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5"/>
  </p:notesMasterIdLst>
  <p:sldIdLst>
    <p:sldId id="344" r:id="rId3"/>
    <p:sldId id="257" r:id="rId4"/>
    <p:sldId id="258" r:id="rId5"/>
    <p:sldId id="259" r:id="rId6"/>
    <p:sldId id="330" r:id="rId7"/>
    <p:sldId id="338" r:id="rId8"/>
    <p:sldId id="261" r:id="rId9"/>
    <p:sldId id="340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341" r:id="rId23"/>
    <p:sldId id="325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ng.nv2510hung.nv2510" initials="h" lastIdx="2" clrIdx="0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FF"/>
    <a:srgbClr val="FF7C80"/>
    <a:srgbClr val="00FF00"/>
    <a:srgbClr val="FF00FF"/>
    <a:srgbClr val="C9ADBF"/>
    <a:srgbClr val="99CC00"/>
    <a:srgbClr val="7030A0"/>
    <a:srgbClr val="92D05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9871" autoAdjust="0"/>
  </p:normalViewPr>
  <p:slideViewPr>
    <p:cSldViewPr snapToGrid="0">
      <p:cViewPr varScale="1">
        <p:scale>
          <a:sx n="79" d="100"/>
          <a:sy n="79" d="100"/>
        </p:scale>
        <p:origin x="7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9498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1562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0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96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765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63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52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84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20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6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03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134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3677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512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591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71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6253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75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endParaRPr lang="en-US" b="1" dirty="0"/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1465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457200" indent="-298450"/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5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43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1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5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1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62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17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56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8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82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10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5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slide" Target="slide18.xml"/><Relationship Id="rId3" Type="http://schemas.openxmlformats.org/officeDocument/2006/relationships/image" Target="../media/image18.jpg"/><Relationship Id="rId21" Type="http://schemas.openxmlformats.org/officeDocument/2006/relationships/image" Target="../media/image30.png"/><Relationship Id="rId34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slide" Target="slide15.xml"/><Relationship Id="rId25" Type="http://schemas.openxmlformats.org/officeDocument/2006/relationships/image" Target="../media/image33.png"/><Relationship Id="rId3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20" Type="http://schemas.openxmlformats.org/officeDocument/2006/relationships/slide" Target="slide16.xml"/><Relationship Id="rId29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slide" Target="slide13.xml"/><Relationship Id="rId24" Type="http://schemas.openxmlformats.org/officeDocument/2006/relationships/image" Target="../media/image32.png"/><Relationship Id="rId32" Type="http://schemas.openxmlformats.org/officeDocument/2006/relationships/slide" Target="slide20.xml"/><Relationship Id="rId37" Type="http://schemas.openxmlformats.org/officeDocument/2006/relationships/image" Target="../media/image17.png"/><Relationship Id="rId5" Type="http://schemas.openxmlformats.org/officeDocument/2006/relationships/slide" Target="slide11.xml"/><Relationship Id="rId15" Type="http://schemas.openxmlformats.org/officeDocument/2006/relationships/image" Target="../media/image26.png"/><Relationship Id="rId23" Type="http://schemas.openxmlformats.org/officeDocument/2006/relationships/slide" Target="slide17.xml"/><Relationship Id="rId28" Type="http://schemas.openxmlformats.org/officeDocument/2006/relationships/image" Target="../media/image35.png"/><Relationship Id="rId36" Type="http://schemas.openxmlformats.org/officeDocument/2006/relationships/slide" Target="slide21.xml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31" Type="http://schemas.openxmlformats.org/officeDocument/2006/relationships/image" Target="../media/image37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Relationship Id="rId14" Type="http://schemas.openxmlformats.org/officeDocument/2006/relationships/slide" Target="slide14.xml"/><Relationship Id="rId22" Type="http://schemas.openxmlformats.org/officeDocument/2006/relationships/image" Target="../media/image31.png"/><Relationship Id="rId27" Type="http://schemas.openxmlformats.org/officeDocument/2006/relationships/image" Target="../media/image34.png"/><Relationship Id="rId30" Type="http://schemas.openxmlformats.org/officeDocument/2006/relationships/image" Target="../media/image36.png"/><Relationship Id="rId35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43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2.gif"/><Relationship Id="rId5" Type="http://schemas.openxmlformats.org/officeDocument/2006/relationships/image" Target="../media/image39.PNG"/><Relationship Id="rId15" Type="http://schemas.openxmlformats.org/officeDocument/2006/relationships/image" Target="../media/image46.gif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4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5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4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4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5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4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5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4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5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4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5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4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11" Type="http://schemas.openxmlformats.org/officeDocument/2006/relationships/image" Target="../media/image43.gif"/><Relationship Id="rId5" Type="http://schemas.openxmlformats.org/officeDocument/2006/relationships/image" Target="../media/image39.PNG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audio" Target="../media/audio2.wav"/><Relationship Id="rId9" Type="http://schemas.openxmlformats.org/officeDocument/2006/relationships/image" Target="../media/image41.jpeg"/><Relationship Id="rId1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hoc10.vn/doc-sach/toan-3-tap-2/1/133/4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2/1/133/4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hoc10.vn/doc-sach/toan-3-tap-2/1/133/4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4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hoc10.vn/doc-sach/toan-3-tap-2/1/133/4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3823" y="1927936"/>
            <a:ext cx="5206284" cy="20375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061245" y="2395797"/>
            <a:ext cx="82666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59: Các số trong phạm vi 10.000 ( Tiết 1)</a:t>
            </a: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1524000" y="2236762"/>
            <a:ext cx="9144000" cy="85630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1524000" y="4738245"/>
            <a:ext cx="9144000" cy="85630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4" y="1555237"/>
            <a:ext cx="1476884" cy="1307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21" y="1171153"/>
            <a:ext cx="1545471" cy="1037934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42" y="1555235"/>
            <a:ext cx="1476884" cy="1307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83" y="1171155"/>
            <a:ext cx="1545471" cy="103793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06" y="1555236"/>
            <a:ext cx="1476884" cy="1307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2" y="1171155"/>
            <a:ext cx="1545471" cy="1037934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5" y="1555236"/>
            <a:ext cx="1476884" cy="1307706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61" y="1171154"/>
            <a:ext cx="1545471" cy="1037934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18" y="1555235"/>
            <a:ext cx="1476884" cy="1307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4" y="1171153"/>
            <a:ext cx="1545471" cy="1037934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4" y="4045433"/>
            <a:ext cx="1476884" cy="13077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99" y="3661351"/>
            <a:ext cx="1545471" cy="1037934"/>
          </a:xfrm>
          <a:prstGeom prst="rect">
            <a:avLst/>
          </a:prstGeom>
        </p:spPr>
      </p:pic>
      <p:pic>
        <p:nvPicPr>
          <p:cNvPr id="20" name="Picture 19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57" y="4045432"/>
            <a:ext cx="1476884" cy="13077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61" y="3661351"/>
            <a:ext cx="1545471" cy="1037934"/>
          </a:xfrm>
          <a:prstGeom prst="rect">
            <a:avLst/>
          </a:prstGeom>
        </p:spPr>
      </p:pic>
      <p:pic>
        <p:nvPicPr>
          <p:cNvPr id="22" name="Picture 21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2" y="4045431"/>
            <a:ext cx="1476884" cy="13077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16" y="3661350"/>
            <a:ext cx="1545471" cy="1037934"/>
          </a:xfrm>
          <a:prstGeom prst="rect">
            <a:avLst/>
          </a:prstGeom>
        </p:spPr>
      </p:pic>
      <p:pic>
        <p:nvPicPr>
          <p:cNvPr id="24" name="Picture 23">
            <a:hlinkClick r:id="rId29" action="ppaction://hlinksldjump"/>
            <a:extLst>
              <a:ext uri="{FF2B5EF4-FFF2-40B4-BE49-F238E27FC236}">
                <a16:creationId xmlns:a16="http://schemas.microsoft.com/office/drawing/2014/main" xmlns="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2" y="4045431"/>
            <a:ext cx="1476884" cy="13077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58" y="3661350"/>
            <a:ext cx="1545471" cy="1037934"/>
          </a:xfrm>
          <a:prstGeom prst="rect">
            <a:avLst/>
          </a:prstGeom>
        </p:spPr>
      </p:pic>
      <p:pic>
        <p:nvPicPr>
          <p:cNvPr id="26" name="Picture 25">
            <a:hlinkClick r:id="rId32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18" y="4045431"/>
            <a:ext cx="1476884" cy="13077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4" y="3661350"/>
            <a:ext cx="1545471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588825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588825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088223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88223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36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0750317" y="5964878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09850" y="2383355"/>
            <a:ext cx="386325" cy="45692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02AD56-97FE-3628-A9BA-72EEFD0A5859}"/>
              </a:ext>
            </a:extLst>
          </p:cNvPr>
          <p:cNvSpPr/>
          <p:nvPr/>
        </p:nvSpPr>
        <p:spPr>
          <a:xfrm>
            <a:off x="4346784" y="2383355"/>
            <a:ext cx="386325" cy="45692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C25C125-9DE7-50BD-492F-A3A77BA6B870}"/>
              </a:ext>
            </a:extLst>
          </p:cNvPr>
          <p:cNvSpPr/>
          <p:nvPr/>
        </p:nvSpPr>
        <p:spPr>
          <a:xfrm>
            <a:off x="6021547" y="2383355"/>
            <a:ext cx="386325" cy="45692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EBC5CA-A4EC-2332-C9A5-BE5D85DD97EF}"/>
              </a:ext>
            </a:extLst>
          </p:cNvPr>
          <p:cNvSpPr/>
          <p:nvPr/>
        </p:nvSpPr>
        <p:spPr>
          <a:xfrm>
            <a:off x="7764893" y="2383355"/>
            <a:ext cx="386325" cy="4569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DED3D95-71B1-2741-2A2D-F5C6AE4D4514}"/>
              </a:ext>
            </a:extLst>
          </p:cNvPr>
          <p:cNvSpPr/>
          <p:nvPr/>
        </p:nvSpPr>
        <p:spPr>
          <a:xfrm>
            <a:off x="9439526" y="2383355"/>
            <a:ext cx="386325" cy="45692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D4329F2-8142-9BDF-89F7-2B6F939E79B9}"/>
              </a:ext>
            </a:extLst>
          </p:cNvPr>
          <p:cNvSpPr/>
          <p:nvPr/>
        </p:nvSpPr>
        <p:spPr>
          <a:xfrm>
            <a:off x="2609850" y="4880947"/>
            <a:ext cx="386325" cy="456925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51C1111-AAD7-5B50-E10A-5AAC68E7604E}"/>
              </a:ext>
            </a:extLst>
          </p:cNvPr>
          <p:cNvSpPr/>
          <p:nvPr/>
        </p:nvSpPr>
        <p:spPr>
          <a:xfrm>
            <a:off x="4278196" y="4880947"/>
            <a:ext cx="386325" cy="45692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7394397-2992-EE79-3FC2-48327B15D6CB}"/>
              </a:ext>
            </a:extLst>
          </p:cNvPr>
          <p:cNvSpPr/>
          <p:nvPr/>
        </p:nvSpPr>
        <p:spPr>
          <a:xfrm>
            <a:off x="5999613" y="4880947"/>
            <a:ext cx="386325" cy="456925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064F89D3-753C-48FF-A322-3DACE917B563}"/>
              </a:ext>
            </a:extLst>
          </p:cNvPr>
          <p:cNvSpPr/>
          <p:nvPr/>
        </p:nvSpPr>
        <p:spPr>
          <a:xfrm>
            <a:off x="7757340" y="4880947"/>
            <a:ext cx="386325" cy="456925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23A8F4A0-172D-F4A1-DF30-B0CD5C2CBD75}"/>
              </a:ext>
            </a:extLst>
          </p:cNvPr>
          <p:cNvSpPr/>
          <p:nvPr/>
        </p:nvSpPr>
        <p:spPr>
          <a:xfrm>
            <a:off x="9436405" y="4880947"/>
            <a:ext cx="386325" cy="4569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07FCC9-D1D3-F102-04E5-206CF7A4F65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6" grpId="0" animBg="1"/>
      <p:bldP spid="3" grpId="0" animBg="1"/>
      <p:bldP spid="4" grpId="0" animBg="1"/>
      <p:bldP spid="5" grpId="0" animBg="1"/>
      <p:bldP spid="6" grpId="0" animBg="1"/>
      <p:bldP spid="7" grpId="0" animBg="1"/>
      <p:bldP spid="28" grpId="0" animBg="1"/>
      <p:bldP spid="29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sáu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endParaRPr lang="en-US" sz="40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905000" y="2455592"/>
            <a:ext cx="7298028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400" b="1" kern="1200" dirty="0">
                <a:solidFill>
                  <a:srgbClr val="05075B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6 000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CD10B6-DF1B-D2E4-FCDC-5E5F66CD35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05000" y="1082103"/>
            <a:ext cx="8166900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mười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endParaRPr lang="en-US" sz="36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619024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sz="4400" b="1" kern="1200" dirty="0">
                <a:solidFill>
                  <a:srgbClr val="05075B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Arrow: Pentagon 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CD8B38A-6C16-4433-9B50-85655D347265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lowchart: Summing Junction 7">
            <a:extLst>
              <a:ext uri="{FF2B5EF4-FFF2-40B4-BE49-F238E27FC236}">
                <a16:creationId xmlns:a16="http://schemas.microsoft.com/office/drawing/2014/main" xmlns="" id="{45018D66-F5EB-4037-9FE9-AB3E20DAA3C5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405C96-FAD3-F2BD-81B1-5007FC0003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05000" y="944183"/>
            <a:ext cx="7906869" cy="13772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ba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6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489008" y="245569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400" b="1" kern="1200" dirty="0">
                <a:solidFill>
                  <a:srgbClr val="05075B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1 300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Arrow: Pentagon 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93BEAC3-C7C1-80A3-64AC-1BF118C6E12C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lowchart: Summing Junction 3">
            <a:extLst>
              <a:ext uri="{FF2B5EF4-FFF2-40B4-BE49-F238E27FC236}">
                <a16:creationId xmlns:a16="http://schemas.microsoft.com/office/drawing/2014/main" xmlns="" id="{5BB6550E-DF55-B306-203F-B1E108EBD89F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FEC266-3318-BC65-E065-22A9BC2728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8174759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bốn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6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905000" y="2455593"/>
            <a:ext cx="8273603" cy="8323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400" b="1" kern="1200" dirty="0">
                <a:solidFill>
                  <a:srgbClr val="05075B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4 500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B2FF2B8-2447-9A6E-8636-023D640299F6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xmlns="" id="{487E8DEB-C885-C684-6A89-E9DC9AFE2E8A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8DC8FD-0564-BCC5-4D6F-F76C741E63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7217228" cy="108679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Viết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bảy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tám</a:t>
            </a: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200" b="1" kern="1200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144189" y="2229275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7 800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C61906F-B78D-6C67-D5B8-7DFBE64F8013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xmlns="" id="{9C8A110A-DD49-7616-076B-739C7E49CF8D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DAE3F0-BABD-2563-2F86-21A3299264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05000" y="1064078"/>
            <a:ext cx="79838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75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375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75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75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7 000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726574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Bảy</a:t>
            </a:r>
            <a:r>
              <a:rPr lang="en-US" sz="3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endParaRPr lang="en-US" sz="30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159F894-DF94-1782-5776-32DE9767F59C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xmlns="" id="{B1B2E207-CC3D-B148-61B3-1B638862B954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3258EE-01A7-8005-69B3-E516745D2D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82274" y="1064078"/>
            <a:ext cx="7906869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75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375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75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75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5 300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726574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sz="3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ba</a:t>
            </a:r>
            <a:r>
              <a:rPr lang="en-US" sz="30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0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C3D5D389-1C04-2A96-74DD-4F83496D0A72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xmlns="" id="{7D85FBA4-2475-AD9A-00A3-A69161D006B2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FA0664-7473-8AA6-4BF4-DFC154D1D1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05000" y="1064078"/>
            <a:ext cx="7906869" cy="127329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8 400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726574" y="2423350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2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Tám</a:t>
            </a:r>
            <a:r>
              <a:rPr lang="en-US" sz="32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nghìn</a:t>
            </a:r>
            <a:r>
              <a:rPr lang="en-US" sz="32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bốn</a:t>
            </a:r>
            <a:r>
              <a:rPr lang="en-US" sz="3200" b="1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endParaRPr lang="en-US" sz="32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7A6B4BA-481F-21C4-A14E-AE3B1A5618D9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xmlns="" id="{69C80137-2612-C5E5-9A15-BD22D3D58495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83F182-1EAA-904C-F7A5-C52D50F9A1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9 000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275500" y="2455593"/>
            <a:ext cx="6476230" cy="79649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3200" b="1" kern="12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Chín nghìn</a:t>
            </a:r>
            <a:endParaRPr lang="en-US" sz="32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62544"/>
            <a:ext cx="420192" cy="535633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52D3216-3F3F-96FC-6C40-6B843A51FE6D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xmlns="" id="{AD5C291C-48EE-FD12-0570-0E375E2D3992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14D4C1-9ED8-99C6-32AF-8B1854F009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EAA46-8BB3-DB46-6CFA-23F1110056EE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4D72555A-6686-5A2D-2D8E-E050F2403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2B730F3-5E47-8955-32F5-BEDCB77FB7A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1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8968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135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1350" b="1" kern="1200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905000" y="1064078"/>
            <a:ext cx="7829281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4000" b="1" kern="12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: 10 000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901058" y="2455591"/>
            <a:ext cx="7833223" cy="83234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Mười nghìn</a:t>
            </a:r>
            <a:endParaRPr lang="en-US" sz="3200" b="1" kern="12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0" y="495035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2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10" y="3435534"/>
            <a:ext cx="58348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10"/>
            <a:ext cx="660121" cy="6323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0" y="372377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71367" y="5272203"/>
            <a:ext cx="420192" cy="53563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9558161" y="503842"/>
            <a:ext cx="1377277" cy="137727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Arrow: Pentagon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2810C8D-481F-9668-B2AC-ACA1FEF6D117}"/>
              </a:ext>
            </a:extLst>
          </p:cNvPr>
          <p:cNvSpPr/>
          <p:nvPr/>
        </p:nvSpPr>
        <p:spPr>
          <a:xfrm rot="586976" flipH="1">
            <a:off x="3625056" y="3909017"/>
            <a:ext cx="1733203" cy="67463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sz="18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1800" b="1" kern="1200" dirty="0">
              <a:solidFill>
                <a:prstClr val="white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xmlns="" id="{F0019AF0-43FB-8F1B-CF80-56E7E42DBF7D}"/>
              </a:ext>
            </a:extLst>
          </p:cNvPr>
          <p:cNvSpPr/>
          <p:nvPr/>
        </p:nvSpPr>
        <p:spPr>
          <a:xfrm>
            <a:off x="4543425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59752B-AA80-754E-DC7F-3E5CFAFFC4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EDFA12B1-45E9-157F-58CA-1D821089952C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5989F6B9-F8AB-5FBC-55F4-997C5C39531B}"/>
              </a:ext>
            </a:extLst>
          </p:cNvPr>
          <p:cNvSpPr txBox="1"/>
          <p:nvPr/>
        </p:nvSpPr>
        <p:spPr>
          <a:xfrm>
            <a:off x="1716916" y="998965"/>
            <a:ext cx="689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  <a:endParaRPr lang="vi-VN" sz="32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B44D2D-D03D-4A3F-C769-A7AEDA0D3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57" y="1767525"/>
            <a:ext cx="7336089" cy="990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7F3231D-14E3-891E-3855-08F746BC7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57" y="3531226"/>
            <a:ext cx="7336089" cy="97682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E23C74D-8809-8D99-C68C-026BA0524BF1}"/>
              </a:ext>
            </a:extLst>
          </p:cNvPr>
          <p:cNvSpPr/>
          <p:nvPr/>
        </p:nvSpPr>
        <p:spPr>
          <a:xfrm>
            <a:off x="8563036" y="1037910"/>
            <a:ext cx="2770308" cy="10916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0" indent="0" algn="ctr">
              <a:spcBef>
                <a:spcPct val="0"/>
              </a:spcBef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6" name="Down Arrow 5">
            <a:extLst>
              <a:ext uri="{FF2B5EF4-FFF2-40B4-BE49-F238E27FC236}">
                <a16:creationId xmlns:a16="http://schemas.microsoft.com/office/drawing/2014/main" xmlns="" id="{142ACDED-ECA0-397D-60A9-CF5302EF5A67}"/>
              </a:ext>
            </a:extLst>
          </p:cNvPr>
          <p:cNvSpPr/>
          <p:nvPr/>
        </p:nvSpPr>
        <p:spPr>
          <a:xfrm>
            <a:off x="2384425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21622B-C67B-6218-4F27-297CFE218955}"/>
              </a:ext>
            </a:extLst>
          </p:cNvPr>
          <p:cNvSpPr txBox="1"/>
          <p:nvPr/>
        </p:nvSpPr>
        <p:spPr>
          <a:xfrm>
            <a:off x="2039557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3 0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6" name="Down Arrow 5">
            <a:extLst>
              <a:ext uri="{FF2B5EF4-FFF2-40B4-BE49-F238E27FC236}">
                <a16:creationId xmlns:a16="http://schemas.microsoft.com/office/drawing/2014/main" xmlns="" id="{5101BC5C-2D0D-C5F6-1A01-143CCC3F3B3B}"/>
              </a:ext>
            </a:extLst>
          </p:cNvPr>
          <p:cNvSpPr/>
          <p:nvPr/>
        </p:nvSpPr>
        <p:spPr>
          <a:xfrm>
            <a:off x="3133691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05CB0F0-66EC-4276-C5D9-CCBCA5229C89}"/>
              </a:ext>
            </a:extLst>
          </p:cNvPr>
          <p:cNvSpPr txBox="1"/>
          <p:nvPr/>
        </p:nvSpPr>
        <p:spPr>
          <a:xfrm>
            <a:off x="2788823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4 0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" name="Down Arrow 5">
            <a:extLst>
              <a:ext uri="{FF2B5EF4-FFF2-40B4-BE49-F238E27FC236}">
                <a16:creationId xmlns:a16="http://schemas.microsoft.com/office/drawing/2014/main" xmlns="" id="{D07B6A87-FDE4-54F3-3294-317E296CC94E}"/>
              </a:ext>
            </a:extLst>
          </p:cNvPr>
          <p:cNvSpPr/>
          <p:nvPr/>
        </p:nvSpPr>
        <p:spPr>
          <a:xfrm>
            <a:off x="4682098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627D511-D3B3-6C40-89E6-231CFA82100F}"/>
              </a:ext>
            </a:extLst>
          </p:cNvPr>
          <p:cNvSpPr txBox="1"/>
          <p:nvPr/>
        </p:nvSpPr>
        <p:spPr>
          <a:xfrm>
            <a:off x="4337230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6 0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0" name="Down Arrow 5">
            <a:extLst>
              <a:ext uri="{FF2B5EF4-FFF2-40B4-BE49-F238E27FC236}">
                <a16:creationId xmlns:a16="http://schemas.microsoft.com/office/drawing/2014/main" xmlns="" id="{BE8AC93D-78AA-5BDA-4B57-45D2D23A3952}"/>
              </a:ext>
            </a:extLst>
          </p:cNvPr>
          <p:cNvSpPr/>
          <p:nvPr/>
        </p:nvSpPr>
        <p:spPr>
          <a:xfrm>
            <a:off x="5437748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002F98C-0F1F-9087-6302-970770E4A029}"/>
              </a:ext>
            </a:extLst>
          </p:cNvPr>
          <p:cNvSpPr txBox="1"/>
          <p:nvPr/>
        </p:nvSpPr>
        <p:spPr>
          <a:xfrm>
            <a:off x="5092880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2" name="Down Arrow 5">
            <a:extLst>
              <a:ext uri="{FF2B5EF4-FFF2-40B4-BE49-F238E27FC236}">
                <a16:creationId xmlns:a16="http://schemas.microsoft.com/office/drawing/2014/main" xmlns="" id="{C9D9F9E6-8923-EA91-F6E3-BEAECE41BC6D}"/>
              </a:ext>
            </a:extLst>
          </p:cNvPr>
          <p:cNvSpPr/>
          <p:nvPr/>
        </p:nvSpPr>
        <p:spPr>
          <a:xfrm>
            <a:off x="6193396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E2921EE-609A-F81F-F15C-0A451B4E9609}"/>
              </a:ext>
            </a:extLst>
          </p:cNvPr>
          <p:cNvSpPr txBox="1"/>
          <p:nvPr/>
        </p:nvSpPr>
        <p:spPr>
          <a:xfrm>
            <a:off x="5848528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8 0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Down Arrow 5">
            <a:extLst>
              <a:ext uri="{FF2B5EF4-FFF2-40B4-BE49-F238E27FC236}">
                <a16:creationId xmlns:a16="http://schemas.microsoft.com/office/drawing/2014/main" xmlns="" id="{18FD6A57-1537-7104-60BD-B849A037D6D5}"/>
              </a:ext>
            </a:extLst>
          </p:cNvPr>
          <p:cNvSpPr/>
          <p:nvPr/>
        </p:nvSpPr>
        <p:spPr>
          <a:xfrm>
            <a:off x="7704694" y="2926147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3CE325E-4C4E-564D-B2D1-31F87C8673E0}"/>
              </a:ext>
            </a:extLst>
          </p:cNvPr>
          <p:cNvSpPr txBox="1"/>
          <p:nvPr/>
        </p:nvSpPr>
        <p:spPr>
          <a:xfrm>
            <a:off x="7359826" y="3097578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10 0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6" name="Down Arrow 5">
            <a:extLst>
              <a:ext uri="{FF2B5EF4-FFF2-40B4-BE49-F238E27FC236}">
                <a16:creationId xmlns:a16="http://schemas.microsoft.com/office/drawing/2014/main" xmlns="" id="{75A921FF-C83C-5D7D-4302-2C18BA43F501}"/>
              </a:ext>
            </a:extLst>
          </p:cNvPr>
          <p:cNvSpPr/>
          <p:nvPr/>
        </p:nvSpPr>
        <p:spPr>
          <a:xfrm>
            <a:off x="1626430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3FCF67F-9DDB-092B-EB16-87707257F1A0}"/>
              </a:ext>
            </a:extLst>
          </p:cNvPr>
          <p:cNvSpPr txBox="1"/>
          <p:nvPr/>
        </p:nvSpPr>
        <p:spPr>
          <a:xfrm>
            <a:off x="1281562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6 8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8" name="Down Arrow 5">
            <a:extLst>
              <a:ext uri="{FF2B5EF4-FFF2-40B4-BE49-F238E27FC236}">
                <a16:creationId xmlns:a16="http://schemas.microsoft.com/office/drawing/2014/main" xmlns="" id="{07691D15-59B8-175B-173C-E2002A57B32F}"/>
              </a:ext>
            </a:extLst>
          </p:cNvPr>
          <p:cNvSpPr/>
          <p:nvPr/>
        </p:nvSpPr>
        <p:spPr>
          <a:xfrm>
            <a:off x="3907867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3CCD836-9366-0BD1-83BE-C3A2D3244E0B}"/>
              </a:ext>
            </a:extLst>
          </p:cNvPr>
          <p:cNvSpPr txBox="1"/>
          <p:nvPr/>
        </p:nvSpPr>
        <p:spPr>
          <a:xfrm>
            <a:off x="3562999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7 1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" name="Down Arrow 5">
            <a:extLst>
              <a:ext uri="{FF2B5EF4-FFF2-40B4-BE49-F238E27FC236}">
                <a16:creationId xmlns:a16="http://schemas.microsoft.com/office/drawing/2014/main" xmlns="" id="{F4B4CD63-B47F-4C1A-32B0-43BD6C1E7F71}"/>
              </a:ext>
            </a:extLst>
          </p:cNvPr>
          <p:cNvSpPr/>
          <p:nvPr/>
        </p:nvSpPr>
        <p:spPr>
          <a:xfrm>
            <a:off x="4657887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422BA0E-94BB-DE66-D5A9-C204A40DE3E1}"/>
              </a:ext>
            </a:extLst>
          </p:cNvPr>
          <p:cNvSpPr txBox="1"/>
          <p:nvPr/>
        </p:nvSpPr>
        <p:spPr>
          <a:xfrm>
            <a:off x="4313019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7 2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2" name="Down Arrow 5">
            <a:extLst>
              <a:ext uri="{FF2B5EF4-FFF2-40B4-BE49-F238E27FC236}">
                <a16:creationId xmlns:a16="http://schemas.microsoft.com/office/drawing/2014/main" xmlns="" id="{2AF4E31E-9C9F-6E30-F325-E97187B62BFA}"/>
              </a:ext>
            </a:extLst>
          </p:cNvPr>
          <p:cNvSpPr/>
          <p:nvPr/>
        </p:nvSpPr>
        <p:spPr>
          <a:xfrm>
            <a:off x="6174146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04AA673-7FDE-1C4F-CE9A-FA3B88B3750A}"/>
              </a:ext>
            </a:extLst>
          </p:cNvPr>
          <p:cNvSpPr txBox="1"/>
          <p:nvPr/>
        </p:nvSpPr>
        <p:spPr>
          <a:xfrm>
            <a:off x="5829278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7 4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4" name="Down Arrow 5">
            <a:extLst>
              <a:ext uri="{FF2B5EF4-FFF2-40B4-BE49-F238E27FC236}">
                <a16:creationId xmlns:a16="http://schemas.microsoft.com/office/drawing/2014/main" xmlns="" id="{795F77F6-716F-E8BD-4706-C961C92A7992}"/>
              </a:ext>
            </a:extLst>
          </p:cNvPr>
          <p:cNvSpPr/>
          <p:nvPr/>
        </p:nvSpPr>
        <p:spPr>
          <a:xfrm>
            <a:off x="7690405" y="4604206"/>
            <a:ext cx="200025" cy="249221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0129555-C94A-C454-BF9B-132E4AA56245}"/>
              </a:ext>
            </a:extLst>
          </p:cNvPr>
          <p:cNvSpPr txBox="1"/>
          <p:nvPr/>
        </p:nvSpPr>
        <p:spPr>
          <a:xfrm>
            <a:off x="7345537" y="4775637"/>
            <a:ext cx="889759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  <a:latin typeface="UTM Avo" panose="02040603050506020204" pitchFamily="18" charset="0"/>
              </a:rPr>
              <a:t>7 6</a:t>
            </a:r>
            <a:r>
              <a:rPr lang="en-US" sz="1800" kern="0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00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9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5" grpId="0" animBg="1"/>
      <p:bldP spid="16" grpId="0" animBg="1"/>
      <p:bldP spid="17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xmlns="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301893" y="1414903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grpSp>
        <p:nvGrpSpPr>
          <p:cNvPr id="8" name="Google Shape;1411;p32">
            <a:extLst>
              <a:ext uri="{FF2B5EF4-FFF2-40B4-BE49-F238E27FC236}">
                <a16:creationId xmlns:a16="http://schemas.microsoft.com/office/drawing/2014/main" xmlns="" id="{20BAB0D2-8D91-9F45-7F04-43E2FF8D1F98}"/>
              </a:ext>
            </a:extLst>
          </p:cNvPr>
          <p:cNvGrpSpPr/>
          <p:nvPr/>
        </p:nvGrpSpPr>
        <p:grpSpPr>
          <a:xfrm flipH="1">
            <a:off x="1079501" y="2363169"/>
            <a:ext cx="4876800" cy="2031032"/>
            <a:chOff x="6688663" y="3788825"/>
            <a:chExt cx="1050600" cy="1050600"/>
          </a:xfrm>
        </p:grpSpPr>
        <p:sp>
          <p:nvSpPr>
            <p:cNvPr id="9" name="Google Shape;1412;p32">
              <a:extLst>
                <a:ext uri="{FF2B5EF4-FFF2-40B4-BE49-F238E27FC236}">
                  <a16:creationId xmlns:a16="http://schemas.microsoft.com/office/drawing/2014/main" xmlns="" id="{E393CB7E-8AF4-22B8-F9BB-D96526EB326B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27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UTM Avo" panose="02040603050506020204" pitchFamily="18" charset="0"/>
              </a:endParaRPr>
            </a:p>
          </p:txBody>
        </p:sp>
        <p:sp>
          <p:nvSpPr>
            <p:cNvPr id="10" name="Google Shape;1413;p32">
              <a:extLst>
                <a:ext uri="{FF2B5EF4-FFF2-40B4-BE49-F238E27FC236}">
                  <a16:creationId xmlns:a16="http://schemas.microsoft.com/office/drawing/2014/main" xmlns="" id="{B1DE42F5-4BFB-2930-193A-0B12310F0353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DE42A9-C8C0-B505-9B5E-F46087DD1D54}"/>
              </a:ext>
            </a:extLst>
          </p:cNvPr>
          <p:cNvSpPr/>
          <p:nvPr/>
        </p:nvSpPr>
        <p:spPr>
          <a:xfrm>
            <a:off x="1193802" y="2495584"/>
            <a:ext cx="4597400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Ôn lại các số trong phạm vi 10 000; đếm, đọc, viết được các số trong phạm vi 10 000.</a:t>
            </a:r>
            <a:endParaRPr lang="en-US" sz="2400" dirty="0">
              <a:latin typeface="UTM Avo" panose="02040603050506020204" pitchFamily="18" charset="0"/>
            </a:endParaRPr>
          </a:p>
        </p:txBody>
      </p:sp>
      <p:grpSp>
        <p:nvGrpSpPr>
          <p:cNvPr id="2" name="Google Shape;1411;p32">
            <a:extLst>
              <a:ext uri="{FF2B5EF4-FFF2-40B4-BE49-F238E27FC236}">
                <a16:creationId xmlns:a16="http://schemas.microsoft.com/office/drawing/2014/main" xmlns="" id="{56261D07-8B08-418E-AA63-102136D155E4}"/>
              </a:ext>
            </a:extLst>
          </p:cNvPr>
          <p:cNvGrpSpPr/>
          <p:nvPr/>
        </p:nvGrpSpPr>
        <p:grpSpPr>
          <a:xfrm flipH="1">
            <a:off x="6464300" y="2363169"/>
            <a:ext cx="4267200" cy="2031032"/>
            <a:chOff x="6688663" y="3788825"/>
            <a:chExt cx="1050600" cy="1050600"/>
          </a:xfrm>
        </p:grpSpPr>
        <p:sp>
          <p:nvSpPr>
            <p:cNvPr id="3" name="Google Shape;1412;p32">
              <a:extLst>
                <a:ext uri="{FF2B5EF4-FFF2-40B4-BE49-F238E27FC236}">
                  <a16:creationId xmlns:a16="http://schemas.microsoft.com/office/drawing/2014/main" xmlns="" id="{BB4A93BB-5E3B-82B1-136C-368F79910059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52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2760000" algn="b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UTM Avo" panose="02040603050506020204" pitchFamily="18" charset="0"/>
              </a:endParaRPr>
            </a:p>
          </p:txBody>
        </p:sp>
        <p:sp>
          <p:nvSpPr>
            <p:cNvPr id="4" name="Google Shape;1413;p32">
              <a:extLst>
                <a:ext uri="{FF2B5EF4-FFF2-40B4-BE49-F238E27FC236}">
                  <a16:creationId xmlns:a16="http://schemas.microsoft.com/office/drawing/2014/main" xmlns="" id="{46618FF9-00DB-C1F2-7572-6D1978EB5A65}"/>
                </a:ext>
              </a:extLst>
            </p:cNvPr>
            <p:cNvSpPr/>
            <p:nvPr/>
          </p:nvSpPr>
          <p:spPr>
            <a:xfrm>
              <a:off x="6688663" y="3788825"/>
              <a:ext cx="1050600" cy="1050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UTM Avo" panose="020406030505060202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15CE02-F020-D2C8-FAA6-977A574642B0}"/>
              </a:ext>
            </a:extLst>
          </p:cNvPr>
          <p:cNvSpPr/>
          <p:nvPr/>
        </p:nvSpPr>
        <p:spPr>
          <a:xfrm>
            <a:off x="6578601" y="2495584"/>
            <a:ext cx="4013199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Times New Roman" panose="02020603050405020304" pitchFamily="18" charset="0"/>
              </a:rPr>
              <a:t>Nhận biết được 10 nghìn = 1 chục nghìn, nhận biết các số tròn nghìn.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11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59FE3F-9D59-42DE-9F18-3592C3E29BC2}"/>
              </a:ext>
            </a:extLst>
          </p:cNvPr>
          <p:cNvSpPr txBox="1"/>
          <p:nvPr/>
        </p:nvSpPr>
        <p:spPr>
          <a:xfrm>
            <a:off x="1631560" y="2152201"/>
            <a:ext cx="3910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86E94FF-7585-54C5-5FA1-42CBC65707BE}"/>
              </a:ext>
            </a:extLst>
          </p:cNvPr>
          <p:cNvGrpSpPr/>
          <p:nvPr/>
        </p:nvGrpSpPr>
        <p:grpSpPr>
          <a:xfrm>
            <a:off x="5863771" y="1475042"/>
            <a:ext cx="4425454" cy="3056587"/>
            <a:chOff x="1061208" y="2940983"/>
            <a:chExt cx="4425454" cy="3056587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xmlns="" id="{2131B3C9-3C18-3581-416D-3129933218DD}"/>
                </a:ext>
              </a:extLst>
            </p:cNvPr>
            <p:cNvSpPr/>
            <p:nvPr/>
          </p:nvSpPr>
          <p:spPr>
            <a:xfrm>
              <a:off x="1061208" y="3128543"/>
              <a:ext cx="4425454" cy="2869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xmlns="" id="{514043AA-0A5B-21F2-2A6A-83E61F1E9BC4}"/>
                </a:ext>
              </a:extLst>
            </p:cNvPr>
            <p:cNvSpPr/>
            <p:nvPr/>
          </p:nvSpPr>
          <p:spPr>
            <a:xfrm>
              <a:off x="1061208" y="2940983"/>
              <a:ext cx="4425454" cy="560894"/>
            </a:xfrm>
            <a:prstGeom prst="rect">
              <a:avLst/>
            </a:prstGeom>
            <a:solidFill>
              <a:schemeClr val="accent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B9E651D-4581-D48D-7762-5416606B98F1}"/>
                </a:ext>
              </a:extLst>
            </p:cNvPr>
            <p:cNvSpPr txBox="1"/>
            <p:nvPr/>
          </p:nvSpPr>
          <p:spPr>
            <a:xfrm>
              <a:off x="1603794" y="2947879"/>
              <a:ext cx="335665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LUẬT CHƠI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0FF326-57B7-0D34-4826-485C332E216A}"/>
                </a:ext>
              </a:extLst>
            </p:cNvPr>
            <p:cNvSpPr txBox="1"/>
            <p:nvPr/>
          </p:nvSpPr>
          <p:spPr>
            <a:xfrm>
              <a:off x="1322465" y="3538409"/>
              <a:ext cx="3849684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tiên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kì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phạm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1 000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AF4B5AC-B1C8-02F6-44F5-2170382B2189}"/>
                </a:ext>
              </a:extLst>
            </p:cNvPr>
            <p:cNvSpPr txBox="1"/>
            <p:nvPr/>
          </p:nvSpPr>
          <p:spPr>
            <a:xfrm>
              <a:off x="1322465" y="4697094"/>
              <a:ext cx="3771253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9859E86-EA5F-33EB-2AEE-9BC6D7EB2DD1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31FC140C-95C1-B412-3630-2DE10DDB8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4CA2D7F-C360-FC4C-B931-1767FB0792F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EDFA12B1-45E9-157F-58CA-1D821089952C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5989F6B9-F8AB-5FBC-55F4-997C5C39531B}"/>
              </a:ext>
            </a:extLst>
          </p:cNvPr>
          <p:cNvSpPr txBox="1"/>
          <p:nvPr/>
        </p:nvSpPr>
        <p:spPr>
          <a:xfrm>
            <a:off x="1716916" y="998965"/>
            <a:ext cx="689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Hình thành các số tròn nghìn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30433A-AD51-5A2D-C240-4B0A69DCD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73" y="1757912"/>
            <a:ext cx="5512050" cy="144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A9D009-BD4A-EF93-660E-6913B64DD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204" y="1757912"/>
            <a:ext cx="5636823" cy="38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EDFA12B1-45E9-157F-58CA-1D821089952C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5989F6B9-F8AB-5FBC-55F4-997C5C39531B}"/>
              </a:ext>
            </a:extLst>
          </p:cNvPr>
          <p:cNvSpPr txBox="1"/>
          <p:nvPr/>
        </p:nvSpPr>
        <p:spPr>
          <a:xfrm>
            <a:off x="1716916" y="1014245"/>
            <a:ext cx="998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</a:rPr>
              <a:t>Hình thành các số tròn trăm trong phạm vi 10 000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2A8F3B-5760-0CFB-6FAC-176E13BB0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365" y="1685340"/>
            <a:ext cx="6192451" cy="265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57B3F8-DD4B-E5E5-9B20-DD54987A3E05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A4E26E1E-BA04-4D2B-F1DF-6D9049FFF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E5BCA9D-2C94-7EB2-FFE1-FAD5B654948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EDFA12B1-45E9-157F-58CA-1D821089952C}"/>
              </a:ext>
            </a:extLst>
          </p:cNvPr>
          <p:cNvSpPr/>
          <p:nvPr/>
        </p:nvSpPr>
        <p:spPr>
          <a:xfrm>
            <a:off x="637847" y="983685"/>
            <a:ext cx="902195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5989F6B9-F8AB-5FBC-55F4-997C5C39531B}"/>
              </a:ext>
            </a:extLst>
          </p:cNvPr>
          <p:cNvSpPr txBox="1"/>
          <p:nvPr/>
        </p:nvSpPr>
        <p:spPr>
          <a:xfrm>
            <a:off x="1716916" y="998965"/>
            <a:ext cx="689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  <a:endParaRPr lang="vi-VN" sz="3200" b="1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DF1A45-75BD-A14F-3B3B-2560089C3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25" b="45340"/>
          <a:stretch/>
        </p:blipFill>
        <p:spPr>
          <a:xfrm>
            <a:off x="1311095" y="1583740"/>
            <a:ext cx="9188810" cy="15849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B2BBF18-CA60-F2D4-97F8-5E2E3375D5ED}"/>
              </a:ext>
            </a:extLst>
          </p:cNvPr>
          <p:cNvSpPr/>
          <p:nvPr/>
        </p:nvSpPr>
        <p:spPr>
          <a:xfrm>
            <a:off x="2609849" y="3429000"/>
            <a:ext cx="638175" cy="638175"/>
          </a:xfrm>
          <a:prstGeom prst="roundRect">
            <a:avLst/>
          </a:prstGeom>
          <a:solidFill>
            <a:schemeClr val="bg1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AF369AB-2FE7-0100-AD9A-7AFBB0D2BBFA}"/>
              </a:ext>
            </a:extLst>
          </p:cNvPr>
          <p:cNvSpPr/>
          <p:nvPr/>
        </p:nvSpPr>
        <p:spPr>
          <a:xfrm>
            <a:off x="8287883" y="3429000"/>
            <a:ext cx="638175" cy="638175"/>
          </a:xfrm>
          <a:prstGeom prst="roundRect">
            <a:avLst/>
          </a:prstGeom>
          <a:solidFill>
            <a:schemeClr val="bg1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Down Arrow 5">
            <a:extLst>
              <a:ext uri="{FF2B5EF4-FFF2-40B4-BE49-F238E27FC236}">
                <a16:creationId xmlns:a16="http://schemas.microsoft.com/office/drawing/2014/main" xmlns="" id="{3A10784D-E965-1DF0-D492-BAC910FC6BF9}"/>
              </a:ext>
            </a:extLst>
          </p:cNvPr>
          <p:cNvSpPr/>
          <p:nvPr/>
        </p:nvSpPr>
        <p:spPr>
          <a:xfrm>
            <a:off x="2806700" y="4168483"/>
            <a:ext cx="255230" cy="318003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C5BE037-6008-A4BA-44A4-5573EF37583D}"/>
              </a:ext>
            </a:extLst>
          </p:cNvPr>
          <p:cNvGrpSpPr/>
          <p:nvPr/>
        </p:nvGrpSpPr>
        <p:grpSpPr>
          <a:xfrm>
            <a:off x="2038201" y="4486486"/>
            <a:ext cx="1781469" cy="738398"/>
            <a:chOff x="2038201" y="4486486"/>
            <a:chExt cx="1781469" cy="73839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7ED63C7-5D83-1965-ACC4-90DC5BDC18A2}"/>
                </a:ext>
              </a:extLst>
            </p:cNvPr>
            <p:cNvSpPr/>
            <p:nvPr/>
          </p:nvSpPr>
          <p:spPr>
            <a:xfrm>
              <a:off x="2374900" y="4586709"/>
              <a:ext cx="1130300" cy="6381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44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85A1F00-3F4D-E0A6-3E71-D7EAF497584E}"/>
                </a:ext>
              </a:extLst>
            </p:cNvPr>
            <p:cNvSpPr txBox="1"/>
            <p:nvPr/>
          </p:nvSpPr>
          <p:spPr>
            <a:xfrm>
              <a:off x="2038201" y="4486486"/>
              <a:ext cx="1781469" cy="69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000" kern="0" dirty="0">
                  <a:solidFill>
                    <a:schemeClr val="tx1"/>
                  </a:solidFill>
                  <a:latin typeface="UTM Avo" panose="02040603050506020204" pitchFamily="18" charset="0"/>
                  <a:sym typeface="Arial"/>
                </a:rPr>
                <a:t>1 200</a:t>
              </a: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</p:grpSp>
      <p:sp>
        <p:nvSpPr>
          <p:cNvPr id="21" name="Down Arrow 5">
            <a:extLst>
              <a:ext uri="{FF2B5EF4-FFF2-40B4-BE49-F238E27FC236}">
                <a16:creationId xmlns:a16="http://schemas.microsoft.com/office/drawing/2014/main" xmlns="" id="{B9EB94A9-178D-F105-7DE8-EE9B7ADC5DFE}"/>
              </a:ext>
            </a:extLst>
          </p:cNvPr>
          <p:cNvSpPr/>
          <p:nvPr/>
        </p:nvSpPr>
        <p:spPr>
          <a:xfrm>
            <a:off x="8484735" y="4168483"/>
            <a:ext cx="255230" cy="318003"/>
          </a:xfrm>
          <a:prstGeom prst="downArrow">
            <a:avLst/>
          </a:prstGeom>
          <a:solidFill>
            <a:srgbClr val="F044A8"/>
          </a:solidFill>
          <a:ln>
            <a:solidFill>
              <a:srgbClr val="F04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F83F241-49CB-D694-A82E-1C372B76AF9A}"/>
              </a:ext>
            </a:extLst>
          </p:cNvPr>
          <p:cNvGrpSpPr/>
          <p:nvPr/>
        </p:nvGrpSpPr>
        <p:grpSpPr>
          <a:xfrm>
            <a:off x="7716236" y="4486486"/>
            <a:ext cx="1781469" cy="738398"/>
            <a:chOff x="2038201" y="4486486"/>
            <a:chExt cx="1781469" cy="73839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0CE0E6A6-C87F-97D1-35E6-F47E3B3BEDF1}"/>
                </a:ext>
              </a:extLst>
            </p:cNvPr>
            <p:cNvSpPr/>
            <p:nvPr/>
          </p:nvSpPr>
          <p:spPr>
            <a:xfrm>
              <a:off x="2374900" y="4586709"/>
              <a:ext cx="1130300" cy="6381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044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BD1B169-0EFA-EE06-63A9-392BF09EC21E}"/>
                </a:ext>
              </a:extLst>
            </p:cNvPr>
            <p:cNvSpPr txBox="1"/>
            <p:nvPr/>
          </p:nvSpPr>
          <p:spPr>
            <a:xfrm>
              <a:off x="2038201" y="4486486"/>
              <a:ext cx="1781469" cy="69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2 400</a:t>
              </a: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0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12" grpId="0" animBg="1"/>
      <p:bldP spid="13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181352" y="85725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3592591" y="4027508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b="1" kern="120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kern="120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kern="120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4399061" y="4550396"/>
            <a:ext cx="3527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5445" y="-600075"/>
            <a:ext cx="457200" cy="457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3A284A0-6F00-B1C0-1EB1-76035B3176E8}"/>
              </a:ext>
            </a:extLst>
          </p:cNvPr>
          <p:cNvGrpSpPr/>
          <p:nvPr/>
        </p:nvGrpSpPr>
        <p:grpSpPr>
          <a:xfrm>
            <a:off x="9024316" y="4269882"/>
            <a:ext cx="1545471" cy="1691789"/>
            <a:chOff x="9024316" y="4269882"/>
            <a:chExt cx="1545471" cy="1691789"/>
          </a:xfrm>
        </p:grpSpPr>
        <p:pic>
          <p:nvPicPr>
            <p:cNvPr id="9" name="Picture 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9BA53A17-AFCF-4E30-9122-7DE4F8E49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9633" y="4653965"/>
              <a:ext cx="1476884" cy="1307706"/>
            </a:xfrm>
            <a:prstGeom prst="rect">
              <a:avLst/>
            </a:prstGeom>
          </p:spPr>
        </p:pic>
        <p:pic>
          <p:nvPicPr>
            <p:cNvPr id="10" name="Picture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4B61E008-E63C-47EA-9197-B0DC8AA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316" y="4269882"/>
              <a:ext cx="1545471" cy="1037934"/>
            </a:xfrm>
            <a:prstGeom prst="rect">
              <a:avLst/>
            </a:prstGeom>
          </p:spPr>
        </p:pic>
        <p:sp>
          <p:nvSpPr>
            <p:cNvPr id="2" name="Rectangle 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E20221F7-B3BD-C2B2-0B88-10D3D788E516}"/>
                </a:ext>
              </a:extLst>
            </p:cNvPr>
            <p:cNvSpPr/>
            <p:nvPr/>
          </p:nvSpPr>
          <p:spPr>
            <a:xfrm>
              <a:off x="9763125" y="5576888"/>
              <a:ext cx="390525" cy="357187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E47FA0-E66A-4A15-AB98-C95D2F8CCE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7906" y="5881489"/>
            <a:ext cx="1771940" cy="904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3BE7B3-7583-4237-ECF5-30C55628DF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683</Words>
  <Application>Microsoft Office PowerPoint</Application>
  <PresentationFormat>Widescreen</PresentationFormat>
  <Paragraphs>116</Paragraphs>
  <Slides>22</Slides>
  <Notes>19</Notes>
  <HiddenSlides>10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ASUS</cp:lastModifiedBy>
  <cp:revision>19</cp:revision>
  <dcterms:modified xsi:type="dcterms:W3CDTF">2024-01-15T14:09:34Z</dcterms:modified>
</cp:coreProperties>
</file>