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9" r:id="rId1"/>
    <p:sldMasterId id="2147484195" r:id="rId2"/>
    <p:sldMasterId id="2147484206" r:id="rId3"/>
    <p:sldMasterId id="2147484243" r:id="rId4"/>
  </p:sldMasterIdLst>
  <p:notesMasterIdLst>
    <p:notesMasterId r:id="rId30"/>
  </p:notesMasterIdLst>
  <p:sldIdLst>
    <p:sldId id="397" r:id="rId5"/>
    <p:sldId id="392" r:id="rId6"/>
    <p:sldId id="393" r:id="rId7"/>
    <p:sldId id="394" r:id="rId8"/>
    <p:sldId id="368" r:id="rId9"/>
    <p:sldId id="364" r:id="rId10"/>
    <p:sldId id="378" r:id="rId11"/>
    <p:sldId id="365" r:id="rId12"/>
    <p:sldId id="377" r:id="rId13"/>
    <p:sldId id="366" r:id="rId14"/>
    <p:sldId id="370" r:id="rId15"/>
    <p:sldId id="391" r:id="rId16"/>
    <p:sldId id="372" r:id="rId17"/>
    <p:sldId id="379" r:id="rId18"/>
    <p:sldId id="369" r:id="rId19"/>
    <p:sldId id="381" r:id="rId20"/>
    <p:sldId id="374" r:id="rId21"/>
    <p:sldId id="382" r:id="rId22"/>
    <p:sldId id="383" r:id="rId23"/>
    <p:sldId id="384" r:id="rId24"/>
    <p:sldId id="385" r:id="rId25"/>
    <p:sldId id="386" r:id="rId26"/>
    <p:sldId id="387" r:id="rId27"/>
    <p:sldId id="388" r:id="rId28"/>
    <p:sldId id="398" r:id="rId29"/>
  </p:sldIdLst>
  <p:sldSz cx="9144000" cy="5143500" type="screen16x9"/>
  <p:notesSz cx="6858000" cy="9144000"/>
  <p:custDataLst>
    <p:tags r:id="rId31"/>
  </p:custDataLst>
  <p:defaultTextStyle>
    <a:defPPr>
      <a:defRPr lang="en-US"/>
    </a:defPPr>
    <a:lvl1pPr marL="0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D63721"/>
    <a:srgbClr val="EDF1AE"/>
    <a:srgbClr val="C00000"/>
    <a:srgbClr val="FCC7A2"/>
    <a:srgbClr val="FF7707"/>
    <a:srgbClr val="48C57B"/>
    <a:srgbClr val="B7E6DE"/>
    <a:srgbClr val="348E8C"/>
    <a:srgbClr val="B88A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28" autoAdjust="0"/>
    <p:restoredTop sz="94660"/>
  </p:normalViewPr>
  <p:slideViewPr>
    <p:cSldViewPr snapToGrid="0">
      <p:cViewPr varScale="1">
        <p:scale>
          <a:sx n="93" d="100"/>
          <a:sy n="93" d="100"/>
        </p:scale>
        <p:origin x="900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8BD3C-BF22-495C-B6F1-8981574F7B52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26116-152F-4AEE-9BDC-7AF2319A9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02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9038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26116-152F-4AEE-9BDC-7AF2319A95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06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74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26116-152F-4AEE-9BDC-7AF2319A95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73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26116-152F-4AEE-9BDC-7AF2319A95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53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3131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4725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- Click vào</a:t>
            </a:r>
            <a:r>
              <a:rPr lang="vi-VN" baseline="0" dirty="0"/>
              <a:t> từng chiếc bánh sẽ dẫn đến câu hỏi</a:t>
            </a:r>
          </a:p>
          <a:p>
            <a:r>
              <a:rPr lang="vi-VN" baseline="0" dirty="0"/>
              <a:t>- Nếu trả lời đúng sẽ xuất hiện chiếc bánh, click vào chiếc bánh để thỏ ăn bánh</a:t>
            </a:r>
          </a:p>
          <a:p>
            <a:r>
              <a:rPr lang="vi-VN" baseline="0" dirty="0"/>
              <a:t>- Mỗi chiếc bánh ăn xong thỏ sẽ lớn dần lên, trả lời xong chiếc bánh cuối cùng sẽ dẫn đến slide kết thúc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26116-152F-4AEE-9BDC-7AF2319A95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5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250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6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96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09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83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787041" y="1673653"/>
            <a:ext cx="1260834" cy="1253270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7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7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2804429" y="1673653"/>
            <a:ext cx="1260834" cy="1253270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4821818" y="1673653"/>
            <a:ext cx="1260834" cy="1253270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3"/>
          </p:nvPr>
        </p:nvSpPr>
        <p:spPr>
          <a:xfrm>
            <a:off x="6839205" y="1673653"/>
            <a:ext cx="1260835" cy="1253270"/>
          </a:xfrm>
          <a:custGeom>
            <a:avLst/>
            <a:gdLst>
              <a:gd name="connsiteX0" fmla="*/ 810347 w 1681113"/>
              <a:gd name="connsiteY0" fmla="*/ 0 h 1671026"/>
              <a:gd name="connsiteX1" fmla="*/ 1243100 w 1681113"/>
              <a:gd name="connsiteY1" fmla="*/ 129826 h 1671026"/>
              <a:gd name="connsiteX2" fmla="*/ 1546027 w 1681113"/>
              <a:gd name="connsiteY2" fmla="*/ 424098 h 1671026"/>
              <a:gd name="connsiteX3" fmla="*/ 1675853 w 1681113"/>
              <a:gd name="connsiteY3" fmla="*/ 1047262 h 1671026"/>
              <a:gd name="connsiteX4" fmla="*/ 1381581 w 1681113"/>
              <a:gd name="connsiteY4" fmla="*/ 1462705 h 1671026"/>
              <a:gd name="connsiteX5" fmla="*/ 844967 w 1681113"/>
              <a:gd name="connsiteY5" fmla="*/ 1670426 h 1671026"/>
              <a:gd name="connsiteX6" fmla="*/ 299698 w 1681113"/>
              <a:gd name="connsiteY6" fmla="*/ 1514635 h 1671026"/>
              <a:gd name="connsiteX7" fmla="*/ 31392 w 1681113"/>
              <a:gd name="connsiteY7" fmla="*/ 1203053 h 1671026"/>
              <a:gd name="connsiteX8" fmla="*/ 5426 w 1681113"/>
              <a:gd name="connsiteY8" fmla="*/ 822231 h 1671026"/>
              <a:gd name="connsiteX9" fmla="*/ 31392 w 1681113"/>
              <a:gd name="connsiteY9" fmla="*/ 631819 h 1671026"/>
              <a:gd name="connsiteX10" fmla="*/ 48702 w 1681113"/>
              <a:gd name="connsiteY10" fmla="*/ 571234 h 1671026"/>
              <a:gd name="connsiteX11" fmla="*/ 342974 w 1681113"/>
              <a:gd name="connsiteY11" fmla="*/ 129826 h 1671026"/>
              <a:gd name="connsiteX12" fmla="*/ 810347 w 1681113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3" h="1671026">
                <a:moveTo>
                  <a:pt x="810347" y="0"/>
                </a:moveTo>
                <a:cubicBezTo>
                  <a:pt x="960367" y="0"/>
                  <a:pt x="1120486" y="59143"/>
                  <a:pt x="1243100" y="129826"/>
                </a:cubicBezTo>
                <a:cubicBezTo>
                  <a:pt x="1365713" y="200509"/>
                  <a:pt x="1473901" y="271192"/>
                  <a:pt x="1546027" y="424098"/>
                </a:cubicBezTo>
                <a:cubicBezTo>
                  <a:pt x="1618152" y="577004"/>
                  <a:pt x="1703260" y="874161"/>
                  <a:pt x="1675853" y="1047262"/>
                </a:cubicBezTo>
                <a:cubicBezTo>
                  <a:pt x="1648445" y="1220363"/>
                  <a:pt x="1520061" y="1358844"/>
                  <a:pt x="1381581" y="1462705"/>
                </a:cubicBezTo>
                <a:cubicBezTo>
                  <a:pt x="1243100" y="1566566"/>
                  <a:pt x="1025280" y="1661771"/>
                  <a:pt x="844967" y="1670426"/>
                </a:cubicBezTo>
                <a:cubicBezTo>
                  <a:pt x="664653" y="1679082"/>
                  <a:pt x="435295" y="1592531"/>
                  <a:pt x="299698" y="1514635"/>
                </a:cubicBezTo>
                <a:cubicBezTo>
                  <a:pt x="164102" y="1436740"/>
                  <a:pt x="80437" y="1318454"/>
                  <a:pt x="31392" y="1203053"/>
                </a:cubicBezTo>
                <a:cubicBezTo>
                  <a:pt x="-17654" y="1087653"/>
                  <a:pt x="5426" y="917436"/>
                  <a:pt x="5426" y="822231"/>
                </a:cubicBezTo>
                <a:cubicBezTo>
                  <a:pt x="5426" y="727025"/>
                  <a:pt x="18409" y="679422"/>
                  <a:pt x="31392" y="631819"/>
                </a:cubicBezTo>
                <a:lnTo>
                  <a:pt x="48702" y="571234"/>
                </a:lnTo>
                <a:cubicBezTo>
                  <a:pt x="132367" y="398133"/>
                  <a:pt x="216033" y="225032"/>
                  <a:pt x="342974" y="129826"/>
                </a:cubicBezTo>
                <a:cubicBezTo>
                  <a:pt x="469915" y="34620"/>
                  <a:pt x="660326" y="0"/>
                  <a:pt x="8103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82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0"/>
            <a:ext cx="6858000" cy="1241822"/>
          </a:xfrm>
        </p:spPr>
        <p:txBody>
          <a:bodyPr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D997B5FA-0921-464F-AAE1-844C04324D75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2024/1/2</a:t>
            </a:fld>
            <a:endParaRPr lang="zh-CN" altLang="en-US" sz="135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565CE74E-AB26-4998-AD42-012C4C1AD076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32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760FBDFE-C587-4B4C-A407-44438C67B59E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2024/1/2</a:t>
            </a:fld>
            <a:endParaRPr lang="zh-CN" altLang="en-US" sz="135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49AE70B2-8BF9-45C0-BB95-33D1B9D3A854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17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20DD7636-5BE1-44BC-BB5F-15739D9E18E1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2024/1/2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E87C0E1D-24C4-406F-9615-DBDA8D2D1F93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3"/>
            <a:ext cx="7886700" cy="1862336"/>
          </a:xfrm>
        </p:spPr>
        <p:txBody>
          <a:bodyPr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85354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760FBDFE-C587-4B4C-A407-44438C67B59E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2024/1/2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49AE70B2-8BF9-45C0-BB95-33D1B9D3A854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55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07"/>
            <a:ext cx="3868340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308721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961707"/>
            <a:ext cx="3887391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760FBDFE-C587-4B4C-A407-44438C67B59E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2024/1/2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49AE70B2-8BF9-45C0-BB95-33D1B9D3A854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36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0"/>
            <a:ext cx="4286250" cy="1036838"/>
          </a:xfrm>
        </p:spPr>
        <p:txBody>
          <a:bodyPr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20DD7636-5BE1-44BC-BB5F-15739D9E18E1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2024/1/2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E87C0E1D-24C4-406F-9615-DBDA8D2D1F93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01"/>
            <a:ext cx="4286250" cy="88945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43597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93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760FBDFE-C587-4B4C-A407-44438C67B59E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2024/1/2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49AE70B2-8BF9-45C0-BB95-33D1B9D3A854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23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0" y="535255"/>
            <a:ext cx="3511241" cy="1071121"/>
          </a:xfrm>
        </p:spPr>
        <p:txBody>
          <a:bodyPr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50" y="1735405"/>
            <a:ext cx="3511241" cy="2858691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9EFD9D74-47D9-4702-A33C-335B63B48DBF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2024/1/2</a:t>
            </a:fld>
            <a:endParaRPr lang="zh-CN" altLang="en-US" sz="135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FABC47A4-756D-490B-A52F-7D9E2C9FC05F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00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4" y="273844"/>
            <a:ext cx="681676" cy="4358879"/>
          </a:xfrm>
        </p:spPr>
        <p:txBody>
          <a:bodyPr vert="eaVert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7084832" cy="435887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760FBDFE-C587-4B4C-A407-44438C67B59E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2024/1/2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49AE70B2-8BF9-45C0-BB95-33D1B9D3A854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45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760FBDFE-C587-4B4C-A407-44438C67B59E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2024/1/2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49AE70B2-8BF9-45C0-BB95-33D1B9D3A854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8"/>
            <a:ext cx="7886700" cy="416922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6988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443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122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3956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528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8122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697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2135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4889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2309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4828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7034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8637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0">
        <p15:prstTrans prst="airplane"/>
      </p:transition>
    </mc:Choice>
    <mc:Fallback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0" tIns="34271" rIns="68560" bIns="3427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AC5E6775-A5B6-4E69-A6FE-54F3CBB72E9E}"/>
              </a:ext>
            </a:extLst>
          </p:cNvPr>
          <p:cNvSpPr/>
          <p:nvPr userDrawn="1"/>
        </p:nvSpPr>
        <p:spPr>
          <a:xfrm>
            <a:off x="8387895" y="0"/>
            <a:ext cx="996286" cy="120100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052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15484"/>
            <a:ext cx="9138659" cy="511253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73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618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7689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18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5"/>
            <a:ext cx="9124379" cy="51404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052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629842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866" lvl="0" indent="-17143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732" lvl="1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597" lvl="2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463" lvl="3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328" lvl="4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195" lvl="5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060" lvl="6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2926" lvl="7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5792" lvl="8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866" lvl="0" indent="-2571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732" lvl="1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597" lvl="2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463" lvl="3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328" lvl="4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195" lvl="5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060" lvl="6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926" lvl="7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792" lvl="8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866" lvl="0" indent="-17143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732" lvl="1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597" lvl="2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463" lvl="3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328" lvl="4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195" lvl="5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060" lvl="6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2926" lvl="7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5792" lvl="8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866" lvl="0" indent="-2571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732" lvl="1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597" lvl="2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463" lvl="3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328" lvl="4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195" lvl="5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060" lvl="6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926" lvl="7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792" lvl="8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3988"/>
            <a:ext cx="9143999" cy="511552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91D0576D-BF30-4AB3-BBAC-8B260AA3AD5D}"/>
              </a:ext>
            </a:extLst>
          </p:cNvPr>
          <p:cNvSpPr/>
          <p:nvPr userDrawn="1"/>
        </p:nvSpPr>
        <p:spPr>
          <a:xfrm>
            <a:off x="8016015" y="59869"/>
            <a:ext cx="996286" cy="111259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362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4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0" tIns="34271" rIns="68560" bIns="3427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8295702" y="102394"/>
            <a:ext cx="963488" cy="9634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4155349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7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87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1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3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71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2024/1/2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18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  <p:sldLayoutId id="2147484181" r:id="rId12"/>
    <p:sldLayoutId id="214748418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07"/>
            <a:ext cx="3547586" cy="11310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PPT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31006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946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7" r:id="rId1"/>
    <p:sldLayoutId id="2147484208" r:id="rId2"/>
    <p:sldLayoutId id="2147484209" r:id="rId3"/>
    <p:sldLayoutId id="2147484210" r:id="rId4"/>
    <p:sldLayoutId id="2147484211" r:id="rId5"/>
    <p:sldLayoutId id="2147484212" r:id="rId6"/>
    <p:sldLayoutId id="2147484213" r:id="rId7"/>
    <p:sldLayoutId id="2147484214" r:id="rId8"/>
    <p:sldLayoutId id="2147484215" r:id="rId9"/>
    <p:sldLayoutId id="2147484216" r:id="rId10"/>
    <p:sldLayoutId id="2147484217" r:id="rId11"/>
    <p:sldLayoutId id="214748425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1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4" r:id="rId1"/>
    <p:sldLayoutId id="2147484245" r:id="rId2"/>
    <p:sldLayoutId id="2147484246" r:id="rId3"/>
    <p:sldLayoutId id="2147484247" r:id="rId4"/>
    <p:sldLayoutId id="2147484248" r:id="rId5"/>
    <p:sldLayoutId id="2147484249" r:id="rId6"/>
    <p:sldLayoutId id="2147484250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0.emf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5.xml"/><Relationship Id="rId6" Type="http://schemas.openxmlformats.org/officeDocument/2006/relationships/image" Target="../media/image20.emf"/><Relationship Id="rId5" Type="http://schemas.openxmlformats.org/officeDocument/2006/relationships/image" Target="../media/image21.png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6.xml"/><Relationship Id="rId6" Type="http://schemas.openxmlformats.org/officeDocument/2006/relationships/image" Target="../media/image20.emf"/><Relationship Id="rId5" Type="http://schemas.openxmlformats.org/officeDocument/2006/relationships/image" Target="../media/image21.png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microsoft.com/office/2007/relationships/hdphoto" Target="../media/hdphoto2.wdp"/><Relationship Id="rId1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slide" Target="slide20.xml"/><Relationship Id="rId12" Type="http://schemas.openxmlformats.org/officeDocument/2006/relationships/image" Target="../media/image45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6" Type="http://schemas.openxmlformats.org/officeDocument/2006/relationships/slide" Target="slide2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gif"/><Relationship Id="rId11" Type="http://schemas.openxmlformats.org/officeDocument/2006/relationships/slide" Target="slide22.xml"/><Relationship Id="rId5" Type="http://schemas.openxmlformats.org/officeDocument/2006/relationships/image" Target="../media/image40.jpg"/><Relationship Id="rId15" Type="http://schemas.openxmlformats.org/officeDocument/2006/relationships/image" Target="../media/image46.png"/><Relationship Id="rId10" Type="http://schemas.openxmlformats.org/officeDocument/2006/relationships/image" Target="../media/image44.jpg"/><Relationship Id="rId19" Type="http://schemas.openxmlformats.org/officeDocument/2006/relationships/image" Target="../media/image48.gif"/><Relationship Id="rId4" Type="http://schemas.openxmlformats.org/officeDocument/2006/relationships/audio" Target="../media/audio2.wav"/><Relationship Id="rId9" Type="http://schemas.openxmlformats.org/officeDocument/2006/relationships/slide" Target="slide24.xml"/><Relationship Id="rId14" Type="http://schemas.openxmlformats.org/officeDocument/2006/relationships/slide" Target="slide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4.wav"/><Relationship Id="rId7" Type="http://schemas.openxmlformats.org/officeDocument/2006/relationships/image" Target="../media/image5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0.jpg"/><Relationship Id="rId9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4.wav"/><Relationship Id="rId7" Type="http://schemas.openxmlformats.org/officeDocument/2006/relationships/image" Target="../media/image5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microsoft.com/office/2007/relationships/hdphoto" Target="../media/hdphoto3.wdp"/><Relationship Id="rId4" Type="http://schemas.openxmlformats.org/officeDocument/2006/relationships/image" Target="../media/image40.jpg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4.wav"/><Relationship Id="rId7" Type="http://schemas.openxmlformats.org/officeDocument/2006/relationships/image" Target="../media/image5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microsoft.com/office/2007/relationships/hdphoto" Target="../media/hdphoto2.wdp"/><Relationship Id="rId4" Type="http://schemas.openxmlformats.org/officeDocument/2006/relationships/image" Target="../media/image40.jpg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4.wav"/><Relationship Id="rId7" Type="http://schemas.openxmlformats.org/officeDocument/2006/relationships/image" Target="../media/image5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0.jpg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4.wav"/><Relationship Id="rId7" Type="http://schemas.openxmlformats.org/officeDocument/2006/relationships/image" Target="../media/image5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microsoft.com/office/2007/relationships/hdphoto" Target="../media/hdphoto4.wdp"/><Relationship Id="rId4" Type="http://schemas.openxmlformats.org/officeDocument/2006/relationships/image" Target="../media/image40.jpg"/><Relationship Id="rId9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4.xml"/><Relationship Id="rId6" Type="http://schemas.openxmlformats.org/officeDocument/2006/relationships/image" Target="../media/image20.emf"/><Relationship Id="rId5" Type="http://schemas.openxmlformats.org/officeDocument/2006/relationships/image" Target="../media/image21.png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" y="0"/>
            <a:ext cx="914281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77867" y="1445952"/>
            <a:ext cx="3904713" cy="1528141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60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CHÀO MỪNG CÁC </a:t>
            </a:r>
            <a:r>
              <a:rPr lang="en-US" sz="60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THẦY CÔ VÀ CÁC EM</a:t>
            </a:r>
            <a:endParaRPr lang="vi-VN" sz="6000" b="1" dirty="0">
              <a:ln/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>
              <a:defRPr/>
            </a:pPr>
            <a:r>
              <a:rPr lang="vi-VN" sz="60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ĐẾN VỚI TIẾT HỌC</a:t>
            </a:r>
            <a:endParaRPr lang="en-US" sz="6000" b="1" dirty="0">
              <a:ln/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1545934" y="1796848"/>
            <a:ext cx="576857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205,206: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08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★ Just Dance Kids 2 - I'm a Gummy Bear (The Gummy Bear Song) (HD) ★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04800"/>
            <a:ext cx="91440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4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142" y="754743"/>
            <a:ext cx="8777779" cy="3782594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Cloud 8"/>
          <p:cNvSpPr/>
          <p:nvPr/>
        </p:nvSpPr>
        <p:spPr>
          <a:xfrm>
            <a:off x="344423" y="1129849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Cloud 10"/>
          <p:cNvSpPr/>
          <p:nvPr/>
        </p:nvSpPr>
        <p:spPr>
          <a:xfrm>
            <a:off x="4067175" y="154305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344423" y="240912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1383791" y="2379340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4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5419725" y="240912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5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1724025" y="322897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6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6349" y="360997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7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3324225" y="3610379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8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95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4886414" y="169403"/>
            <a:ext cx="3962631" cy="3700495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DF8A29E-E5CC-4059-8BE3-C7EB5BDA3D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76" y="2366826"/>
            <a:ext cx="8122276" cy="427087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H="1">
            <a:off x="1908458" y="2407360"/>
            <a:ext cx="150125" cy="3957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615049" y="2373857"/>
            <a:ext cx="150125" cy="3957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3"/>
          <a:srcRect l="60650" t="17606" r="13983" b="60840"/>
          <a:stretch/>
        </p:blipFill>
        <p:spPr>
          <a:xfrm>
            <a:off x="8962762" y="477982"/>
            <a:ext cx="2366683" cy="1117139"/>
          </a:xfrm>
          <a:prstGeom prst="rect">
            <a:avLst/>
          </a:prstGeom>
        </p:spPr>
      </p:pic>
      <p:grpSp>
        <p:nvGrpSpPr>
          <p:cNvPr id="15" name="组合 19">
            <a:extLst>
              <a:ext uri="{FF2B5EF4-FFF2-40B4-BE49-F238E27FC236}">
                <a16:creationId xmlns="" xmlns:a16="http://schemas.microsoft.com/office/drawing/2014/main" id="{78C2FEFB-A892-4D4A-B926-E11DCC079126}"/>
              </a:ext>
            </a:extLst>
          </p:cNvPr>
          <p:cNvGrpSpPr/>
          <p:nvPr/>
        </p:nvGrpSpPr>
        <p:grpSpPr>
          <a:xfrm>
            <a:off x="766775" y="551129"/>
            <a:ext cx="3900538" cy="1236955"/>
            <a:chOff x="1936535" y="3935752"/>
            <a:chExt cx="8318930" cy="2056864"/>
          </a:xfrm>
        </p:grpSpPr>
        <p:sp>
          <p:nvSpPr>
            <p:cNvPr id="16" name="任意多边形 3">
              <a:extLst>
                <a:ext uri="{FF2B5EF4-FFF2-40B4-BE49-F238E27FC236}">
                  <a16:creationId xmlns="" xmlns:a16="http://schemas.microsoft.com/office/drawing/2014/main" id="{4E7BB6B0-E794-424E-82AE-DCFA3DD1D34E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任意多边形 4">
              <a:extLst>
                <a:ext uri="{FF2B5EF4-FFF2-40B4-BE49-F238E27FC236}">
                  <a16:creationId xmlns="" xmlns:a16="http://schemas.microsoft.com/office/drawing/2014/main" id="{A40FB6FA-22BF-45E4-A443-B052ECE9E8CB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359147" y="895509"/>
            <a:ext cx="27510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b="1" dirty="0">
                <a:solidFill>
                  <a:srgbClr val="D63721"/>
                </a:solidFill>
                <a:latin typeface="+mj-lt"/>
              </a:rPr>
              <a:t>LUYỆN</a:t>
            </a:r>
            <a:r>
              <a:rPr lang="vi-VN" sz="1800" b="1" dirty="0">
                <a:solidFill>
                  <a:srgbClr val="D63721"/>
                </a:solidFill>
                <a:latin typeface="+mj-lt"/>
              </a:rPr>
              <a:t> </a:t>
            </a:r>
            <a:r>
              <a:rPr lang="vi-VN" sz="2400" b="1" dirty="0">
                <a:solidFill>
                  <a:srgbClr val="D63721"/>
                </a:solidFill>
                <a:latin typeface="+mj-lt"/>
              </a:rPr>
              <a:t>ĐỌC CÂU</a:t>
            </a:r>
            <a:endParaRPr lang="en-US" sz="1800" b="1" dirty="0">
              <a:solidFill>
                <a:srgbClr val="D63721"/>
              </a:solidFill>
              <a:latin typeface="+mj-l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90388" y="5143500"/>
            <a:ext cx="2025373" cy="2107121"/>
            <a:chOff x="4302991" y="2755909"/>
            <a:chExt cx="2025373" cy="210712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23" r="32947" b="15400"/>
            <a:stretch/>
          </p:blipFill>
          <p:spPr>
            <a:xfrm rot="1399325">
              <a:off x="4775979" y="2755909"/>
              <a:ext cx="1552385" cy="178054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25015">
              <a:off x="4302991" y="4013894"/>
              <a:ext cx="849136" cy="849136"/>
            </a:xfrm>
            <a:prstGeom prst="rect">
              <a:avLst/>
            </a:prstGeom>
          </p:spPr>
        </p:pic>
      </p:grpSp>
      <p:pic>
        <p:nvPicPr>
          <p:cNvPr id="22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112" y="238458"/>
            <a:ext cx="9144000" cy="1341170"/>
          </a:xfrm>
          <a:prstGeom prst="rect">
            <a:avLst/>
          </a:prstGeom>
        </p:spPr>
      </p:pic>
      <p:pic>
        <p:nvPicPr>
          <p:cNvPr id="23" name="图片 27">
            <a:extLst>
              <a:ext uri="{FF2B5EF4-FFF2-40B4-BE49-F238E27FC236}">
                <a16:creationId xmlns="" xmlns:a16="http://schemas.microsoft.com/office/drawing/2014/main" id="{31358F1B-E524-4FB0-B8BF-B63EC68561C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2"/>
          <a:stretch/>
        </p:blipFill>
        <p:spPr>
          <a:xfrm>
            <a:off x="1994954" y="3218693"/>
            <a:ext cx="5851739" cy="16132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850933" y="-45367"/>
            <a:ext cx="3492467" cy="635384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3775921A-527F-4938-BDD8-5B2749A31578}"/>
              </a:ext>
            </a:extLst>
          </p:cNvPr>
          <p:cNvCxnSpPr/>
          <p:nvPr/>
        </p:nvCxnSpPr>
        <p:spPr>
          <a:xfrm flipH="1">
            <a:off x="8496594" y="2372951"/>
            <a:ext cx="150125" cy="3957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3C2534EA-0B8D-4C9C-90BC-0777EE60575D}"/>
              </a:ext>
            </a:extLst>
          </p:cNvPr>
          <p:cNvCxnSpPr/>
          <p:nvPr/>
        </p:nvCxnSpPr>
        <p:spPr>
          <a:xfrm flipH="1">
            <a:off x="8553452" y="2379771"/>
            <a:ext cx="150125" cy="3957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146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0.54566 -0.9898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74" y="-49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142" y="754743"/>
            <a:ext cx="8777779" cy="3782594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09141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=""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019" y="1205458"/>
            <a:ext cx="5711962" cy="2642999"/>
          </a:xfrm>
          <a:prstGeom prst="rect">
            <a:avLst/>
          </a:prstGeom>
        </p:spPr>
      </p:pic>
      <p:sp>
        <p:nvSpPr>
          <p:cNvPr id="81" name="文本框 80"/>
          <p:cNvSpPr txBox="1"/>
          <p:nvPr/>
        </p:nvSpPr>
        <p:spPr>
          <a:xfrm>
            <a:off x="2286528" y="1893817"/>
            <a:ext cx="4570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vi-VN" altLang="zh-CN" sz="5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	LUYỆN TẬP</a:t>
            </a:r>
            <a:endParaRPr kumimoji="1" lang="zh-CN" altLang="en-US" sz="5400" b="1" dirty="0">
              <a:solidFill>
                <a:schemeClr val="accent5">
                  <a:lumMod val="50000"/>
                </a:schemeClr>
              </a:solidFill>
              <a:latin typeface="+mj-lt"/>
              <a:ea typeface="微软雅黑" panose="020B0503020204020204" pitchFamily="34" charset="-122"/>
              <a:cs typeface="萝莉体 第二版" panose="02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2105811" y="232229"/>
            <a:ext cx="5349470" cy="973229"/>
          </a:xfrm>
          <a:prstGeom prst="rect">
            <a:avLst/>
          </a:prstGeom>
        </p:spPr>
      </p:pic>
      <p:pic>
        <p:nvPicPr>
          <p:cNvPr id="22" name="图片 5">
            <a:extLst>
              <a:ext uri="{FF2B5EF4-FFF2-40B4-BE49-F238E27FC236}">
                <a16:creationId xmlns="" xmlns:a16="http://schemas.microsoft.com/office/drawing/2014/main" id="{641F1DFB-6F27-41B0-89C2-70757A246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220" y="2752659"/>
            <a:ext cx="6677557" cy="2158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7743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="" xmlns:a16="http://schemas.microsoft.com/office/drawing/2014/main" id="{ABC38894-D702-491B-B15B-0726A74E334D}"/>
              </a:ext>
            </a:extLst>
          </p:cNvPr>
          <p:cNvSpPr/>
          <p:nvPr/>
        </p:nvSpPr>
        <p:spPr>
          <a:xfrm>
            <a:off x="6863702" y="2688116"/>
            <a:ext cx="2153297" cy="94195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chemeClr val="tx1"/>
                </a:solidFill>
                <a:latin typeface="UTM Avo" panose="02040603050506020204" pitchFamily="18" charset="0"/>
              </a:rPr>
              <a:t>...........</a:t>
            </a:r>
            <a:r>
              <a:rPr lang="vi-VN" sz="2800" dirty="0">
                <a:solidFill>
                  <a:schemeClr val="tx1"/>
                </a:solidFill>
                <a:latin typeface="UTM Avo" panose="02040603050506020204" pitchFamily="18" charset="0"/>
              </a:rPr>
              <a:t>ỗng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31924" y="475730"/>
            <a:ext cx="7915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 chọn chữ nào? </a:t>
            </a:r>
            <a:r>
              <a:rPr lang="vi-VN" sz="2400" b="1" dirty="0">
                <a:solidFill>
                  <a:srgbClr val="D6372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vi-VN" sz="2400" b="1" dirty="0">
                <a:solidFill>
                  <a:srgbClr val="D6372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134947" y="519610"/>
            <a:ext cx="292608" cy="29260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4A0B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600" b="1" dirty="0">
              <a:solidFill>
                <a:srgbClr val="4A0B0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844" y="2253962"/>
            <a:ext cx="1147014" cy="1529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38" y="1081671"/>
            <a:ext cx="1810256" cy="145787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3" r="15649"/>
          <a:stretch/>
        </p:blipFill>
        <p:spPr>
          <a:xfrm>
            <a:off x="1125033" y="3111863"/>
            <a:ext cx="1815468" cy="1338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Oval 14"/>
          <p:cNvSpPr/>
          <p:nvPr/>
        </p:nvSpPr>
        <p:spPr>
          <a:xfrm>
            <a:off x="3049674" y="1778000"/>
            <a:ext cx="1700126" cy="83331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chemeClr val="tx1"/>
                </a:solidFill>
                <a:latin typeface="UTM Avo" panose="02040603050506020204" pitchFamily="18" charset="0"/>
              </a:rPr>
              <a:t>...........</a:t>
            </a:r>
            <a:r>
              <a:rPr lang="vi-VN" sz="2800" dirty="0">
                <a:solidFill>
                  <a:schemeClr val="tx1"/>
                </a:solidFill>
                <a:latin typeface="UTM Avo" panose="02040603050506020204" pitchFamily="18" charset="0"/>
              </a:rPr>
              <a:t>é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3281251" y="1933047"/>
            <a:ext cx="916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D63721"/>
                </a:solidFill>
                <a:latin typeface="UTM Avo" panose="02040603050506020204" pitchFamily="18" charset="0"/>
              </a:rPr>
              <a:t>ngh</a:t>
            </a:r>
            <a:endParaRPr lang="en-US" sz="2800" dirty="0">
              <a:solidFill>
                <a:srgbClr val="D6372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椭圆 31"/>
          <p:cNvSpPr/>
          <p:nvPr/>
        </p:nvSpPr>
        <p:spPr>
          <a:xfrm flipH="1">
            <a:off x="3014044" y="329839"/>
            <a:ext cx="6002955" cy="702889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UTM Avo" panose="02040603050506020204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64DBB8D0-F6BB-40F3-BF05-C058912559D2}"/>
              </a:ext>
            </a:extLst>
          </p:cNvPr>
          <p:cNvSpPr/>
          <p:nvPr/>
        </p:nvSpPr>
        <p:spPr>
          <a:xfrm>
            <a:off x="3160556" y="3630067"/>
            <a:ext cx="1700126" cy="83331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chemeClr val="tx1"/>
                </a:solidFill>
                <a:latin typeface="UTM Avo" panose="02040603050506020204" pitchFamily="18" charset="0"/>
              </a:rPr>
              <a:t>...........</a:t>
            </a:r>
            <a:r>
              <a:rPr lang="vi-VN" sz="2800" dirty="0">
                <a:solidFill>
                  <a:schemeClr val="tx1"/>
                </a:solidFill>
                <a:latin typeface="UTM Avo" panose="02040603050506020204" pitchFamily="18" charset="0"/>
              </a:rPr>
              <a:t>e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1D953D8-5B95-4A95-A0A6-1D90FF3E4F93}"/>
              </a:ext>
            </a:extLst>
          </p:cNvPr>
          <p:cNvSpPr txBox="1"/>
          <p:nvPr/>
        </p:nvSpPr>
        <p:spPr>
          <a:xfrm flipH="1">
            <a:off x="3416648" y="3784639"/>
            <a:ext cx="916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D63721"/>
                </a:solidFill>
                <a:latin typeface="UTM Avo" panose="02040603050506020204" pitchFamily="18" charset="0"/>
              </a:rPr>
              <a:t>ngh</a:t>
            </a:r>
            <a:endParaRPr lang="en-US" sz="2800" dirty="0">
              <a:solidFill>
                <a:srgbClr val="D63721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4BF8092-2931-4E5A-BFF8-BA650942E1E7}"/>
              </a:ext>
            </a:extLst>
          </p:cNvPr>
          <p:cNvSpPr txBox="1"/>
          <p:nvPr/>
        </p:nvSpPr>
        <p:spPr>
          <a:xfrm flipH="1">
            <a:off x="7346316" y="2908498"/>
            <a:ext cx="916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D63721"/>
                </a:solidFill>
                <a:latin typeface="UTM Avo" panose="02040603050506020204" pitchFamily="18" charset="0"/>
              </a:rPr>
              <a:t>ng</a:t>
            </a:r>
            <a:endParaRPr lang="en-US" sz="2800" dirty="0">
              <a:solidFill>
                <a:srgbClr val="D6372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9350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=""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019" y="1205458"/>
            <a:ext cx="5711962" cy="2642999"/>
          </a:xfrm>
          <a:prstGeom prst="rect">
            <a:avLst/>
          </a:prstGeom>
        </p:spPr>
      </p:pic>
      <p:sp>
        <p:nvSpPr>
          <p:cNvPr id="81" name="文本框 80"/>
          <p:cNvSpPr txBox="1"/>
          <p:nvPr/>
        </p:nvSpPr>
        <p:spPr>
          <a:xfrm>
            <a:off x="2286528" y="1893817"/>
            <a:ext cx="4570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vi-VN" altLang="zh-CN" sz="5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	TẬP VIẾT</a:t>
            </a:r>
            <a:endParaRPr kumimoji="1" lang="zh-CN" altLang="en-US" sz="5400" b="1" dirty="0">
              <a:solidFill>
                <a:schemeClr val="accent5">
                  <a:lumMod val="50000"/>
                </a:schemeClr>
              </a:solidFill>
              <a:latin typeface="+mj-lt"/>
              <a:ea typeface="微软雅黑" panose="020B0503020204020204" pitchFamily="34" charset="-122"/>
              <a:cs typeface="萝莉体 第二版" panose="02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2105811" y="232229"/>
            <a:ext cx="5349470" cy="973229"/>
          </a:xfrm>
          <a:prstGeom prst="rect">
            <a:avLst/>
          </a:prstGeom>
        </p:spPr>
      </p:pic>
      <p:pic>
        <p:nvPicPr>
          <p:cNvPr id="22" name="图片 5">
            <a:extLst>
              <a:ext uri="{FF2B5EF4-FFF2-40B4-BE49-F238E27FC236}">
                <a16:creationId xmlns="" xmlns:a16="http://schemas.microsoft.com/office/drawing/2014/main" id="{641F1DFB-6F27-41B0-89C2-70757A246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1767" y="2752659"/>
            <a:ext cx="6677557" cy="2158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3554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5951"/>
          <a:stretch/>
        </p:blipFill>
        <p:spPr>
          <a:xfrm>
            <a:off x="1726093" y="935458"/>
            <a:ext cx="6273800" cy="8551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608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chép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5EA79E6-94EB-4E7B-BB43-1AEA2199322E}"/>
              </a:ext>
            </a:extLst>
          </p:cNvPr>
          <p:cNvSpPr txBox="1"/>
          <p:nvPr/>
        </p:nvSpPr>
        <p:spPr>
          <a:xfrm flipH="1">
            <a:off x="2017086" y="1099163"/>
            <a:ext cx="5691813" cy="461665"/>
          </a:xfrm>
          <a:prstGeom prst="rect">
            <a:avLst/>
          </a:prstGeom>
          <a:solidFill>
            <a:srgbClr val="EDF1AE"/>
          </a:solidFill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UTM Avo" panose="02040603050506020204" pitchFamily="18" charset="0"/>
              </a:rPr>
              <a:t>Chú bé trên cung trăng rất nhớ nhà.</a:t>
            </a:r>
            <a:endParaRPr lang="en-US" sz="2400" dirty="0">
              <a:latin typeface="UTM Avo" panose="0204060305050602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BBB8E8DC-D9FE-4292-ABA2-EB0C98A81C6D}"/>
              </a:ext>
            </a:extLst>
          </p:cNvPr>
          <p:cNvGrpSpPr/>
          <p:nvPr/>
        </p:nvGrpSpPr>
        <p:grpSpPr>
          <a:xfrm>
            <a:off x="598487" y="1899353"/>
            <a:ext cx="7834313" cy="2621010"/>
            <a:chOff x="598487" y="1899353"/>
            <a:chExt cx="7834313" cy="26210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r="740" b="13737"/>
            <a:stretch/>
          </p:blipFill>
          <p:spPr>
            <a:xfrm>
              <a:off x="598487" y="1899353"/>
              <a:ext cx="7834313" cy="262101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7DA0FC21-72B9-4EC3-B1EF-7DC34CB868D0}"/>
                </a:ext>
              </a:extLst>
            </p:cNvPr>
            <p:cNvSpPr txBox="1"/>
            <p:nvPr/>
          </p:nvSpPr>
          <p:spPr>
            <a:xfrm>
              <a:off x="3722146" y="3252890"/>
              <a:ext cx="408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rgbClr val="D63721"/>
                  </a:solidFill>
                </a:rPr>
                <a:t>.</a:t>
              </a:r>
              <a:endParaRPr lang="en-US" sz="2800" dirty="0">
                <a:solidFill>
                  <a:srgbClr val="D6372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8561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4990" y="3563059"/>
            <a:ext cx="3051572" cy="14885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1" y="2486646"/>
            <a:ext cx="1822574" cy="18225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450726" y="927892"/>
            <a:ext cx="5986337" cy="16921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34808" y="1046825"/>
            <a:ext cx="81657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 THU </a:t>
            </a:r>
            <a:endParaRPr lang="vi-VN" sz="4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US" sz="4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 THỎ NGỌC</a:t>
            </a:r>
          </a:p>
        </p:txBody>
      </p:sp>
    </p:spTree>
    <p:extLst>
      <p:ext uri="{BB962C8B-B14F-4D97-AF65-F5344CB8AC3E}">
        <p14:creationId xmlns:p14="http://schemas.microsoft.com/office/powerpoint/2010/main" val="98406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77 -3.82716E-6 L 0.03177 0.00093 L 0.23055 -3.82716E-6 L 0.00694 -3.82716E-6 L 0.22517 0.01358 L 3.88889E-6 -3.82716E-6 " pathEditMode="relative" rAng="0" ptsTypes="AAAAAA">
                                      <p:cBhvr>
                                        <p:cTn id="16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1" y="67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78 4.32099E-6 L 0.02778 0.00061 L 0.20139 4.32099E-6 L 0.00607 4.32099E-6 L 0.1967 0.00895 L 2.22222E-6 4.32099E-6 " pathEditMode="relative" rAng="0" ptsTypes="AAAAAA">
                                      <p:cBhvr>
                                        <p:cTn id="18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ẤM BUÔN BÁN, CẤM REU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335" y="2611435"/>
            <a:ext cx="1205957" cy="1205957"/>
          </a:xfrm>
          <a:prstGeom prst="rect">
            <a:avLst/>
          </a:prstGeom>
        </p:spPr>
      </p:pic>
      <p:pic>
        <p:nvPicPr>
          <p:cNvPr id="6" name="Vào http://fb.com/nkpowerskills tải game miễn phí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150" y="213075"/>
            <a:ext cx="1038562" cy="989166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ĐC SHARE MIỄN PHÍ BỞI NK POWERSKILLS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94"/>
          <a:stretch/>
        </p:blipFill>
        <p:spPr>
          <a:xfrm>
            <a:off x="6253710" y="261008"/>
            <a:ext cx="1376715" cy="989166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CẤM BUÔN BÁN, CẤM REUP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41" b="89091" l="6100" r="9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38"/>
          <a:stretch/>
        </p:blipFill>
        <p:spPr>
          <a:xfrm>
            <a:off x="3959080" y="261008"/>
            <a:ext cx="1249473" cy="989166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Vào http://fb.com/nkpowerskills tải game miễn phí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27" y="261008"/>
            <a:ext cx="1151769" cy="989166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28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507" y="261008"/>
            <a:ext cx="989166" cy="989166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4" name="ĐC SHARE MIỄN PHÍ BỞI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659" y="-6033788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20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08 -0.00139 L -0.03308 -0.00116 C -0.02956 0.00046 -0.02618 0.00301 -0.02266 0.00417 C -0.0168 0.00625 -0.01081 0.00648 -0.00482 0.00787 C -0.00352 0.00833 -0.00209 0.00926 -0.00065 0.00972 C 0.0013 0.01042 0.00351 0.01111 0.0056 0.01157 C 0.00872 0.01111 0.01185 0.01065 0.01497 0.00972 C 0.01601 0.00949 0.01692 0.00787 0.0181 0.00787 C 0.02044 0.00787 0.02291 0.00926 0.02539 0.00972 C 0.03047 0.01273 0.03138 0.01412 0.03893 0.00972 C 0.0401 0.00903 0.04023 0.00602 0.04101 0.00417 C 0.04062 1.48148E-6 0.04231 -0.00741 0.03997 -0.0088 C 0.02734 -0.01551 -0.01888 -0.01111 -0.02891 -0.01065 C -0.03542 -0.00764 -0.0323 -0.00278 -0.03308 -0.00139 Z " pathEditMode="relative" rAng="0" ptsTypes="AAAAAAAAAAAAAA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2.70833E-6 -4.07407E-6 C 0.00482 0.03033 0.01016 0.06065 0.01445 0.09144 C 0.01549 0.09862 0.0151 0.10602 0.01562 0.1132 C 0.01654 0.12963 0.01588 0.12477 0.01784 0.13519 C 0.01823 0.15116 0.01836 0.16713 0.01888 0.18287 C 0.01901 0.18565 0.01966 0.1882 0.02005 0.19098 C 0.02083 0.19676 0.02174 0.20278 0.02227 0.2088 C 0.02279 0.21343 0.02422 0.23866 0.02448 0.2426 C 0.02487 0.26042 0.025 0.27848 0.02565 0.2963 C 0.02578 0.29838 0.02682 0.30024 0.02682 0.30232 C 0.02682 0.31158 0.02656 0.32107 0.02565 0.3301 C 0.02539 0.33241 0.02396 0.33403 0.02344 0.33612 C 0.01693 0.36088 0.02031 0.34815 0.01784 0.36598 C 0.01758 0.36806 0.01667 0.36991 0.01667 0.37199 C 0.01641 0.40834 0.01667 0.44491 0.01667 0.48149 " pathEditMode="relative" ptsTypes="AAAAAAAAAAAAAA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08333E-6 1.48148E-6 L 7.08333E-6 1.48148E-6 C -0.00312 0.00833 -0.00624 0.01666 -0.00937 0.025 C -0.01093 0.0287 -0.01263 0.03217 -0.01406 0.03611 C -0.01575 0.04051 -0.01705 0.0456 -0.01874 0.05 C -0.02018 0.05301 -0.022 0.05532 -0.02343 0.05833 C -0.02526 0.0618 -0.02656 0.06574 -0.02812 0.06944 C -0.03072 0.08264 -0.03007 0.08241 -0.03749 0.09722 C -0.05221 0.12616 -0.03502 0.08217 -0.04999 0.11666 C -0.06588 0.15278 -0.04257 0.10741 -0.06093 0.14444 C -0.06302 0.14815 -0.0651 0.15185 -0.06718 0.15555 C -0.07265 0.16389 -0.07695 0.16759 -0.08124 0.17778 C -0.0832 0.18194 -0.08424 0.18727 -0.08593 0.19166 C -0.08841 0.19745 -0.09114 0.20278 -0.09374 0.20833 C -0.09531 0.21111 -0.09726 0.21342 -0.09843 0.21666 C -0.10807 0.24028 -0.0944 0.21481 -0.10624 0.23889 C -0.10872 0.24375 -0.11119 0.24884 -0.11406 0.25278 C -0.11744 0.25717 -0.12148 0.25972 -0.12499 0.26366 C -0.12721 0.2662 -0.12916 0.26944 -0.13124 0.27222 C -0.13281 0.27407 -0.13463 0.27546 -0.13593 0.27778 C -0.13932 0.28287 -0.14218 0.28889 -0.14531 0.29444 C -0.14739 0.29815 -0.14921 0.30231 -0.15156 0.30555 C -0.15364 0.30833 -0.15598 0.31041 -0.15781 0.31389 C -0.15924 0.3162 -0.15963 0.31991 -0.16093 0.32222 C -0.16484 0.32824 -0.16979 0.33217 -0.17343 0.33889 C -0.17604 0.34352 -0.17851 0.34838 -0.18124 0.35278 C -0.18632 0.36041 -0.19218 0.36643 -0.19687 0.375 C -0.19843 0.37778 -0.19986 0.38078 -0.20156 0.38333 C -0.20312 0.38541 -0.20481 0.38657 -0.20624 0.38889 C -0.21067 0.39537 -0.21471 0.40486 -0.21718 0.41389 C -0.21874 0.41944 -0.21992 0.42546 -0.22187 0.43055 C -0.22356 0.43472 -0.22604 0.43796 -0.22812 0.44166 C -0.22916 0.44722 -0.22942 0.45324 -0.23124 0.45833 C -0.24023 0.48217 -0.22955 0.45185 -0.23593 0.475 C -0.24205 0.49653 -0.23671 0.4706 -0.24062 0.49166 C -0.24218 0.49074 -0.24427 0.49074 -0.24531 0.48889 C -0.24648 0.4868 -0.24687 0.48055 -0.24687 0.48055 " pathEditMode="relative" ptsTypes="AAAAAAAAAAAAAAAAAAAAAAAAAAAAAAAAAAA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2.70833E-6 -2.96296E-6 C -0.0073 0.01273 -0.01172 0.01922 -0.01719 0.03334 C -0.01902 0.03773 -0.01967 0.04352 -0.02188 0.04722 C -0.02813 0.05695 -0.03672 0.05972 -0.04375 0.06667 C -0.0461 0.06875 -0.04792 0.07222 -0.05 0.075 C -0.05469 0.08056 -0.05977 0.08519 -0.06407 0.09167 C -0.06667 0.09537 -0.06941 0.09884 -0.07188 0.10278 C -0.07357 0.10533 -0.07474 0.1088 -0.07657 0.11111 C -0.08112 0.11621 -0.0862 0.11968 -0.09063 0.125 C -0.09922 0.13449 -0.10665 0.14746 -0.11563 0.15556 C -0.11875 0.15834 -0.12201 0.16088 -0.125 0.16389 C -0.12878 0.16736 -0.13243 0.17084 -0.13594 0.175 C -0.14076 0.18009 -0.14467 0.18843 -0.15 0.19167 C -0.15456 0.19422 -0.15665 0.19491 -0.16094 0.2 C -0.16316 0.20232 -0.16511 0.20579 -0.16719 0.20834 C -0.17956 0.22199 -0.16706 0.20301 -0.18282 0.225 C -0.19649 0.24352 -0.17605 0.2213 -0.19532 0.24422 C -0.19727 0.24653 -0.19961 0.24769 -0.20157 0.24977 C -0.20378 0.25232 -0.20573 0.25556 -0.20782 0.25834 C -0.20938 0.26019 -0.21107 0.26181 -0.2125 0.26389 C -0.21472 0.26644 -0.21667 0.26945 -0.21875 0.27199 C -0.22032 0.27408 -0.22214 0.27547 -0.22344 0.27755 C -0.22631 0.28195 -0.22852 0.28727 -0.23125 0.29167 C -0.23685 0.30023 -0.24323 0.30718 -0.24844 0.31667 C -0.25417 0.32685 -0.25925 0.3382 -0.26563 0.34722 C -0.29818 0.39213 -0.26797 0.35278 -0.28594 0.37222 C -0.2892 0.37547 -0.29532 0.38334 -0.29532 0.38334 C -0.30391 0.40602 -0.28998 0.37084 -0.31094 0.40834 C -0.32474 0.43264 -0.3073 0.40278 -0.32032 0.42222 C -0.32214 0.42454 -0.32331 0.42824 -0.325 0.43056 C -0.32696 0.43287 -0.32956 0.43334 -0.33125 0.43611 C -0.33477 0.44097 -0.33698 0.44838 -0.34063 0.45278 C -0.34219 0.45463 -0.34389 0.45602 -0.34532 0.45834 C -0.34714 0.46065 -0.34831 0.46435 -0.35 0.46667 C -0.35456 0.47222 -0.35639 0.47153 -0.36094 0.47477 C -0.36211 0.4757 -0.36303 0.47662 -0.36407 0.47755 " pathEditMode="relative" ptsTypes="AAAAAAAAAAAAAAAAAAAAAAAAAAAAAAAAAAAAA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08333E-6 -2.96296E-6 L 7.08333E-6 -2.96296E-6 C -0.00572 0.00926 -0.01145 0.01852 -0.01718 0.02778 C -0.01978 0.03148 -0.02252 0.03472 -0.02499 0.03889 C -0.02721 0.04236 -0.02877 0.04699 -0.03124 0.05 C -0.03463 0.05371 -0.03853 0.05556 -0.04218 0.05834 C -0.04635 0.06482 -0.05025 0.07199 -0.05468 0.07778 C -0.0621 0.08704 -0.07773 0.10162 -0.08593 0.10834 C -0.09114 0.11227 -0.09648 0.11551 -0.10155 0.11945 C -0.10741 0.12384 -0.11301 0.12894 -0.11874 0.13334 C -0.12291 0.13634 -0.12721 0.13843 -0.13124 0.14167 C -0.15338 0.15764 -0.1371 0.14838 -0.15624 0.15834 C -0.15989 0.16389 -0.1634 0.16968 -0.16718 0.175 C -0.1802 0.19213 -0.17017 0.17755 -0.17968 0.18611 C -0.18137 0.1875 -0.1828 0.18982 -0.18437 0.19167 C -0.18645 0.19352 -0.18853 0.19537 -0.19062 0.19722 C -0.2039 0.22871 -0.18228 0.17963 -0.2078 0.225 C -0.20937 0.22778 -0.21119 0.23009 -0.21249 0.23334 C -0.21379 0.23588 -0.21432 0.23912 -0.21562 0.24167 C -0.21705 0.24398 -0.21874 0.24537 -0.2203 0.24722 C -0.22603 0.2625 -0.2203 0.24954 -0.22812 0.26111 C -0.24192 0.28148 -0.22096 0.25486 -0.24062 0.28056 C -0.24374 0.28426 -0.24648 0.28935 -0.24999 0.29167 C -0.25468 0.29445 -0.25976 0.29607 -0.26405 0.3 L -0.27968 0.31389 C -0.28176 0.31574 -0.28411 0.31713 -0.28593 0.31945 C -0.28749 0.3213 -0.28905 0.32338 -0.29062 0.325 C -0.29218 0.32616 -0.29387 0.32662 -0.2953 0.32778 C -0.29908 0.33033 -0.30247 0.33403 -0.30624 0.33611 C -0.31145 0.33866 -0.32187 0.34167 -0.32187 0.34167 C -0.34205 0.35695 -0.32512 0.34514 -0.33905 0.35278 C -0.34231 0.3544 -0.3453 0.35648 -0.34843 0.35834 C -0.34999 0.35926 -0.35155 0.36042 -0.35312 0.36111 C -0.35702 0.36227 -0.36197 0.36343 -0.36562 0.36667 C -0.36991 0.36991 -0.37434 0.37315 -0.37812 0.37778 C -0.37968 0.37963 -0.38124 0.38172 -0.3828 0.38334 C -0.38697 0.38727 -0.39075 0.39259 -0.3953 0.39445 L -0.40312 0.39722 C -0.40702 0.40047 -0.4108 0.40324 -0.41405 0.40834 C -0.42187 0.41968 -0.4164 0.41713 -0.42812 0.42778 C -0.4302 0.42963 -0.43228 0.43148 -0.43437 0.43334 C -0.43593 0.43426 -0.43762 0.43472 -0.43905 0.43611 C -0.44075 0.4375 -0.44205 0.44028 -0.44374 0.44167 C -0.44687 0.44398 -0.45038 0.44375 -0.45312 0.44722 C -0.45468 0.44908 -0.45611 0.45139 -0.4578 0.45278 C -0.45989 0.45417 -0.4621 0.45417 -0.46405 0.45556 C -0.46679 0.45695 -0.46926 0.45926 -0.47187 0.46111 C -0.47343 0.46204 -0.47512 0.4625 -0.47655 0.46389 C -0.47825 0.46528 -0.47968 0.46783 -0.48124 0.46945 C -0.4828 0.4706 -0.4845 0.47107 -0.48593 0.47222 C -0.48814 0.47384 -0.4901 0.47593 -0.49218 0.47778 C -0.49843 0.48241 -0.49752 0.47871 -0.50468 0.48611 C -0.51106 0.49236 -0.50989 0.49468 -0.51562 0.5 C -0.51718 0.50116 -0.51887 0.50162 -0.5203 0.50278 C -0.52252 0.5044 -0.52447 0.50648 -0.52655 0.50834 C -0.52812 0.50926 -0.52981 0.50972 -0.53124 0.51111 C -0.53294 0.5125 -0.53437 0.51505 -0.53593 0.51667 C -0.54413 0.52384 -0.53775 0.51412 -0.54374 0.525 " pathEditMode="relative" ptsTypes="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37 L 0.00013 0.0037 C -0.00183 0.01273 -0.00391 0.02176 -0.00573 0.03102 C -0.0099 0.05301 -0.00469 0.0368 -0.01146 0.05486 C -0.01211 0.05949 -0.01237 0.06412 -0.01341 0.06852 C -0.01433 0.07222 -0.01641 0.075 -0.01719 0.0787 C -0.01901 0.08773 -0.01914 0.09745 -0.0211 0.10625 C -0.0224 0.1118 -0.02396 0.11736 -0.02487 0.12315 C -0.02591 0.1287 -0.02604 0.13472 -0.02683 0.14028 C -0.02787 0.14722 -0.02956 0.15393 -0.03073 0.16088 C -0.03464 0.18403 -0.02995 0.16528 -0.03646 0.18819 C -0.03763 0.20093 -0.03815 0.21042 -0.04024 0.22245 C -0.04206 0.23264 -0.04414 0.24282 -0.0461 0.25324 C -0.0474 0.25995 -0.04896 0.26667 -0.04987 0.27361 C -0.05469 0.3081 -0.05209 0.29213 -0.05756 0.32153 C -0.06016 0.3588 -0.05743 0.33773 -0.06341 0.36597 C -0.06407 0.36944 -0.0642 0.37315 -0.06524 0.37616 C -0.06615 0.37893 -0.06784 0.38079 -0.06914 0.3831 C -0.0737 0.40741 -0.07071 0.39768 -0.07683 0.41389 C -0.07813 0.4206 -0.07917 0.42963 -0.08256 0.43426 C -0.08412 0.43657 -0.08646 0.43657 -0.08828 0.43773 C -0.09284 0.4618 -0.08828 0.45602 -0.09792 0.4618 C -0.10052 0.46852 -0.10131 0.47963 -0.1056 0.48218 C -0.10756 0.48333 -0.11003 0.4831 -0.11133 0.48565 L -0.11133 0.49259 " pathEditMode="relative" ptsTypes="AAAAAAAAAAAAAAAAAAAAAAAAA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>
            <a:extLst>
              <a:ext uri="{FF2B5EF4-FFF2-40B4-BE49-F238E27FC236}">
                <a16:creationId xmlns="" xmlns:a16="http://schemas.microsoft.com/office/drawing/2014/main" id="{D590D7A2-3741-42E1-A10E-F736AD6F3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23" y="800923"/>
            <a:ext cx="8320354" cy="1587755"/>
          </a:xfrm>
          <a:prstGeom prst="rect">
            <a:avLst/>
          </a:prstGeom>
        </p:spPr>
      </p:pic>
      <p:pic>
        <p:nvPicPr>
          <p:cNvPr id="7" name="Good Time.mp3">
            <a:hlinkClick r:id="" action="ppaction://media"/>
            <a:extLst>
              <a:ext uri="{FF2B5EF4-FFF2-40B4-BE49-F238E27FC236}">
                <a16:creationId xmlns="" xmlns:a16="http://schemas.microsoft.com/office/drawing/2014/main" id="{2ABB548A-EF9A-43AE-8621-8F69B98B27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9957" y="-561221"/>
            <a:ext cx="609599" cy="536448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7ABF78A-9AF6-4506-978F-FBD4125B32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/>
        </p:blipFill>
        <p:spPr>
          <a:xfrm>
            <a:off x="0" y="2043096"/>
            <a:ext cx="9144000" cy="31004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3D3C5A0-D5E4-4F21-9302-34BC5BFF4693}"/>
              </a:ext>
            </a:extLst>
          </p:cNvPr>
          <p:cNvSpPr txBox="1"/>
          <p:nvPr/>
        </p:nvSpPr>
        <p:spPr>
          <a:xfrm rot="646690">
            <a:off x="3981927" y="1154481"/>
            <a:ext cx="3230244" cy="13712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vi-VN" sz="4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KHỞI ĐỘNG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939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40915" y="176981"/>
            <a:ext cx="7875638" cy="27874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03701" y="3081072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2800" dirty="0">
                <a:solidFill>
                  <a:prstClr val="white"/>
                </a:solidFill>
                <a:latin typeface="UTM Avo" panose="02040603050506020204" pitchFamily="18" charset="0"/>
              </a:rPr>
              <a:t>B. Con vịt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7580" y="3893256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2800" dirty="0">
                <a:solidFill>
                  <a:prstClr val="white"/>
                </a:solidFill>
                <a:latin typeface="UTM Avo" panose="02040603050506020204" pitchFamily="18" charset="0"/>
              </a:rPr>
              <a:t>C. Con ngỗng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03701" y="3893256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2800" dirty="0">
                <a:solidFill>
                  <a:prstClr val="white"/>
                </a:solidFill>
                <a:latin typeface="UTM Avo" panose="02040603050506020204" pitchFamily="18" charset="0"/>
              </a:rPr>
              <a:t>D. Con bìm bịp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915" y="3117133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2800" dirty="0">
                <a:solidFill>
                  <a:prstClr val="white"/>
                </a:solidFill>
                <a:latin typeface="UTM Avo" panose="02040603050506020204" pitchFamily="18" charset="0"/>
              </a:rPr>
              <a:t>A. Con sâm cầm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83231" y="2891700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00176" y="3717044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98867" y="363733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23645" y="2849417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73566" y="362369"/>
            <a:ext cx="3627309" cy="367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104404" y="421471"/>
            <a:ext cx="44947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Con gì chân ngắn</a:t>
            </a:r>
          </a:p>
          <a:p>
            <a:pPr defTabSz="685800"/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 lại có màng</a:t>
            </a:r>
          </a:p>
          <a:p>
            <a:pPr defTabSz="685800"/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Mỏ bẹt màu vàng</a:t>
            </a:r>
          </a:p>
          <a:p>
            <a:pPr defTabSz="685800"/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Hay kêu cạp cạp?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947" y="1326207"/>
            <a:ext cx="2846258" cy="271088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130785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40915" y="176981"/>
            <a:ext cx="7875638" cy="27874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87274" y="3818118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2800" dirty="0">
                <a:solidFill>
                  <a:prstClr val="white"/>
                </a:solidFill>
                <a:latin typeface="UTM Avo" panose="02040603050506020204" pitchFamily="18" charset="0"/>
              </a:rPr>
              <a:t>D. e, ê, i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7580" y="3893256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2800" dirty="0">
                <a:solidFill>
                  <a:prstClr val="white"/>
                </a:solidFill>
                <a:latin typeface="UTM Avo" panose="02040603050506020204" pitchFamily="18" charset="0"/>
              </a:rPr>
              <a:t>C. u, ư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87274" y="3129581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2800" dirty="0">
                <a:solidFill>
                  <a:prstClr val="white"/>
                </a:solidFill>
                <a:latin typeface="UTM Avo" panose="02040603050506020204" pitchFamily="18" charset="0"/>
              </a:rPr>
              <a:t>B. a, ă, â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915" y="3117133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2800" dirty="0">
                <a:solidFill>
                  <a:prstClr val="white"/>
                </a:solidFill>
                <a:latin typeface="UTM Avo" panose="02040603050506020204" pitchFamily="18" charset="0"/>
              </a:rPr>
              <a:t>A. o, ô, ơ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83231" y="2891700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57458" y="2830636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98867" y="363733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64684" y="3713227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1616" y="372211"/>
            <a:ext cx="3732084" cy="378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389140" y="1047483"/>
            <a:ext cx="6426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Chữ </a:t>
            </a: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k</a:t>
            </a: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đứng trước những âm nào?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28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724" y="1143000"/>
            <a:ext cx="2750255" cy="2750255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964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40915" y="176981"/>
            <a:ext cx="7875638" cy="27874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0915" y="3949657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3200" dirty="0">
                <a:solidFill>
                  <a:prstClr val="white"/>
                </a:solidFill>
                <a:latin typeface="UTM Avo" panose="02040603050506020204" pitchFamily="18" charset="0"/>
              </a:rPr>
              <a:t>C. o, ô, ơ</a:t>
            </a:r>
            <a:endParaRPr lang="en-US" sz="32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88557" y="3136563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2800" dirty="0">
                <a:solidFill>
                  <a:prstClr val="white"/>
                </a:solidFill>
                <a:latin typeface="UTM Avo" panose="02040603050506020204" pitchFamily="18" charset="0"/>
              </a:rPr>
              <a:t>B. b, d, q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03701" y="3903647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2800" dirty="0">
                <a:solidFill>
                  <a:prstClr val="white"/>
                </a:solidFill>
                <a:latin typeface="UTM Avo" panose="02040603050506020204" pitchFamily="18" charset="0"/>
              </a:rPr>
              <a:t>D. e, ê, ư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915" y="3127524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2800" dirty="0">
                <a:solidFill>
                  <a:prstClr val="white"/>
                </a:solidFill>
                <a:latin typeface="UTM Avo" panose="02040603050506020204" pitchFamily="18" charset="0"/>
              </a:rPr>
              <a:t>A. a, ă, â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83231" y="2891700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00176" y="3717044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09163" y="2920764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597682" y="3761011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1616" y="361820"/>
            <a:ext cx="3732084" cy="378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226373" y="425488"/>
            <a:ext cx="695999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600" b="1" dirty="0">
                <a:solidFill>
                  <a:schemeClr val="bg1"/>
                </a:solidFill>
                <a:latin typeface="UTM Avo" panose="02040603050506020204" pitchFamily="18" charset="0"/>
              </a:rPr>
              <a:t>Chúng tôi là những chị em</a:t>
            </a:r>
          </a:p>
          <a:p>
            <a:pPr defTabSz="685800"/>
            <a:r>
              <a:rPr lang="vi-VN" sz="2600" b="1" dirty="0">
                <a:solidFill>
                  <a:schemeClr val="bg1"/>
                </a:solidFill>
                <a:latin typeface="UTM Avo" panose="02040603050506020204" pitchFamily="18" charset="0"/>
              </a:rPr>
              <a:t>Đều như những trái bóng tròn xinh xinh</a:t>
            </a:r>
          </a:p>
          <a:p>
            <a:pPr defTabSz="685800"/>
            <a:r>
              <a:rPr lang="vi-VN" sz="2600" b="1" dirty="0">
                <a:solidFill>
                  <a:schemeClr val="bg1"/>
                </a:solidFill>
                <a:latin typeface="UTM Avo" panose="02040603050506020204" pitchFamily="18" charset="0"/>
              </a:rPr>
              <a:t>Chị tôi đội mũ trên đầu</a:t>
            </a:r>
          </a:p>
          <a:p>
            <a:pPr defTabSz="685800"/>
            <a:r>
              <a:rPr lang="vi-VN" sz="2600" b="1" dirty="0">
                <a:solidFill>
                  <a:schemeClr val="bg1"/>
                </a:solidFill>
                <a:latin typeface="UTM Avo" panose="02040603050506020204" pitchFamily="18" charset="0"/>
              </a:rPr>
              <a:t>Em trai rất thích bộ râu của mình</a:t>
            </a:r>
          </a:p>
          <a:p>
            <a:pPr algn="r" defTabSz="685800"/>
            <a:r>
              <a:rPr lang="vi-VN" sz="2600" b="1" i="1" dirty="0">
                <a:solidFill>
                  <a:schemeClr val="bg1"/>
                </a:solidFill>
                <a:latin typeface="UTM Avo" panose="02040603050506020204" pitchFamily="18" charset="0"/>
              </a:rPr>
              <a:t>(Là những chữ gì?)</a:t>
            </a:r>
            <a:endParaRPr lang="en-US" sz="2600" b="1" i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41" b="89091" l="6100" r="9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38"/>
          <a:stretch/>
        </p:blipFill>
        <p:spPr>
          <a:xfrm>
            <a:off x="3271564" y="1304846"/>
            <a:ext cx="3269570" cy="2588409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156137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40915" y="176981"/>
            <a:ext cx="7875638" cy="27874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7580" y="3098581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2800" dirty="0">
                <a:solidFill>
                  <a:prstClr val="white"/>
                </a:solidFill>
                <a:latin typeface="UTM Avo" panose="02040603050506020204" pitchFamily="18" charset="0"/>
              </a:rPr>
              <a:t>A. tr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8734" y="3098581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2800" dirty="0">
                <a:solidFill>
                  <a:prstClr val="white"/>
                </a:solidFill>
                <a:latin typeface="UTM Avo" panose="02040603050506020204" pitchFamily="18" charset="0"/>
              </a:rPr>
              <a:t>B. ch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75964" y="2872200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529469" y="2819390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0191" y="-231932"/>
            <a:ext cx="3732084" cy="378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402691" y="422859"/>
            <a:ext cx="58040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Điền vào chỗ trống:</a:t>
            </a:r>
          </a:p>
          <a:p>
            <a:pPr defTabSz="685800"/>
            <a:endParaRPr lang="vi-VN" sz="2800" b="1" dirty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pPr defTabSz="685800"/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Gà nhí nép ở khóm ....e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090" y="631315"/>
            <a:ext cx="3988061" cy="3425039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625466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40915" y="176981"/>
            <a:ext cx="7875638" cy="27874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03701" y="3081072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2800" dirty="0">
                <a:solidFill>
                  <a:prstClr val="white"/>
                </a:solidFill>
                <a:latin typeface="UTM Avo" panose="02040603050506020204" pitchFamily="18" charset="0"/>
              </a:rPr>
              <a:t>B. viên phấn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7580" y="3893256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2800" dirty="0">
                <a:solidFill>
                  <a:prstClr val="white"/>
                </a:solidFill>
                <a:latin typeface="UTM Avo" panose="02040603050506020204" pitchFamily="18" charset="0"/>
              </a:rPr>
              <a:t>C. bút mực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03701" y="3893256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2800" dirty="0">
                <a:solidFill>
                  <a:prstClr val="white"/>
                </a:solidFill>
                <a:latin typeface="UTM Avo" panose="02040603050506020204" pitchFamily="18" charset="0"/>
              </a:rPr>
              <a:t>C. cục tẩy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915" y="3138648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2800" dirty="0">
                <a:solidFill>
                  <a:prstClr val="white"/>
                </a:solidFill>
                <a:latin typeface="UTM Avo" panose="02040603050506020204" pitchFamily="18" charset="0"/>
              </a:rPr>
              <a:t>A. bút chì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83231" y="2891700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00176" y="3717044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98867" y="363733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23645" y="2849417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1616" y="372211"/>
            <a:ext cx="3732084" cy="378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25921" y="403416"/>
            <a:ext cx="46265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Da trắng muốt</a:t>
            </a:r>
            <a:b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Ruột trắng tinh</a:t>
            </a:r>
            <a:b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 với học sinh</a:t>
            </a:r>
            <a:b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 cọ đầu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bản</a:t>
            </a: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g. </a:t>
            </a:r>
          </a:p>
          <a:p>
            <a:pPr algn="r" defTabSz="685800"/>
            <a:r>
              <a:rPr lang="vi-VN" sz="2800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(Là cái gì?)</a:t>
            </a:r>
            <a:endParaRPr lang="vi-VN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685800"/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</a:p>
        </p:txBody>
      </p:sp>
      <p:pic>
        <p:nvPicPr>
          <p:cNvPr id="16" name="2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751" b="95108" l="2647" r="997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194"/>
          <a:stretch/>
        </p:blipFill>
        <p:spPr>
          <a:xfrm>
            <a:off x="2945750" y="1074767"/>
            <a:ext cx="3786894" cy="2720873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488238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" y="337"/>
            <a:ext cx="9142810" cy="51428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467" y="283165"/>
            <a:ext cx="1695707" cy="205649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169" y="-117212"/>
            <a:ext cx="3753851" cy="124018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692" y="-115189"/>
            <a:ext cx="5614877" cy="1783859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596" y="3162939"/>
            <a:ext cx="9142810" cy="2007875"/>
            <a:chOff x="0" y="3163016"/>
            <a:chExt cx="9144000" cy="200813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817" y="2635133"/>
            <a:ext cx="3460103" cy="203319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12" y="2463904"/>
            <a:ext cx="2976681" cy="2680588"/>
          </a:xfrm>
          <a:prstGeom prst="rect">
            <a:avLst/>
          </a:prstGeom>
        </p:spPr>
      </p:pic>
      <p:sp>
        <p:nvSpPr>
          <p:cNvPr id="20" name="TextBox 7"/>
          <p:cNvSpPr txBox="1"/>
          <p:nvPr/>
        </p:nvSpPr>
        <p:spPr>
          <a:xfrm>
            <a:off x="941683" y="1449598"/>
            <a:ext cx="7959845" cy="126142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CẢM ƠN CÁC THẦY CÔ VÀ CÁC EM!</a:t>
            </a:r>
            <a:endParaRPr lang="zh-CN" altLang="en-US" sz="4000" b="1" dirty="0">
              <a:ln w="508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8" y="515180"/>
            <a:ext cx="1809104" cy="1505686"/>
          </a:xfrm>
          <a:prstGeom prst="rect">
            <a:avLst/>
          </a:prstGeom>
        </p:spPr>
      </p:pic>
      <p:sp>
        <p:nvSpPr>
          <p:cNvPr id="10" name="TextBox 71"/>
          <p:cNvSpPr txBox="1"/>
          <p:nvPr/>
        </p:nvSpPr>
        <p:spPr>
          <a:xfrm>
            <a:off x="2198547" y="2981824"/>
            <a:ext cx="4314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F70202"/>
                </a:solidFill>
                <a:latin typeface="SVN-Gretoon" panose="02040603050506020204" pitchFamily="18" charset="0"/>
                <a:ea typeface="Microsoft YaHei UI" panose="020B0503020204020204" pitchFamily="34" charset="-122"/>
              </a:rPr>
              <a:t>CHÚC CÁC EM CHĂM NGOAN, HỌC GIỎI</a:t>
            </a:r>
            <a:endParaRPr lang="zh-CN" altLang="en-US" sz="1600" dirty="0">
              <a:solidFill>
                <a:srgbClr val="F70202"/>
              </a:solidFill>
              <a:latin typeface="SVN-Gretoon" panose="02040603050506020204" pitchFamily="18" charset="0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76143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9D69DEA1-F333-4914-BFA0-1A434AFC0BA1}"/>
              </a:ext>
            </a:extLst>
          </p:cNvPr>
          <p:cNvGrpSpPr/>
          <p:nvPr/>
        </p:nvGrpSpPr>
        <p:grpSpPr>
          <a:xfrm>
            <a:off x="8901754" y="1264532"/>
            <a:ext cx="9004376" cy="2372258"/>
            <a:chOff x="80829" y="1285342"/>
            <a:chExt cx="9004376" cy="2372258"/>
          </a:xfrm>
        </p:grpSpPr>
        <p:pic>
          <p:nvPicPr>
            <p:cNvPr id="55" name="Picture 54">
              <a:extLst>
                <a:ext uri="{FF2B5EF4-FFF2-40B4-BE49-F238E27FC236}">
                  <a16:creationId xmlns="" xmlns:a16="http://schemas.microsoft.com/office/drawing/2014/main" id="{372B1407-CBFA-4E12-9D3E-25C6BF1393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39" t="48333" r="48830" b="22037"/>
            <a:stretch/>
          </p:blipFill>
          <p:spPr>
            <a:xfrm>
              <a:off x="7661911" y="2033229"/>
              <a:ext cx="1326353" cy="162437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9C279C2B-D5D7-4AC7-873C-36595FDE0A8D}"/>
                </a:ext>
              </a:extLst>
            </p:cNvPr>
            <p:cNvGrpSpPr/>
            <p:nvPr/>
          </p:nvGrpSpPr>
          <p:grpSpPr>
            <a:xfrm>
              <a:off x="80829" y="1285342"/>
              <a:ext cx="8890539" cy="2372258"/>
              <a:chOff x="138885" y="1285342"/>
              <a:chExt cx="8890539" cy="2372258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="" xmlns:a16="http://schemas.microsoft.com/office/drawing/2014/main" id="{11B7B11F-BFCD-4411-AAD7-909B3EE71D88}"/>
                  </a:ext>
                </a:extLst>
              </p:cNvPr>
              <p:cNvGrpSpPr/>
              <p:nvPr/>
            </p:nvGrpSpPr>
            <p:grpSpPr>
              <a:xfrm>
                <a:off x="138885" y="1285342"/>
                <a:ext cx="7580013" cy="2372258"/>
                <a:chOff x="486900" y="1384300"/>
                <a:chExt cx="7713133" cy="2225675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="" xmlns:a16="http://schemas.microsoft.com/office/drawing/2014/main" id="{C8F4DAAC-DBE1-4B65-AB89-9DB9C3B36A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18" t="34692" r="66933" b="31975"/>
                <a:stretch/>
              </p:blipFill>
              <p:spPr>
                <a:xfrm>
                  <a:off x="486900" y="1384300"/>
                  <a:ext cx="1780051" cy="1714500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="" xmlns:a16="http://schemas.microsoft.com/office/drawing/2014/main" id="{0E535350-EA29-442B-9BA7-88804E3199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939" t="48333" r="27818" b="22037"/>
                <a:stretch/>
              </p:blipFill>
              <p:spPr>
                <a:xfrm>
                  <a:off x="2266949" y="2085975"/>
                  <a:ext cx="3168240" cy="1524000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="" xmlns:a16="http://schemas.microsoft.com/office/drawing/2014/main" id="{4B882B4A-68BD-4340-BEAC-76F78E935A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939" t="48333" r="28327" b="22037"/>
                <a:stretch/>
              </p:blipFill>
              <p:spPr>
                <a:xfrm>
                  <a:off x="5332614" y="2085975"/>
                  <a:ext cx="2867419" cy="1524000"/>
                </a:xfrm>
                <a:prstGeom prst="rect">
                  <a:avLst/>
                </a:prstGeom>
              </p:spPr>
            </p:pic>
          </p:grpSp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C72D3311-AF20-4F24-98A7-7A9C8B985C16}"/>
                  </a:ext>
                </a:extLst>
              </p:cNvPr>
              <p:cNvSpPr txBox="1"/>
              <p:nvPr/>
            </p:nvSpPr>
            <p:spPr>
              <a:xfrm flipH="1">
                <a:off x="2042239" y="2199137"/>
                <a:ext cx="11304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800" b="1" dirty="0">
                    <a:solidFill>
                      <a:schemeClr val="bg1"/>
                    </a:solidFill>
                    <a:latin typeface="+mj-lt"/>
                  </a:rPr>
                  <a:t>1. </a:t>
                </a:r>
                <a:r>
                  <a:rPr lang="vi-VN" sz="2400" b="1" dirty="0">
                    <a:solidFill>
                      <a:schemeClr val="bg1"/>
                    </a:solidFill>
                    <a:latin typeface="+mj-lt"/>
                  </a:rPr>
                  <a:t>uôc</a:t>
                </a:r>
                <a:endParaRPr lang="en-US" sz="24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="" xmlns:a16="http://schemas.microsoft.com/office/drawing/2014/main" id="{0C205799-92F0-4E42-BD9C-7439006E4228}"/>
                  </a:ext>
                </a:extLst>
              </p:cNvPr>
              <p:cNvSpPr/>
              <p:nvPr/>
            </p:nvSpPr>
            <p:spPr>
              <a:xfrm>
                <a:off x="3496403" y="2185403"/>
                <a:ext cx="132600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1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2</a:t>
                </a:r>
                <a:r>
                  <a:rPr lang="vi-VN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. ương</a:t>
                </a:r>
                <a:endPara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="" xmlns:a16="http://schemas.microsoft.com/office/drawing/2014/main" id="{BDFC6D84-0FC1-47C6-B101-84D082DF67CC}"/>
                  </a:ext>
                </a:extLst>
              </p:cNvPr>
              <p:cNvSpPr/>
              <p:nvPr/>
            </p:nvSpPr>
            <p:spPr>
              <a:xfrm>
                <a:off x="5079986" y="2200535"/>
                <a:ext cx="10262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1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3</a:t>
                </a:r>
                <a:r>
                  <a:rPr lang="vi-VN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. uôt</a:t>
                </a:r>
                <a:endPara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="" xmlns:a16="http://schemas.microsoft.com/office/drawing/2014/main" id="{AECCCB71-C9CE-4EFB-BE01-21F62EAE26AF}"/>
                  </a:ext>
                </a:extLst>
              </p:cNvPr>
              <p:cNvSpPr/>
              <p:nvPr/>
            </p:nvSpPr>
            <p:spPr>
              <a:xfrm>
                <a:off x="6457224" y="2190922"/>
                <a:ext cx="113364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1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4</a:t>
                </a:r>
                <a:r>
                  <a:rPr lang="vi-VN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. ươp</a:t>
                </a:r>
                <a:endPara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="" xmlns:a16="http://schemas.microsoft.com/office/drawing/2014/main" id="{63526561-7860-4DA6-8C6F-6AEFD0F86A38}"/>
                  </a:ext>
                </a:extLst>
              </p:cNvPr>
              <p:cNvSpPr/>
              <p:nvPr/>
            </p:nvSpPr>
            <p:spPr>
              <a:xfrm>
                <a:off x="7908604" y="2195421"/>
                <a:ext cx="112082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1800" b="1" dirty="0">
                    <a:solidFill>
                      <a:schemeClr val="bg1"/>
                    </a:solidFill>
                    <a:latin typeface="+mj-lt"/>
                  </a:rPr>
                  <a:t>5</a:t>
                </a:r>
                <a:r>
                  <a:rPr lang="vi-VN" sz="2400" b="1" dirty="0">
                    <a:solidFill>
                      <a:schemeClr val="bg1"/>
                    </a:solidFill>
                    <a:latin typeface="+mj-lt"/>
                  </a:rPr>
                  <a:t>. ưng</a:t>
                </a:r>
                <a:endParaRPr lang="en-US" sz="24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2" name="Oval 1">
              <a:extLst>
                <a:ext uri="{FF2B5EF4-FFF2-40B4-BE49-F238E27FC236}">
                  <a16:creationId xmlns="" xmlns:a16="http://schemas.microsoft.com/office/drawing/2014/main" id="{B89BFF9C-BBBA-43FA-BE44-08CFD0EECC07}"/>
                </a:ext>
              </a:extLst>
            </p:cNvPr>
            <p:cNvSpPr/>
            <p:nvPr/>
          </p:nvSpPr>
          <p:spPr>
            <a:xfrm>
              <a:off x="8905284" y="2427252"/>
              <a:ext cx="179921" cy="2408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FBBECBA6-CC3B-4FA4-974F-EE54FA3BA14A}"/>
              </a:ext>
            </a:extLst>
          </p:cNvPr>
          <p:cNvGrpSpPr/>
          <p:nvPr/>
        </p:nvGrpSpPr>
        <p:grpSpPr>
          <a:xfrm>
            <a:off x="211621" y="3302979"/>
            <a:ext cx="1316619" cy="1352001"/>
            <a:chOff x="497563" y="3417722"/>
            <a:chExt cx="1216963" cy="1385995"/>
          </a:xfrm>
        </p:grpSpPr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776B5EDE-7E4B-43F1-A94A-693E69340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" t="15390" r="801" b="13973"/>
            <a:stretch/>
          </p:blipFill>
          <p:spPr>
            <a:xfrm>
              <a:off x="497563" y="3890995"/>
              <a:ext cx="1216963" cy="912722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35423BD9-7AB0-48EF-B33A-3DAF055F471D}"/>
                </a:ext>
              </a:extLst>
            </p:cNvPr>
            <p:cNvSpPr txBox="1"/>
            <p:nvPr/>
          </p:nvSpPr>
          <p:spPr>
            <a:xfrm flipH="1">
              <a:off x="570353" y="3417722"/>
              <a:ext cx="975264" cy="410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latin typeface="+mj-lt"/>
                </a:rPr>
                <a:t>thuốc</a:t>
              </a:r>
              <a:endParaRPr lang="en-US" sz="2000" b="1" dirty="0">
                <a:latin typeface="+mj-lt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26688A0E-A685-4D8B-8BF2-654EA410E171}"/>
              </a:ext>
            </a:extLst>
          </p:cNvPr>
          <p:cNvGrpSpPr/>
          <p:nvPr/>
        </p:nvGrpSpPr>
        <p:grpSpPr>
          <a:xfrm>
            <a:off x="1496958" y="3316507"/>
            <a:ext cx="1630109" cy="1343542"/>
            <a:chOff x="1669953" y="3407954"/>
            <a:chExt cx="1630109" cy="1343542"/>
          </a:xfrm>
        </p:grpSpPr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250291CB-198B-4173-AC9A-61D22EA7D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978" y="3999547"/>
              <a:ext cx="1110543" cy="75194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32967793-DAF1-4C32-A7EA-E7C6EDD556F0}"/>
                </a:ext>
              </a:extLst>
            </p:cNvPr>
            <p:cNvSpPr txBox="1"/>
            <p:nvPr/>
          </p:nvSpPr>
          <p:spPr>
            <a:xfrm flipH="1">
              <a:off x="1669953" y="3407954"/>
              <a:ext cx="16301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latin typeface="+mj-lt"/>
                </a:rPr>
                <a:t>dưa chuột</a:t>
              </a:r>
              <a:endParaRPr lang="en-US" sz="2000" b="1" dirty="0">
                <a:latin typeface="+mj-lt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03AED4FB-046D-47AF-AAB6-F70D82D53BBC}"/>
              </a:ext>
            </a:extLst>
          </p:cNvPr>
          <p:cNvGrpSpPr/>
          <p:nvPr/>
        </p:nvGrpSpPr>
        <p:grpSpPr>
          <a:xfrm>
            <a:off x="3119202" y="3341783"/>
            <a:ext cx="1249095" cy="1471285"/>
            <a:chOff x="3405262" y="3420279"/>
            <a:chExt cx="1319748" cy="1636099"/>
          </a:xfrm>
        </p:grpSpPr>
        <p:pic>
          <p:nvPicPr>
            <p:cNvPr id="42" name="Picture 41">
              <a:extLst>
                <a:ext uri="{FF2B5EF4-FFF2-40B4-BE49-F238E27FC236}">
                  <a16:creationId xmlns="" xmlns:a16="http://schemas.microsoft.com/office/drawing/2014/main" id="{3868E089-424E-4C1C-8F41-A691B8BE3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262" y="3736630"/>
              <a:ext cx="1319748" cy="131974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EA00547A-A9BA-4446-A151-B023F167071D}"/>
                </a:ext>
              </a:extLst>
            </p:cNvPr>
            <p:cNvSpPr txBox="1"/>
            <p:nvPr/>
          </p:nvSpPr>
          <p:spPr>
            <a:xfrm flipH="1">
              <a:off x="3564586" y="3420279"/>
              <a:ext cx="1149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latin typeface="+mj-lt"/>
                </a:rPr>
                <a:t>đường</a:t>
              </a:r>
              <a:endParaRPr lang="en-US" sz="2000" b="1" dirty="0">
                <a:latin typeface="+mj-lt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B706E821-6307-466D-87AD-B6466B1EA706}"/>
              </a:ext>
            </a:extLst>
          </p:cNvPr>
          <p:cNvGrpSpPr/>
          <p:nvPr/>
        </p:nvGrpSpPr>
        <p:grpSpPr>
          <a:xfrm>
            <a:off x="4260015" y="3341784"/>
            <a:ext cx="1699244" cy="1471284"/>
            <a:chOff x="4681945" y="3439325"/>
            <a:chExt cx="1788167" cy="1776520"/>
          </a:xfrm>
        </p:grpSpPr>
        <p:pic>
          <p:nvPicPr>
            <p:cNvPr id="45" name="Picture 44">
              <a:extLst>
                <a:ext uri="{FF2B5EF4-FFF2-40B4-BE49-F238E27FC236}">
                  <a16:creationId xmlns="" xmlns:a16="http://schemas.microsoft.com/office/drawing/2014/main" id="{8232B78F-EA36-46EF-A6D1-CBD0CA67E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08" t="7469" r="10601"/>
            <a:stretch/>
          </p:blipFill>
          <p:spPr>
            <a:xfrm>
              <a:off x="4681945" y="3851387"/>
              <a:ext cx="1788167" cy="1364458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E39FF801-4212-4365-B942-62AC49F81495}"/>
                </a:ext>
              </a:extLst>
            </p:cNvPr>
            <p:cNvSpPr txBox="1"/>
            <p:nvPr/>
          </p:nvSpPr>
          <p:spPr>
            <a:xfrm flipH="1">
              <a:off x="5130002" y="3439325"/>
              <a:ext cx="1149376" cy="481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latin typeface="+mj-lt"/>
                </a:rPr>
                <a:t>mướp</a:t>
              </a:r>
              <a:endParaRPr lang="en-US" sz="2000" b="1" dirty="0">
                <a:latin typeface="+mj-lt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0CC71D71-6FAA-4297-B39C-84625CB34E21}"/>
              </a:ext>
            </a:extLst>
          </p:cNvPr>
          <p:cNvGrpSpPr/>
          <p:nvPr/>
        </p:nvGrpSpPr>
        <p:grpSpPr>
          <a:xfrm>
            <a:off x="5725842" y="3348675"/>
            <a:ext cx="1978004" cy="1464392"/>
            <a:chOff x="5765017" y="3423413"/>
            <a:chExt cx="2046687" cy="1714918"/>
          </a:xfrm>
        </p:grpSpPr>
        <p:pic>
          <p:nvPicPr>
            <p:cNvPr id="48" name="Picture 47">
              <a:extLst>
                <a:ext uri="{FF2B5EF4-FFF2-40B4-BE49-F238E27FC236}">
                  <a16:creationId xmlns="" xmlns:a16="http://schemas.microsoft.com/office/drawing/2014/main" id="{2D81BCD8-2725-47E1-BCBF-AD1FF0F1A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5017" y="3773873"/>
              <a:ext cx="2046687" cy="1364458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E1C8DEE3-3C56-4B96-A622-E3105960F5A3}"/>
                </a:ext>
              </a:extLst>
            </p:cNvPr>
            <p:cNvSpPr txBox="1"/>
            <p:nvPr/>
          </p:nvSpPr>
          <p:spPr>
            <a:xfrm flipH="1">
              <a:off x="6244378" y="3423413"/>
              <a:ext cx="1100035" cy="468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latin typeface="+mj-lt"/>
                </a:rPr>
                <a:t>trứng</a:t>
              </a:r>
              <a:endParaRPr lang="en-US" sz="2000" b="1" dirty="0">
                <a:latin typeface="+mj-lt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FA27046B-1800-4FE3-ADEE-F72CC8B5D439}"/>
              </a:ext>
            </a:extLst>
          </p:cNvPr>
          <p:cNvGrpSpPr/>
          <p:nvPr/>
        </p:nvGrpSpPr>
        <p:grpSpPr>
          <a:xfrm>
            <a:off x="7646252" y="3379081"/>
            <a:ext cx="1236998" cy="1222109"/>
            <a:chOff x="7679026" y="3466786"/>
            <a:chExt cx="1179701" cy="1232563"/>
          </a:xfrm>
        </p:grpSpPr>
        <p:pic>
          <p:nvPicPr>
            <p:cNvPr id="51" name="Picture 50">
              <a:extLst>
                <a:ext uri="{FF2B5EF4-FFF2-40B4-BE49-F238E27FC236}">
                  <a16:creationId xmlns="" xmlns:a16="http://schemas.microsoft.com/office/drawing/2014/main" id="{B8FF50FF-A5EB-4E02-945D-F388D556F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026" y="4003577"/>
              <a:ext cx="1113234" cy="695772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AC92CEBD-94AD-4D33-85A9-6AA80CCFAFCC}"/>
                </a:ext>
              </a:extLst>
            </p:cNvPr>
            <p:cNvSpPr txBox="1"/>
            <p:nvPr/>
          </p:nvSpPr>
          <p:spPr>
            <a:xfrm flipH="1">
              <a:off x="7736619" y="3466786"/>
              <a:ext cx="1122108" cy="4035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latin typeface="+mj-lt"/>
                </a:rPr>
                <a:t>cá ướp</a:t>
              </a:r>
              <a:endParaRPr lang="en-US" sz="2000" b="1" dirty="0">
                <a:latin typeface="+mj-lt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432773CD-97BC-4B89-9B0A-7BE6ECBAF525}"/>
              </a:ext>
            </a:extLst>
          </p:cNvPr>
          <p:cNvSpPr txBox="1"/>
          <p:nvPr/>
        </p:nvSpPr>
        <p:spPr>
          <a:xfrm>
            <a:off x="290372" y="68822"/>
            <a:ext cx="6948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Đố em: Mỗi toa tàu dưới đây chở gì?</a:t>
            </a:r>
            <a:endParaRPr lang="en-US" sz="2800" dirty="0">
              <a:solidFill>
                <a:srgbClr val="C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016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20988E-6 L -0.9658 -0.002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99" y="-1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9 3.20988E-6 L 0.18576 -0.460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-23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72 -0.0108 L 0.36319 -0.4824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-23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03143 -0.5015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-2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59259E-6 L 0.20035 -0.5725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17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23457E-7 L 0.18386 -0.4922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84" y="-2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66 -0.01636 L -0.13594 -0.4787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0" y="-23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58352D5-9459-417C-8D58-0D33F72DE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678"/>
            <a:ext cx="9144000" cy="385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4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=""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018" y="1250250"/>
            <a:ext cx="5711962" cy="2642999"/>
          </a:xfrm>
          <a:prstGeom prst="rect">
            <a:avLst/>
          </a:prstGeom>
        </p:spPr>
      </p:pic>
      <p:sp>
        <p:nvSpPr>
          <p:cNvPr id="81" name="文本框 80"/>
          <p:cNvSpPr txBox="1"/>
          <p:nvPr/>
        </p:nvSpPr>
        <p:spPr>
          <a:xfrm>
            <a:off x="2506905" y="1893817"/>
            <a:ext cx="4130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vi-VN" altLang="zh-CN" sz="4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	TẬP ĐỌC</a:t>
            </a:r>
            <a:endParaRPr kumimoji="1" lang="zh-CN" altLang="en-US" sz="4800" b="1" dirty="0">
              <a:solidFill>
                <a:schemeClr val="accent5">
                  <a:lumMod val="50000"/>
                </a:schemeClr>
              </a:solidFill>
              <a:latin typeface="+mj-lt"/>
              <a:ea typeface="微软雅黑" panose="020B0503020204020204" pitchFamily="34" charset="-122"/>
              <a:cs typeface="萝莉体 第二版" panose="02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2" name="图片 5">
            <a:extLst>
              <a:ext uri="{FF2B5EF4-FFF2-40B4-BE49-F238E27FC236}">
                <a16:creationId xmlns="" xmlns:a16="http://schemas.microsoft.com/office/drawing/2014/main" id="{641F1DFB-6F27-41B0-89C2-70757A246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219" y="2724814"/>
            <a:ext cx="6677557" cy="21586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1716018" y="277021"/>
            <a:ext cx="5349470" cy="9732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6813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ự tích chú Cuội cung trăng (Truyện cổ tích chú Cuội ngồi gốc cây đa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897803" y="76200"/>
            <a:ext cx="5142467" cy="4847091"/>
            <a:chOff x="1897803" y="0"/>
            <a:chExt cx="5142467" cy="4847091"/>
          </a:xfrm>
        </p:grpSpPr>
        <p:pic>
          <p:nvPicPr>
            <p:cNvPr id="1028" name="Picture 4" descr="Sự tích chú Cuội cung trăng (Truyện cổ tích chú Cuội ngồi gốc cây đa)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23" t="1" r="-340" b="-1561"/>
            <a:stretch/>
          </p:blipFill>
          <p:spPr bwMode="auto">
            <a:xfrm>
              <a:off x="1897803" y="0"/>
              <a:ext cx="5142467" cy="484709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511550" y="1788206"/>
              <a:ext cx="1233714" cy="217714"/>
            </a:xfrm>
            <a:prstGeom prst="rect">
              <a:avLst/>
            </a:prstGeom>
            <a:solidFill>
              <a:srgbClr val="ECDE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454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83317"/>
            <a:ext cx="9144000" cy="3940409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6560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957791" y="4178477"/>
            <a:ext cx="983702" cy="664212"/>
          </a:xfrm>
          <a:prstGeom prst="rect">
            <a:avLst/>
          </a:prstGeom>
        </p:spPr>
      </p:pic>
      <p:pic>
        <p:nvPicPr>
          <p:cNvPr id="19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3" r="58742" b="18357"/>
          <a:stretch/>
        </p:blipFill>
        <p:spPr>
          <a:xfrm>
            <a:off x="-166254" y="2202057"/>
            <a:ext cx="1043390" cy="1507953"/>
          </a:xfrm>
          <a:prstGeom prst="rect">
            <a:avLst/>
          </a:prstGeom>
        </p:spPr>
      </p:pic>
      <p:pic>
        <p:nvPicPr>
          <p:cNvPr id="20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9" t="18533" r="15421" b="22828"/>
          <a:stretch/>
        </p:blipFill>
        <p:spPr>
          <a:xfrm>
            <a:off x="864008" y="1485811"/>
            <a:ext cx="1726364" cy="24086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9990" y="2202057"/>
            <a:ext cx="1350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D63721"/>
                </a:solidFill>
                <a:latin typeface="UTM Avo" panose="02040603050506020204" pitchFamily="18" charset="0"/>
              </a:rPr>
              <a:t>LUYỆN ĐỌC TỪ NGỮ</a:t>
            </a:r>
            <a:endParaRPr lang="en-US" sz="2400" b="1" dirty="0">
              <a:solidFill>
                <a:srgbClr val="D63721"/>
              </a:solidFill>
              <a:latin typeface="UTM Avo" panose="02040603050506020204" pitchFamily="18" charset="0"/>
            </a:endParaRPr>
          </a:p>
        </p:txBody>
      </p:sp>
      <p:pic>
        <p:nvPicPr>
          <p:cNvPr id="21" name="图片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2479" y="584725"/>
            <a:ext cx="2962971" cy="4270664"/>
          </a:xfrm>
          <a:prstGeom prst="rect">
            <a:avLst/>
          </a:prstGeom>
        </p:spPr>
      </p:pic>
      <p:sp>
        <p:nvSpPr>
          <p:cNvPr id="32" name="圆角矩形 18"/>
          <p:cNvSpPr/>
          <p:nvPr/>
        </p:nvSpPr>
        <p:spPr>
          <a:xfrm>
            <a:off x="3102075" y="415874"/>
            <a:ext cx="2594422" cy="546193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cung trăng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3" name="圆角矩形 18"/>
          <p:cNvSpPr/>
          <p:nvPr/>
        </p:nvSpPr>
        <p:spPr>
          <a:xfrm>
            <a:off x="3109001" y="1035869"/>
            <a:ext cx="2594422" cy="546193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bóng đen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4" name="圆角矩形 18"/>
          <p:cNvSpPr/>
          <p:nvPr/>
        </p:nvSpPr>
        <p:spPr>
          <a:xfrm>
            <a:off x="3095145" y="1655864"/>
            <a:ext cx="2608278" cy="546193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mặt trăng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6" name="圆角矩形 18"/>
          <p:cNvSpPr/>
          <p:nvPr/>
        </p:nvSpPr>
        <p:spPr>
          <a:xfrm>
            <a:off x="3095145" y="2285403"/>
            <a:ext cx="2615208" cy="546193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xưa kia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7" name="圆角矩形 18"/>
          <p:cNvSpPr/>
          <p:nvPr/>
        </p:nvSpPr>
        <p:spPr>
          <a:xfrm>
            <a:off x="3102075" y="2916806"/>
            <a:ext cx="2608278" cy="546193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trần gian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8" name="圆角矩形 18"/>
          <p:cNvSpPr/>
          <p:nvPr/>
        </p:nvSpPr>
        <p:spPr>
          <a:xfrm>
            <a:off x="3102075" y="3536801"/>
            <a:ext cx="2615208" cy="546193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cuốn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9" name="圆角矩形 18"/>
          <p:cNvSpPr/>
          <p:nvPr/>
        </p:nvSpPr>
        <p:spPr>
          <a:xfrm>
            <a:off x="3071135" y="4156796"/>
            <a:ext cx="2646148" cy="546193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buồn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8532018" y="4685978"/>
            <a:ext cx="296535" cy="288111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cxnSp>
        <p:nvCxnSpPr>
          <p:cNvPr id="5" name="Elbow Connector 4"/>
          <p:cNvCxnSpPr/>
          <p:nvPr/>
        </p:nvCxnSpPr>
        <p:spPr>
          <a:xfrm rot="5400000">
            <a:off x="-196805" y="3642176"/>
            <a:ext cx="1367037" cy="754588"/>
          </a:xfrm>
          <a:prstGeom prst="bentConnector3">
            <a:avLst>
              <a:gd name="adj1" fmla="val 10052"/>
            </a:avLst>
          </a:prstGeom>
          <a:ln w="57150">
            <a:solidFill>
              <a:srgbClr val="FCC7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423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=""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018" y="1250250"/>
            <a:ext cx="5711962" cy="2642999"/>
          </a:xfrm>
          <a:prstGeom prst="rect">
            <a:avLst/>
          </a:prstGeom>
        </p:spPr>
      </p:pic>
      <p:sp>
        <p:nvSpPr>
          <p:cNvPr id="81" name="文本框 80"/>
          <p:cNvSpPr txBox="1"/>
          <p:nvPr/>
        </p:nvSpPr>
        <p:spPr>
          <a:xfrm>
            <a:off x="2506906" y="1893817"/>
            <a:ext cx="4130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vi-VN" altLang="zh-CN" sz="4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	THƯ GIÃN</a:t>
            </a:r>
            <a:endParaRPr kumimoji="1" lang="zh-CN" altLang="en-US" sz="4800" b="1" dirty="0">
              <a:solidFill>
                <a:schemeClr val="accent5">
                  <a:lumMod val="50000"/>
                </a:schemeClr>
              </a:solidFill>
              <a:latin typeface="+mj-lt"/>
              <a:ea typeface="微软雅黑" panose="020B0503020204020204" pitchFamily="34" charset="-122"/>
              <a:cs typeface="萝莉体 第二版" panose="02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1897264" y="260073"/>
            <a:ext cx="5349470" cy="973229"/>
          </a:xfrm>
          <a:prstGeom prst="rect">
            <a:avLst/>
          </a:prstGeom>
        </p:spPr>
      </p:pic>
      <p:pic>
        <p:nvPicPr>
          <p:cNvPr id="22" name="图片 5">
            <a:extLst>
              <a:ext uri="{FF2B5EF4-FFF2-40B4-BE49-F238E27FC236}">
                <a16:creationId xmlns="" xmlns:a16="http://schemas.microsoft.com/office/drawing/2014/main" id="{641F1DFB-6F27-41B0-89C2-70757A246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220" y="2724815"/>
            <a:ext cx="6677557" cy="2158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846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7949632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3225</TotalTime>
  <Words>380</Words>
  <Application>Microsoft Office PowerPoint</Application>
  <PresentationFormat>On-screen Show (16:9)</PresentationFormat>
  <Paragraphs>99</Paragraphs>
  <Slides>25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微软雅黑</vt:lpstr>
      <vt:lpstr>Microsoft YaHei UI</vt:lpstr>
      <vt:lpstr>宋体</vt:lpstr>
      <vt:lpstr>Arial</vt:lpstr>
      <vt:lpstr>Calibri</vt:lpstr>
      <vt:lpstr>Calibri Light</vt:lpstr>
      <vt:lpstr>inpin heiti</vt:lpstr>
      <vt:lpstr>SVN-Gretoon</vt:lpstr>
      <vt:lpstr>Times New Roman</vt:lpstr>
      <vt:lpstr>UTM Avo</vt:lpstr>
      <vt:lpstr>等线</vt:lpstr>
      <vt:lpstr>萝莉体 第二版</vt:lpstr>
      <vt:lpstr>青鸟华光简胖头鱼</vt:lpstr>
      <vt:lpstr>2_Office 主题</vt:lpstr>
      <vt:lpstr>Office 主题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phanducky020798@gmail.com</dc:creator>
  <cp:lastModifiedBy>PC</cp:lastModifiedBy>
  <cp:revision>177</cp:revision>
  <dcterms:created xsi:type="dcterms:W3CDTF">2019-09-27T16:13:17Z</dcterms:created>
  <dcterms:modified xsi:type="dcterms:W3CDTF">2024-01-02T05:38:48Z</dcterms:modified>
</cp:coreProperties>
</file>