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591" r:id="rId2"/>
    <p:sldId id="257" r:id="rId3"/>
    <p:sldId id="589" r:id="rId4"/>
    <p:sldId id="597" r:id="rId5"/>
    <p:sldId id="598" r:id="rId6"/>
    <p:sldId id="599" r:id="rId7"/>
    <p:sldId id="600" r:id="rId8"/>
    <p:sldId id="601" r:id="rId9"/>
    <p:sldId id="602" r:id="rId10"/>
    <p:sldId id="603" r:id="rId11"/>
    <p:sldId id="604" r:id="rId12"/>
    <p:sldId id="605" r:id="rId13"/>
    <p:sldId id="606" r:id="rId14"/>
    <p:sldId id="607" r:id="rId15"/>
    <p:sldId id="608" r:id="rId16"/>
    <p:sldId id="609" r:id="rId17"/>
    <p:sldId id="610" r:id="rId18"/>
    <p:sldId id="593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CC"/>
    <a:srgbClr val="0000FF"/>
    <a:srgbClr val="FCD5B5"/>
    <a:srgbClr val="F8CBAD"/>
    <a:srgbClr val="00FF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7801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40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9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7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1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7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4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1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649" r:id="rId6"/>
    <p:sldLayoutId id="2147483753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652" r:id="rId13"/>
    <p:sldLayoutId id="2147483653" r:id="rId14"/>
    <p:sldLayoutId id="2147483654" r:id="rId15"/>
    <p:sldLayoutId id="2147483655" r:id="rId16"/>
    <p:sldLayoutId id="2147483754" r:id="rId17"/>
    <p:sldLayoutId id="2147483737" r:id="rId18"/>
    <p:sldLayoutId id="2147483733" r:id="rId19"/>
    <p:sldLayoutId id="2147483657" r:id="rId20"/>
    <p:sldLayoutId id="2147483658" r:id="rId21"/>
    <p:sldLayoutId id="2147483659" r:id="rId22"/>
    <p:sldLayoutId id="2147483660" r:id="rId23"/>
    <p:sldLayoutId id="2147483661" r:id="rId24"/>
    <p:sldLayoutId id="214748376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6" Type="http://schemas.openxmlformats.org/officeDocument/2006/relationships/image" Target="../media/image37.png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34.jpe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12" Type="http://schemas.openxmlformats.org/officeDocument/2006/relationships/image" Target="../media/image34.jpeg"/><Relationship Id="rId2" Type="http://schemas.openxmlformats.org/officeDocument/2006/relationships/audio" Target="../media/media3.wav"/><Relationship Id="rId16" Type="http://schemas.openxmlformats.org/officeDocument/2006/relationships/image" Target="../media/image37.png"/><Relationship Id="rId1" Type="http://schemas.microsoft.com/office/2007/relationships/media" Target="../media/media3.wav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38.jpeg"/><Relationship Id="rId1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0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3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0.wdp"/><Relationship Id="rId12" Type="http://schemas.openxmlformats.org/officeDocument/2006/relationships/image" Target="../media/image45.png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microsoft.com/office/2007/relationships/hdphoto" Target="../media/hdphoto7.wdp"/><Relationship Id="rId20" Type="http://schemas.openxmlformats.org/officeDocument/2006/relationships/image" Target="../media/image37.png"/><Relationship Id="rId1" Type="http://schemas.microsoft.com/office/2007/relationships/media" Target="../media/media3.wav"/><Relationship Id="rId6" Type="http://schemas.openxmlformats.org/officeDocument/2006/relationships/image" Target="../media/image42.png"/><Relationship Id="rId11" Type="http://schemas.microsoft.com/office/2007/relationships/hdphoto" Target="../media/hdphoto12.wdp"/><Relationship Id="rId5" Type="http://schemas.openxmlformats.org/officeDocument/2006/relationships/image" Target="../media/image41.jpeg"/><Relationship Id="rId15" Type="http://schemas.openxmlformats.org/officeDocument/2006/relationships/image" Target="../media/image34.jpeg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microsoft.com/office/2007/relationships/hdphoto" Target="../media/hdphoto11.wdp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4.wdp"/><Relationship Id="rId12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7.png"/><Relationship Id="rId11" Type="http://schemas.openxmlformats.org/officeDocument/2006/relationships/image" Target="../media/image35.png"/><Relationship Id="rId5" Type="http://schemas.openxmlformats.org/officeDocument/2006/relationships/image" Target="../media/image46.jpeg"/><Relationship Id="rId10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34.jpe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5.wdp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6" Type="http://schemas.openxmlformats.org/officeDocument/2006/relationships/image" Target="../media/image37.png"/><Relationship Id="rId1" Type="http://schemas.microsoft.com/office/2007/relationships/media" Target="../media/media3.wav"/><Relationship Id="rId6" Type="http://schemas.openxmlformats.org/officeDocument/2006/relationships/image" Target="../media/image49.png"/><Relationship Id="rId11" Type="http://schemas.openxmlformats.org/officeDocument/2006/relationships/image" Target="../media/image34.jpeg"/><Relationship Id="rId5" Type="http://schemas.openxmlformats.org/officeDocument/2006/relationships/image" Target="../media/image48.jpeg"/><Relationship Id="rId1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4.jpe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7.wdp"/><Relationship Id="rId12" Type="http://schemas.openxmlformats.org/officeDocument/2006/relationships/image" Target="../media/image51.png"/><Relationship Id="rId17" Type="http://schemas.openxmlformats.org/officeDocument/2006/relationships/image" Target="../media/image36.png"/><Relationship Id="rId2" Type="http://schemas.openxmlformats.org/officeDocument/2006/relationships/audio" Target="../media/media3.wav"/><Relationship Id="rId16" Type="http://schemas.openxmlformats.org/officeDocument/2006/relationships/image" Target="../media/image26.png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11" Type="http://schemas.microsoft.com/office/2007/relationships/hdphoto" Target="../media/hdphoto19.wdp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20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media3.wav"/><Relationship Id="rId16" Type="http://schemas.openxmlformats.org/officeDocument/2006/relationships/image" Target="../media/image36.png"/><Relationship Id="rId1" Type="http://schemas.microsoft.com/office/2007/relationships/media" Target="../media/media3.wav"/><Relationship Id="rId6" Type="http://schemas.openxmlformats.org/officeDocument/2006/relationships/image" Target="../media/image55.png"/><Relationship Id="rId11" Type="http://schemas.openxmlformats.org/officeDocument/2006/relationships/image" Target="../media/image28.png"/><Relationship Id="rId5" Type="http://schemas.openxmlformats.org/officeDocument/2006/relationships/image" Target="../media/image41.jpeg"/><Relationship Id="rId15" Type="http://schemas.openxmlformats.org/officeDocument/2006/relationships/image" Target="../media/image26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57.png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microsoft.com/office/2007/relationships/hdphoto" Target="../media/hdphoto22.wdp"/><Relationship Id="rId12" Type="http://schemas.openxmlformats.org/officeDocument/2006/relationships/image" Target="../media/image3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8.png"/><Relationship Id="rId11" Type="http://schemas.openxmlformats.org/officeDocument/2006/relationships/image" Target="../media/image26.png"/><Relationship Id="rId5" Type="http://schemas.openxmlformats.org/officeDocument/2006/relationships/image" Target="../media/image48.jpe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3" y="1927936"/>
            <a:ext cx="5206284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061246" y="2395797"/>
            <a:ext cx="76914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42"/>
            <a:ext cx="12192000" cy="6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88" y="547194"/>
            <a:ext cx="5080613" cy="173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0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6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6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>
                <a:solidFill>
                  <a:srgbClr val="0033CC"/>
                </a:solidFill>
                <a:latin typeface="+mj-lt"/>
              </a:rPr>
              <a:t>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2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6" y="131013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16969" y="823143"/>
            <a:ext cx="1009445" cy="428152"/>
            <a:chOff x="2989747" y="536502"/>
            <a:chExt cx="1572029" cy="585400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536502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0" y="153404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7240" y="151854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9034" y="225494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75081" y="190923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5436" y="194248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92222" y="190539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4640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464020"/>
            <a:ext cx="12198729" cy="63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94" y="548199"/>
            <a:ext cx="5167745" cy="1766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8809" y="96581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7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+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3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8" y="137224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27231" y="813323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2" y="159616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87502" y="1580656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89296" y="2317055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85343" y="1971348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25698" y="2004599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002484" y="196751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783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610"/>
            <a:ext cx="12192000" cy="6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1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4</a:t>
            </a:r>
            <a:endParaRPr lang="en-US" sz="2667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5" y="506736"/>
            <a:ext cx="5699754" cy="156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5021436" y="899945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10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5" y="131593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828848" y="757013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153985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89119" y="1524346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90913" y="2260745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86960" y="1915038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7315" y="1948289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304101" y="191120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540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2673"/>
            <a:ext cx="12191999" cy="749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</a:rPr>
              <a:t>D.</a:t>
            </a:r>
            <a:r>
              <a:rPr lang="vi-VN" sz="3200" dirty="0">
                <a:solidFill>
                  <a:srgbClr val="0033CC"/>
                </a:solidFill>
              </a:rPr>
              <a:t> 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96" y="482673"/>
            <a:ext cx="6132945" cy="168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737273" y="1005283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" y="1122432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840011" y="563509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62" y="134634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0282" y="1330842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2076" y="2067241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98123" y="1721534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8478" y="175478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315264" y="1717697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79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68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512"/>
            <a:ext cx="12192000" cy="64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2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1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8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sz="3200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10" y="635840"/>
            <a:ext cx="5573889" cy="126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4521199" y="840376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+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5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09" y="1133277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562352" y="574354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03" y="1357193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022623" y="1341687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024417" y="2078086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20464" y="1732379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60819" y="1765630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037605" y="1728542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6094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610"/>
            <a:ext cx="12192000" cy="6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2883" y="3006876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0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1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4" y="458608"/>
            <a:ext cx="5980545" cy="166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4724401" y="961760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7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6" y="1365838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995509" y="806915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60" y="1589754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55780" y="1574248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57574" y="2310647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53621" y="1964940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3976" y="1998191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470762" y="1961103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3604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/>
        </p:blipFill>
        <p:spPr bwMode="auto">
          <a:xfrm>
            <a:off x="-125029" y="0"/>
            <a:ext cx="12317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8716" y="-3933014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52" y="518937"/>
            <a:ext cx="6617148" cy="161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769551" y="1262294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2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- 3 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>
                <a:solidFill>
                  <a:srgbClr val="0033CC"/>
                </a:solidFill>
                <a:latin typeface="+mj-lt"/>
              </a:rPr>
              <a:t> 2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1" y="124337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75684" y="684453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5" y="146729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35955" y="1451786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37749" y="2188185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33796" y="1842478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4151" y="1875729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050937" y="183864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339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41" y="474652"/>
            <a:ext cx="6065807" cy="126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235537" y="80093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4 + 5 + …=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10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0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2667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667" dirty="0">
                <a:solidFill>
                  <a:srgbClr val="0033CC"/>
                </a:solidFill>
                <a:latin typeface="+mj-lt"/>
              </a:rPr>
              <a:t>1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14" y="1137585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473857" y="578662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08" y="1361501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4128" y="1345995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5922" y="2082394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31969" y="1736687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572324" y="1769938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949110" y="1732850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632487" y="3393524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354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865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D7A364-28AC-40E3-B50E-E279DE2F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898060" y="3266207"/>
            <a:ext cx="4745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8" y="470816"/>
            <a:ext cx="7205486" cy="5883700"/>
          </a:xfrm>
          <a:prstGeom prst="rect">
            <a:avLst/>
          </a:prstGeom>
        </p:spPr>
      </p:pic>
      <p:pic>
        <p:nvPicPr>
          <p:cNvPr id="3" name="Bản ghi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7861" y="5465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593" y="9711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6" y="0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24346" y="178453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8411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024" y="0"/>
            <a:ext cx="12981025" cy="687404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66BECD15-AC37-4B37-92AA-C64BA17C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84" y="1381125"/>
            <a:ext cx="2381250" cy="20478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9B178739-DADC-4413-95B8-17432AB0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310" y="1188651"/>
            <a:ext cx="3066573" cy="212627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927DACA9-33C2-4219-8A30-F16FAB533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338" y="1175944"/>
            <a:ext cx="3015746" cy="215168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B681E239-313E-4B28-91D2-C76B05CAB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986" y="7849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un 3">
            <a:extLst>
              <a:ext uri="{FF2B5EF4-FFF2-40B4-BE49-F238E27FC236}">
                <a16:creationId xmlns="" xmlns:a16="http://schemas.microsoft.com/office/drawing/2014/main" id="{1F9528C3-B778-4B4A-80F5-F1AE533C855E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BE430DAC-B9AF-4ED9-B4CC-19A2AF6F1C51}"/>
              </a:ext>
            </a:extLst>
          </p:cNvPr>
          <p:cNvSpPr/>
          <p:nvPr/>
        </p:nvSpPr>
        <p:spPr>
          <a:xfrm>
            <a:off x="535085" y="738233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8A20EE9A-D57D-456F-80A9-C2706649B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084" y="4246664"/>
            <a:ext cx="2868509" cy="16935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67E6D572-58F5-4187-B553-FB9FEE11D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765" y="4278112"/>
            <a:ext cx="1988154" cy="17557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43AB1054-EE88-44CF-8C52-595B7584A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1164" y="4355893"/>
            <a:ext cx="2838233" cy="1584327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FCA932CC-FAFA-4E87-BD9E-9FD21FFA1382}"/>
              </a:ext>
            </a:extLst>
          </p:cNvPr>
          <p:cNvSpPr/>
          <p:nvPr/>
        </p:nvSpPr>
        <p:spPr>
          <a:xfrm>
            <a:off x="2012694" y="3547045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138251FB-8854-47DE-821A-25CEB31344FD}"/>
              </a:ext>
            </a:extLst>
          </p:cNvPr>
          <p:cNvSpPr/>
          <p:nvPr/>
        </p:nvSpPr>
        <p:spPr>
          <a:xfrm>
            <a:off x="2075573" y="35734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4D07A736-31EF-46D6-B7B7-DB62DD7CDA10}"/>
              </a:ext>
            </a:extLst>
          </p:cNvPr>
          <p:cNvSpPr/>
          <p:nvPr/>
        </p:nvSpPr>
        <p:spPr>
          <a:xfrm>
            <a:off x="5541119" y="3543080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="" xmlns:a16="http://schemas.microsoft.com/office/drawing/2014/main" id="{C27B736A-BBC2-4FD9-82F2-C72F86F138F5}"/>
              </a:ext>
            </a:extLst>
          </p:cNvPr>
          <p:cNvSpPr/>
          <p:nvPr/>
        </p:nvSpPr>
        <p:spPr>
          <a:xfrm>
            <a:off x="5603998" y="35694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="" xmlns:a16="http://schemas.microsoft.com/office/drawing/2014/main" id="{1C043C42-42F3-415C-9263-DD4B1079FE1B}"/>
              </a:ext>
            </a:extLst>
          </p:cNvPr>
          <p:cNvSpPr/>
          <p:nvPr/>
        </p:nvSpPr>
        <p:spPr>
          <a:xfrm>
            <a:off x="9506171" y="3543080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9CAB7607-B875-42B1-BAFA-CA141D2EA1B7}"/>
              </a:ext>
            </a:extLst>
          </p:cNvPr>
          <p:cNvSpPr/>
          <p:nvPr/>
        </p:nvSpPr>
        <p:spPr>
          <a:xfrm>
            <a:off x="9569050" y="35694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="" xmlns:a16="http://schemas.microsoft.com/office/drawing/2014/main" id="{81E2F55B-4A58-4FAD-9763-615D07EB7C7C}"/>
              </a:ext>
            </a:extLst>
          </p:cNvPr>
          <p:cNvSpPr/>
          <p:nvPr/>
        </p:nvSpPr>
        <p:spPr>
          <a:xfrm>
            <a:off x="2012694" y="5998788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C62965C2-1948-484B-B6F2-1DA3C93CF440}"/>
              </a:ext>
            </a:extLst>
          </p:cNvPr>
          <p:cNvSpPr/>
          <p:nvPr/>
        </p:nvSpPr>
        <p:spPr>
          <a:xfrm>
            <a:off x="2075573" y="602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="" xmlns:a16="http://schemas.microsoft.com/office/drawing/2014/main" id="{20158640-4452-4637-AF81-CBB6BFB89116}"/>
              </a:ext>
            </a:extLst>
          </p:cNvPr>
          <p:cNvSpPr/>
          <p:nvPr/>
        </p:nvSpPr>
        <p:spPr>
          <a:xfrm>
            <a:off x="5542401" y="6028209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="" xmlns:a16="http://schemas.microsoft.com/office/drawing/2014/main" id="{BBDE1F17-834B-45B9-B6CF-3E9A83531F89}"/>
              </a:ext>
            </a:extLst>
          </p:cNvPr>
          <p:cNvSpPr/>
          <p:nvPr/>
        </p:nvSpPr>
        <p:spPr>
          <a:xfrm>
            <a:off x="5605280" y="60545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="" xmlns:a16="http://schemas.microsoft.com/office/drawing/2014/main" id="{58228020-16B9-44C5-A9EF-E32F0CECE8B8}"/>
              </a:ext>
            </a:extLst>
          </p:cNvPr>
          <p:cNvSpPr/>
          <p:nvPr/>
        </p:nvSpPr>
        <p:spPr>
          <a:xfrm>
            <a:off x="9584186" y="5998788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28331D2A-435B-430E-B53C-39CD45A08E9D}"/>
              </a:ext>
            </a:extLst>
          </p:cNvPr>
          <p:cNvSpPr/>
          <p:nvPr/>
        </p:nvSpPr>
        <p:spPr>
          <a:xfrm>
            <a:off x="9647065" y="602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93C43FCA-AC6F-4630-B6E4-4823C2EFED51}"/>
              </a:ext>
            </a:extLst>
          </p:cNvPr>
          <p:cNvSpPr/>
          <p:nvPr/>
        </p:nvSpPr>
        <p:spPr>
          <a:xfrm>
            <a:off x="2075573" y="35550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399F537D-5DF7-4E16-A4DC-8BFA577046E2}"/>
              </a:ext>
            </a:extLst>
          </p:cNvPr>
          <p:cNvSpPr/>
          <p:nvPr/>
        </p:nvSpPr>
        <p:spPr>
          <a:xfrm>
            <a:off x="5477774" y="35446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="" xmlns:a16="http://schemas.microsoft.com/office/drawing/2014/main" id="{CBBD02C0-78A8-4227-90F9-7967B745BF36}"/>
              </a:ext>
            </a:extLst>
          </p:cNvPr>
          <p:cNvSpPr/>
          <p:nvPr/>
        </p:nvSpPr>
        <p:spPr>
          <a:xfrm>
            <a:off x="9576449" y="35602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="" xmlns:a16="http://schemas.microsoft.com/office/drawing/2014/main" id="{1AD37BC9-F3B0-4697-815E-8E5232EA241E}"/>
              </a:ext>
            </a:extLst>
          </p:cNvPr>
          <p:cNvSpPr/>
          <p:nvPr/>
        </p:nvSpPr>
        <p:spPr>
          <a:xfrm>
            <a:off x="2078134" y="599630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="" xmlns:a16="http://schemas.microsoft.com/office/drawing/2014/main" id="{B513C5AD-869E-4C6A-9200-20076278DCDE}"/>
              </a:ext>
            </a:extLst>
          </p:cNvPr>
          <p:cNvSpPr/>
          <p:nvPr/>
        </p:nvSpPr>
        <p:spPr>
          <a:xfrm>
            <a:off x="5603998" y="605140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="" xmlns:a16="http://schemas.microsoft.com/office/drawing/2014/main" id="{814A355B-9A9A-4B94-A45F-36D8DA0064C7}"/>
              </a:ext>
            </a:extLst>
          </p:cNvPr>
          <p:cNvSpPr/>
          <p:nvPr/>
        </p:nvSpPr>
        <p:spPr>
          <a:xfrm>
            <a:off x="9643219" y="599496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/>
      <p:bldP spid="19" grpId="1"/>
      <p:bldP spid="20" grpId="0" animBg="1"/>
      <p:bldP spid="21" grpId="0"/>
      <p:bldP spid="21" grpId="1"/>
      <p:bldP spid="22" grpId="0" animBg="1"/>
      <p:bldP spid="23" grpId="0"/>
      <p:bldP spid="23" grpId="1"/>
      <p:bldP spid="24" grpId="0" animBg="1"/>
      <p:bldP spid="25" grpId="0"/>
      <p:bldP spid="25" grpId="1"/>
      <p:bldP spid="26" grpId="0" animBg="1"/>
      <p:bldP spid="27" grpId="0"/>
      <p:bldP spid="27" grpId="1"/>
      <p:bldP spid="28" grpId="0" animBg="1"/>
      <p:bldP spid="29" grpId="0"/>
      <p:bldP spid="29" grpId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="" xmlns:a16="http://schemas.microsoft.com/office/drawing/2014/main" id="{FAC9C220-1FC8-453C-8F9C-8A98A59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024" y="0"/>
            <a:ext cx="12981025" cy="6874042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91BC0384-B48A-46DF-BFD1-10E6E18A0723}"/>
              </a:ext>
            </a:extLst>
          </p:cNvPr>
          <p:cNvSpPr/>
          <p:nvPr/>
        </p:nvSpPr>
        <p:spPr>
          <a:xfrm>
            <a:off x="835025" y="94017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="" xmlns:a16="http://schemas.microsoft.com/office/drawing/2014/main" id="{E08A4ED8-9207-4F41-B453-3491529DD447}"/>
              </a:ext>
            </a:extLst>
          </p:cNvPr>
          <p:cNvGrpSpPr/>
          <p:nvPr/>
        </p:nvGrpSpPr>
        <p:grpSpPr>
          <a:xfrm>
            <a:off x="1667853" y="1846307"/>
            <a:ext cx="2474656" cy="612000"/>
            <a:chOff x="4019375" y="5694142"/>
            <a:chExt cx="2481728" cy="612000"/>
          </a:xfrm>
        </p:grpSpPr>
        <p:sp>
          <p:nvSpPr>
            <p:cNvPr id="12" name="Rounded Rectangle 5">
              <a:extLst>
                <a:ext uri="{FF2B5EF4-FFF2-40B4-BE49-F238E27FC236}">
                  <a16:creationId xmlns="" xmlns:a16="http://schemas.microsoft.com/office/drawing/2014/main" id="{FAB66820-51AD-4CAD-81C7-78C44E7717D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3          8 </a:t>
              </a: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="" xmlns:a16="http://schemas.microsoft.com/office/drawing/2014/main" id="{A4B4E388-9085-49EE-A03A-A51A273D74DD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9AA69CDD-2254-4014-B2BF-05724714BA59}"/>
              </a:ext>
            </a:extLst>
          </p:cNvPr>
          <p:cNvSpPr/>
          <p:nvPr/>
        </p:nvSpPr>
        <p:spPr>
          <a:xfrm>
            <a:off x="2239821" y="18275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CBC9A529-7A27-4714-AE8F-322B176748F6}"/>
              </a:ext>
            </a:extLst>
          </p:cNvPr>
          <p:cNvSpPr/>
          <p:nvPr/>
        </p:nvSpPr>
        <p:spPr>
          <a:xfrm>
            <a:off x="2249799" y="186713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F00817FE-6FB1-435F-8EEF-A97DCAC53830}"/>
              </a:ext>
            </a:extLst>
          </p:cNvPr>
          <p:cNvGrpSpPr/>
          <p:nvPr/>
        </p:nvGrpSpPr>
        <p:grpSpPr>
          <a:xfrm>
            <a:off x="1667853" y="2941495"/>
            <a:ext cx="2474656" cy="612000"/>
            <a:chOff x="4019375" y="5694142"/>
            <a:chExt cx="2481728" cy="612000"/>
          </a:xfrm>
        </p:grpSpPr>
        <p:sp>
          <p:nvSpPr>
            <p:cNvPr id="18" name="Rounded Rectangle 5">
              <a:extLst>
                <a:ext uri="{FF2B5EF4-FFF2-40B4-BE49-F238E27FC236}">
                  <a16:creationId xmlns="" xmlns:a16="http://schemas.microsoft.com/office/drawing/2014/main" id="{EBEC2273-04A8-440D-8535-FCF184EA3FD4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6          6 </a:t>
              </a:r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="" xmlns:a16="http://schemas.microsoft.com/office/drawing/2014/main" id="{B7ABFA93-EC4A-4290-A57C-37CECCDE83FC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12A5F9F0-8FC4-42FD-99D4-F6E582A3A55A}"/>
              </a:ext>
            </a:extLst>
          </p:cNvPr>
          <p:cNvSpPr/>
          <p:nvPr/>
        </p:nvSpPr>
        <p:spPr>
          <a:xfrm>
            <a:off x="2253676" y="29492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2D66ADEE-5855-417B-8152-A6B9A163FC5D}"/>
              </a:ext>
            </a:extLst>
          </p:cNvPr>
          <p:cNvGrpSpPr/>
          <p:nvPr/>
        </p:nvGrpSpPr>
        <p:grpSpPr>
          <a:xfrm>
            <a:off x="5240648" y="1870594"/>
            <a:ext cx="2474656" cy="612000"/>
            <a:chOff x="4019375" y="5694142"/>
            <a:chExt cx="2481728" cy="612000"/>
          </a:xfrm>
        </p:grpSpPr>
        <p:sp>
          <p:nvSpPr>
            <p:cNvPr id="22" name="Rounded Rectangle 5">
              <a:extLst>
                <a:ext uri="{FF2B5EF4-FFF2-40B4-BE49-F238E27FC236}">
                  <a16:creationId xmlns="" xmlns:a16="http://schemas.microsoft.com/office/drawing/2014/main" id="{98DDEA64-DCF0-45E0-8A97-A39BD4ECCD56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4          0 </a:t>
              </a: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="" xmlns:a16="http://schemas.microsoft.com/office/drawing/2014/main" id="{F48B5831-C27F-4424-A8D2-D0D6ED19903A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07383B75-5071-4DB8-97CB-E9F62C299DE3}"/>
              </a:ext>
            </a:extLst>
          </p:cNvPr>
          <p:cNvSpPr/>
          <p:nvPr/>
        </p:nvSpPr>
        <p:spPr>
          <a:xfrm>
            <a:off x="5834755" y="19183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FE80E165-CEA2-4F7E-ADFB-0B9A0CB217DE}"/>
              </a:ext>
            </a:extLst>
          </p:cNvPr>
          <p:cNvGrpSpPr/>
          <p:nvPr/>
        </p:nvGrpSpPr>
        <p:grpSpPr>
          <a:xfrm>
            <a:off x="5240648" y="2958059"/>
            <a:ext cx="2474656" cy="612000"/>
            <a:chOff x="4019375" y="5694142"/>
            <a:chExt cx="2481728" cy="612000"/>
          </a:xfrm>
        </p:grpSpPr>
        <p:sp>
          <p:nvSpPr>
            <p:cNvPr id="26" name="Rounded Rectangle 5">
              <a:extLst>
                <a:ext uri="{FF2B5EF4-FFF2-40B4-BE49-F238E27FC236}">
                  <a16:creationId xmlns="" xmlns:a16="http://schemas.microsoft.com/office/drawing/2014/main" id="{8CE31F8E-C1FC-480C-A118-9B2867B2F93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7          9 </a:t>
              </a: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="" xmlns:a16="http://schemas.microsoft.com/office/drawing/2014/main" id="{5FE1DCF6-A916-46ED-94CD-EC392ABD45D1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="" xmlns:a16="http://schemas.microsoft.com/office/drawing/2014/main" id="{8749734F-61B3-415F-9A0F-488831E07F7C}"/>
              </a:ext>
            </a:extLst>
          </p:cNvPr>
          <p:cNvSpPr/>
          <p:nvPr/>
        </p:nvSpPr>
        <p:spPr>
          <a:xfrm>
            <a:off x="5834755" y="300585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="" xmlns:a16="http://schemas.microsoft.com/office/drawing/2014/main" id="{28BC836A-5251-468E-B16C-B98FEAD96F07}"/>
              </a:ext>
            </a:extLst>
          </p:cNvPr>
          <p:cNvGrpSpPr/>
          <p:nvPr/>
        </p:nvGrpSpPr>
        <p:grpSpPr>
          <a:xfrm>
            <a:off x="8170466" y="1834181"/>
            <a:ext cx="2474656" cy="612000"/>
            <a:chOff x="3834586" y="5694142"/>
            <a:chExt cx="2481728" cy="612000"/>
          </a:xfrm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AED9DBA8-E63E-41F4-9E39-AF00BD672EE0}"/>
                </a:ext>
              </a:extLst>
            </p:cNvPr>
            <p:cNvSpPr/>
            <p:nvPr/>
          </p:nvSpPr>
          <p:spPr>
            <a:xfrm>
              <a:off x="3834586" y="5745840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10          0 </a:t>
              </a:r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="" xmlns:a16="http://schemas.microsoft.com/office/drawing/2014/main" id="{35470B04-073A-47BB-BF98-0C36F954AB4D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2" name="Rounded Rectangle 5">
            <a:extLst>
              <a:ext uri="{FF2B5EF4-FFF2-40B4-BE49-F238E27FC236}">
                <a16:creationId xmlns="" xmlns:a16="http://schemas.microsoft.com/office/drawing/2014/main" id="{B41D957F-3698-4C32-A270-BD17E360C3A3}"/>
              </a:ext>
            </a:extLst>
          </p:cNvPr>
          <p:cNvSpPr/>
          <p:nvPr/>
        </p:nvSpPr>
        <p:spPr>
          <a:xfrm>
            <a:off x="8940551" y="184190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="" xmlns:a16="http://schemas.microsoft.com/office/drawing/2014/main" id="{B0B11F82-C076-415E-A105-E88876F05BF6}"/>
              </a:ext>
            </a:extLst>
          </p:cNvPr>
          <p:cNvGrpSpPr/>
          <p:nvPr/>
        </p:nvGrpSpPr>
        <p:grpSpPr>
          <a:xfrm>
            <a:off x="8341993" y="2958059"/>
            <a:ext cx="2474656" cy="612000"/>
            <a:chOff x="4019375" y="5694142"/>
            <a:chExt cx="2481728" cy="612000"/>
          </a:xfrm>
        </p:grpSpPr>
        <p:sp>
          <p:nvSpPr>
            <p:cNvPr id="34" name="Rounded Rectangle 5">
              <a:extLst>
                <a:ext uri="{FF2B5EF4-FFF2-40B4-BE49-F238E27FC236}">
                  <a16:creationId xmlns="" xmlns:a16="http://schemas.microsoft.com/office/drawing/2014/main" id="{01C12931-851C-43E4-A823-10622251BED3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9          6 </a:t>
              </a:r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="" xmlns:a16="http://schemas.microsoft.com/office/drawing/2014/main" id="{839D93BE-E93A-4153-9A78-E7431803BEC7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6" name="Rounded Rectangle 5">
            <a:extLst>
              <a:ext uri="{FF2B5EF4-FFF2-40B4-BE49-F238E27FC236}">
                <a16:creationId xmlns="" xmlns:a16="http://schemas.microsoft.com/office/drawing/2014/main" id="{8EF651AC-C73F-40EE-B0A6-8F0CD0E13E8F}"/>
              </a:ext>
            </a:extLst>
          </p:cNvPr>
          <p:cNvSpPr/>
          <p:nvPr/>
        </p:nvSpPr>
        <p:spPr>
          <a:xfrm>
            <a:off x="8927816" y="29657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="" xmlns:a16="http://schemas.microsoft.com/office/drawing/2014/main" id="{100B0AE5-CBB0-4FBA-B677-01FCA85E7312}"/>
              </a:ext>
            </a:extLst>
          </p:cNvPr>
          <p:cNvSpPr/>
          <p:nvPr/>
        </p:nvSpPr>
        <p:spPr>
          <a:xfrm>
            <a:off x="2239821" y="293485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="" xmlns:a16="http://schemas.microsoft.com/office/drawing/2014/main" id="{CB900240-F811-48B3-A53B-765F2ED80C1F}"/>
              </a:ext>
            </a:extLst>
          </p:cNvPr>
          <p:cNvSpPr/>
          <p:nvPr/>
        </p:nvSpPr>
        <p:spPr>
          <a:xfrm>
            <a:off x="5849370" y="18275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="" xmlns:a16="http://schemas.microsoft.com/office/drawing/2014/main" id="{6840C43B-0DA5-41E6-B925-2D7770932FF9}"/>
              </a:ext>
            </a:extLst>
          </p:cNvPr>
          <p:cNvSpPr/>
          <p:nvPr/>
        </p:nvSpPr>
        <p:spPr>
          <a:xfrm>
            <a:off x="5786990" y="29358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="" xmlns:a16="http://schemas.microsoft.com/office/drawing/2014/main" id="{464B7C89-2155-458E-9C07-DBBED805ECE9}"/>
              </a:ext>
            </a:extLst>
          </p:cNvPr>
          <p:cNvSpPr/>
          <p:nvPr/>
        </p:nvSpPr>
        <p:spPr>
          <a:xfrm>
            <a:off x="8953249" y="17935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="" xmlns:a16="http://schemas.microsoft.com/office/drawing/2014/main" id="{D39BB0F2-51E4-40B3-AAAB-4F8F7D381292}"/>
              </a:ext>
            </a:extLst>
          </p:cNvPr>
          <p:cNvSpPr/>
          <p:nvPr/>
        </p:nvSpPr>
        <p:spPr>
          <a:xfrm>
            <a:off x="8931156" y="290703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="" xmlns:a16="http://schemas.microsoft.com/office/drawing/2014/main" id="{74CD1302-B790-41A9-9C44-57B32D7A1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334" y="924776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&gt; , &lt;, =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Sun 3">
            <a:extLst>
              <a:ext uri="{FF2B5EF4-FFF2-40B4-BE49-F238E27FC236}">
                <a16:creationId xmlns="" xmlns:a16="http://schemas.microsoft.com/office/drawing/2014/main" id="{7FE1C426-47F3-40EB-BA9E-021EB8181871}"/>
              </a:ext>
            </a:extLst>
          </p:cNvPr>
          <p:cNvSpPr/>
          <p:nvPr/>
        </p:nvSpPr>
        <p:spPr>
          <a:xfrm>
            <a:off x="1032179" y="706292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="" xmlns:a16="http://schemas.microsoft.com/office/drawing/2014/main" id="{541DE407-32A2-424A-8D00-94D961DAE7D4}"/>
              </a:ext>
            </a:extLst>
          </p:cNvPr>
          <p:cNvSpPr/>
          <p:nvPr/>
        </p:nvSpPr>
        <p:spPr>
          <a:xfrm>
            <a:off x="732543" y="924776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3200" b="1" kern="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" name="图片 7" descr="572005ec0a0c4">
            <a:extLst>
              <a:ext uri="{FF2B5EF4-FFF2-40B4-BE49-F238E27FC236}">
                <a16:creationId xmlns="" xmlns:a16="http://schemas.microsoft.com/office/drawing/2014/main" id="{F9D5EDFD-C559-4271-A267-BD51BEE54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2688" y="686608"/>
            <a:ext cx="1808914" cy="1215435"/>
          </a:xfrm>
          <a:prstGeom prst="rect">
            <a:avLst/>
          </a:prstGeom>
        </p:spPr>
      </p:pic>
      <p:sp>
        <p:nvSpPr>
          <p:cNvPr id="52" name="Text Box 5">
            <a:extLst>
              <a:ext uri="{FF2B5EF4-FFF2-40B4-BE49-F238E27FC236}">
                <a16:creationId xmlns="" xmlns:a16="http://schemas.microsoft.com/office/drawing/2014/main" id="{A8C514C4-CE34-4671-9ED6-4F8495E9B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42" y="3831815"/>
            <a:ext cx="9565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lớn: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34">
            <a:extLst>
              <a:ext uri="{FF2B5EF4-FFF2-40B4-BE49-F238E27FC236}">
                <a16:creationId xmlns="" xmlns:a16="http://schemas.microsoft.com/office/drawing/2014/main" id="{C1861AFB-AF4F-48DA-B8FB-5D4B868CBA75}"/>
              </a:ext>
            </a:extLst>
          </p:cNvPr>
          <p:cNvGrpSpPr/>
          <p:nvPr/>
        </p:nvGrpSpPr>
        <p:grpSpPr>
          <a:xfrm>
            <a:off x="2109581" y="4427703"/>
            <a:ext cx="1103371" cy="1232856"/>
            <a:chOff x="3692379" y="847374"/>
            <a:chExt cx="1726623" cy="1880264"/>
          </a:xfrm>
        </p:grpSpPr>
        <p:pic>
          <p:nvPicPr>
            <p:cNvPr id="54" name="Picture 2" descr="Hippie Flowers Clip Art , Free Transparent Clipart - ClipartKey">
              <a:extLst>
                <a:ext uri="{FF2B5EF4-FFF2-40B4-BE49-F238E27FC236}">
                  <a16:creationId xmlns="" xmlns:a16="http://schemas.microsoft.com/office/drawing/2014/main" id="{4BF32507-9383-4134-B760-DD728DAE0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35">
              <a:extLst>
                <a:ext uri="{FF2B5EF4-FFF2-40B4-BE49-F238E27FC236}">
                  <a16:creationId xmlns="" xmlns:a16="http://schemas.microsoft.com/office/drawing/2014/main" id="{36D3B2C3-B12F-41DB-8F15-1AC5B874745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56" name="Group 37">
            <a:extLst>
              <a:ext uri="{FF2B5EF4-FFF2-40B4-BE49-F238E27FC236}">
                <a16:creationId xmlns="" xmlns:a16="http://schemas.microsoft.com/office/drawing/2014/main" id="{93BF93FD-D0D0-4CFA-9C20-8CE14E2B634F}"/>
              </a:ext>
            </a:extLst>
          </p:cNvPr>
          <p:cNvGrpSpPr/>
          <p:nvPr/>
        </p:nvGrpSpPr>
        <p:grpSpPr>
          <a:xfrm>
            <a:off x="4205871" y="4427703"/>
            <a:ext cx="1103371" cy="1232856"/>
            <a:chOff x="3692379" y="847374"/>
            <a:chExt cx="1726623" cy="1880264"/>
          </a:xfrm>
        </p:grpSpPr>
        <p:pic>
          <p:nvPicPr>
            <p:cNvPr id="57" name="Picture 2" descr="Hippie Flowers Clip Art , Free Transparent Clipart - ClipartKey">
              <a:extLst>
                <a:ext uri="{FF2B5EF4-FFF2-40B4-BE49-F238E27FC236}">
                  <a16:creationId xmlns="" xmlns:a16="http://schemas.microsoft.com/office/drawing/2014/main" id="{E85320E8-9D07-4AD1-9FFE-7983DF098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39">
              <a:extLst>
                <a:ext uri="{FF2B5EF4-FFF2-40B4-BE49-F238E27FC236}">
                  <a16:creationId xmlns="" xmlns:a16="http://schemas.microsoft.com/office/drawing/2014/main" id="{362BA4A6-0F9A-4907-AF4C-63DADF5B5911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9" name="Group 40">
            <a:extLst>
              <a:ext uri="{FF2B5EF4-FFF2-40B4-BE49-F238E27FC236}">
                <a16:creationId xmlns="" xmlns:a16="http://schemas.microsoft.com/office/drawing/2014/main" id="{20BFF2C8-815B-4726-B7E9-3ABE6191FE6D}"/>
              </a:ext>
            </a:extLst>
          </p:cNvPr>
          <p:cNvGrpSpPr/>
          <p:nvPr/>
        </p:nvGrpSpPr>
        <p:grpSpPr>
          <a:xfrm>
            <a:off x="6437578" y="4427703"/>
            <a:ext cx="1103371" cy="1232856"/>
            <a:chOff x="3692379" y="847374"/>
            <a:chExt cx="1726623" cy="1880264"/>
          </a:xfrm>
        </p:grpSpPr>
        <p:pic>
          <p:nvPicPr>
            <p:cNvPr id="60" name="Picture 2" descr="Hippie Flowers Clip Art , Free Transparent Clipart - ClipartKey">
              <a:extLst>
                <a:ext uri="{FF2B5EF4-FFF2-40B4-BE49-F238E27FC236}">
                  <a16:creationId xmlns="" xmlns:a16="http://schemas.microsoft.com/office/drawing/2014/main" id="{65CFDB62-C45D-428F-BB1B-535E09311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 42">
              <a:extLst>
                <a:ext uri="{FF2B5EF4-FFF2-40B4-BE49-F238E27FC236}">
                  <a16:creationId xmlns="" xmlns:a16="http://schemas.microsoft.com/office/drawing/2014/main" id="{4C9BE03D-352C-4E9B-AFD4-18067A024330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62" name="Group 1">
            <a:extLst>
              <a:ext uri="{FF2B5EF4-FFF2-40B4-BE49-F238E27FC236}">
                <a16:creationId xmlns="" xmlns:a16="http://schemas.microsoft.com/office/drawing/2014/main" id="{03CE9102-D44C-472B-A205-CCBF394EBAC0}"/>
              </a:ext>
            </a:extLst>
          </p:cNvPr>
          <p:cNvGrpSpPr/>
          <p:nvPr/>
        </p:nvGrpSpPr>
        <p:grpSpPr>
          <a:xfrm>
            <a:off x="8608150" y="4427703"/>
            <a:ext cx="1103371" cy="1232856"/>
            <a:chOff x="8800376" y="1040437"/>
            <a:chExt cx="1726623" cy="1880264"/>
          </a:xfrm>
        </p:grpSpPr>
        <p:pic>
          <p:nvPicPr>
            <p:cNvPr id="63" name="Picture 2" descr="Hippie Flowers Clip Art , Free Transparent Clipart - ClipartKey">
              <a:extLst>
                <a:ext uri="{FF2B5EF4-FFF2-40B4-BE49-F238E27FC236}">
                  <a16:creationId xmlns="" xmlns:a16="http://schemas.microsoft.com/office/drawing/2014/main" id="{AE08E704-74E3-47AB-AA65-6C50D84C7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376" y="1040437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44">
              <a:extLst>
                <a:ext uri="{FF2B5EF4-FFF2-40B4-BE49-F238E27FC236}">
                  <a16:creationId xmlns="" xmlns:a16="http://schemas.microsoft.com/office/drawing/2014/main" id="{0B7F6A7C-DE0B-4C12-AD7C-D421614072FE}"/>
                </a:ext>
              </a:extLst>
            </p:cNvPr>
            <p:cNvSpPr/>
            <p:nvPr/>
          </p:nvSpPr>
          <p:spPr>
            <a:xfrm>
              <a:off x="8982612" y="1550952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955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9609 0.1388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431 0.1388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0547 0.1388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2694 0.1388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20" grpId="0"/>
      <p:bldP spid="20" grpId="1"/>
      <p:bldP spid="24" grpId="0"/>
      <p:bldP spid="24" grpId="1"/>
      <p:bldP spid="28" grpId="0"/>
      <p:bldP spid="28" grpId="1"/>
      <p:bldP spid="32" grpId="0"/>
      <p:bldP spid="32" grpId="1"/>
      <p:bldP spid="36" grpId="0"/>
      <p:bldP spid="36" grpId="1"/>
      <p:bldP spid="37" grpId="0"/>
      <p:bldP spid="38" grpId="0"/>
      <p:bldP spid="39" grpId="0"/>
      <p:bldP spid="40" grpId="0"/>
      <p:bldP spid="41" grpId="0"/>
      <p:bldP spid="47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363056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024" y="0"/>
            <a:ext cx="12981025" cy="6874042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=""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=""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=""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=""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4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=""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2062288" y="1263713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phép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 10.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="" xmlns:a16="http://schemas.microsoft.com/office/drawing/2014/main" id="{6F65A60F-8610-42CE-8061-C8D48FF787A1}"/>
              </a:ext>
            </a:extLst>
          </p:cNvPr>
          <p:cNvSpPr/>
          <p:nvPr/>
        </p:nvSpPr>
        <p:spPr>
          <a:xfrm>
            <a:off x="4888935" y="357902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269909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031"/>
            <a:ext cx="12192000" cy="64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0623"/>
            <a:ext cx="13861472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495229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3680" y="940497"/>
            <a:ext cx="433163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323</Words>
  <Application>Microsoft Office PowerPoint</Application>
  <PresentationFormat>Widescreen</PresentationFormat>
  <Paragraphs>112</Paragraphs>
  <Slides>18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Microsoft YaHei UI</vt:lpstr>
      <vt:lpstr>Arial</vt:lpstr>
      <vt:lpstr>Calibri</vt:lpstr>
      <vt:lpstr>inpin heiti</vt:lpstr>
      <vt:lpstr>SVN-Gretoon</vt:lpstr>
      <vt:lpstr>Times New Roman</vt:lpstr>
      <vt:lpstr>UTM Avo</vt:lpstr>
      <vt:lpstr>青鸟华光简胖头鱼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PC</cp:lastModifiedBy>
  <cp:revision>590</cp:revision>
  <dcterms:created xsi:type="dcterms:W3CDTF">2021-02-20T02:56:00Z</dcterms:created>
  <dcterms:modified xsi:type="dcterms:W3CDTF">2024-01-02T05:29:50Z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