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66" r:id="rId3"/>
  </p:sldMasterIdLst>
  <p:notesMasterIdLst>
    <p:notesMasterId r:id="rId31"/>
  </p:notesMasterIdLst>
  <p:sldIdLst>
    <p:sldId id="257" r:id="rId4"/>
    <p:sldId id="262" r:id="rId5"/>
    <p:sldId id="265" r:id="rId6"/>
    <p:sldId id="266" r:id="rId7"/>
    <p:sldId id="277" r:id="rId8"/>
    <p:sldId id="300" r:id="rId9"/>
    <p:sldId id="307" r:id="rId10"/>
    <p:sldId id="308" r:id="rId11"/>
    <p:sldId id="275" r:id="rId12"/>
    <p:sldId id="298" r:id="rId13"/>
    <p:sldId id="299" r:id="rId14"/>
    <p:sldId id="309" r:id="rId15"/>
    <p:sldId id="310" r:id="rId16"/>
    <p:sldId id="318" r:id="rId17"/>
    <p:sldId id="261" r:id="rId18"/>
    <p:sldId id="435" r:id="rId19"/>
    <p:sldId id="451" r:id="rId20"/>
    <p:sldId id="452" r:id="rId21"/>
    <p:sldId id="453" r:id="rId22"/>
    <p:sldId id="301" r:id="rId23"/>
    <p:sldId id="456" r:id="rId24"/>
    <p:sldId id="458" r:id="rId25"/>
    <p:sldId id="459" r:id="rId26"/>
    <p:sldId id="464" r:id="rId27"/>
    <p:sldId id="463" r:id="rId28"/>
    <p:sldId id="465" r:id="rId29"/>
    <p:sldId id="2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3F2C6B-E6CB-4B82-B3D1-DAD993B75FA2}" type="datetimeFigureOut">
              <a:rPr lang="en-US" smtClean="0"/>
              <a:t>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7EF72-00B2-4B57-850B-F4B7E702897F}" type="slidenum">
              <a:rPr lang="en-US" smtClean="0"/>
              <a:t>‹#›</a:t>
            </a:fld>
            <a:endParaRPr lang="en-US"/>
          </a:p>
        </p:txBody>
      </p:sp>
    </p:spTree>
    <p:extLst>
      <p:ext uri="{BB962C8B-B14F-4D97-AF65-F5344CB8AC3E}">
        <p14:creationId xmlns:p14="http://schemas.microsoft.com/office/powerpoint/2010/main" val="2762360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9899-4AC4-414D-A496-B9FFE39AD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77823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9D43809-2B8D-4F89-AA90-42471D75D2C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99170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9899-4AC4-414D-A496-B9FFE39AD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857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9899-4AC4-414D-A496-B9FFE39AD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53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9899-4AC4-414D-A496-B9FFE39AD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994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9899-4AC4-414D-A496-B9FFE39AD2F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05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46553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3868814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9854B7-035A-45E2-B615-DB657892FFD8}" type="datetimeFigureOut">
              <a:rPr lang="en-US" smtClean="0"/>
              <a:t>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F6EEA51-CFC0-43EE-BC68-D9AF5CD1D30F}" type="slidenum">
              <a:rPr lang="en-US" smtClean="0"/>
              <a:t>‹#›</a:t>
            </a:fld>
            <a:endParaRPr lang="en-US"/>
          </a:p>
        </p:txBody>
      </p:sp>
    </p:spTree>
    <p:extLst>
      <p:ext uri="{BB962C8B-B14F-4D97-AF65-F5344CB8AC3E}">
        <p14:creationId xmlns:p14="http://schemas.microsoft.com/office/powerpoint/2010/main" val="1345418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644001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0C3A388B-3FC2-26AA-9A84-6F0B3ED04B1F}"/>
              </a:ext>
            </a:extLst>
          </p:cNvPr>
          <p:cNvPicPr>
            <a:picLocks noChangeAspect="1"/>
          </p:cNvPicPr>
          <p:nvPr userDrawn="1"/>
        </p:nvPicPr>
        <p:blipFill>
          <a:blip r:embed="rId2"/>
          <a:stretch>
            <a:fillRect/>
          </a:stretch>
        </p:blipFill>
        <p:spPr>
          <a:xfrm>
            <a:off x="0" y="0"/>
            <a:ext cx="12191999" cy="6922008"/>
          </a:xfrm>
          <a:prstGeom prst="rect">
            <a:avLst/>
          </a:prstGeom>
        </p:spPr>
      </p:pic>
    </p:spTree>
    <p:extLst>
      <p:ext uri="{BB962C8B-B14F-4D97-AF65-F5344CB8AC3E}">
        <p14:creationId xmlns:p14="http://schemas.microsoft.com/office/powerpoint/2010/main" val="9547469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100233"/>
      </p:ext>
    </p:extLst>
  </p:cSld>
  <p:clrMapOvr>
    <a:masterClrMapping/>
  </p:clrMapOvr>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1/7/2024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3163830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1177BF3D-D5BF-C93F-372A-37BEBC44374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Content Placeholder 3"/>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95116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8" r:id="rId4"/>
    <p:sldLayoutId id="214748369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xmlns="" id="{3757C8B4-6427-6E0B-4F99-047E228DE4D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8" name="Content Placeholder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0480"/>
            <a:ext cx="12192000" cy="6888480"/>
          </a:xfrm>
          <a:prstGeom prst="rect">
            <a:avLst/>
          </a:prstGeom>
        </p:spPr>
      </p:pic>
    </p:spTree>
    <p:extLst>
      <p:ext uri="{BB962C8B-B14F-4D97-AF65-F5344CB8AC3E}">
        <p14:creationId xmlns:p14="http://schemas.microsoft.com/office/powerpoint/2010/main" val="1525190973"/>
      </p:ext>
    </p:extLst>
  </p:cSld>
  <p:clrMap bg1="lt1" tx1="dk1" bg2="lt2" tx2="dk2" accent1="accent1" accent2="accent2" accent3="accent3" accent4="accent4" accent5="accent5" accent6="accent6" hlink="hlink" folHlink="folHlink"/>
  <p:sldLayoutIdLst>
    <p:sldLayoutId id="2147483665" r:id="rId1"/>
  </p:sldLayoutIdLst>
  <mc:AlternateContent xmlns:mc="http://schemas.openxmlformats.org/markup-compatibility/2006" xmlns:p14="http://schemas.microsoft.com/office/powerpoint/2010/main">
    <mc:Choice Requires="p14">
      <p:transition spd="slow" p14:dur="2000" advTm="4000">
        <p:comb/>
      </p:transition>
    </mc:Choice>
    <mc:Fallback xmlns="">
      <p:transition spd="slow" advTm="4000">
        <p:comb/>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xmlns="" id="{B4552EEC-88FB-82F7-7636-FB1ED59B53A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228368426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emf"/><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jpg"/><Relationship Id="rId14" Type="http://schemas.microsoft.com/office/2007/relationships/hdphoto" Target="../media/hdphoto6.wdp"/></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1.wav"/><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1.xml"/><Relationship Id="rId6" Type="http://schemas.openxmlformats.org/officeDocument/2006/relationships/image" Target="../media/image40.png"/><Relationship Id="rId5" Type="http://schemas.openxmlformats.org/officeDocument/2006/relationships/image" Target="../media/image41.sv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46.jpeg"/><Relationship Id="rId5" Type="http://schemas.openxmlformats.org/officeDocument/2006/relationships/image" Target="../media/image43.png"/><Relationship Id="rId4" Type="http://schemas.openxmlformats.org/officeDocument/2006/relationships/image" Target="../media/image41.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48.jpeg"/><Relationship Id="rId5" Type="http://schemas.openxmlformats.org/officeDocument/2006/relationships/image" Target="../media/image43.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1.png"/><Relationship Id="rId4" Type="http://schemas.openxmlformats.org/officeDocument/2006/relationships/image" Target="../media/image53.sv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54.jpe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45.jpeg"/><Relationship Id="rId5" Type="http://schemas.openxmlformats.org/officeDocument/2006/relationships/image" Target="../media/image43.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jpg"/><Relationship Id="rId1" Type="http://schemas.openxmlformats.org/officeDocument/2006/relationships/slideLayout" Target="../slideLayouts/slideLayout6.xml"/><Relationship Id="rId5" Type="http://schemas.openxmlformats.org/officeDocument/2006/relationships/image" Target="../media/image62.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image" Target="../media/image7.jpeg"/><Relationship Id="rId7" Type="http://schemas.openxmlformats.org/officeDocument/2006/relationships/image" Target="../media/image11.png"/><Relationship Id="rId12"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GIF"/><Relationship Id="rId11" Type="http://schemas.openxmlformats.org/officeDocument/2006/relationships/image" Target="../media/image13.png"/><Relationship Id="rId5" Type="http://schemas.openxmlformats.org/officeDocument/2006/relationships/image" Target="../media/image9.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8.png"/><Relationship Id="rId9" Type="http://schemas.openxmlformats.org/officeDocument/2006/relationships/image" Target="../media/image12.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4.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pic>
        <p:nvPicPr>
          <p:cNvPr id="6" name="Picture 5">
            <a:extLst>
              <a:ext uri="{FF2B5EF4-FFF2-40B4-BE49-F238E27FC236}">
                <a16:creationId xmlns:a16="http://schemas.microsoft.com/office/drawing/2014/main" xmlns="" id="{0B85069E-50BE-E929-7D2B-4214302037A5}"/>
              </a:ext>
            </a:extLst>
          </p:cNvPr>
          <p:cNvPicPr>
            <a:picLocks noChangeAspect="1"/>
          </p:cNvPicPr>
          <p:nvPr/>
        </p:nvPicPr>
        <p:blipFill>
          <a:blip r:embed="rId4"/>
          <a:stretch>
            <a:fillRect/>
          </a:stretch>
        </p:blipFill>
        <p:spPr>
          <a:xfrm>
            <a:off x="2777508" y="1824905"/>
            <a:ext cx="8370533" cy="1950889"/>
          </a:xfrm>
          <a:prstGeom prst="rect">
            <a:avLst/>
          </a:prstGeom>
        </p:spPr>
      </p:pic>
    </p:spTree>
    <p:extLst>
      <p:ext uri="{BB962C8B-B14F-4D97-AF65-F5344CB8AC3E}">
        <p14:creationId xmlns:p14="http://schemas.microsoft.com/office/powerpoint/2010/main" val="2587269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Kinh nghiệm Du lịch Đảo Trường Sa cập nhật mới nhất">
            <a:extLst>
              <a:ext uri="{FF2B5EF4-FFF2-40B4-BE49-F238E27FC236}">
                <a16:creationId xmlns:a16="http://schemas.microsoft.com/office/drawing/2014/main" xmlns="" id="{A4AE56C2-2CFF-8CCA-D61D-B6B51D6EDE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41CCBCB6-CC4D-B860-0F4B-0E7C0380F5AB}"/>
              </a:ext>
            </a:extLst>
          </p:cNvPr>
          <p:cNvPicPr>
            <a:picLocks noChangeAspect="1"/>
          </p:cNvPicPr>
          <p:nvPr/>
        </p:nvPicPr>
        <p:blipFill>
          <a:blip r:embed="rId3"/>
          <a:stretch>
            <a:fillRect/>
          </a:stretch>
        </p:blipFill>
        <p:spPr>
          <a:xfrm>
            <a:off x="2394534" y="5165440"/>
            <a:ext cx="7913294" cy="1609483"/>
          </a:xfrm>
          <a:prstGeom prst="rect">
            <a:avLst/>
          </a:prstGeom>
        </p:spPr>
      </p:pic>
    </p:spTree>
    <p:extLst>
      <p:ext uri="{BB962C8B-B14F-4D97-AF65-F5344CB8AC3E}">
        <p14:creationId xmlns:p14="http://schemas.microsoft.com/office/powerpoint/2010/main" val="48305360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32692" y="77286"/>
            <a:ext cx="11909235" cy="6605516"/>
          </a:xfrm>
          <a:prstGeom prst="round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Đảo Hoàng Sa - Quần đảo Hoàng Sa - Việt Nam - YouTube">
            <a:extLst>
              <a:ext uri="{FF2B5EF4-FFF2-40B4-BE49-F238E27FC236}">
                <a16:creationId xmlns:a16="http://schemas.microsoft.com/office/drawing/2014/main" xmlns="" id="{2FDC8FB5-93B5-FFE0-26D0-31DA9F2F3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819852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xmlns=""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46080" y="1240743"/>
            <a:ext cx="462366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rPr>
              <a:t>2. </a:t>
            </a:r>
            <a:r>
              <a:rPr kumimoji="0" lang="en-US" altLang="en-US" sz="6000" b="1" i="0" u="none" strike="noStrike" kern="1200" cap="none" spc="0" normalizeH="0" baseline="0" noProof="0" dirty="0" err="1">
                <a:ln>
                  <a:noFill/>
                </a:ln>
                <a:solidFill>
                  <a:srgbClr val="0563C1"/>
                </a:solidFill>
                <a:effectLst/>
                <a:uLnTx/>
                <a:uFillTx/>
                <a:latin typeface="Calibri" panose="020F0502020204030204"/>
                <a:ea typeface="+mn-ea"/>
                <a:cs typeface="+mn-cs"/>
              </a:rPr>
              <a:t>Đặc</a:t>
            </a:r>
            <a:r>
              <a:rPr kumimoji="0" lang="en-US" altLang="en-US" sz="6000" b="1" i="0" u="none" strike="noStrike" kern="1200" cap="none" spc="0" normalizeH="0" noProof="0" dirty="0">
                <a:ln>
                  <a:noFill/>
                </a:ln>
                <a:solidFill>
                  <a:srgbClr val="0563C1"/>
                </a:solidFill>
                <a:effectLst/>
                <a:uLnTx/>
                <a:uFillTx/>
                <a:latin typeface="Calibri" panose="020F0502020204030204"/>
                <a:ea typeface="+mn-ea"/>
                <a:cs typeface="+mn-cs"/>
              </a:rPr>
              <a:t> </a:t>
            </a:r>
            <a:r>
              <a:rPr kumimoji="0" lang="en-US" altLang="en-US" sz="6000" b="1" i="0" u="none" strike="noStrike" kern="1200" cap="none" spc="0" normalizeH="0" noProof="0" dirty="0" err="1">
                <a:ln>
                  <a:noFill/>
                </a:ln>
                <a:solidFill>
                  <a:srgbClr val="0563C1"/>
                </a:solidFill>
                <a:effectLst/>
                <a:uLnTx/>
                <a:uFillTx/>
                <a:latin typeface="Calibri" panose="020F0502020204030204"/>
                <a:ea typeface="+mn-ea"/>
                <a:cs typeface="+mn-cs"/>
              </a:rPr>
              <a:t>điểm</a:t>
            </a:r>
            <a:r>
              <a:rPr kumimoji="0" lang="en-US" altLang="en-US" sz="6000" b="1" i="0" u="none" strike="noStrike" kern="1200" cap="none" spc="0" normalizeH="0" noProof="0" dirty="0">
                <a:ln>
                  <a:noFill/>
                </a:ln>
                <a:solidFill>
                  <a:srgbClr val="0563C1"/>
                </a:solidFill>
                <a:effectLst/>
                <a:uLnTx/>
                <a:uFillTx/>
                <a:latin typeface="Calibri" panose="020F0502020204030204"/>
                <a:ea typeface="+mn-ea"/>
                <a:cs typeface="+mn-cs"/>
              </a:rPr>
              <a:t> </a:t>
            </a:r>
            <a:r>
              <a:rPr kumimoji="0" lang="en-US" altLang="en-US" sz="6000" b="1" i="0" u="none" strike="noStrike" kern="1200" cap="none" spc="0" normalizeH="0" noProof="0" dirty="0" err="1">
                <a:ln>
                  <a:noFill/>
                </a:ln>
                <a:solidFill>
                  <a:srgbClr val="0563C1"/>
                </a:solidFill>
                <a:effectLst/>
                <a:uLnTx/>
                <a:uFillTx/>
                <a:latin typeface="Calibri" panose="020F0502020204030204"/>
                <a:ea typeface="+mn-ea"/>
                <a:cs typeface="+mn-cs"/>
              </a:rPr>
              <a:t>thiên</a:t>
            </a:r>
            <a:r>
              <a:rPr kumimoji="0" lang="en-US" altLang="en-US" sz="6000" b="1" i="0" u="none" strike="noStrike" kern="1200" cap="none" spc="0" normalizeH="0" noProof="0" dirty="0">
                <a:ln>
                  <a:noFill/>
                </a:ln>
                <a:solidFill>
                  <a:srgbClr val="0563C1"/>
                </a:solidFill>
                <a:effectLst/>
                <a:uLnTx/>
                <a:uFillTx/>
                <a:latin typeface="Calibri" panose="020F0502020204030204"/>
                <a:ea typeface="+mn-ea"/>
                <a:cs typeface="+mn-cs"/>
              </a:rPr>
              <a:t> </a:t>
            </a:r>
            <a:r>
              <a:rPr kumimoji="0" lang="en-US" altLang="en-US" sz="6000" b="1" i="0" u="none" strike="noStrike" kern="1200" cap="none" spc="0" normalizeH="0" noProof="0" dirty="0" err="1">
                <a:ln>
                  <a:noFill/>
                </a:ln>
                <a:solidFill>
                  <a:srgbClr val="0563C1"/>
                </a:solidFill>
                <a:effectLst/>
                <a:uLnTx/>
                <a:uFillTx/>
                <a:latin typeface="Calibri" panose="020F0502020204030204"/>
                <a:ea typeface="+mn-ea"/>
                <a:cs typeface="+mn-cs"/>
              </a:rPr>
              <a:t>nhiên</a:t>
            </a:r>
            <a:endPar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80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peech Bubble: Rectangle with Corners Rounded 4">
            <a:extLst>
              <a:ext uri="{FF2B5EF4-FFF2-40B4-BE49-F238E27FC236}">
                <a16:creationId xmlns:a16="http://schemas.microsoft.com/office/drawing/2014/main" xmlns="" id="{68680F81-3AE8-7DBD-C929-C104959DDFBE}"/>
              </a:ext>
            </a:extLst>
          </p:cNvPr>
          <p:cNvSpPr/>
          <p:nvPr/>
        </p:nvSpPr>
        <p:spPr>
          <a:xfrm>
            <a:off x="676274" y="323851"/>
            <a:ext cx="10829926" cy="1743074"/>
          </a:xfrm>
          <a:prstGeom prst="wedgeRoundRectCallout">
            <a:avLst>
              <a:gd name="adj1" fmla="val 41709"/>
              <a:gd name="adj2" fmla="val 3931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 Nhóm 1,2:</a:t>
            </a:r>
          </a:p>
          <a:p>
            <a:pPr marL="457200" lvl="0" indent="-457200" algn="just">
              <a:buFont typeface="Arial" panose="020B0604020202020204" pitchFamily="34" charset="0"/>
              <a:buChar char="•"/>
            </a:pP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Xác định trên lược đồ dãy Trường Sơn, Bạch Mã, đèo Hải Vân, một số đồng bằng và vườn quốc gia Phong Nha – Kẻ Bàng.</a:t>
            </a:r>
          </a:p>
          <a:p>
            <a:pPr marL="457200" lvl="0" indent="-457200" algn="just">
              <a:buFont typeface="Arial" panose="020B0604020202020204" pitchFamily="34" charset="0"/>
              <a:buChar char="•"/>
            </a:pP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Trình bày đặc điểm địa hình của vùng Duyên hải miền Trung. </a:t>
            </a:r>
          </a:p>
        </p:txBody>
      </p:sp>
      <p:pic>
        <p:nvPicPr>
          <p:cNvPr id="12" name="Picture 11" descr="A picture containing text&#10;&#10;Description automatically generated">
            <a:extLst>
              <a:ext uri="{FF2B5EF4-FFF2-40B4-BE49-F238E27FC236}">
                <a16:creationId xmlns:a16="http://schemas.microsoft.com/office/drawing/2014/main" xmlns="" id="{38A0AEA2-DC12-AB10-2572-76E9F5288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3" name="Speech Bubble: Rectangle with Corners Rounded 4">
            <a:extLst>
              <a:ext uri="{FF2B5EF4-FFF2-40B4-BE49-F238E27FC236}">
                <a16:creationId xmlns:a16="http://schemas.microsoft.com/office/drawing/2014/main" xmlns="" id="{344FAAC9-B173-CAEA-EEA0-40B0B8A71763}"/>
              </a:ext>
            </a:extLst>
          </p:cNvPr>
          <p:cNvSpPr/>
          <p:nvPr/>
        </p:nvSpPr>
        <p:spPr>
          <a:xfrm>
            <a:off x="619124" y="2362200"/>
            <a:ext cx="8267701" cy="2028825"/>
          </a:xfrm>
          <a:prstGeom prst="wedgeRoundRectCallout">
            <a:avLst>
              <a:gd name="adj1" fmla="val 41709"/>
              <a:gd name="adj2" fmla="val 3931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Nhóm 3,</a:t>
            </a:r>
            <a:r>
              <a:rPr lang="en-US" sz="2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4:</a:t>
            </a:r>
          </a:p>
          <a:p>
            <a:pPr marL="457200" lvl="0" indent="-457200" algn="just">
              <a:buFont typeface="Arial" panose="020B0604020202020204" pitchFamily="34" charset="0"/>
              <a:buChar char="•"/>
            </a:pP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Trình bày đặc điểm khí hậu ở vùng Duyên hải miền Trung.</a:t>
            </a:r>
          </a:p>
          <a:p>
            <a:pPr marL="457200" lvl="0" indent="-457200" algn="just">
              <a:buFont typeface="Arial" panose="020B0604020202020204" pitchFamily="34" charset="0"/>
              <a:buChar char="•"/>
            </a:pP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Tại sao có sự khác biệt về khí hậu giữa phần phía bắc và phía nam dãy Bạch Mã.</a:t>
            </a:r>
          </a:p>
        </p:txBody>
      </p:sp>
      <p:sp>
        <p:nvSpPr>
          <p:cNvPr id="4" name="Speech Bubble: Rectangle with Corners Rounded 4">
            <a:extLst>
              <a:ext uri="{FF2B5EF4-FFF2-40B4-BE49-F238E27FC236}">
                <a16:creationId xmlns:a16="http://schemas.microsoft.com/office/drawing/2014/main" xmlns="" id="{E95686A0-F83C-EA23-083A-E7CE033943BF}"/>
              </a:ext>
            </a:extLst>
          </p:cNvPr>
          <p:cNvSpPr/>
          <p:nvPr/>
        </p:nvSpPr>
        <p:spPr>
          <a:xfrm>
            <a:off x="638175" y="4648200"/>
            <a:ext cx="8134350" cy="1857375"/>
          </a:xfrm>
          <a:prstGeom prst="wedgeRoundRectCallout">
            <a:avLst>
              <a:gd name="adj1" fmla="val 41709"/>
              <a:gd name="adj2" fmla="val 39317"/>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Nhóm 5,</a:t>
            </a:r>
            <a:r>
              <a:rPr lang="en-US" sz="26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600" b="1" dirty="0">
                <a:solidFill>
                  <a:srgbClr val="002060"/>
                </a:solidFill>
                <a:latin typeface="Cambria" panose="02040503050406030204" pitchFamily="18" charset="0"/>
                <a:ea typeface="Cambria" panose="02040503050406030204" pitchFamily="18" charset="0"/>
                <a:cs typeface="Calibri" panose="020F0502020204030204" pitchFamily="34" charset="0"/>
              </a:rPr>
              <a:t>6:</a:t>
            </a:r>
          </a:p>
          <a:p>
            <a:pPr marL="457200" lvl="0" indent="-457200" algn="just">
              <a:buFont typeface="Arial" panose="020B0604020202020204" pitchFamily="34" charset="0"/>
              <a:buChar char="•"/>
            </a:pP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Kể tên một số sông ở vùng Duyên hải miền Trung.</a:t>
            </a:r>
          </a:p>
          <a:p>
            <a:pPr marL="457200" lvl="0" indent="-457200" algn="just">
              <a:buFont typeface="Arial" panose="020B0604020202020204" pitchFamily="34" charset="0"/>
              <a:buChar char="•"/>
            </a:pP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Trình bày đặc điểm sông ngòi của vùng Duyên hải miền Trung.</a:t>
            </a:r>
          </a:p>
        </p:txBody>
      </p:sp>
    </p:spTree>
    <p:extLst>
      <p:ext uri="{BB962C8B-B14F-4D97-AF65-F5344CB8AC3E}">
        <p14:creationId xmlns:p14="http://schemas.microsoft.com/office/powerpoint/2010/main" val="1294141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73152"/>
            <a:ext cx="12192000" cy="6858000"/>
          </a:xfrm>
          <a:prstGeom prst="rect">
            <a:avLst/>
          </a:prstGeom>
        </p:spPr>
      </p:pic>
      <p:sp>
        <p:nvSpPr>
          <p:cNvPr id="2" name="Rectangle 1"/>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xmlns="" id="{B65D0242-1476-57F1-3588-60FC12DEE3F1}"/>
              </a:ext>
            </a:extLst>
          </p:cNvPr>
          <p:cNvGrpSpPr/>
          <p:nvPr/>
        </p:nvGrpSpPr>
        <p:grpSpPr>
          <a:xfrm>
            <a:off x="6801493" y="0"/>
            <a:ext cx="2517174" cy="783468"/>
            <a:chOff x="1317502" y="35831"/>
            <a:chExt cx="9626115" cy="1138751"/>
          </a:xfrm>
        </p:grpSpPr>
        <p:grpSp>
          <p:nvGrpSpPr>
            <p:cNvPr id="5" name="Group 4">
              <a:extLst>
                <a:ext uri="{FF2B5EF4-FFF2-40B4-BE49-F238E27FC236}">
                  <a16:creationId xmlns:a16="http://schemas.microsoft.com/office/drawing/2014/main" xmlns="" id="{19617511-84FC-CE14-4CAF-0625F17FF078}"/>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xmlns="" id="{11E49666-87EC-C3F0-0509-6436D13132B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xmlns="" id="{1543D88F-FDC0-6E47-5352-9848C2B0963B}"/>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84E21C1D-CAC7-0473-C2D7-948BE28F7078}"/>
                </a:ext>
              </a:extLst>
            </p:cNvPr>
            <p:cNvSpPr txBox="1"/>
            <p:nvPr/>
          </p:nvSpPr>
          <p:spPr>
            <a:xfrm>
              <a:off x="1608090" y="85729"/>
              <a:ext cx="9321799" cy="939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Địa</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hình</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11" name="图片 11">
            <a:extLst>
              <a:ext uri="{FF2B5EF4-FFF2-40B4-BE49-F238E27FC236}">
                <a16:creationId xmlns:a16="http://schemas.microsoft.com/office/drawing/2014/main" xmlns="" id="{C1CC1C38-67AA-D1D8-2242-D3AA181BDEC9}"/>
              </a:ext>
            </a:extLst>
          </p:cNvPr>
          <p:cNvPicPr>
            <a:picLocks noChangeAspect="1"/>
          </p:cNvPicPr>
          <p:nvPr/>
        </p:nvPicPr>
        <p:blipFill rotWithShape="1">
          <a:blip r:embed="rId6">
            <a:extLst>
              <a:ext uri="{28A0092B-C50C-407E-A947-70E740481C1C}">
                <a14:useLocalDpi xmlns:a14="http://schemas.microsoft.com/office/drawing/2010/main" val="0"/>
              </a:ext>
            </a:extLst>
          </a:blip>
          <a:srcRect l="15357" t="-1" r="20536" b="29206"/>
          <a:stretch/>
        </p:blipFill>
        <p:spPr>
          <a:xfrm>
            <a:off x="5825447" y="585627"/>
            <a:ext cx="5751510" cy="5537587"/>
          </a:xfrm>
          <a:prstGeom prst="rect">
            <a:avLst/>
          </a:prstGeom>
        </p:spPr>
      </p:pic>
      <p:sp>
        <p:nvSpPr>
          <p:cNvPr id="12" name="TextBox 11">
            <a:extLst>
              <a:ext uri="{FF2B5EF4-FFF2-40B4-BE49-F238E27FC236}">
                <a16:creationId xmlns:a16="http://schemas.microsoft.com/office/drawing/2014/main" xmlns="" id="{85965FD8-9247-8C12-55C8-74D554A78A48}"/>
              </a:ext>
            </a:extLst>
          </p:cNvPr>
          <p:cNvSpPr txBox="1"/>
          <p:nvPr/>
        </p:nvSpPr>
        <p:spPr>
          <a:xfrm>
            <a:off x="6507563" y="1879351"/>
            <a:ext cx="4343276" cy="2400657"/>
          </a:xfrm>
          <a:prstGeom prst="rect">
            <a:avLst/>
          </a:prstGeom>
          <a:noFill/>
        </p:spPr>
        <p:txBody>
          <a:bodyPr wrap="square">
            <a:spAutoFit/>
          </a:bodyPr>
          <a:lstStyle/>
          <a:p>
            <a:pPr lvl="0" algn="ctr"/>
            <a:r>
              <a:rPr lang="vi-VN" sz="3000" b="1" i="1" dirty="0">
                <a:solidFill>
                  <a:prstClr val="black"/>
                </a:solidFill>
                <a:latin typeface="Calibri" panose="020F0502020204030204" pitchFamily="34" charset="0"/>
                <a:cs typeface="Calibri" panose="020F0502020204030204" pitchFamily="34" charset="0"/>
              </a:rPr>
              <a:t>Xác định trên lược đồ dãy </a:t>
            </a:r>
            <a:r>
              <a:rPr lang="vi-VN" sz="3000" b="1" i="1" dirty="0">
                <a:solidFill>
                  <a:srgbClr val="FF0000"/>
                </a:solidFill>
                <a:latin typeface="Calibri" panose="020F0502020204030204" pitchFamily="34" charset="0"/>
                <a:cs typeface="Calibri" panose="020F0502020204030204" pitchFamily="34" charset="0"/>
              </a:rPr>
              <a:t>Trường Sơn, Bạch Mã, đèo Hải Vân, một số đồng bằng và vườn quốc gia Phong Nha – Kẻ Bàng.</a:t>
            </a:r>
          </a:p>
        </p:txBody>
      </p:sp>
      <p:pic>
        <p:nvPicPr>
          <p:cNvPr id="13" name="Picture 12" descr="A picture containing text, toy, doll&#10;&#10;Description automatically generated">
            <a:extLst>
              <a:ext uri="{FF2B5EF4-FFF2-40B4-BE49-F238E27FC236}">
                <a16:creationId xmlns:a16="http://schemas.microsoft.com/office/drawing/2014/main" xmlns="" id="{F65D9B75-5E96-E5F4-1C25-6C675938DC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47624" y="3678148"/>
            <a:ext cx="2244375" cy="3179852"/>
          </a:xfrm>
          <a:prstGeom prst="rect">
            <a:avLst/>
          </a:prstGeom>
        </p:spPr>
      </p:pic>
      <p:pic>
        <p:nvPicPr>
          <p:cNvPr id="38" name="Picture 37">
            <a:extLst>
              <a:ext uri="{FF2B5EF4-FFF2-40B4-BE49-F238E27FC236}">
                <a16:creationId xmlns:a16="http://schemas.microsoft.com/office/drawing/2014/main" xmlns="" id="{49A29946-6620-B7F9-B950-DAF5B27A19CF}"/>
              </a:ext>
            </a:extLst>
          </p:cNvPr>
          <p:cNvPicPr>
            <a:picLocks noChangeAspect="1"/>
          </p:cNvPicPr>
          <p:nvPr/>
        </p:nvPicPr>
        <p:blipFill>
          <a:blip r:embed="rId8"/>
          <a:stretch>
            <a:fillRect/>
          </a:stretch>
        </p:blipFill>
        <p:spPr>
          <a:xfrm>
            <a:off x="0" y="1412910"/>
            <a:ext cx="6164537" cy="4689939"/>
          </a:xfrm>
          <a:prstGeom prst="rect">
            <a:avLst/>
          </a:prstGeom>
        </p:spPr>
      </p:pic>
      <p:sp>
        <p:nvSpPr>
          <p:cNvPr id="39" name="Oval 38">
            <a:extLst>
              <a:ext uri="{FF2B5EF4-FFF2-40B4-BE49-F238E27FC236}">
                <a16:creationId xmlns:a16="http://schemas.microsoft.com/office/drawing/2014/main" xmlns="" id="{D21FCCCB-8225-B4BC-BEB5-55EB712655ED}"/>
              </a:ext>
            </a:extLst>
          </p:cNvPr>
          <p:cNvSpPr/>
          <p:nvPr/>
        </p:nvSpPr>
        <p:spPr>
          <a:xfrm rot="18946820">
            <a:off x="3152787" y="1326880"/>
            <a:ext cx="400489" cy="342530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Oval 39">
            <a:extLst>
              <a:ext uri="{FF2B5EF4-FFF2-40B4-BE49-F238E27FC236}">
                <a16:creationId xmlns:a16="http://schemas.microsoft.com/office/drawing/2014/main" xmlns="" id="{34E8D5D2-3166-B5EC-8D0C-FF8145269C1A}"/>
              </a:ext>
            </a:extLst>
          </p:cNvPr>
          <p:cNvSpPr/>
          <p:nvPr/>
        </p:nvSpPr>
        <p:spPr>
          <a:xfrm rot="15339137">
            <a:off x="3726728" y="2835245"/>
            <a:ext cx="344916" cy="5233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Oval 44">
            <a:extLst>
              <a:ext uri="{FF2B5EF4-FFF2-40B4-BE49-F238E27FC236}">
                <a16:creationId xmlns:a16="http://schemas.microsoft.com/office/drawing/2014/main" xmlns="" id="{304DEEFA-C3D2-FD4C-5E0F-2B690800A203}"/>
              </a:ext>
            </a:extLst>
          </p:cNvPr>
          <p:cNvSpPr/>
          <p:nvPr/>
        </p:nvSpPr>
        <p:spPr>
          <a:xfrm rot="15339137">
            <a:off x="4268869" y="276048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xmlns="" id="{6352A841-1BE2-379A-520F-2A48F7DEA47C}"/>
              </a:ext>
            </a:extLst>
          </p:cNvPr>
          <p:cNvSpPr/>
          <p:nvPr/>
        </p:nvSpPr>
        <p:spPr>
          <a:xfrm rot="15339137">
            <a:off x="2478169" y="1560334"/>
            <a:ext cx="418047" cy="617591"/>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up)">
                                      <p:cBhvr>
                                        <p:cTn id="26" dur="500"/>
                                        <p:tgtEl>
                                          <p:spTgt spid="40"/>
                                        </p:tgtEl>
                                      </p:cBhvr>
                                    </p:animEffect>
                                  </p:childTnLst>
                                  <p:subTnLst>
                                    <p:audio>
                                      <p:cMediaNode>
                                        <p:cTn display="0" masterRel="sameClick">
                                          <p:stCondLst>
                                            <p:cond evt="begin" delay="0">
                                              <p:tn val="24"/>
                                            </p:cond>
                                          </p:stCondLst>
                                          <p:endCondLst>
                                            <p:cond evt="onStopAudio" delay="0">
                                              <p:tgtEl>
                                                <p:sldTgt/>
                                              </p:tgtEl>
                                            </p:cond>
                                          </p:endCondLst>
                                        </p:cTn>
                                        <p:tgtEl>
                                          <p:sndTgt r:embed="rId3" name="chimes.wav"/>
                                        </p:tgtEl>
                                      </p:cMediaNode>
                                    </p:audio>
                                  </p:sub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wipe(up)">
                                      <p:cBhvr>
                                        <p:cTn id="31" dur="500"/>
                                        <p:tgtEl>
                                          <p:spTgt spid="45"/>
                                        </p:tgtEl>
                                      </p:cBhvr>
                                    </p:animEffect>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up)">
                                      <p:cBhvr>
                                        <p:cTn id="36" dur="500"/>
                                        <p:tgtEl>
                                          <p:spTgt spid="4"/>
                                        </p:tgtEl>
                                      </p:cBhvr>
                                    </p:animEffect>
                                  </p:childTnLst>
                                  <p:subTnLst>
                                    <p:audio>
                                      <p:cMediaNode>
                                        <p:cTn display="0" masterRel="sameClick">
                                          <p:stCondLst>
                                            <p:cond evt="begin" delay="0">
                                              <p:tn val="34"/>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9" grpId="0" animBg="1"/>
      <p:bldP spid="40" grpId="0" animBg="1"/>
      <p:bldP spid="45"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a:ea typeface="+mn-ea"/>
                <a:cs typeface="+mn-cs"/>
              </a:rPr>
              <a:t>Trường Sơn là dãy núi lớn ở vùng. Đồng thời đây cũng là dãy núi dài nhất của Việt Nam dài khoảng 1.100 km.</a:t>
            </a:r>
            <a:endParaRPr kumimoji="0" lang="vi-VN" sz="40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dài nhất Việt Nam">
            <a:extLst>
              <a:ext uri="{FF2B5EF4-FFF2-40B4-BE49-F238E27FC236}">
                <a16:creationId xmlns:a16="http://schemas.microsoft.com/office/drawing/2014/main" xmlns="" id="{B2AE4DEC-5754-C494-1F55-5A1DA35E5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8369" y="1875319"/>
            <a:ext cx="4985910" cy="3323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404195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a:ea typeface="+mn-ea"/>
                <a:cs typeface="+mn-cs"/>
              </a:rPr>
              <a:t>Dãy Bạch Mã là một phần của dãy Trường Sơn, có hướng Tây - Đông đâm ngang ra biển. Dãy Bạch Mã là ranh giới tự nhiên giữa hai miền Nam - Bắc của nước ta.</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 name="Picture 2" descr="Khám phá dãy núi Bạch Mã từ A-Z - Thiên nhiên tươi mới cho bạn">
            <a:extLst>
              <a:ext uri="{FF2B5EF4-FFF2-40B4-BE49-F238E27FC236}">
                <a16:creationId xmlns:a16="http://schemas.microsoft.com/office/drawing/2014/main" xmlns="" id="{2E1170D6-4574-5215-F4AF-652F272BC2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040" y="1888490"/>
            <a:ext cx="5730240" cy="2957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196017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a:ea typeface="+mn-ea"/>
                <a:cs typeface="+mn-cs"/>
              </a:rPr>
              <a:t>Đèo Hải Vân là đèo nằm trên dãy núi Bạch Mã, có độ dài gần 20 km, cao trung bình 500 m so với mực nước biển.</a:t>
            </a:r>
            <a:endPar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3074" name="Picture 2" descr="Đèo Hải Vân - Thiên hạ đệ nhất hùng quan - Tạp chí Kiến Trúc">
            <a:extLst>
              <a:ext uri="{FF2B5EF4-FFF2-40B4-BE49-F238E27FC236}">
                <a16:creationId xmlns:a16="http://schemas.microsoft.com/office/drawing/2014/main" xmlns="" id="{47FF2FB6-8564-81D3-20BF-FF2B60ECB3D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2063" y="342845"/>
            <a:ext cx="5517222" cy="31054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hiêm ngưỡng vẻ đẹp của đèo Hải Vân">
            <a:extLst>
              <a:ext uri="{FF2B5EF4-FFF2-40B4-BE49-F238E27FC236}">
                <a16:creationId xmlns:a16="http://schemas.microsoft.com/office/drawing/2014/main" xmlns="" id="{0AAEE4F3-C93A-FA50-0760-E31D562DD3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434" y="3719244"/>
            <a:ext cx="5476126" cy="29294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093139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fade">
                                      <p:cBhvr>
                                        <p:cTn id="17" dur="1000"/>
                                        <p:tgtEl>
                                          <p:spTgt spid="3076"/>
                                        </p:tgtEl>
                                      </p:cBhvr>
                                    </p:animEffect>
                                    <p:anim calcmode="lin" valueType="num">
                                      <p:cBhvr>
                                        <p:cTn id="18" dur="1000" fill="hold"/>
                                        <p:tgtEl>
                                          <p:spTgt spid="3076"/>
                                        </p:tgtEl>
                                        <p:attrNameLst>
                                          <p:attrName>ppt_x</p:attrName>
                                        </p:attrNameLst>
                                      </p:cBhvr>
                                      <p:tavLst>
                                        <p:tav tm="0">
                                          <p:val>
                                            <p:strVal val="#ppt_x"/>
                                          </p:val>
                                        </p:tav>
                                        <p:tav tm="100000">
                                          <p:val>
                                            <p:strVal val="#ppt_x"/>
                                          </p:val>
                                        </p:tav>
                                      </p:tavLst>
                                    </p:anim>
                                    <p:anim calcmode="lin" valueType="num">
                                      <p:cBhvr>
                                        <p:cTn id="19" dur="1000" fill="hold"/>
                                        <p:tgtEl>
                                          <p:spTgt spid="307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74"/>
                                        </p:tgtEl>
                                        <p:attrNameLst>
                                          <p:attrName>style.visibility</p:attrName>
                                        </p:attrNameLst>
                                      </p:cBhvr>
                                      <p:to>
                                        <p:strVal val="visible"/>
                                      </p:to>
                                    </p:set>
                                    <p:animEffect transition="in" filter="fade">
                                      <p:cBhvr>
                                        <p:cTn id="22" dur="1000"/>
                                        <p:tgtEl>
                                          <p:spTgt spid="3074"/>
                                        </p:tgtEl>
                                      </p:cBhvr>
                                    </p:animEffect>
                                    <p:anim calcmode="lin" valueType="num">
                                      <p:cBhvr>
                                        <p:cTn id="23" dur="1000" fill="hold"/>
                                        <p:tgtEl>
                                          <p:spTgt spid="3074"/>
                                        </p:tgtEl>
                                        <p:attrNameLst>
                                          <p:attrName>ppt_x</p:attrName>
                                        </p:attrNameLst>
                                      </p:cBhvr>
                                      <p:tavLst>
                                        <p:tav tm="0">
                                          <p:val>
                                            <p:strVal val="#ppt_x"/>
                                          </p:val>
                                        </p:tav>
                                        <p:tav tm="100000">
                                          <p:val>
                                            <p:strVal val="#ppt_x"/>
                                          </p:val>
                                        </p:tav>
                                      </p:tavLst>
                                    </p:anim>
                                    <p:anim calcmode="lin" valueType="num">
                                      <p:cBhvr>
                                        <p:cTn id="2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a:ea typeface="+mn-ea"/>
                <a:cs typeface="+mn-cs"/>
              </a:rPr>
              <a:t>Vườn quốc gia Phong Nha - Kẻ Bàng nằm tại tỉnh Quảng Bình. Đặc trưng của vườn quốc gia là hệ thống hơn 400 hang động lớn nhỏ,</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vi-VN" sz="3200" b="1" i="0" u="none" strike="noStrike" kern="1200" cap="none" spc="0" normalizeH="0" baseline="0" noProof="0" dirty="0">
                <a:ln>
                  <a:noFill/>
                </a:ln>
                <a:solidFill>
                  <a:srgbClr val="002060"/>
                </a:solidFill>
                <a:effectLst/>
                <a:uLnTx/>
                <a:uFillTx/>
                <a:latin typeface="Calibri"/>
                <a:ea typeface="+mn-ea"/>
                <a:cs typeface="+mn-cs"/>
              </a:rPr>
              <a:t>các sông ngầm và hệ động thực vật quý hiếm.</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4098" name="Picture 2" descr="Cuộc thi trực tuyến “Tìm hiểu về công tác bảo tồn và phát huy giá trị của  Di sản thiên nhiên thế giới Vườn Quốc gia Phong Nha – Kẻ Bàng” nhân">
            <a:extLst>
              <a:ext uri="{FF2B5EF4-FFF2-40B4-BE49-F238E27FC236}">
                <a16:creationId xmlns:a16="http://schemas.microsoft.com/office/drawing/2014/main" xmlns="" id="{C38925A8-B40F-7D89-D501-1A729A5592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737" y="400372"/>
            <a:ext cx="4888280" cy="28668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Xây dựng Phong Nha trở thành điểm đến thân thiện và an toàn | Du lịch | Báo  ảnh Dân tộc và Miền núi">
            <a:extLst>
              <a:ext uri="{FF2B5EF4-FFF2-40B4-BE49-F238E27FC236}">
                <a16:creationId xmlns:a16="http://schemas.microsoft.com/office/drawing/2014/main" xmlns="" id="{B5C19A9C-A058-6C5B-066C-E60B81A65A9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2480" y="3463463"/>
            <a:ext cx="4867167" cy="31479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823917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B3C8D5ED-2BBD-33AD-F752-055ED523C1D1}"/>
              </a:ext>
            </a:extLst>
          </p:cNvPr>
          <p:cNvSpPr/>
          <p:nvPr/>
        </p:nvSpPr>
        <p:spPr>
          <a:xfrm>
            <a:off x="390525" y="285750"/>
            <a:ext cx="11458575" cy="6267450"/>
          </a:xfrm>
          <a:prstGeom prst="roundRect">
            <a:avLst/>
          </a:prstGeom>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xmlns="" id="{91ED646D-2A55-C386-3F14-CADA8B0C04E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50" b="89573" l="3555" r="95261">
                        <a14:foregroundMark x1="18009" y1="37204" x2="24645" y2="49052"/>
                        <a14:foregroundMark x1="31517" y1="38389" x2="41943" y2="45261"/>
                        <a14:foregroundMark x1="30806" y1="65640" x2="29858" y2="76303"/>
                      </a14:backgroundRemoval>
                    </a14:imgEffect>
                  </a14:imgLayer>
                </a14:imgProps>
              </a:ext>
              <a:ext uri="{28A0092B-C50C-407E-A947-70E740481C1C}">
                <a14:useLocalDpi xmlns:a14="http://schemas.microsoft.com/office/drawing/2010/main" val="0"/>
              </a:ext>
            </a:extLst>
          </a:blip>
          <a:stretch>
            <a:fillRect/>
          </a:stretch>
        </p:blipFill>
        <p:spPr>
          <a:xfrm>
            <a:off x="-272716" y="3306883"/>
            <a:ext cx="4462752" cy="4462752"/>
          </a:xfrm>
          <a:prstGeom prst="rect">
            <a:avLst/>
          </a:prstGeom>
        </p:spPr>
      </p:pic>
      <p:sp>
        <p:nvSpPr>
          <p:cNvPr id="4" name="Rectangle 3">
            <a:extLst>
              <a:ext uri="{FF2B5EF4-FFF2-40B4-BE49-F238E27FC236}">
                <a16:creationId xmlns:a16="http://schemas.microsoft.com/office/drawing/2014/main" xmlns="" id="{F0FB83E0-F944-8EA4-6E13-7C854E194D39}"/>
              </a:ext>
            </a:extLst>
          </p:cNvPr>
          <p:cNvSpPr/>
          <p:nvPr/>
        </p:nvSpPr>
        <p:spPr>
          <a:xfrm>
            <a:off x="2210371" y="2999028"/>
            <a:ext cx="8980396" cy="1938992"/>
          </a:xfrm>
          <a:prstGeom prst="rect">
            <a:avLst/>
          </a:prstGeom>
          <a:solidFill>
            <a:schemeClr val="accent6">
              <a:lumMod val="20000"/>
              <a:lumOff val="80000"/>
              <a:alpha val="76000"/>
            </a:scheme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lang="en-US" sz="4000" b="1" dirty="0" err="1">
                <a:solidFill>
                  <a:srgbClr val="FF0000"/>
                </a:solidFill>
                <a:latin typeface="Cambria" panose="02040503050406030204" pitchFamily="18" charset="0"/>
                <a:ea typeface="Cambria" panose="02040503050406030204" pitchFamily="18" charset="0"/>
              </a:rPr>
              <a:t>Kể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tên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những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cảnh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thiên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nhiên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hoặc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địa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danh</a:t>
            </a:r>
            <a:r>
              <a:rPr lang="en-US" sz="4000" b="1" dirty="0">
                <a:solidFill>
                  <a:srgbClr val="FF0000"/>
                </a:solidFill>
                <a:latin typeface="Cambria" panose="02040503050406030204" pitchFamily="18" charset="0"/>
                <a:ea typeface="Cambria" panose="02040503050406030204" pitchFamily="18" charset="0"/>
              </a:rPr>
              <a:t> ở </a:t>
            </a:r>
            <a:r>
              <a:rPr lang="en-US" sz="4000" b="1" dirty="0" err="1">
                <a:solidFill>
                  <a:srgbClr val="FF0000"/>
                </a:solidFill>
                <a:latin typeface="Cambria" panose="02040503050406030204" pitchFamily="18" charset="0"/>
                <a:ea typeface="Cambria" panose="02040503050406030204" pitchFamily="18" charset="0"/>
              </a:rPr>
              <a:t>vùng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Duyên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miền</a:t>
            </a:r>
            <a:r>
              <a:rPr lang="en-US" sz="4000" b="1" dirty="0">
                <a:solidFill>
                  <a:srgbClr val="FF0000"/>
                </a:solidFill>
                <a:latin typeface="Cambria" panose="02040503050406030204" pitchFamily="18" charset="0"/>
                <a:ea typeface="Cambria" panose="02040503050406030204" pitchFamily="18" charset="0"/>
              </a:rPr>
              <a:t> Trung </a:t>
            </a:r>
            <a:r>
              <a:rPr lang="en-US" sz="4000" b="1" dirty="0" err="1">
                <a:solidFill>
                  <a:srgbClr val="FF0000"/>
                </a:solidFill>
                <a:latin typeface="Cambria" panose="02040503050406030204" pitchFamily="18" charset="0"/>
                <a:ea typeface="Cambria" panose="02040503050406030204" pitchFamily="18" charset="0"/>
              </a:rPr>
              <a:t>mà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em</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biết</a:t>
            </a:r>
            <a:endPar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65973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5">
            <a:extLst>
              <a:ext uri="{FF2B5EF4-FFF2-40B4-BE49-F238E27FC236}">
                <a16:creationId xmlns:a16="http://schemas.microsoft.com/office/drawing/2014/main" xmlns="" id="{603222FE-D699-C3C4-68C4-ED6CBDD07E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1107650" flipH="1">
            <a:off x="5463185" y="1560976"/>
            <a:ext cx="4423498" cy="2977082"/>
          </a:xfrm>
          <a:prstGeom prst="rect">
            <a:avLst/>
          </a:prstGeom>
        </p:spPr>
      </p:pic>
      <p:sp>
        <p:nvSpPr>
          <p:cNvPr id="5" name="TextBox 4">
            <a:extLst>
              <a:ext uri="{FF2B5EF4-FFF2-40B4-BE49-F238E27FC236}">
                <a16:creationId xmlns:a16="http://schemas.microsoft.com/office/drawing/2014/main" xmlns="" id="{28FCA0E9-5C16-1277-4FCD-1F267954A2E7}"/>
              </a:ext>
            </a:extLst>
          </p:cNvPr>
          <p:cNvSpPr txBox="1"/>
          <p:nvPr/>
        </p:nvSpPr>
        <p:spPr>
          <a:xfrm rot="20972521">
            <a:off x="5575098" y="2371408"/>
            <a:ext cx="4057861"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24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bằng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duyên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hải</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miền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Trung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theo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tự</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Bắc</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vào</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Nam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6" name="Picture 5">
            <a:extLst>
              <a:ext uri="{FF2B5EF4-FFF2-40B4-BE49-F238E27FC236}">
                <a16:creationId xmlns:a16="http://schemas.microsoft.com/office/drawing/2014/main" xmlns="" id="{9433A1DA-D6DF-92B6-3AFD-89C515DF76ED}"/>
              </a:ext>
            </a:extLst>
          </p:cNvPr>
          <p:cNvPicPr>
            <a:picLocks noChangeAspect="1"/>
          </p:cNvPicPr>
          <p:nvPr/>
        </p:nvPicPr>
        <p:blipFill>
          <a:blip r:embed="rId5"/>
          <a:stretch>
            <a:fillRect/>
          </a:stretch>
        </p:blipFill>
        <p:spPr>
          <a:xfrm>
            <a:off x="652915" y="1345096"/>
            <a:ext cx="3761429" cy="5337164"/>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C21A3AEF-D4D6-401E-4713-C0CDA0EAC3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sp>
        <p:nvSpPr>
          <p:cNvPr id="8" name="Oval 7">
            <a:extLst>
              <a:ext uri="{FF2B5EF4-FFF2-40B4-BE49-F238E27FC236}">
                <a16:creationId xmlns:a16="http://schemas.microsoft.com/office/drawing/2014/main" xmlns="" id="{8B3644AC-E638-C1DF-F8F9-687FC618705B}"/>
              </a:ext>
            </a:extLst>
          </p:cNvPr>
          <p:cNvSpPr/>
          <p:nvPr/>
        </p:nvSpPr>
        <p:spPr>
          <a:xfrm rot="20766010">
            <a:off x="1392991" y="1861560"/>
            <a:ext cx="374301" cy="94705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xmlns="" id="{3784B0ED-2FAE-EE8B-87F3-48BE33F9FA5E}"/>
              </a:ext>
            </a:extLst>
          </p:cNvPr>
          <p:cNvSpPr/>
          <p:nvPr/>
        </p:nvSpPr>
        <p:spPr>
          <a:xfrm rot="19459314">
            <a:off x="2062022" y="2729807"/>
            <a:ext cx="393556" cy="110558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xmlns="" id="{F0084D03-D70C-ADC7-5FB6-22225146A79F}"/>
              </a:ext>
            </a:extLst>
          </p:cNvPr>
          <p:cNvSpPr/>
          <p:nvPr/>
        </p:nvSpPr>
        <p:spPr>
          <a:xfrm rot="19459314">
            <a:off x="2793387" y="3640050"/>
            <a:ext cx="393556" cy="72806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xmlns="" id="{8C90D188-8EAD-C204-CD09-C9A38D738060}"/>
              </a:ext>
            </a:extLst>
          </p:cNvPr>
          <p:cNvSpPr/>
          <p:nvPr/>
        </p:nvSpPr>
        <p:spPr>
          <a:xfrm rot="21224052">
            <a:off x="3028316" y="4333631"/>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xmlns="" id="{D7E38178-5A09-FA88-4976-0611039FD2F4}"/>
              </a:ext>
            </a:extLst>
          </p:cNvPr>
          <p:cNvSpPr/>
          <p:nvPr/>
        </p:nvSpPr>
        <p:spPr>
          <a:xfrm rot="2851924">
            <a:off x="2686744" y="5511989"/>
            <a:ext cx="393556" cy="127437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3281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53"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2" name="chimes.wav"/>
                                        </p:tgtEl>
                                      </p:cMediaNode>
                                    </p:audio>
                                  </p:sub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subTnLst>
                                    <p:audio>
                                      <p:cMediaNode>
                                        <p:cTn display="0" masterRel="sameClick">
                                          <p:stCondLst>
                                            <p:cond evt="begin" delay="0">
                                              <p:tn val="33"/>
                                            </p:cond>
                                          </p:stCondLst>
                                          <p:endCondLst>
                                            <p:cond evt="onStopAudio" delay="0">
                                              <p:tgtEl>
                                                <p:sldTgt/>
                                              </p:tgtEl>
                                            </p:cond>
                                          </p:endCondLst>
                                        </p:cTn>
                                        <p:tgtEl>
                                          <p:sndTgt r:embed="rId2" name="chimes.wav"/>
                                        </p:tgtEl>
                                      </p:cMediaNode>
                                    </p:audio>
                                  </p:sub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up)">
                                      <p:cBhvr>
                                        <p:cTn id="40" dur="500"/>
                                        <p:tgtEl>
                                          <p:spTgt spid="15"/>
                                        </p:tgtEl>
                                      </p:cBhvr>
                                    </p:animEffect>
                                  </p:childTnLst>
                                  <p:subTnLst>
                                    <p:audio>
                                      <p:cMediaNode>
                                        <p:cTn display="0" masterRel="sameClick">
                                          <p:stCondLst>
                                            <p:cond evt="begin" delay="0">
                                              <p:tn val="3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9" grpId="0" animBg="1"/>
      <p:bldP spid="10"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18B1DE93-2227-200A-7AAD-B9265429410D}"/>
              </a:ext>
            </a:extLst>
          </p:cNvPr>
          <p:cNvSpPr txBox="1"/>
          <p:nvPr/>
        </p:nvSpPr>
        <p:spPr>
          <a:xfrm>
            <a:off x="1912304" y="1012396"/>
            <a:ext cx="10115738" cy="181588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Duyên hải miền Trung khí hậu có tính chất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nhiệt đới ẩm gió mùa</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 mùa mưa và bão tập trung vào thu đông (tháng 9- 11); có sự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khác biệt giữa phần phía bắc và phần phía nam dãy Bạch Mã</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 </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图片 10">
            <a:extLst>
              <a:ext uri="{FF2B5EF4-FFF2-40B4-BE49-F238E27FC236}">
                <a16:creationId xmlns:a16="http://schemas.microsoft.com/office/drawing/2014/main" xmlns=""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xmlns="" id="{27D99002-926A-319A-C053-71C19A101FEC}"/>
              </a:ext>
            </a:extLst>
          </p:cNvPr>
          <p:cNvSpPr txBox="1"/>
          <p:nvPr/>
        </p:nvSpPr>
        <p:spPr>
          <a:xfrm>
            <a:off x="2747507" y="3340776"/>
            <a:ext cx="9170515" cy="138499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Phần phía bắc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mùa hạ nóng khô, mùa đông lạnh</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 Phần phía nam có </a:t>
            </a:r>
            <a:r>
              <a:rPr lang="vi-VN" sz="2800" b="1" dirty="0">
                <a:solidFill>
                  <a:srgbClr val="FF0000"/>
                </a:solidFill>
                <a:latin typeface="Cambria" panose="02040503050406030204" pitchFamily="18" charset="0"/>
                <a:ea typeface="Cambria" panose="02040503050406030204" pitchFamily="18" charset="0"/>
                <a:cs typeface="Arial" panose="020B0604020202020204" pitchFamily="34" charset="0"/>
              </a:rPr>
              <a:t>mùa mưa và mùa khô, không có mùa đông lạnh</a:t>
            </a:r>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xmlns="" id="{234FBE9D-D957-3530-F107-EDD818489B5D}"/>
              </a:ext>
            </a:extLst>
          </p:cNvPr>
          <p:cNvGrpSpPr/>
          <p:nvPr/>
        </p:nvGrpSpPr>
        <p:grpSpPr>
          <a:xfrm>
            <a:off x="248293" y="0"/>
            <a:ext cx="2517174" cy="783468"/>
            <a:chOff x="1317502" y="35831"/>
            <a:chExt cx="9626115" cy="1138751"/>
          </a:xfrm>
        </p:grpSpPr>
        <p:grpSp>
          <p:nvGrpSpPr>
            <p:cNvPr id="5" name="Group 4">
              <a:extLst>
                <a:ext uri="{FF2B5EF4-FFF2-40B4-BE49-F238E27FC236}">
                  <a16:creationId xmlns:a16="http://schemas.microsoft.com/office/drawing/2014/main" xmlns="" id="{B851ED9D-A3AC-7234-CA3C-B888433E321D}"/>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xmlns="" id="{CA7FADAA-7BD7-2957-485C-5474D1FF4AF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xmlns="" id="{1F7E7C49-8F05-DBC0-8F4C-F308762349A4}"/>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3751436-1ED3-EF24-F168-64A081A17E04}"/>
                </a:ext>
              </a:extLst>
            </p:cNvPr>
            <p:cNvSpPr txBox="1"/>
            <p:nvPr/>
          </p:nvSpPr>
          <p:spPr>
            <a:xfrm>
              <a:off x="1608090" y="85729"/>
              <a:ext cx="9321799" cy="939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Khí</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hậu</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spTree>
    <p:extLst>
      <p:ext uri="{BB962C8B-B14F-4D97-AF65-F5344CB8AC3E}">
        <p14:creationId xmlns:p14="http://schemas.microsoft.com/office/powerpoint/2010/main" val="1018520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80">
                                          <p:stCondLst>
                                            <p:cond delay="0"/>
                                          </p:stCondLst>
                                        </p:cTn>
                                        <p:tgtEl>
                                          <p:spTgt spid="13"/>
                                        </p:tgtEl>
                                      </p:cBhvr>
                                    </p:animEffect>
                                    <p:anim calcmode="lin" valueType="num">
                                      <p:cBhvr>
                                        <p:cTn id="1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9" dur="26">
                                          <p:stCondLst>
                                            <p:cond delay="650"/>
                                          </p:stCondLst>
                                        </p:cTn>
                                        <p:tgtEl>
                                          <p:spTgt spid="13"/>
                                        </p:tgtEl>
                                      </p:cBhvr>
                                      <p:to x="100000" y="60000"/>
                                    </p:animScale>
                                    <p:animScale>
                                      <p:cBhvr>
                                        <p:cTn id="20" dur="166" decel="50000">
                                          <p:stCondLst>
                                            <p:cond delay="676"/>
                                          </p:stCondLst>
                                        </p:cTn>
                                        <p:tgtEl>
                                          <p:spTgt spid="13"/>
                                        </p:tgtEl>
                                      </p:cBhvr>
                                      <p:to x="100000" y="100000"/>
                                    </p:animScale>
                                    <p:animScale>
                                      <p:cBhvr>
                                        <p:cTn id="21" dur="26">
                                          <p:stCondLst>
                                            <p:cond delay="1312"/>
                                          </p:stCondLst>
                                        </p:cTn>
                                        <p:tgtEl>
                                          <p:spTgt spid="13"/>
                                        </p:tgtEl>
                                      </p:cBhvr>
                                      <p:to x="100000" y="80000"/>
                                    </p:animScale>
                                    <p:animScale>
                                      <p:cBhvr>
                                        <p:cTn id="22" dur="166" decel="50000">
                                          <p:stCondLst>
                                            <p:cond delay="1338"/>
                                          </p:stCondLst>
                                        </p:cTn>
                                        <p:tgtEl>
                                          <p:spTgt spid="13"/>
                                        </p:tgtEl>
                                      </p:cBhvr>
                                      <p:to x="100000" y="100000"/>
                                    </p:animScale>
                                    <p:animScale>
                                      <p:cBhvr>
                                        <p:cTn id="23" dur="26">
                                          <p:stCondLst>
                                            <p:cond delay="1642"/>
                                          </p:stCondLst>
                                        </p:cTn>
                                        <p:tgtEl>
                                          <p:spTgt spid="13"/>
                                        </p:tgtEl>
                                      </p:cBhvr>
                                      <p:to x="100000" y="90000"/>
                                    </p:animScale>
                                    <p:animScale>
                                      <p:cBhvr>
                                        <p:cTn id="24" dur="166" decel="50000">
                                          <p:stCondLst>
                                            <p:cond delay="1668"/>
                                          </p:stCondLst>
                                        </p:cTn>
                                        <p:tgtEl>
                                          <p:spTgt spid="13"/>
                                        </p:tgtEl>
                                      </p:cBhvr>
                                      <p:to x="100000" y="100000"/>
                                    </p:animScale>
                                    <p:animScale>
                                      <p:cBhvr>
                                        <p:cTn id="25" dur="26">
                                          <p:stCondLst>
                                            <p:cond delay="1808"/>
                                          </p:stCondLst>
                                        </p:cTn>
                                        <p:tgtEl>
                                          <p:spTgt spid="13"/>
                                        </p:tgtEl>
                                      </p:cBhvr>
                                      <p:to x="100000" y="95000"/>
                                    </p:animScale>
                                    <p:animScale>
                                      <p:cBhvr>
                                        <p:cTn id="26" dur="166" decel="50000">
                                          <p:stCondLst>
                                            <p:cond delay="1834"/>
                                          </p:stCondLst>
                                        </p:cTn>
                                        <p:tgtEl>
                                          <p:spTgt spid="13"/>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80">
                                          <p:stCondLst>
                                            <p:cond delay="0"/>
                                          </p:stCondLst>
                                        </p:cTn>
                                        <p:tgtEl>
                                          <p:spTgt spid="15"/>
                                        </p:tgtEl>
                                      </p:cBhvr>
                                    </p:animEffect>
                                    <p:anim calcmode="lin" valueType="num">
                                      <p:cBhvr>
                                        <p:cTn id="3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7" dur="26">
                                          <p:stCondLst>
                                            <p:cond delay="650"/>
                                          </p:stCondLst>
                                        </p:cTn>
                                        <p:tgtEl>
                                          <p:spTgt spid="15"/>
                                        </p:tgtEl>
                                      </p:cBhvr>
                                      <p:to x="100000" y="60000"/>
                                    </p:animScale>
                                    <p:animScale>
                                      <p:cBhvr>
                                        <p:cTn id="38" dur="166" decel="50000">
                                          <p:stCondLst>
                                            <p:cond delay="676"/>
                                          </p:stCondLst>
                                        </p:cTn>
                                        <p:tgtEl>
                                          <p:spTgt spid="15"/>
                                        </p:tgtEl>
                                      </p:cBhvr>
                                      <p:to x="100000" y="100000"/>
                                    </p:animScale>
                                    <p:animScale>
                                      <p:cBhvr>
                                        <p:cTn id="39" dur="26">
                                          <p:stCondLst>
                                            <p:cond delay="1312"/>
                                          </p:stCondLst>
                                        </p:cTn>
                                        <p:tgtEl>
                                          <p:spTgt spid="15"/>
                                        </p:tgtEl>
                                      </p:cBhvr>
                                      <p:to x="100000" y="80000"/>
                                    </p:animScale>
                                    <p:animScale>
                                      <p:cBhvr>
                                        <p:cTn id="40" dur="166" decel="50000">
                                          <p:stCondLst>
                                            <p:cond delay="1338"/>
                                          </p:stCondLst>
                                        </p:cTn>
                                        <p:tgtEl>
                                          <p:spTgt spid="15"/>
                                        </p:tgtEl>
                                      </p:cBhvr>
                                      <p:to x="100000" y="100000"/>
                                    </p:animScale>
                                    <p:animScale>
                                      <p:cBhvr>
                                        <p:cTn id="41" dur="26">
                                          <p:stCondLst>
                                            <p:cond delay="1642"/>
                                          </p:stCondLst>
                                        </p:cTn>
                                        <p:tgtEl>
                                          <p:spTgt spid="15"/>
                                        </p:tgtEl>
                                      </p:cBhvr>
                                      <p:to x="100000" y="90000"/>
                                    </p:animScale>
                                    <p:animScale>
                                      <p:cBhvr>
                                        <p:cTn id="42" dur="166" decel="50000">
                                          <p:stCondLst>
                                            <p:cond delay="1668"/>
                                          </p:stCondLst>
                                        </p:cTn>
                                        <p:tgtEl>
                                          <p:spTgt spid="15"/>
                                        </p:tgtEl>
                                      </p:cBhvr>
                                      <p:to x="100000" y="100000"/>
                                    </p:animScale>
                                    <p:animScale>
                                      <p:cBhvr>
                                        <p:cTn id="43" dur="26">
                                          <p:stCondLst>
                                            <p:cond delay="1808"/>
                                          </p:stCondLst>
                                        </p:cTn>
                                        <p:tgtEl>
                                          <p:spTgt spid="15"/>
                                        </p:tgtEl>
                                      </p:cBhvr>
                                      <p:to x="100000" y="95000"/>
                                    </p:animScale>
                                    <p:animScale>
                                      <p:cBhvr>
                                        <p:cTn id="44"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73152"/>
            <a:ext cx="12192000" cy="6858000"/>
          </a:xfrm>
          <a:prstGeom prst="rect">
            <a:avLst/>
          </a:prstGeom>
        </p:spPr>
      </p:pic>
      <p:sp>
        <p:nvSpPr>
          <p:cNvPr id="2" name="Rectangle 1"/>
          <p:cNvSpPr/>
          <p:nvPr/>
        </p:nvSpPr>
        <p:spPr>
          <a:xfrm>
            <a:off x="337931" y="248338"/>
            <a:ext cx="11854070"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Speech Bubble: Rectangle with Corners Rounded 4"/>
          <p:cNvSpPr/>
          <p:nvPr/>
        </p:nvSpPr>
        <p:spPr>
          <a:xfrm>
            <a:off x="6267235" y="606174"/>
            <a:ext cx="5506949" cy="3590297"/>
          </a:xfrm>
          <a:prstGeom prst="wedgeRoundRectCallout">
            <a:avLst>
              <a:gd name="adj1" fmla="val 39259"/>
              <a:gd name="adj2" fmla="val 64556"/>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libri"/>
              </a:rPr>
              <a:t>Vì dãy núi Bạch Mã (nằm giữa Huế và Đà Nẵng) kéo dài ra đến biển </a:t>
            </a:r>
            <a:r>
              <a:rPr lang="vi-VN" sz="3200" b="1" dirty="0">
                <a:solidFill>
                  <a:srgbClr val="FF0000"/>
                </a:solidFill>
                <a:latin typeface="Calibri"/>
              </a:rPr>
              <a:t>tạo thành bức tường chắn gió </a:t>
            </a:r>
            <a:r>
              <a:rPr lang="vi-VN" sz="3200" b="1" dirty="0">
                <a:solidFill>
                  <a:srgbClr val="002060"/>
                </a:solidFill>
                <a:latin typeface="Calibri"/>
              </a:rPr>
              <a:t>mùa Đông Bắc thổi đến, làm cho từ phía nam của dãy núi này không có mùa đông lạnh.</a:t>
            </a:r>
            <a:endParaRPr kumimoji="0" lang="vi-VN" sz="32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pic>
        <p:nvPicPr>
          <p:cNvPr id="32" name="Picture 31" descr="A picture containing text&#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384665" y="4421505"/>
            <a:ext cx="2319020" cy="2289810"/>
          </a:xfrm>
          <a:prstGeom prst="rect">
            <a:avLst/>
          </a:prstGeom>
        </p:spPr>
      </p:pic>
      <p:pic>
        <p:nvPicPr>
          <p:cNvPr id="1026" name="Picture 2" descr="Khám phá dãy núi Bạch Mã từ A-Z - Thiên nhiên tươi mới cho bạn">
            <a:extLst>
              <a:ext uri="{FF2B5EF4-FFF2-40B4-BE49-F238E27FC236}">
                <a16:creationId xmlns:a16="http://schemas.microsoft.com/office/drawing/2014/main" xmlns="" id="{0BD715D8-77A6-7D5E-931D-B1DA93FCD6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425450"/>
            <a:ext cx="5133879" cy="25412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Vẻ đẹp thiên nhiên trên đỉnh Bạch Mã ở Thừa Thiên Huế">
            <a:extLst>
              <a:ext uri="{FF2B5EF4-FFF2-40B4-BE49-F238E27FC236}">
                <a16:creationId xmlns:a16="http://schemas.microsoft.com/office/drawing/2014/main" xmlns="" id="{3C18C02F-BFC7-C443-FBC1-CBC3C443B8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5200" y="3222796"/>
            <a:ext cx="4862195" cy="3238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279987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ppt_x"/>
                                          </p:val>
                                        </p:tav>
                                        <p:tav tm="100000">
                                          <p:val>
                                            <p:strVal val="#ppt_x"/>
                                          </p:val>
                                        </p:tav>
                                      </p:tavLst>
                                    </p:anim>
                                    <p:anim calcmode="lin" valueType="num">
                                      <p:cBhvr additive="base">
                                        <p:cTn id="1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par>
                                <p:cTn id="18" presetID="22" presetClass="entr" presetSubtype="4"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wipe(down)">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18B1DE93-2227-200A-7AAD-B9265429410D}"/>
              </a:ext>
            </a:extLst>
          </p:cNvPr>
          <p:cNvSpPr txBox="1"/>
          <p:nvPr/>
        </p:nvSpPr>
        <p:spPr>
          <a:xfrm>
            <a:off x="2826704" y="0"/>
            <a:ext cx="8704896" cy="1384995"/>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cs typeface="Arial" panose="020B0604020202020204" pitchFamily="34" charset="0"/>
              </a:rPr>
              <a:t>Một số sông ở vùng Duyên hải miền Trung là: sông Mã, sông Chu, sông Cả, sông Gianh, sông Thu Bồn, sông Ba,…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4" name="Group 3">
            <a:extLst>
              <a:ext uri="{FF2B5EF4-FFF2-40B4-BE49-F238E27FC236}">
                <a16:creationId xmlns:a16="http://schemas.microsoft.com/office/drawing/2014/main" xmlns="" id="{234FBE9D-D957-3530-F107-EDD818489B5D}"/>
              </a:ext>
            </a:extLst>
          </p:cNvPr>
          <p:cNvGrpSpPr/>
          <p:nvPr/>
        </p:nvGrpSpPr>
        <p:grpSpPr>
          <a:xfrm>
            <a:off x="0" y="0"/>
            <a:ext cx="2517174" cy="783468"/>
            <a:chOff x="1317502" y="35831"/>
            <a:chExt cx="9626115" cy="1138751"/>
          </a:xfrm>
        </p:grpSpPr>
        <p:grpSp>
          <p:nvGrpSpPr>
            <p:cNvPr id="5" name="Group 4">
              <a:extLst>
                <a:ext uri="{FF2B5EF4-FFF2-40B4-BE49-F238E27FC236}">
                  <a16:creationId xmlns:a16="http://schemas.microsoft.com/office/drawing/2014/main" xmlns="" id="{B851ED9D-A3AC-7234-CA3C-B888433E321D}"/>
                </a:ext>
              </a:extLst>
            </p:cNvPr>
            <p:cNvGrpSpPr/>
            <p:nvPr/>
          </p:nvGrpSpPr>
          <p:grpSpPr>
            <a:xfrm>
              <a:off x="1317502" y="35831"/>
              <a:ext cx="9626115" cy="1138751"/>
              <a:chOff x="2368419" y="-1613946"/>
              <a:chExt cx="7346706" cy="1338735"/>
            </a:xfrm>
            <a:effectLst>
              <a:outerShdw blurRad="50800" dist="38100" dir="5400000" algn="t" rotWithShape="0">
                <a:prstClr val="black">
                  <a:alpha val="40000"/>
                </a:prstClr>
              </a:outerShdw>
            </a:effectLst>
          </p:grpSpPr>
          <p:sp>
            <p:nvSpPr>
              <p:cNvPr id="7" name="Rectangle: Diagonal Corners Rounded 4">
                <a:extLst>
                  <a:ext uri="{FF2B5EF4-FFF2-40B4-BE49-F238E27FC236}">
                    <a16:creationId xmlns:a16="http://schemas.microsoft.com/office/drawing/2014/main" xmlns="" id="{CA7FADAA-7BD7-2957-485C-5474D1FF4AF2}"/>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Diagonal Corners Rounded 39">
                <a:extLst>
                  <a:ext uri="{FF2B5EF4-FFF2-40B4-BE49-F238E27FC236}">
                    <a16:creationId xmlns:a16="http://schemas.microsoft.com/office/drawing/2014/main" xmlns="" id="{1F7E7C49-8F05-DBC0-8F4C-F308762349A4}"/>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xmlns="" id="{13751436-1ED3-EF24-F168-64A081A17E04}"/>
                </a:ext>
              </a:extLst>
            </p:cNvPr>
            <p:cNvSpPr txBox="1"/>
            <p:nvPr/>
          </p:nvSpPr>
          <p:spPr>
            <a:xfrm>
              <a:off x="1608090" y="85729"/>
              <a:ext cx="9321799" cy="939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Sông</a:t>
              </a:r>
              <a:r>
                <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 </a:t>
              </a:r>
              <a:r>
                <a:rPr kumimoji="0" lang="en-US" sz="3600" b="1" i="0" u="none" strike="noStrike" kern="1200" cap="none" spc="0" normalizeH="0" baseline="0" noProof="0" dirty="0" err="1">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rPr>
                <a:t>ngòi</a:t>
              </a:r>
              <a:endParaRPr kumimoji="0" lang="en-US" sz="3600" b="1" i="0" u="none" strike="noStrike" kern="1200" cap="none" spc="0" normalizeH="0" baseline="0" noProof="0" dirty="0">
                <a:ln>
                  <a:solidFill>
                    <a:srgbClr val="FFC000">
                      <a:lumMod val="60000"/>
                      <a:lumOff val="40000"/>
                    </a:srgbClr>
                  </a:solidFill>
                </a:ln>
                <a:solidFill>
                  <a:srgbClr val="FF0000"/>
                </a:solidFill>
                <a:effectLst>
                  <a:glow rad="63500">
                    <a:srgbClr val="FFC000">
                      <a:satMod val="175000"/>
                      <a:alpha val="40000"/>
                    </a:srgbClr>
                  </a:glow>
                </a:effectLst>
                <a:uLnTx/>
                <a:uFillTx/>
                <a:latin typeface="Calibri"/>
                <a:ea typeface="+mn-ea"/>
                <a:cs typeface="+mn-cs"/>
              </a:endParaRPr>
            </a:p>
          </p:txBody>
        </p:sp>
      </p:grpSp>
      <p:pic>
        <p:nvPicPr>
          <p:cNvPr id="3074" name="Picture 2" descr="Sông Mã của xứ Thanh -">
            <a:extLst>
              <a:ext uri="{FF2B5EF4-FFF2-40B4-BE49-F238E27FC236}">
                <a16:creationId xmlns:a16="http://schemas.microsoft.com/office/drawing/2014/main" xmlns="" id="{4B088934-B903-D5D8-54EE-C8BC5492F1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80" y="1976500"/>
            <a:ext cx="5746750" cy="34591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xmlns="" id="{ED2A780B-2852-49B5-B670-F91274E393C4}"/>
              </a:ext>
            </a:extLst>
          </p:cNvPr>
          <p:cNvSpPr/>
          <p:nvPr/>
        </p:nvSpPr>
        <p:spPr>
          <a:xfrm>
            <a:off x="2153920" y="5537200"/>
            <a:ext cx="2540000" cy="802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Sông</a:t>
            </a:r>
            <a:r>
              <a:rPr lang="en-US" sz="4000" dirty="0"/>
              <a:t> </a:t>
            </a:r>
            <a:r>
              <a:rPr lang="en-US" sz="4000" dirty="0" err="1"/>
              <a:t>Mã</a:t>
            </a:r>
            <a:endParaRPr lang="en-US" sz="4000" dirty="0"/>
          </a:p>
        </p:txBody>
      </p:sp>
      <p:pic>
        <p:nvPicPr>
          <p:cNvPr id="3076" name="Picture 4" descr="Sông Chu">
            <a:extLst>
              <a:ext uri="{FF2B5EF4-FFF2-40B4-BE49-F238E27FC236}">
                <a16:creationId xmlns:a16="http://schemas.microsoft.com/office/drawing/2014/main" xmlns="" id="{527C07B0-F246-3B3A-65DA-C8A3616ABF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640" y="1946910"/>
            <a:ext cx="5344160" cy="346837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xmlns="" id="{BD84C891-9366-E51F-287C-C0FDA178A657}"/>
              </a:ext>
            </a:extLst>
          </p:cNvPr>
          <p:cNvSpPr/>
          <p:nvPr/>
        </p:nvSpPr>
        <p:spPr>
          <a:xfrm>
            <a:off x="7863840" y="5557520"/>
            <a:ext cx="2540000" cy="8026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Sông</a:t>
            </a:r>
            <a:r>
              <a:rPr lang="en-US" sz="4000" dirty="0"/>
              <a:t> Chu</a:t>
            </a:r>
          </a:p>
        </p:txBody>
      </p:sp>
    </p:spTree>
    <p:extLst>
      <p:ext uri="{BB962C8B-B14F-4D97-AF65-F5344CB8AC3E}">
        <p14:creationId xmlns:p14="http://schemas.microsoft.com/office/powerpoint/2010/main" val="233703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nodeType="withEffect">
                                  <p:stCondLst>
                                    <p:cond delay="0"/>
                                  </p:stCondLst>
                                  <p:childTnLst>
                                    <p:set>
                                      <p:cBhvr>
                                        <p:cTn id="27" dur="1" fill="hold">
                                          <p:stCondLst>
                                            <p:cond delay="0"/>
                                          </p:stCondLst>
                                        </p:cTn>
                                        <p:tgtEl>
                                          <p:spTgt spid="3074"/>
                                        </p:tgtEl>
                                        <p:attrNameLst>
                                          <p:attrName>style.visibility</p:attrName>
                                        </p:attrNameLst>
                                      </p:cBhvr>
                                      <p:to>
                                        <p:strVal val="visible"/>
                                      </p:to>
                                    </p:set>
                                    <p:animEffect transition="in" filter="wipe(down)">
                                      <p:cBhvr>
                                        <p:cTn id="28" dur="500"/>
                                        <p:tgtEl>
                                          <p:spTgt spid="307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wipe(down)">
                                      <p:cBhvr>
                                        <p:cTn id="36"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ông Gianh: Dòng sông trữ tình, thơ mộng bậc nhất Quảng Bình">
            <a:extLst>
              <a:ext uri="{FF2B5EF4-FFF2-40B4-BE49-F238E27FC236}">
                <a16:creationId xmlns:a16="http://schemas.microsoft.com/office/drawing/2014/main" xmlns="" id="{01FE2F7E-7B77-78E0-DD6C-36FE885AA9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7982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DDBA312F-D112-0CD6-ADDF-8EDED3A08D8E}"/>
              </a:ext>
            </a:extLst>
          </p:cNvPr>
          <p:cNvPicPr>
            <a:picLocks noChangeAspect="1"/>
          </p:cNvPicPr>
          <p:nvPr/>
        </p:nvPicPr>
        <p:blipFill>
          <a:blip r:embed="rId3"/>
          <a:stretch>
            <a:fillRect/>
          </a:stretch>
        </p:blipFill>
        <p:spPr>
          <a:xfrm>
            <a:off x="8227612" y="910829"/>
            <a:ext cx="6419644" cy="1780186"/>
          </a:xfrm>
          <a:prstGeom prst="rect">
            <a:avLst/>
          </a:prstGeom>
        </p:spPr>
      </p:pic>
    </p:spTree>
    <p:extLst>
      <p:ext uri="{BB962C8B-B14F-4D97-AF65-F5344CB8AC3E}">
        <p14:creationId xmlns:p14="http://schemas.microsoft.com/office/powerpoint/2010/main" val="39657567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ông Thu Bồn năm 2023">
            <a:extLst>
              <a:ext uri="{FF2B5EF4-FFF2-40B4-BE49-F238E27FC236}">
                <a16:creationId xmlns:a16="http://schemas.microsoft.com/office/drawing/2014/main" xmlns="" id="{D6212ED6-1D48-8683-5FD4-8AFB79CD4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713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1BDE779E-8CE9-7CA0-467C-2349C5F5706A}"/>
              </a:ext>
            </a:extLst>
          </p:cNvPr>
          <p:cNvPicPr>
            <a:picLocks noChangeAspect="1"/>
          </p:cNvPicPr>
          <p:nvPr/>
        </p:nvPicPr>
        <p:blipFill>
          <a:blip r:embed="rId3"/>
          <a:stretch>
            <a:fillRect/>
          </a:stretch>
        </p:blipFill>
        <p:spPr>
          <a:xfrm>
            <a:off x="3666763" y="5077814"/>
            <a:ext cx="6419644" cy="1780186"/>
          </a:xfrm>
          <a:prstGeom prst="rect">
            <a:avLst/>
          </a:prstGeom>
        </p:spPr>
      </p:pic>
    </p:spTree>
    <p:extLst>
      <p:ext uri="{BB962C8B-B14F-4D97-AF65-F5344CB8AC3E}">
        <p14:creationId xmlns:p14="http://schemas.microsoft.com/office/powerpoint/2010/main" val="3372404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73152"/>
            <a:ext cx="12192000" cy="6858000"/>
          </a:xfrm>
          <a:prstGeom prst="rect">
            <a:avLst/>
          </a:prstGeom>
        </p:spPr>
      </p:pic>
      <p:sp>
        <p:nvSpPr>
          <p:cNvPr id="3" name="Rectangle 2"/>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14" name="图片 10">
            <a:extLst>
              <a:ext uri="{FF2B5EF4-FFF2-40B4-BE49-F238E27FC236}">
                <a16:creationId xmlns:a16="http://schemas.microsoft.com/office/drawing/2014/main" xmlns="" id="{132584D5-508F-FFAD-7CB5-1E363CBBA0DF}"/>
              </a:ext>
            </a:extLst>
          </p:cNvPr>
          <p:cNvPicPr>
            <a:picLocks noChangeAspect="1"/>
          </p:cNvPicPr>
          <p:nvPr/>
        </p:nvPicPr>
        <p:blipFill>
          <a:blip r:embed="rId3"/>
          <a:stretch>
            <a:fillRect/>
          </a:stretch>
        </p:blipFill>
        <p:spPr>
          <a:xfrm flipH="1">
            <a:off x="169425" y="2878129"/>
            <a:ext cx="2662230" cy="3725863"/>
          </a:xfrm>
          <a:prstGeom prst="rect">
            <a:avLst/>
          </a:prstGeom>
        </p:spPr>
      </p:pic>
      <p:sp>
        <p:nvSpPr>
          <p:cNvPr id="15" name="TextBox 14">
            <a:extLst>
              <a:ext uri="{FF2B5EF4-FFF2-40B4-BE49-F238E27FC236}">
                <a16:creationId xmlns:a16="http://schemas.microsoft.com/office/drawing/2014/main" xmlns="" id="{27D99002-926A-319A-C053-71C19A101FEC}"/>
              </a:ext>
            </a:extLst>
          </p:cNvPr>
          <p:cNvSpPr txBox="1"/>
          <p:nvPr/>
        </p:nvSpPr>
        <p:spPr>
          <a:xfrm>
            <a:off x="2158227" y="739816"/>
            <a:ext cx="9170515" cy="2862322"/>
          </a:xfrm>
          <a:prstGeom prst="rect">
            <a:avLst/>
          </a:prstGeom>
          <a:solidFill>
            <a:schemeClr val="accent2">
              <a:lumMod val="20000"/>
              <a:lumOff val="80000"/>
            </a:schemeClr>
          </a:solidFill>
          <a:ln w="28575">
            <a:noFill/>
            <a:prstDash val="dash"/>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571500" lvl="0" indent="-571500" algn="just">
              <a:buFont typeface="Wingdings" panose="05000000000000000000" pitchFamily="2" charset="2"/>
              <a:buChar char="v"/>
            </a:pP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Đặc điểm chính của sông ngòi miền Trung: Vùng có nhiều sông, phần lớn là </a:t>
            </a:r>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sông ngắn và dốc</a:t>
            </a:r>
            <a:r>
              <a:rPr lang="vi-VN" sz="3600" b="1" dirty="0">
                <a:solidFill>
                  <a:prstClr val="black"/>
                </a:solidFill>
                <a:latin typeface="Cambria" panose="02040503050406030204" pitchFamily="18" charset="0"/>
                <a:ea typeface="Cambria" panose="02040503050406030204" pitchFamily="18" charset="0"/>
                <a:cs typeface="Arial" panose="020B0604020202020204" pitchFamily="34" charset="0"/>
              </a:rPr>
              <a:t>. Mùa mưa thường có lũ lụt, lũ quét, mùa khô có tình trạng thiếu nước.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66066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3648"/>
            <a:ext cx="12192000" cy="6858000"/>
          </a:xfrm>
          <a:prstGeom prst="rect">
            <a:avLst/>
          </a:prstGeom>
        </p:spPr>
      </p:pic>
      <p:grpSp>
        <p:nvGrpSpPr>
          <p:cNvPr id="3" name="Google Shape;2442;p12"/>
          <p:cNvGrpSpPr/>
          <p:nvPr/>
        </p:nvGrpSpPr>
        <p:grpSpPr>
          <a:xfrm>
            <a:off x="6047991" y="418076"/>
            <a:ext cx="6529723" cy="4987187"/>
            <a:chOff x="3317" y="-1457"/>
            <a:chExt cx="5418" cy="4550"/>
          </a:xfrm>
          <a:scene3d>
            <a:camera prst="orthographicFront">
              <a:rot lat="0" lon="0" rev="0"/>
            </a:camera>
            <a:lightRig rig="glow" dir="t">
              <a:rot lat="0" lon="0" rev="4800000"/>
            </a:lightRig>
          </a:scene3d>
        </p:grpSpPr>
        <p:sp>
          <p:nvSpPr>
            <p:cNvPr id="4" name="Google Shape;2443;p12"/>
            <p:cNvSpPr/>
            <p:nvPr/>
          </p:nvSpPr>
          <p:spPr>
            <a:xfrm>
              <a:off x="3479" y="-1440"/>
              <a:ext cx="4726" cy="4320"/>
            </a:xfrm>
            <a:prstGeom prst="rect">
              <a:avLst/>
            </a:prstGeom>
            <a:noFill/>
            <a:ln>
              <a:noFill/>
            </a:ln>
            <a:effectLst>
              <a:outerShdw blurRad="190500" dist="228600" dir="2700000" algn="ctr">
                <a:srgbClr val="000000">
                  <a:alpha val="30000"/>
                </a:srgbClr>
              </a:outerShdw>
            </a:effectLst>
            <a:sp3d prstMaterial="matte">
              <a:bevelT w="127000" h="63500"/>
            </a:sp3d>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5" name="Google Shape;2444;p12"/>
            <p:cNvSpPr/>
            <p:nvPr/>
          </p:nvSpPr>
          <p:spPr>
            <a:xfrm>
              <a:off x="3317" y="-1457"/>
              <a:ext cx="5418" cy="4550"/>
            </a:xfrm>
            <a:custGeom>
              <a:avLst/>
              <a:gdLst/>
              <a:ahLst/>
              <a:cxnLst/>
              <a:rect l="l" t="t" r="r" b="b"/>
              <a:pathLst>
                <a:path w="5193" h="4370" extrusionOk="0">
                  <a:moveTo>
                    <a:pt x="388" y="2071"/>
                  </a:moveTo>
                  <a:cubicBezTo>
                    <a:pt x="388" y="2071"/>
                    <a:pt x="0" y="1572"/>
                    <a:pt x="397" y="1102"/>
                  </a:cubicBezTo>
                  <a:cubicBezTo>
                    <a:pt x="634" y="820"/>
                    <a:pt x="907" y="785"/>
                    <a:pt x="1066" y="856"/>
                  </a:cubicBezTo>
                  <a:cubicBezTo>
                    <a:pt x="1066" y="856"/>
                    <a:pt x="1202" y="353"/>
                    <a:pt x="2060" y="177"/>
                  </a:cubicBezTo>
                  <a:cubicBezTo>
                    <a:pt x="2919" y="0"/>
                    <a:pt x="3374" y="379"/>
                    <a:pt x="3538" y="821"/>
                  </a:cubicBezTo>
                  <a:cubicBezTo>
                    <a:pt x="4195" y="644"/>
                    <a:pt x="5193" y="1869"/>
                    <a:pt x="4384" y="2639"/>
                  </a:cubicBezTo>
                  <a:cubicBezTo>
                    <a:pt x="4649" y="3119"/>
                    <a:pt x="3980" y="4269"/>
                    <a:pt x="3071" y="3839"/>
                  </a:cubicBezTo>
                  <a:cubicBezTo>
                    <a:pt x="2768" y="4370"/>
                    <a:pt x="1284" y="4212"/>
                    <a:pt x="1126" y="3656"/>
                  </a:cubicBezTo>
                  <a:cubicBezTo>
                    <a:pt x="1126" y="3656"/>
                    <a:pt x="374" y="3593"/>
                    <a:pt x="210" y="2987"/>
                  </a:cubicBezTo>
                  <a:cubicBezTo>
                    <a:pt x="46" y="2381"/>
                    <a:pt x="287" y="2128"/>
                    <a:pt x="388" y="20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6" name="Google Shape;2445;p12"/>
            <p:cNvSpPr/>
            <p:nvPr/>
          </p:nvSpPr>
          <p:spPr>
            <a:xfrm>
              <a:off x="5852" y="-1447"/>
              <a:ext cx="1054" cy="630"/>
            </a:xfrm>
            <a:custGeom>
              <a:avLst/>
              <a:gdLst/>
              <a:ahLst/>
              <a:cxnLst/>
              <a:rect l="l" t="t" r="r" b="b"/>
              <a:pathLst>
                <a:path w="1010" h="605" extrusionOk="0">
                  <a:moveTo>
                    <a:pt x="914" y="258"/>
                  </a:moveTo>
                  <a:cubicBezTo>
                    <a:pt x="897" y="257"/>
                    <a:pt x="880" y="261"/>
                    <a:pt x="865" y="268"/>
                  </a:cubicBezTo>
                  <a:cubicBezTo>
                    <a:pt x="849" y="193"/>
                    <a:pt x="785" y="134"/>
                    <a:pt x="704" y="130"/>
                  </a:cubicBezTo>
                  <a:cubicBezTo>
                    <a:pt x="682" y="128"/>
                    <a:pt x="660" y="131"/>
                    <a:pt x="640" y="138"/>
                  </a:cubicBezTo>
                  <a:cubicBezTo>
                    <a:pt x="623" y="66"/>
                    <a:pt x="561" y="10"/>
                    <a:pt x="483" y="6"/>
                  </a:cubicBezTo>
                  <a:cubicBezTo>
                    <a:pt x="389" y="0"/>
                    <a:pt x="308" y="72"/>
                    <a:pt x="302" y="167"/>
                  </a:cubicBezTo>
                  <a:cubicBezTo>
                    <a:pt x="302" y="171"/>
                    <a:pt x="302" y="175"/>
                    <a:pt x="302" y="180"/>
                  </a:cubicBezTo>
                  <a:cubicBezTo>
                    <a:pt x="241" y="179"/>
                    <a:pt x="186" y="209"/>
                    <a:pt x="152" y="255"/>
                  </a:cubicBezTo>
                  <a:cubicBezTo>
                    <a:pt x="145" y="253"/>
                    <a:pt x="137" y="252"/>
                    <a:pt x="128" y="251"/>
                  </a:cubicBezTo>
                  <a:cubicBezTo>
                    <a:pt x="64" y="248"/>
                    <a:pt x="8" y="297"/>
                    <a:pt x="4" y="362"/>
                  </a:cubicBezTo>
                  <a:cubicBezTo>
                    <a:pt x="0" y="427"/>
                    <a:pt x="50" y="482"/>
                    <a:pt x="115" y="486"/>
                  </a:cubicBezTo>
                  <a:cubicBezTo>
                    <a:pt x="130" y="487"/>
                    <a:pt x="145" y="485"/>
                    <a:pt x="159" y="480"/>
                  </a:cubicBezTo>
                  <a:cubicBezTo>
                    <a:pt x="190" y="519"/>
                    <a:pt x="237" y="544"/>
                    <a:pt x="290" y="547"/>
                  </a:cubicBezTo>
                  <a:cubicBezTo>
                    <a:pt x="319" y="549"/>
                    <a:pt x="346" y="544"/>
                    <a:pt x="370" y="534"/>
                  </a:cubicBezTo>
                  <a:cubicBezTo>
                    <a:pt x="400" y="572"/>
                    <a:pt x="445" y="597"/>
                    <a:pt x="497" y="600"/>
                  </a:cubicBezTo>
                  <a:cubicBezTo>
                    <a:pt x="569" y="605"/>
                    <a:pt x="633" y="565"/>
                    <a:pt x="663" y="504"/>
                  </a:cubicBezTo>
                  <a:cubicBezTo>
                    <a:pt x="682" y="529"/>
                    <a:pt x="712" y="546"/>
                    <a:pt x="747" y="548"/>
                  </a:cubicBezTo>
                  <a:cubicBezTo>
                    <a:pt x="808" y="552"/>
                    <a:pt x="861" y="507"/>
                    <a:pt x="867" y="446"/>
                  </a:cubicBezTo>
                  <a:cubicBezTo>
                    <a:pt x="878" y="451"/>
                    <a:pt x="890" y="454"/>
                    <a:pt x="903" y="455"/>
                  </a:cubicBezTo>
                  <a:cubicBezTo>
                    <a:pt x="957" y="458"/>
                    <a:pt x="1004" y="417"/>
                    <a:pt x="1007" y="362"/>
                  </a:cubicBezTo>
                  <a:cubicBezTo>
                    <a:pt x="1010" y="308"/>
                    <a:pt x="969" y="261"/>
                    <a:pt x="914" y="258"/>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7" name="Google Shape;2446;p12"/>
            <p:cNvSpPr/>
            <p:nvPr/>
          </p:nvSpPr>
          <p:spPr>
            <a:xfrm>
              <a:off x="5899" y="-1327"/>
              <a:ext cx="859" cy="445"/>
            </a:xfrm>
            <a:custGeom>
              <a:avLst/>
              <a:gdLst/>
              <a:ahLst/>
              <a:cxnLst/>
              <a:rect l="l" t="t" r="r" b="b"/>
              <a:pathLst>
                <a:path w="823" h="428" extrusionOk="0">
                  <a:moveTo>
                    <a:pt x="741" y="171"/>
                  </a:moveTo>
                  <a:cubicBezTo>
                    <a:pt x="722" y="168"/>
                    <a:pt x="687" y="183"/>
                    <a:pt x="680" y="198"/>
                  </a:cubicBezTo>
                  <a:cubicBezTo>
                    <a:pt x="693" y="138"/>
                    <a:pt x="649" y="87"/>
                    <a:pt x="583" y="83"/>
                  </a:cubicBezTo>
                  <a:cubicBezTo>
                    <a:pt x="565" y="82"/>
                    <a:pt x="517" y="98"/>
                    <a:pt x="507" y="109"/>
                  </a:cubicBezTo>
                  <a:cubicBezTo>
                    <a:pt x="493" y="56"/>
                    <a:pt x="466" y="0"/>
                    <a:pt x="403" y="0"/>
                  </a:cubicBezTo>
                  <a:cubicBezTo>
                    <a:pt x="329" y="0"/>
                    <a:pt x="292" y="28"/>
                    <a:pt x="275" y="100"/>
                  </a:cubicBezTo>
                  <a:cubicBezTo>
                    <a:pt x="268" y="131"/>
                    <a:pt x="278" y="155"/>
                    <a:pt x="278" y="158"/>
                  </a:cubicBezTo>
                  <a:cubicBezTo>
                    <a:pt x="225" y="112"/>
                    <a:pt x="149" y="153"/>
                    <a:pt x="135" y="196"/>
                  </a:cubicBezTo>
                  <a:cubicBezTo>
                    <a:pt x="133" y="170"/>
                    <a:pt x="110" y="164"/>
                    <a:pt x="104" y="163"/>
                  </a:cubicBezTo>
                  <a:cubicBezTo>
                    <a:pt x="51" y="160"/>
                    <a:pt x="6" y="197"/>
                    <a:pt x="3" y="245"/>
                  </a:cubicBezTo>
                  <a:cubicBezTo>
                    <a:pt x="0" y="293"/>
                    <a:pt x="41" y="335"/>
                    <a:pt x="93" y="338"/>
                  </a:cubicBezTo>
                  <a:cubicBezTo>
                    <a:pt x="106" y="338"/>
                    <a:pt x="118" y="337"/>
                    <a:pt x="129" y="334"/>
                  </a:cubicBezTo>
                  <a:cubicBezTo>
                    <a:pt x="155" y="362"/>
                    <a:pt x="193" y="382"/>
                    <a:pt x="237" y="384"/>
                  </a:cubicBezTo>
                  <a:cubicBezTo>
                    <a:pt x="260" y="386"/>
                    <a:pt x="282" y="382"/>
                    <a:pt x="302" y="375"/>
                  </a:cubicBezTo>
                  <a:cubicBezTo>
                    <a:pt x="326" y="403"/>
                    <a:pt x="363" y="422"/>
                    <a:pt x="405" y="424"/>
                  </a:cubicBezTo>
                  <a:cubicBezTo>
                    <a:pt x="464" y="428"/>
                    <a:pt x="516" y="398"/>
                    <a:pt x="540" y="354"/>
                  </a:cubicBezTo>
                  <a:cubicBezTo>
                    <a:pt x="556" y="372"/>
                    <a:pt x="581" y="385"/>
                    <a:pt x="609" y="387"/>
                  </a:cubicBezTo>
                  <a:cubicBezTo>
                    <a:pt x="659" y="390"/>
                    <a:pt x="702" y="356"/>
                    <a:pt x="707" y="311"/>
                  </a:cubicBezTo>
                  <a:cubicBezTo>
                    <a:pt x="716" y="315"/>
                    <a:pt x="725" y="318"/>
                    <a:pt x="736" y="318"/>
                  </a:cubicBezTo>
                  <a:cubicBezTo>
                    <a:pt x="780" y="321"/>
                    <a:pt x="818" y="290"/>
                    <a:pt x="820" y="249"/>
                  </a:cubicBezTo>
                  <a:cubicBezTo>
                    <a:pt x="823" y="209"/>
                    <a:pt x="785" y="177"/>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8" name="Google Shape;2447;p12"/>
            <p:cNvSpPr/>
            <p:nvPr/>
          </p:nvSpPr>
          <p:spPr>
            <a:xfrm>
              <a:off x="6901" y="-490"/>
              <a:ext cx="1054" cy="629"/>
            </a:xfrm>
            <a:custGeom>
              <a:avLst/>
              <a:gdLst/>
              <a:ahLst/>
              <a:cxnLst/>
              <a:rect l="l" t="t" r="r" b="b"/>
              <a:pathLst>
                <a:path w="1010" h="604" extrusionOk="0">
                  <a:moveTo>
                    <a:pt x="914" y="257"/>
                  </a:moveTo>
                  <a:cubicBezTo>
                    <a:pt x="896" y="256"/>
                    <a:pt x="879" y="260"/>
                    <a:pt x="864" y="267"/>
                  </a:cubicBezTo>
                  <a:cubicBezTo>
                    <a:pt x="849" y="192"/>
                    <a:pt x="784" y="134"/>
                    <a:pt x="704" y="129"/>
                  </a:cubicBezTo>
                  <a:cubicBezTo>
                    <a:pt x="681" y="128"/>
                    <a:pt x="659" y="131"/>
                    <a:pt x="639" y="138"/>
                  </a:cubicBezTo>
                  <a:cubicBezTo>
                    <a:pt x="622" y="66"/>
                    <a:pt x="560" y="10"/>
                    <a:pt x="482" y="5"/>
                  </a:cubicBezTo>
                  <a:cubicBezTo>
                    <a:pt x="388" y="0"/>
                    <a:pt x="307" y="72"/>
                    <a:pt x="302" y="166"/>
                  </a:cubicBezTo>
                  <a:cubicBezTo>
                    <a:pt x="301" y="171"/>
                    <a:pt x="301" y="175"/>
                    <a:pt x="301" y="179"/>
                  </a:cubicBezTo>
                  <a:cubicBezTo>
                    <a:pt x="240" y="179"/>
                    <a:pt x="186" y="209"/>
                    <a:pt x="152" y="255"/>
                  </a:cubicBezTo>
                  <a:cubicBezTo>
                    <a:pt x="144" y="253"/>
                    <a:pt x="136" y="251"/>
                    <a:pt x="128" y="251"/>
                  </a:cubicBezTo>
                  <a:cubicBezTo>
                    <a:pt x="63" y="247"/>
                    <a:pt x="7" y="297"/>
                    <a:pt x="4" y="361"/>
                  </a:cubicBezTo>
                  <a:cubicBezTo>
                    <a:pt x="0" y="426"/>
                    <a:pt x="49" y="482"/>
                    <a:pt x="114" y="486"/>
                  </a:cubicBezTo>
                  <a:cubicBezTo>
                    <a:pt x="129" y="486"/>
                    <a:pt x="144" y="484"/>
                    <a:pt x="158" y="480"/>
                  </a:cubicBezTo>
                  <a:cubicBezTo>
                    <a:pt x="189" y="518"/>
                    <a:pt x="236" y="544"/>
                    <a:pt x="290" y="547"/>
                  </a:cubicBezTo>
                  <a:cubicBezTo>
                    <a:pt x="318" y="549"/>
                    <a:pt x="345" y="544"/>
                    <a:pt x="370" y="534"/>
                  </a:cubicBezTo>
                  <a:cubicBezTo>
                    <a:pt x="399" y="571"/>
                    <a:pt x="445" y="597"/>
                    <a:pt x="496" y="600"/>
                  </a:cubicBezTo>
                  <a:cubicBezTo>
                    <a:pt x="568" y="604"/>
                    <a:pt x="632" y="564"/>
                    <a:pt x="662" y="504"/>
                  </a:cubicBezTo>
                  <a:cubicBezTo>
                    <a:pt x="682" y="529"/>
                    <a:pt x="711" y="546"/>
                    <a:pt x="746" y="548"/>
                  </a:cubicBezTo>
                  <a:cubicBezTo>
                    <a:pt x="807" y="551"/>
                    <a:pt x="860" y="506"/>
                    <a:pt x="867" y="446"/>
                  </a:cubicBezTo>
                  <a:cubicBezTo>
                    <a:pt x="878" y="451"/>
                    <a:pt x="890" y="454"/>
                    <a:pt x="902" y="455"/>
                  </a:cubicBezTo>
                  <a:cubicBezTo>
                    <a:pt x="957" y="458"/>
                    <a:pt x="1003" y="416"/>
                    <a:pt x="1007" y="362"/>
                  </a:cubicBezTo>
                  <a:cubicBezTo>
                    <a:pt x="1010" y="307"/>
                    <a:pt x="968" y="261"/>
                    <a:pt x="914" y="257"/>
                  </a:cubicBezTo>
                  <a:close/>
                </a:path>
              </a:pathLst>
            </a:custGeom>
            <a:solidFill>
              <a:srgbClr val="97F2F7"/>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sp>
          <p:nvSpPr>
            <p:cNvPr id="9" name="Google Shape;2448;p12"/>
            <p:cNvSpPr/>
            <p:nvPr/>
          </p:nvSpPr>
          <p:spPr>
            <a:xfrm>
              <a:off x="6947" y="-372"/>
              <a:ext cx="858" cy="446"/>
            </a:xfrm>
            <a:custGeom>
              <a:avLst/>
              <a:gdLst/>
              <a:ahLst/>
              <a:cxnLst/>
              <a:rect l="l" t="t" r="r" b="b"/>
              <a:pathLst>
                <a:path w="823" h="428" extrusionOk="0">
                  <a:moveTo>
                    <a:pt x="741" y="171"/>
                  </a:moveTo>
                  <a:cubicBezTo>
                    <a:pt x="722" y="168"/>
                    <a:pt x="688" y="184"/>
                    <a:pt x="680" y="199"/>
                  </a:cubicBezTo>
                  <a:cubicBezTo>
                    <a:pt x="693" y="138"/>
                    <a:pt x="649" y="88"/>
                    <a:pt x="583" y="84"/>
                  </a:cubicBezTo>
                  <a:cubicBezTo>
                    <a:pt x="565" y="83"/>
                    <a:pt x="517" y="99"/>
                    <a:pt x="507" y="110"/>
                  </a:cubicBezTo>
                  <a:cubicBezTo>
                    <a:pt x="493" y="56"/>
                    <a:pt x="466" y="0"/>
                    <a:pt x="403" y="0"/>
                  </a:cubicBezTo>
                  <a:cubicBezTo>
                    <a:pt x="329" y="0"/>
                    <a:pt x="292" y="29"/>
                    <a:pt x="275" y="101"/>
                  </a:cubicBezTo>
                  <a:cubicBezTo>
                    <a:pt x="268" y="131"/>
                    <a:pt x="278" y="156"/>
                    <a:pt x="278" y="159"/>
                  </a:cubicBezTo>
                  <a:cubicBezTo>
                    <a:pt x="225" y="112"/>
                    <a:pt x="149" y="154"/>
                    <a:pt x="135" y="196"/>
                  </a:cubicBezTo>
                  <a:cubicBezTo>
                    <a:pt x="134" y="171"/>
                    <a:pt x="111" y="164"/>
                    <a:pt x="104" y="164"/>
                  </a:cubicBezTo>
                  <a:cubicBezTo>
                    <a:pt x="51" y="161"/>
                    <a:pt x="6" y="197"/>
                    <a:pt x="3" y="246"/>
                  </a:cubicBezTo>
                  <a:cubicBezTo>
                    <a:pt x="0" y="294"/>
                    <a:pt x="41" y="335"/>
                    <a:pt x="94" y="338"/>
                  </a:cubicBezTo>
                  <a:cubicBezTo>
                    <a:pt x="106" y="339"/>
                    <a:pt x="118" y="338"/>
                    <a:pt x="130" y="334"/>
                  </a:cubicBezTo>
                  <a:cubicBezTo>
                    <a:pt x="155" y="363"/>
                    <a:pt x="194" y="382"/>
                    <a:pt x="237" y="385"/>
                  </a:cubicBezTo>
                  <a:cubicBezTo>
                    <a:pt x="260" y="386"/>
                    <a:pt x="282" y="383"/>
                    <a:pt x="302" y="375"/>
                  </a:cubicBezTo>
                  <a:cubicBezTo>
                    <a:pt x="327" y="403"/>
                    <a:pt x="364" y="423"/>
                    <a:pt x="406" y="425"/>
                  </a:cubicBezTo>
                  <a:cubicBezTo>
                    <a:pt x="464" y="428"/>
                    <a:pt x="516" y="399"/>
                    <a:pt x="540" y="354"/>
                  </a:cubicBezTo>
                  <a:cubicBezTo>
                    <a:pt x="556" y="373"/>
                    <a:pt x="581" y="386"/>
                    <a:pt x="609" y="387"/>
                  </a:cubicBezTo>
                  <a:cubicBezTo>
                    <a:pt x="659" y="390"/>
                    <a:pt x="702" y="357"/>
                    <a:pt x="707" y="312"/>
                  </a:cubicBezTo>
                  <a:cubicBezTo>
                    <a:pt x="716" y="316"/>
                    <a:pt x="726" y="318"/>
                    <a:pt x="736" y="319"/>
                  </a:cubicBezTo>
                  <a:cubicBezTo>
                    <a:pt x="780" y="321"/>
                    <a:pt x="818" y="291"/>
                    <a:pt x="821" y="250"/>
                  </a:cubicBezTo>
                  <a:cubicBezTo>
                    <a:pt x="823" y="210"/>
                    <a:pt x="785" y="178"/>
                    <a:pt x="741" y="171"/>
                  </a:cubicBezTo>
                  <a:close/>
                </a:path>
              </a:pathLst>
            </a:custGeom>
            <a:solidFill>
              <a:srgbClr val="FFFFFF"/>
            </a:solidFill>
            <a:ln>
              <a:noFill/>
            </a:ln>
            <a:effectLst>
              <a:outerShdw blurRad="190500" dist="228600" dir="2700000" algn="ctr">
                <a:srgbClr val="000000">
                  <a:alpha val="30000"/>
                </a:srgbClr>
              </a:outerShdw>
            </a:effectLst>
            <a:sp3d prstMaterial="matte"/>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Oi"/>
                <a:ea typeface="Oi"/>
                <a:cs typeface="Oi"/>
                <a:sym typeface="Oi"/>
              </a:endParaRPr>
            </a:p>
          </p:txBody>
        </p:sp>
      </p:grpSp>
      <p:pic>
        <p:nvPicPr>
          <p:cNvPr id="11"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0197" y="2540183"/>
            <a:ext cx="5099912" cy="43178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xmlns="" id="{AF794226-C2D9-9137-5B16-DFCFD75F9464}"/>
              </a:ext>
            </a:extLst>
          </p:cNvPr>
          <p:cNvPicPr>
            <a:picLocks noChangeAspect="1"/>
          </p:cNvPicPr>
          <p:nvPr/>
        </p:nvPicPr>
        <p:blipFill>
          <a:blip r:embed="rId5"/>
          <a:stretch>
            <a:fillRect/>
          </a:stretch>
        </p:blipFill>
        <p:spPr>
          <a:xfrm>
            <a:off x="6298835" y="1617203"/>
            <a:ext cx="5480779" cy="3261643"/>
          </a:xfrm>
          <a:prstGeom prst="rect">
            <a:avLst/>
          </a:prstGeom>
        </p:spPr>
      </p:pic>
    </p:spTree>
    <p:extLst>
      <p:ext uri="{BB962C8B-B14F-4D97-AF65-F5344CB8AC3E}">
        <p14:creationId xmlns:p14="http://schemas.microsoft.com/office/powerpoint/2010/main" val="2701083402"/>
      </p:ext>
    </p:extLst>
  </p:cSld>
  <p:clrMapOvr>
    <a:masterClrMapping/>
  </p:clrMapOvr>
  <mc:AlternateContent xmlns:mc="http://schemas.openxmlformats.org/markup-compatibility/2006" xmlns:p14="http://schemas.microsoft.com/office/powerpoint/2010/main">
    <mc:Choice Requires="p14">
      <p:transition spd="slow" p14:dur="20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49"/>
            <a:ext cx="12192000" cy="6858387"/>
          </a:xfrm>
        </p:spPr>
      </p:pic>
      <p:pic>
        <p:nvPicPr>
          <p:cNvPr id="5" name="Picture 4" descr="A stack of books&#10;&#10;Description automatically generated with medium confidence">
            <a:extLst>
              <a:ext uri="{FF2B5EF4-FFF2-40B4-BE49-F238E27FC236}">
                <a16:creationId xmlns:a16="http://schemas.microsoft.com/office/drawing/2014/main" xmlns="" id="{F3BA17C1-3646-4C92-A8C4-5DBE7D71A0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710" y="1526284"/>
            <a:ext cx="3026562" cy="3255266"/>
          </a:xfrm>
          <a:prstGeom prst="rect">
            <a:avLst/>
          </a:prstGeom>
        </p:spPr>
      </p:pic>
      <p:grpSp>
        <p:nvGrpSpPr>
          <p:cNvPr id="7"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8"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9"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0"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1"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2" name="Group 11">
            <a:extLst>
              <a:ext uri="{FF2B5EF4-FFF2-40B4-BE49-F238E27FC236}">
                <a16:creationId xmlns:a16="http://schemas.microsoft.com/office/drawing/2014/main" xmlns="" id="{08E8F528-DBCA-452E-B5DC-787BAC312512}"/>
              </a:ext>
            </a:extLst>
          </p:cNvPr>
          <p:cNvGrpSpPr/>
          <p:nvPr/>
        </p:nvGrpSpPr>
        <p:grpSpPr>
          <a:xfrm>
            <a:off x="9399618" y="5732512"/>
            <a:ext cx="1773983" cy="1138235"/>
            <a:chOff x="10301233" y="5703249"/>
            <a:chExt cx="1773983" cy="1138235"/>
          </a:xfrm>
        </p:grpSpPr>
        <p:grpSp>
          <p:nvGrpSpPr>
            <p:cNvPr id="13" name="Google Shape;149;p5">
              <a:extLst>
                <a:ext uri="{FF2B5EF4-FFF2-40B4-BE49-F238E27FC236}">
                  <a16:creationId xmlns:a16="http://schemas.microsoft.com/office/drawing/2014/main" xmlns="" id="{42BAC3CD-B289-4774-922D-AB634893D700}"/>
                </a:ext>
              </a:extLst>
            </p:cNvPr>
            <p:cNvGrpSpPr/>
            <p:nvPr userDrawn="1"/>
          </p:nvGrpSpPr>
          <p:grpSpPr>
            <a:xfrm flipH="1">
              <a:off x="11639933" y="5740480"/>
              <a:ext cx="435283" cy="1050406"/>
              <a:chOff x="4028392" y="3097874"/>
              <a:chExt cx="1270158" cy="3065088"/>
            </a:xfrm>
          </p:grpSpPr>
          <p:sp>
            <p:nvSpPr>
              <p:cNvPr id="45" name="Google Shape;150;p5">
                <a:extLst>
                  <a:ext uri="{FF2B5EF4-FFF2-40B4-BE49-F238E27FC236}">
                    <a16:creationId xmlns:a16="http://schemas.microsoft.com/office/drawing/2014/main" xmlns="" id="{CAF6B8F7-EA48-4031-914D-574A4546BEB5}"/>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151;p5">
                <a:extLst>
                  <a:ext uri="{FF2B5EF4-FFF2-40B4-BE49-F238E27FC236}">
                    <a16:creationId xmlns:a16="http://schemas.microsoft.com/office/drawing/2014/main" xmlns="" id="{F2BADD49-7295-4D64-8999-6718F1285C1D}"/>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152;p5">
                <a:extLst>
                  <a:ext uri="{FF2B5EF4-FFF2-40B4-BE49-F238E27FC236}">
                    <a16:creationId xmlns:a16="http://schemas.microsoft.com/office/drawing/2014/main" xmlns="" id="{C023AE88-C2E1-447C-9220-7BBCC632AE81}"/>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8" name="Google Shape;153;p5">
                <a:extLst>
                  <a:ext uri="{FF2B5EF4-FFF2-40B4-BE49-F238E27FC236}">
                    <a16:creationId xmlns:a16="http://schemas.microsoft.com/office/drawing/2014/main" xmlns="" id="{99D93DC6-E4FE-4000-916F-ADB0ECC2BAE8}"/>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9" name="Google Shape;154;p5">
                <a:extLst>
                  <a:ext uri="{FF2B5EF4-FFF2-40B4-BE49-F238E27FC236}">
                    <a16:creationId xmlns:a16="http://schemas.microsoft.com/office/drawing/2014/main" xmlns="" id="{ED5FF4B2-7114-4361-90FE-829BB13F454B}"/>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155;p5">
                <a:extLst>
                  <a:ext uri="{FF2B5EF4-FFF2-40B4-BE49-F238E27FC236}">
                    <a16:creationId xmlns:a16="http://schemas.microsoft.com/office/drawing/2014/main" xmlns="" id="{AD476C93-E3F0-4B3E-A794-EBC6A228E22D}"/>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14" name="Google Shape;187;p5">
              <a:extLst>
                <a:ext uri="{FF2B5EF4-FFF2-40B4-BE49-F238E27FC236}">
                  <a16:creationId xmlns:a16="http://schemas.microsoft.com/office/drawing/2014/main" xmlns="" id="{9C749066-6713-4AAF-A039-3423F1FDEE4D}"/>
                </a:ext>
              </a:extLst>
            </p:cNvPr>
            <p:cNvGrpSpPr/>
            <p:nvPr userDrawn="1"/>
          </p:nvGrpSpPr>
          <p:grpSpPr>
            <a:xfrm>
              <a:off x="10301233" y="5703249"/>
              <a:ext cx="778382" cy="1138235"/>
              <a:chOff x="4610438" y="3689854"/>
              <a:chExt cx="2773002" cy="4054987"/>
            </a:xfrm>
          </p:grpSpPr>
          <p:sp>
            <p:nvSpPr>
              <p:cNvPr id="22" name="Google Shape;188;p5">
                <a:extLst>
                  <a:ext uri="{FF2B5EF4-FFF2-40B4-BE49-F238E27FC236}">
                    <a16:creationId xmlns:a16="http://schemas.microsoft.com/office/drawing/2014/main" xmlns="" id="{088A7084-147A-4351-AFDF-9960369E0FC5}"/>
                  </a:ext>
                </a:extLst>
              </p:cNvPr>
              <p:cNvSpPr/>
              <p:nvPr/>
            </p:nvSpPr>
            <p:spPr>
              <a:xfrm>
                <a:off x="4967785" y="5036024"/>
                <a:ext cx="1706100" cy="1282800"/>
              </a:xfrm>
              <a:prstGeom prst="ellipse">
                <a:avLst/>
              </a:prstGeom>
              <a:solidFill>
                <a:srgbClr val="FFE68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nvGrpSpPr>
              <p:cNvPr id="23" name="Google Shape;189;p5">
                <a:extLst>
                  <a:ext uri="{FF2B5EF4-FFF2-40B4-BE49-F238E27FC236}">
                    <a16:creationId xmlns:a16="http://schemas.microsoft.com/office/drawing/2014/main" xmlns="" id="{9B220EC1-1BCA-4A5C-B8D0-FCB215D4BBD9}"/>
                  </a:ext>
                </a:extLst>
              </p:cNvPr>
              <p:cNvGrpSpPr/>
              <p:nvPr/>
            </p:nvGrpSpPr>
            <p:grpSpPr>
              <a:xfrm>
                <a:off x="4610438" y="3689854"/>
                <a:ext cx="2773002" cy="4054987"/>
                <a:chOff x="4768606" y="1356086"/>
                <a:chExt cx="2773002" cy="4054987"/>
              </a:xfrm>
            </p:grpSpPr>
            <p:sp>
              <p:nvSpPr>
                <p:cNvPr id="24" name="Google Shape;190;p5">
                  <a:extLst>
                    <a:ext uri="{FF2B5EF4-FFF2-40B4-BE49-F238E27FC236}">
                      <a16:creationId xmlns:a16="http://schemas.microsoft.com/office/drawing/2014/main" xmlns="" id="{4E0B03D7-130D-41BB-BA31-14D22106F44C}"/>
                    </a:ext>
                  </a:extLst>
                </p:cNvPr>
                <p:cNvSpPr/>
                <p:nvPr/>
              </p:nvSpPr>
              <p:spPr>
                <a:xfrm>
                  <a:off x="5859665" y="2715567"/>
                  <a:ext cx="697953" cy="280492"/>
                </a:xfrm>
                <a:custGeom>
                  <a:avLst/>
                  <a:gdLst/>
                  <a:ahLst/>
                  <a:cxnLst/>
                  <a:rect l="l" t="t" r="r" b="b"/>
                  <a:pathLst>
                    <a:path w="697953" h="280492" extrusionOk="0">
                      <a:moveTo>
                        <a:pt x="123728" y="162813"/>
                      </a:moveTo>
                      <a:cubicBezTo>
                        <a:pt x="123728" y="162813"/>
                        <a:pt x="306370" y="182387"/>
                        <a:pt x="410735" y="195427"/>
                      </a:cubicBezTo>
                      <a:cubicBezTo>
                        <a:pt x="515100" y="208476"/>
                        <a:pt x="671653" y="280228"/>
                        <a:pt x="671653" y="280228"/>
                      </a:cubicBezTo>
                      <a:lnTo>
                        <a:pt x="697742" y="188902"/>
                      </a:lnTo>
                      <a:lnTo>
                        <a:pt x="215044" y="-265"/>
                      </a:lnTo>
                      <a:lnTo>
                        <a:pt x="71540" y="58448"/>
                      </a:lnTo>
                      <a:lnTo>
                        <a:pt x="-212" y="117150"/>
                      </a:lnTo>
                      <a:lnTo>
                        <a:pt x="123728" y="162813"/>
                      </a:lnTo>
                      <a:close/>
                    </a:path>
                  </a:pathLst>
                </a:custGeom>
                <a:solidFill>
                  <a:srgbClr val="FFEEA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191;p5">
                  <a:extLst>
                    <a:ext uri="{FF2B5EF4-FFF2-40B4-BE49-F238E27FC236}">
                      <a16:creationId xmlns:a16="http://schemas.microsoft.com/office/drawing/2014/main" xmlns="" id="{890D8A06-06BF-4924-9062-26D959E09B07}"/>
                    </a:ext>
                  </a:extLst>
                </p:cNvPr>
                <p:cNvSpPr/>
                <p:nvPr/>
              </p:nvSpPr>
              <p:spPr>
                <a:xfrm>
                  <a:off x="5598775" y="2647811"/>
                  <a:ext cx="1128474" cy="400061"/>
                </a:xfrm>
                <a:custGeom>
                  <a:avLst/>
                  <a:gdLst/>
                  <a:ahLst/>
                  <a:cxnLst/>
                  <a:rect l="l" t="t" r="r" b="b"/>
                  <a:pathLst>
                    <a:path w="1128474" h="400061" extrusionOk="0">
                      <a:moveTo>
                        <a:pt x="71531" y="28354"/>
                      </a:moveTo>
                      <a:cubicBezTo>
                        <a:pt x="71531" y="28354"/>
                        <a:pt x="293311" y="15305"/>
                        <a:pt x="345498" y="2265"/>
                      </a:cubicBezTo>
                      <a:cubicBezTo>
                        <a:pt x="397686" y="-10784"/>
                        <a:pt x="632506" y="28354"/>
                        <a:pt x="717307" y="80541"/>
                      </a:cubicBezTo>
                      <a:cubicBezTo>
                        <a:pt x="802108" y="132719"/>
                        <a:pt x="912998" y="106631"/>
                        <a:pt x="997799" y="178382"/>
                      </a:cubicBezTo>
                      <a:cubicBezTo>
                        <a:pt x="1082600" y="250134"/>
                        <a:pt x="1128263" y="354499"/>
                        <a:pt x="1128263" y="354499"/>
                      </a:cubicBezTo>
                      <a:cubicBezTo>
                        <a:pt x="1128263" y="354499"/>
                        <a:pt x="1023897" y="419727"/>
                        <a:pt x="984759" y="393638"/>
                      </a:cubicBezTo>
                      <a:cubicBezTo>
                        <a:pt x="945621" y="367539"/>
                        <a:pt x="906483" y="354499"/>
                        <a:pt x="847780" y="302312"/>
                      </a:cubicBezTo>
                      <a:cubicBezTo>
                        <a:pt x="789078" y="250125"/>
                        <a:pt x="632525" y="171848"/>
                        <a:pt x="495536" y="171848"/>
                      </a:cubicBezTo>
                      <a:cubicBezTo>
                        <a:pt x="358557" y="171848"/>
                        <a:pt x="312894" y="204462"/>
                        <a:pt x="273756" y="204462"/>
                      </a:cubicBezTo>
                      <a:cubicBezTo>
                        <a:pt x="234618" y="204462"/>
                        <a:pt x="188955" y="224036"/>
                        <a:pt x="188955" y="224036"/>
                      </a:cubicBezTo>
                      <a:lnTo>
                        <a:pt x="-212" y="191413"/>
                      </a:lnTo>
                      <a:lnTo>
                        <a:pt x="71540" y="28335"/>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192;p5">
                  <a:extLst>
                    <a:ext uri="{FF2B5EF4-FFF2-40B4-BE49-F238E27FC236}">
                      <a16:creationId xmlns:a16="http://schemas.microsoft.com/office/drawing/2014/main" xmlns="" id="{1892EBB0-9180-45F6-82DA-2F63B376D660}"/>
                    </a:ext>
                  </a:extLst>
                </p:cNvPr>
                <p:cNvSpPr/>
                <p:nvPr/>
              </p:nvSpPr>
              <p:spPr>
                <a:xfrm>
                  <a:off x="4920328" y="2650264"/>
                  <a:ext cx="2230869" cy="973807"/>
                </a:xfrm>
                <a:custGeom>
                  <a:avLst/>
                  <a:gdLst/>
                  <a:ahLst/>
                  <a:cxnLst/>
                  <a:rect l="l" t="t" r="r" b="b"/>
                  <a:pathLst>
                    <a:path w="2230869" h="973807" extrusionOk="0">
                      <a:moveTo>
                        <a:pt x="-212" y="508532"/>
                      </a:moveTo>
                      <a:cubicBezTo>
                        <a:pt x="-212" y="508532"/>
                        <a:pt x="78065" y="351979"/>
                        <a:pt x="188955" y="306316"/>
                      </a:cubicBezTo>
                      <a:cubicBezTo>
                        <a:pt x="299845" y="260654"/>
                        <a:pt x="554239" y="136714"/>
                        <a:pt x="554239" y="136714"/>
                      </a:cubicBezTo>
                      <a:cubicBezTo>
                        <a:pt x="554239" y="136714"/>
                        <a:pt x="671653" y="51913"/>
                        <a:pt x="697742" y="38873"/>
                      </a:cubicBezTo>
                      <a:cubicBezTo>
                        <a:pt x="723831" y="25824"/>
                        <a:pt x="756445" y="-265"/>
                        <a:pt x="756445" y="-265"/>
                      </a:cubicBezTo>
                      <a:cubicBezTo>
                        <a:pt x="756445" y="-265"/>
                        <a:pt x="762970" y="221516"/>
                        <a:pt x="802108" y="234565"/>
                      </a:cubicBezTo>
                      <a:cubicBezTo>
                        <a:pt x="841246" y="247614"/>
                        <a:pt x="873860" y="188902"/>
                        <a:pt x="965185" y="241089"/>
                      </a:cubicBezTo>
                      <a:cubicBezTo>
                        <a:pt x="1056511" y="293267"/>
                        <a:pt x="1121738" y="280228"/>
                        <a:pt x="1147827" y="280228"/>
                      </a:cubicBezTo>
                      <a:cubicBezTo>
                        <a:pt x="1173926" y="280228"/>
                        <a:pt x="1239153" y="273703"/>
                        <a:pt x="1278291" y="299792"/>
                      </a:cubicBezTo>
                      <a:cubicBezTo>
                        <a:pt x="1317429" y="325891"/>
                        <a:pt x="1382656" y="325891"/>
                        <a:pt x="1480507" y="351979"/>
                      </a:cubicBezTo>
                      <a:cubicBezTo>
                        <a:pt x="1578347" y="378068"/>
                        <a:pt x="1695762" y="397642"/>
                        <a:pt x="1721861" y="391118"/>
                      </a:cubicBezTo>
                      <a:cubicBezTo>
                        <a:pt x="1747959" y="384593"/>
                        <a:pt x="1832751" y="338930"/>
                        <a:pt x="1878414" y="384593"/>
                      </a:cubicBezTo>
                      <a:cubicBezTo>
                        <a:pt x="1924077" y="430256"/>
                        <a:pt x="2139332" y="567235"/>
                        <a:pt x="2139332" y="567235"/>
                      </a:cubicBezTo>
                      <a:lnTo>
                        <a:pt x="2230658" y="671600"/>
                      </a:lnTo>
                      <a:cubicBezTo>
                        <a:pt x="2230658" y="671600"/>
                        <a:pt x="2080629" y="958607"/>
                        <a:pt x="1956690" y="971657"/>
                      </a:cubicBezTo>
                      <a:cubicBezTo>
                        <a:pt x="1832751" y="984706"/>
                        <a:pt x="1428329" y="925994"/>
                        <a:pt x="1343528" y="919469"/>
                      </a:cubicBezTo>
                      <a:cubicBezTo>
                        <a:pt x="1258727" y="912954"/>
                        <a:pt x="919532" y="841202"/>
                        <a:pt x="808642" y="841202"/>
                      </a:cubicBezTo>
                      <a:cubicBezTo>
                        <a:pt x="697752" y="841202"/>
                        <a:pt x="417260" y="815104"/>
                        <a:pt x="365082" y="802064"/>
                      </a:cubicBezTo>
                      <a:cubicBezTo>
                        <a:pt x="312894" y="789015"/>
                        <a:pt x="188964" y="730312"/>
                        <a:pt x="162866" y="665085"/>
                      </a:cubicBezTo>
                      <a:cubicBezTo>
                        <a:pt x="136767" y="599849"/>
                        <a:pt x="97629" y="534621"/>
                        <a:pt x="97629" y="534621"/>
                      </a:cubicBezTo>
                      <a:lnTo>
                        <a:pt x="-212" y="508523"/>
                      </a:lnTo>
                      <a:close/>
                    </a:path>
                  </a:pathLst>
                </a:custGeom>
                <a:solidFill>
                  <a:srgbClr val="FFEEAA"/>
                </a:solid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193;p5">
                  <a:extLst>
                    <a:ext uri="{FF2B5EF4-FFF2-40B4-BE49-F238E27FC236}">
                      <a16:creationId xmlns:a16="http://schemas.microsoft.com/office/drawing/2014/main" xmlns="" id="{9BE507BD-0EEE-46F8-909E-54F6CE19FD75}"/>
                    </a:ext>
                  </a:extLst>
                </p:cNvPr>
                <p:cNvSpPr/>
                <p:nvPr/>
              </p:nvSpPr>
              <p:spPr>
                <a:xfrm>
                  <a:off x="4917060" y="3126476"/>
                  <a:ext cx="2260217" cy="569572"/>
                </a:xfrm>
                <a:custGeom>
                  <a:avLst/>
                  <a:gdLst/>
                  <a:ahLst/>
                  <a:cxnLst/>
                  <a:rect l="l" t="t" r="r" b="b"/>
                  <a:pathLst>
                    <a:path w="2260217" h="569572" extrusionOk="0">
                      <a:moveTo>
                        <a:pt x="935840" y="338930"/>
                      </a:moveTo>
                      <a:cubicBezTo>
                        <a:pt x="935840" y="338930"/>
                        <a:pt x="720585" y="299792"/>
                        <a:pt x="661872" y="306316"/>
                      </a:cubicBezTo>
                      <a:cubicBezTo>
                        <a:pt x="603170" y="312841"/>
                        <a:pt x="361816" y="280228"/>
                        <a:pt x="316153" y="254129"/>
                      </a:cubicBezTo>
                      <a:cubicBezTo>
                        <a:pt x="270490" y="228040"/>
                        <a:pt x="192214" y="208476"/>
                        <a:pt x="185689" y="162813"/>
                      </a:cubicBezTo>
                      <a:cubicBezTo>
                        <a:pt x="179164" y="117150"/>
                        <a:pt x="140026" y="25834"/>
                        <a:pt x="140026" y="25834"/>
                      </a:cubicBezTo>
                      <a:lnTo>
                        <a:pt x="153075" y="-265"/>
                      </a:lnTo>
                      <a:cubicBezTo>
                        <a:pt x="153075" y="-265"/>
                        <a:pt x="42185" y="25834"/>
                        <a:pt x="16096" y="25834"/>
                      </a:cubicBezTo>
                      <a:cubicBezTo>
                        <a:pt x="-9993" y="25834"/>
                        <a:pt x="3047" y="91061"/>
                        <a:pt x="3047" y="91061"/>
                      </a:cubicBezTo>
                      <a:cubicBezTo>
                        <a:pt x="3047" y="91061"/>
                        <a:pt x="237877" y="410692"/>
                        <a:pt x="498795" y="443305"/>
                      </a:cubicBezTo>
                      <a:cubicBezTo>
                        <a:pt x="759713" y="475919"/>
                        <a:pt x="1222847" y="515057"/>
                        <a:pt x="1431578" y="521582"/>
                      </a:cubicBezTo>
                      <a:cubicBezTo>
                        <a:pt x="1640309" y="528106"/>
                        <a:pt x="1927326" y="599858"/>
                        <a:pt x="2005602" y="554195"/>
                      </a:cubicBezTo>
                      <a:cubicBezTo>
                        <a:pt x="2083879" y="508532"/>
                        <a:pt x="2175204" y="462869"/>
                        <a:pt x="2194769" y="417216"/>
                      </a:cubicBezTo>
                      <a:cubicBezTo>
                        <a:pt x="2214343" y="371553"/>
                        <a:pt x="2240432" y="299801"/>
                        <a:pt x="2240432" y="299801"/>
                      </a:cubicBezTo>
                      <a:lnTo>
                        <a:pt x="2260006" y="175862"/>
                      </a:lnTo>
                      <a:lnTo>
                        <a:pt x="2214343" y="143249"/>
                      </a:lnTo>
                      <a:cubicBezTo>
                        <a:pt x="2214343" y="143249"/>
                        <a:pt x="2136066" y="306326"/>
                        <a:pt x="2096928" y="358504"/>
                      </a:cubicBezTo>
                      <a:cubicBezTo>
                        <a:pt x="2057790" y="410692"/>
                        <a:pt x="1881672" y="469394"/>
                        <a:pt x="1783822" y="456345"/>
                      </a:cubicBezTo>
                      <a:cubicBezTo>
                        <a:pt x="1685981" y="443296"/>
                        <a:pt x="1333737" y="417207"/>
                        <a:pt x="1229372" y="384593"/>
                      </a:cubicBezTo>
                      <a:cubicBezTo>
                        <a:pt x="1125006" y="351979"/>
                        <a:pt x="955404" y="358504"/>
                        <a:pt x="935840" y="338930"/>
                      </a:cubicBezTo>
                      <a:close/>
                    </a:path>
                  </a:pathLst>
                </a:custGeom>
                <a:solidFill>
                  <a:srgbClr val="D0DC7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194;p5">
                  <a:extLst>
                    <a:ext uri="{FF2B5EF4-FFF2-40B4-BE49-F238E27FC236}">
                      <a16:creationId xmlns:a16="http://schemas.microsoft.com/office/drawing/2014/main" xmlns="" id="{F2F5503E-2BB7-4A26-8875-134FFBFD5AE7}"/>
                    </a:ext>
                  </a:extLst>
                </p:cNvPr>
                <p:cNvSpPr/>
                <p:nvPr/>
              </p:nvSpPr>
              <p:spPr>
                <a:xfrm>
                  <a:off x="4768606" y="3145974"/>
                  <a:ext cx="2466770" cy="2265099"/>
                </a:xfrm>
                <a:custGeom>
                  <a:avLst/>
                  <a:gdLst/>
                  <a:ahLst/>
                  <a:cxnLst/>
                  <a:rect l="l" t="t" r="r" b="b"/>
                  <a:pathLst>
                    <a:path w="2466770" h="2265099" extrusionOk="0">
                      <a:moveTo>
                        <a:pt x="138461" y="-226"/>
                      </a:moveTo>
                      <a:cubicBezTo>
                        <a:pt x="138461" y="-226"/>
                        <a:pt x="-18092" y="97614"/>
                        <a:pt x="1482" y="749915"/>
                      </a:cubicBezTo>
                      <a:cubicBezTo>
                        <a:pt x="21056" y="1402215"/>
                        <a:pt x="275450" y="1897963"/>
                        <a:pt x="536368" y="2106656"/>
                      </a:cubicBezTo>
                      <a:cubicBezTo>
                        <a:pt x="797286" y="2315387"/>
                        <a:pt x="1358261" y="2321912"/>
                        <a:pt x="1632219" y="2100132"/>
                      </a:cubicBezTo>
                      <a:cubicBezTo>
                        <a:pt x="1906187" y="1878351"/>
                        <a:pt x="2264946" y="1434791"/>
                        <a:pt x="2369311" y="1141249"/>
                      </a:cubicBezTo>
                      <a:cubicBezTo>
                        <a:pt x="2473677" y="847718"/>
                        <a:pt x="2473677" y="508523"/>
                        <a:pt x="2460637" y="378059"/>
                      </a:cubicBezTo>
                      <a:cubicBezTo>
                        <a:pt x="2447588" y="247595"/>
                        <a:pt x="2421499" y="156279"/>
                        <a:pt x="2421499" y="156279"/>
                      </a:cubicBezTo>
                      <a:cubicBezTo>
                        <a:pt x="2421499" y="156279"/>
                        <a:pt x="2323658" y="254120"/>
                        <a:pt x="2317133" y="319356"/>
                      </a:cubicBezTo>
                      <a:cubicBezTo>
                        <a:pt x="2310609" y="384584"/>
                        <a:pt x="2212768" y="462860"/>
                        <a:pt x="2062740" y="482434"/>
                      </a:cubicBezTo>
                      <a:cubicBezTo>
                        <a:pt x="1912711" y="502008"/>
                        <a:pt x="1482191" y="410682"/>
                        <a:pt x="1351736" y="397633"/>
                      </a:cubicBezTo>
                      <a:cubicBezTo>
                        <a:pt x="1221273" y="384593"/>
                        <a:pt x="1038631" y="351979"/>
                        <a:pt x="960354" y="338930"/>
                      </a:cubicBezTo>
                      <a:cubicBezTo>
                        <a:pt x="882078" y="325881"/>
                        <a:pt x="855989" y="358494"/>
                        <a:pt x="738574" y="332406"/>
                      </a:cubicBezTo>
                      <a:cubicBezTo>
                        <a:pt x="621159" y="306316"/>
                        <a:pt x="405904" y="286743"/>
                        <a:pt x="347192" y="208466"/>
                      </a:cubicBezTo>
                      <a:cubicBezTo>
                        <a:pt x="288480" y="130190"/>
                        <a:pt x="262391" y="25824"/>
                        <a:pt x="262391" y="25824"/>
                      </a:cubicBezTo>
                      <a:lnTo>
                        <a:pt x="138451" y="-265"/>
                      </a:lnTo>
                      <a:close/>
                    </a:path>
                  </a:pathLst>
                </a:custGeom>
                <a:solidFill>
                  <a:srgbClr val="ABC837"/>
                </a:solidFill>
                <a:ln w="9525" cap="flat" cmpd="sng">
                  <a:solidFill>
                    <a:srgbClr val="A9C637"/>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195;p5">
                  <a:extLst>
                    <a:ext uri="{FF2B5EF4-FFF2-40B4-BE49-F238E27FC236}">
                      <a16:creationId xmlns:a16="http://schemas.microsoft.com/office/drawing/2014/main" xmlns="" id="{82CB7F9D-AB55-4A00-8B9E-A4E36484EC17}"/>
                    </a:ext>
                  </a:extLst>
                </p:cNvPr>
                <p:cNvSpPr/>
                <p:nvPr/>
              </p:nvSpPr>
              <p:spPr>
                <a:xfrm>
                  <a:off x="4787597" y="3163404"/>
                  <a:ext cx="2428825" cy="2230265"/>
                </a:xfrm>
                <a:custGeom>
                  <a:avLst/>
                  <a:gdLst/>
                  <a:ahLst/>
                  <a:cxnLst/>
                  <a:rect l="l" t="t" r="r" b="b"/>
                  <a:pathLst>
                    <a:path w="2428825" h="2230265" extrusionOk="0">
                      <a:moveTo>
                        <a:pt x="136329" y="-226"/>
                      </a:moveTo>
                      <a:cubicBezTo>
                        <a:pt x="136329" y="-226"/>
                        <a:pt x="-17814" y="96110"/>
                        <a:pt x="1455" y="738371"/>
                      </a:cubicBezTo>
                      <a:cubicBezTo>
                        <a:pt x="20724" y="1380632"/>
                        <a:pt x="271203" y="1868798"/>
                        <a:pt x="528112" y="2074252"/>
                      </a:cubicBezTo>
                      <a:cubicBezTo>
                        <a:pt x="785020" y="2279773"/>
                        <a:pt x="1337365" y="2286202"/>
                        <a:pt x="1607104" y="2067832"/>
                      </a:cubicBezTo>
                      <a:cubicBezTo>
                        <a:pt x="1876852" y="1849462"/>
                        <a:pt x="2230096" y="1412722"/>
                        <a:pt x="2332861" y="1123705"/>
                      </a:cubicBezTo>
                      <a:cubicBezTo>
                        <a:pt x="2435626" y="834687"/>
                        <a:pt x="2435626" y="500712"/>
                        <a:pt x="2422777" y="372258"/>
                      </a:cubicBezTo>
                      <a:cubicBezTo>
                        <a:pt x="2409928" y="243804"/>
                        <a:pt x="2384239" y="153888"/>
                        <a:pt x="2384239" y="153888"/>
                      </a:cubicBezTo>
                      <a:cubicBezTo>
                        <a:pt x="2384239" y="153888"/>
                        <a:pt x="2287903" y="250224"/>
                        <a:pt x="2281474" y="314451"/>
                      </a:cubicBezTo>
                      <a:cubicBezTo>
                        <a:pt x="2275054" y="378678"/>
                        <a:pt x="2178708" y="455745"/>
                        <a:pt x="2030995" y="475014"/>
                      </a:cubicBezTo>
                      <a:cubicBezTo>
                        <a:pt x="1883271" y="494283"/>
                        <a:pt x="1459380" y="404358"/>
                        <a:pt x="1330926" y="391518"/>
                      </a:cubicBezTo>
                      <a:cubicBezTo>
                        <a:pt x="1202472" y="378668"/>
                        <a:pt x="1022640" y="346560"/>
                        <a:pt x="945573" y="333711"/>
                      </a:cubicBezTo>
                      <a:cubicBezTo>
                        <a:pt x="868507" y="320871"/>
                        <a:pt x="842808" y="352980"/>
                        <a:pt x="727203" y="327291"/>
                      </a:cubicBezTo>
                      <a:cubicBezTo>
                        <a:pt x="611598" y="301602"/>
                        <a:pt x="399648" y="282333"/>
                        <a:pt x="341850" y="205256"/>
                      </a:cubicBezTo>
                      <a:cubicBezTo>
                        <a:pt x="284052" y="128190"/>
                        <a:pt x="258364" y="25424"/>
                        <a:pt x="258364" y="25424"/>
                      </a:cubicBezTo>
                      <a:lnTo>
                        <a:pt x="136320" y="-265"/>
                      </a:lnTo>
                      <a:close/>
                    </a:path>
                  </a:pathLst>
                </a:cu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196;p5">
                  <a:extLst>
                    <a:ext uri="{FF2B5EF4-FFF2-40B4-BE49-F238E27FC236}">
                      <a16:creationId xmlns:a16="http://schemas.microsoft.com/office/drawing/2014/main" xmlns="" id="{EA74DA59-7E85-4CE6-ABC1-B1B244EA03AF}"/>
                    </a:ext>
                  </a:extLst>
                </p:cNvPr>
                <p:cNvSpPr/>
                <p:nvPr/>
              </p:nvSpPr>
              <p:spPr>
                <a:xfrm rot="-3929096">
                  <a:off x="5337741" y="4321859"/>
                  <a:ext cx="1495002" cy="419810"/>
                </a:xfrm>
                <a:custGeom>
                  <a:avLst/>
                  <a:gdLst/>
                  <a:ahLst/>
                  <a:cxnLst/>
                  <a:rect l="l" t="t" r="r" b="b"/>
                  <a:pathLst>
                    <a:path w="1494759" h="419742" extrusionOk="0">
                      <a:moveTo>
                        <a:pt x="-173" y="-190"/>
                      </a:moveTo>
                      <a:cubicBezTo>
                        <a:pt x="630728" y="221431"/>
                        <a:pt x="655371" y="227589"/>
                        <a:pt x="872211" y="233738"/>
                      </a:cubicBezTo>
                      <a:cubicBezTo>
                        <a:pt x="1089080" y="239895"/>
                        <a:pt x="1325670" y="166021"/>
                        <a:pt x="1350313" y="141400"/>
                      </a:cubicBezTo>
                      <a:cubicBezTo>
                        <a:pt x="1374957" y="116778"/>
                        <a:pt x="1646050" y="122927"/>
                        <a:pt x="1374957" y="246053"/>
                      </a:cubicBezTo>
                      <a:cubicBezTo>
                        <a:pt x="1103871" y="369179"/>
                        <a:pt x="936282" y="461517"/>
                        <a:pt x="679979" y="399958"/>
                      </a:cubicBezTo>
                      <a:cubicBezTo>
                        <a:pt x="423676" y="338400"/>
                        <a:pt x="300451" y="289148"/>
                        <a:pt x="201877" y="209116"/>
                      </a:cubicBezTo>
                      <a:cubicBezTo>
                        <a:pt x="103295" y="129084"/>
                        <a:pt x="4721" y="5967"/>
                        <a:pt x="-209" y="-190"/>
                      </a:cubicBezTo>
                      <a:close/>
                    </a:path>
                  </a:pathLst>
                </a:custGeom>
                <a:solidFill>
                  <a:srgbClr val="89A0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197;p5">
                  <a:extLst>
                    <a:ext uri="{FF2B5EF4-FFF2-40B4-BE49-F238E27FC236}">
                      <a16:creationId xmlns:a16="http://schemas.microsoft.com/office/drawing/2014/main" xmlns="" id="{DC7382B8-365B-4278-972F-6C8F7EEB2C6B}"/>
                    </a:ext>
                  </a:extLst>
                </p:cNvPr>
                <p:cNvSpPr/>
                <p:nvPr/>
              </p:nvSpPr>
              <p:spPr>
                <a:xfrm>
                  <a:off x="4796716" y="3444265"/>
                  <a:ext cx="567026" cy="1561518"/>
                </a:xfrm>
                <a:custGeom>
                  <a:avLst/>
                  <a:gdLst/>
                  <a:ahLst/>
                  <a:cxnLst/>
                  <a:rect l="l" t="t" r="r" b="b"/>
                  <a:pathLst>
                    <a:path w="567026" h="1561518" extrusionOk="0">
                      <a:moveTo>
                        <a:pt x="38754" y="1615"/>
                      </a:moveTo>
                      <a:cubicBezTo>
                        <a:pt x="38754" y="1615"/>
                        <a:pt x="-104358" y="569114"/>
                        <a:pt x="158009" y="973546"/>
                      </a:cubicBezTo>
                      <a:cubicBezTo>
                        <a:pt x="420377" y="1377968"/>
                        <a:pt x="527720" y="1541045"/>
                        <a:pt x="563490" y="1560610"/>
                      </a:cubicBezTo>
                      <a:cubicBezTo>
                        <a:pt x="599277" y="1580174"/>
                        <a:pt x="336892" y="1149663"/>
                        <a:pt x="253424" y="875695"/>
                      </a:cubicBezTo>
                      <a:cubicBezTo>
                        <a:pt x="169938" y="601728"/>
                        <a:pt x="146098" y="353859"/>
                        <a:pt x="146098" y="236444"/>
                      </a:cubicBezTo>
                      <a:cubicBezTo>
                        <a:pt x="146098" y="119030"/>
                        <a:pt x="50683" y="-17950"/>
                        <a:pt x="38754" y="1615"/>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198;p5">
                  <a:extLst>
                    <a:ext uri="{FF2B5EF4-FFF2-40B4-BE49-F238E27FC236}">
                      <a16:creationId xmlns:a16="http://schemas.microsoft.com/office/drawing/2014/main" xmlns="" id="{B2691706-599C-4DE8-AE70-4FAF923E6D75}"/>
                    </a:ext>
                  </a:extLst>
                </p:cNvPr>
                <p:cNvSpPr/>
                <p:nvPr/>
              </p:nvSpPr>
              <p:spPr>
                <a:xfrm flipH="1">
                  <a:off x="6610133" y="3463834"/>
                  <a:ext cx="567026" cy="1561518"/>
                </a:xfrm>
                <a:custGeom>
                  <a:avLst/>
                  <a:gdLst/>
                  <a:ahLst/>
                  <a:cxnLst/>
                  <a:rect l="l" t="t" r="r" b="b"/>
                  <a:pathLst>
                    <a:path w="567026" h="1561518" extrusionOk="0">
                      <a:moveTo>
                        <a:pt x="38945" y="1617"/>
                      </a:moveTo>
                      <a:cubicBezTo>
                        <a:pt x="38945" y="1617"/>
                        <a:pt x="-104168" y="569116"/>
                        <a:pt x="158200" y="973548"/>
                      </a:cubicBezTo>
                      <a:cubicBezTo>
                        <a:pt x="420567" y="1377970"/>
                        <a:pt x="527911" y="1541048"/>
                        <a:pt x="563680" y="1560612"/>
                      </a:cubicBezTo>
                      <a:cubicBezTo>
                        <a:pt x="599467" y="1580176"/>
                        <a:pt x="337082" y="1149665"/>
                        <a:pt x="253614" y="875697"/>
                      </a:cubicBezTo>
                      <a:cubicBezTo>
                        <a:pt x="170128" y="601730"/>
                        <a:pt x="146288" y="353861"/>
                        <a:pt x="146288" y="236446"/>
                      </a:cubicBezTo>
                      <a:cubicBezTo>
                        <a:pt x="146288" y="119032"/>
                        <a:pt x="50874" y="-17947"/>
                        <a:pt x="38945" y="1617"/>
                      </a:cubicBezTo>
                      <a:close/>
                    </a:path>
                  </a:pathLst>
                </a:custGeom>
                <a:solidFill>
                  <a:srgbClr val="668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3" name="Google Shape;199;p5">
                  <a:extLst>
                    <a:ext uri="{FF2B5EF4-FFF2-40B4-BE49-F238E27FC236}">
                      <a16:creationId xmlns:a16="http://schemas.microsoft.com/office/drawing/2014/main" xmlns="" id="{407DC411-B5F4-4DFF-B26B-D9BCFC9470C2}"/>
                    </a:ext>
                  </a:extLst>
                </p:cNvPr>
                <p:cNvSpPr/>
                <p:nvPr/>
              </p:nvSpPr>
              <p:spPr>
                <a:xfrm>
                  <a:off x="5024722" y="2858893"/>
                  <a:ext cx="587073" cy="280584"/>
                </a:xfrm>
                <a:custGeom>
                  <a:avLst/>
                  <a:gdLst/>
                  <a:ahLst/>
                  <a:cxnLst/>
                  <a:rect l="l" t="t" r="r" b="b"/>
                  <a:pathLst>
                    <a:path w="587073" h="280584" extrusionOk="0">
                      <a:moveTo>
                        <a:pt x="51985" y="260756"/>
                      </a:moveTo>
                      <a:cubicBezTo>
                        <a:pt x="51985" y="260756"/>
                        <a:pt x="397705" y="175955"/>
                        <a:pt x="489021" y="84638"/>
                      </a:cubicBezTo>
                      <a:cubicBezTo>
                        <a:pt x="580347" y="-6687"/>
                        <a:pt x="586862" y="-163"/>
                        <a:pt x="586862" y="-163"/>
                      </a:cubicBezTo>
                      <a:cubicBezTo>
                        <a:pt x="586862" y="-163"/>
                        <a:pt x="384646" y="143341"/>
                        <a:pt x="234618" y="182479"/>
                      </a:cubicBezTo>
                      <a:cubicBezTo>
                        <a:pt x="84589" y="221618"/>
                        <a:pt x="-212" y="280320"/>
                        <a:pt x="-212" y="280320"/>
                      </a:cubicBezTo>
                      <a:lnTo>
                        <a:pt x="51976" y="260756"/>
                      </a:ln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200;p5">
                  <a:extLst>
                    <a:ext uri="{FF2B5EF4-FFF2-40B4-BE49-F238E27FC236}">
                      <a16:creationId xmlns:a16="http://schemas.microsoft.com/office/drawing/2014/main" xmlns="" id="{94C4DEEA-792C-4C40-9EC9-69C61F7AA6BB}"/>
                    </a:ext>
                  </a:extLst>
                </p:cNvPr>
                <p:cNvSpPr/>
                <p:nvPr/>
              </p:nvSpPr>
              <p:spPr>
                <a:xfrm>
                  <a:off x="5853188" y="2859052"/>
                  <a:ext cx="477117" cy="319135"/>
                </a:xfrm>
                <a:custGeom>
                  <a:avLst/>
                  <a:gdLst/>
                  <a:ahLst/>
                  <a:cxnLst/>
                  <a:rect l="l" t="t" r="r" b="b"/>
                  <a:pathLst>
                    <a:path w="477117" h="319135" extrusionOk="0">
                      <a:moveTo>
                        <a:pt x="475962" y="117150"/>
                      </a:moveTo>
                      <a:cubicBezTo>
                        <a:pt x="443348" y="117150"/>
                        <a:pt x="286796" y="149764"/>
                        <a:pt x="254182" y="228040"/>
                      </a:cubicBezTo>
                      <a:cubicBezTo>
                        <a:pt x="221568" y="306317"/>
                        <a:pt x="182430" y="338930"/>
                        <a:pt x="169381" y="306317"/>
                      </a:cubicBezTo>
                      <a:cubicBezTo>
                        <a:pt x="156341" y="273703"/>
                        <a:pt x="234618" y="241090"/>
                        <a:pt x="195479" y="162813"/>
                      </a:cubicBezTo>
                      <a:cubicBezTo>
                        <a:pt x="156332" y="84537"/>
                        <a:pt x="195479" y="117150"/>
                        <a:pt x="117203" y="91061"/>
                      </a:cubicBezTo>
                      <a:cubicBezTo>
                        <a:pt x="38926" y="64972"/>
                        <a:pt x="-212" y="-265"/>
                        <a:pt x="-212" y="-265"/>
                      </a:cubicBezTo>
                      <a:cubicBezTo>
                        <a:pt x="-212" y="-265"/>
                        <a:pt x="51966" y="51923"/>
                        <a:pt x="208519" y="64972"/>
                      </a:cubicBezTo>
                      <a:cubicBezTo>
                        <a:pt x="365072" y="78012"/>
                        <a:pt x="489011" y="123675"/>
                        <a:pt x="475962" y="117150"/>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201;p5">
                  <a:extLst>
                    <a:ext uri="{FF2B5EF4-FFF2-40B4-BE49-F238E27FC236}">
                      <a16:creationId xmlns:a16="http://schemas.microsoft.com/office/drawing/2014/main" xmlns="" id="{62F0FA25-F246-424C-83BA-2B3F11E96205}"/>
                    </a:ext>
                  </a:extLst>
                </p:cNvPr>
                <p:cNvSpPr/>
                <p:nvPr/>
              </p:nvSpPr>
              <p:spPr>
                <a:xfrm>
                  <a:off x="6520528" y="3094577"/>
                  <a:ext cx="224228" cy="239849"/>
                </a:xfrm>
                <a:custGeom>
                  <a:avLst/>
                  <a:gdLst/>
                  <a:ahLst/>
                  <a:cxnLst/>
                  <a:rect l="l" t="t" r="r" b="b"/>
                  <a:pathLst>
                    <a:path w="224228" h="239849" extrusionOk="0">
                      <a:moveTo>
                        <a:pt x="-212" y="-265"/>
                      </a:moveTo>
                      <a:cubicBezTo>
                        <a:pt x="-212" y="-265"/>
                        <a:pt x="-212" y="30682"/>
                        <a:pt x="55843" y="84841"/>
                      </a:cubicBezTo>
                      <a:cubicBezTo>
                        <a:pt x="111907" y="139000"/>
                        <a:pt x="224017" y="239585"/>
                        <a:pt x="224017" y="239585"/>
                      </a:cubicBezTo>
                      <a:cubicBezTo>
                        <a:pt x="224017" y="239585"/>
                        <a:pt x="55843" y="38426"/>
                        <a:pt x="-212"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6" name="Google Shape;202;p5">
                  <a:extLst>
                    <a:ext uri="{FF2B5EF4-FFF2-40B4-BE49-F238E27FC236}">
                      <a16:creationId xmlns:a16="http://schemas.microsoft.com/office/drawing/2014/main" xmlns="" id="{2BC91004-E344-478A-846E-8EA560248489}"/>
                    </a:ext>
                  </a:extLst>
                </p:cNvPr>
                <p:cNvSpPr/>
                <p:nvPr/>
              </p:nvSpPr>
              <p:spPr>
                <a:xfrm>
                  <a:off x="6316312" y="3217830"/>
                  <a:ext cx="9525" cy="234829"/>
                </a:xfrm>
                <a:custGeom>
                  <a:avLst/>
                  <a:gdLst/>
                  <a:ahLst/>
                  <a:cxnLst/>
                  <a:rect l="l" t="t" r="r" b="b"/>
                  <a:pathLst>
                    <a:path w="9525" h="234829" extrusionOk="0">
                      <a:moveTo>
                        <a:pt x="-212" y="-265"/>
                      </a:moveTo>
                      <a:lnTo>
                        <a:pt x="-212" y="234565"/>
                      </a:lnTo>
                    </a:path>
                  </a:pathLst>
                </a:custGeom>
                <a:noFill/>
                <a:ln w="9525" cap="flat" cmpd="sng">
                  <a:solidFill>
                    <a:srgbClr val="FFE68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7" name="Google Shape;203;p5">
                  <a:extLst>
                    <a:ext uri="{FF2B5EF4-FFF2-40B4-BE49-F238E27FC236}">
                      <a16:creationId xmlns:a16="http://schemas.microsoft.com/office/drawing/2014/main" xmlns="" id="{E2D7D76D-68D7-4DB8-B46F-BA12F3F90975}"/>
                    </a:ext>
                  </a:extLst>
                </p:cNvPr>
                <p:cNvSpPr/>
                <p:nvPr/>
              </p:nvSpPr>
              <p:spPr>
                <a:xfrm>
                  <a:off x="5556584" y="3623843"/>
                  <a:ext cx="738298" cy="271897"/>
                </a:xfrm>
                <a:custGeom>
                  <a:avLst/>
                  <a:gdLst/>
                  <a:ahLst/>
                  <a:cxnLst/>
                  <a:rect l="l" t="t" r="r" b="b"/>
                  <a:pathLst>
                    <a:path w="738298" h="271897" extrusionOk="0">
                      <a:moveTo>
                        <a:pt x="-208" y="-271"/>
                      </a:moveTo>
                      <a:cubicBezTo>
                        <a:pt x="311409" y="143289"/>
                        <a:pt x="323581" y="147278"/>
                        <a:pt x="430684" y="151261"/>
                      </a:cubicBezTo>
                      <a:cubicBezTo>
                        <a:pt x="537801" y="155250"/>
                        <a:pt x="654658" y="107396"/>
                        <a:pt x="666830" y="91447"/>
                      </a:cubicBezTo>
                      <a:cubicBezTo>
                        <a:pt x="679002" y="75497"/>
                        <a:pt x="812902" y="79481"/>
                        <a:pt x="679002" y="159238"/>
                      </a:cubicBezTo>
                      <a:cubicBezTo>
                        <a:pt x="545106" y="238996"/>
                        <a:pt x="462330" y="298810"/>
                        <a:pt x="335736" y="258934"/>
                      </a:cubicBezTo>
                      <a:cubicBezTo>
                        <a:pt x="209141" y="219058"/>
                        <a:pt x="148278" y="187154"/>
                        <a:pt x="99589" y="135312"/>
                      </a:cubicBezTo>
                      <a:cubicBezTo>
                        <a:pt x="50898" y="83469"/>
                        <a:pt x="2210" y="3717"/>
                        <a:pt x="-226" y="-271"/>
                      </a:cubicBezTo>
                      <a:close/>
                    </a:path>
                  </a:pathLst>
                </a:custGeom>
                <a:solidFill>
                  <a:srgbClr val="FFFFFF">
                    <a:alpha val="402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38" name="Google Shape;204;p5">
                  <a:extLst>
                    <a:ext uri="{FF2B5EF4-FFF2-40B4-BE49-F238E27FC236}">
                      <a16:creationId xmlns:a16="http://schemas.microsoft.com/office/drawing/2014/main" xmlns="" id="{66E6B706-F131-4A36-A88C-26C97B3482AF}"/>
                    </a:ext>
                  </a:extLst>
                </p:cNvPr>
                <p:cNvSpPr/>
                <p:nvPr/>
              </p:nvSpPr>
              <p:spPr>
                <a:xfrm>
                  <a:off x="5486723" y="2961608"/>
                  <a:ext cx="267519" cy="423226"/>
                </a:xfrm>
                <a:custGeom>
                  <a:avLst/>
                  <a:gdLst/>
                  <a:ahLst/>
                  <a:cxnLst/>
                  <a:rect l="l" t="t" r="r" b="b"/>
                  <a:pathLst>
                    <a:path w="267519" h="423226" extrusionOk="0">
                      <a:moveTo>
                        <a:pt x="267307" y="-265"/>
                      </a:moveTo>
                      <a:cubicBezTo>
                        <a:pt x="230407" y="36636"/>
                        <a:pt x="-212" y="396404"/>
                        <a:pt x="-212" y="396404"/>
                      </a:cubicBezTo>
                      <a:cubicBezTo>
                        <a:pt x="-212" y="396404"/>
                        <a:pt x="-212" y="507104"/>
                        <a:pt x="128938" y="276485"/>
                      </a:cubicBezTo>
                      <a:cubicBezTo>
                        <a:pt x="258087" y="45865"/>
                        <a:pt x="267307" y="8965"/>
                        <a:pt x="267307" y="-265"/>
                      </a:cubicBezTo>
                      <a:close/>
                    </a:path>
                  </a:pathLst>
                </a:custGeom>
                <a:solidFill>
                  <a:srgbClr val="FFE6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39" name="Google Shape;205;p5">
                  <a:extLst>
                    <a:ext uri="{FF2B5EF4-FFF2-40B4-BE49-F238E27FC236}">
                      <a16:creationId xmlns:a16="http://schemas.microsoft.com/office/drawing/2014/main" xmlns="" id="{6FEAECE5-1AD3-4E40-8AD6-0C25167EF095}"/>
                    </a:ext>
                  </a:extLst>
                </p:cNvPr>
                <p:cNvGrpSpPr/>
                <p:nvPr/>
              </p:nvGrpSpPr>
              <p:grpSpPr>
                <a:xfrm>
                  <a:off x="6306235" y="1356086"/>
                  <a:ext cx="1235373" cy="1660293"/>
                  <a:chOff x="6306235" y="1356086"/>
                  <a:chExt cx="1235373" cy="1660293"/>
                </a:xfrm>
              </p:grpSpPr>
              <p:sp>
                <p:nvSpPr>
                  <p:cNvPr id="40" name="Google Shape;206;p5">
                    <a:extLst>
                      <a:ext uri="{FF2B5EF4-FFF2-40B4-BE49-F238E27FC236}">
                        <a16:creationId xmlns:a16="http://schemas.microsoft.com/office/drawing/2014/main" xmlns="" id="{D1142123-B001-4AB3-AEBF-084A8A4B1761}"/>
                      </a:ext>
                    </a:extLst>
                  </p:cNvPr>
                  <p:cNvSpPr/>
                  <p:nvPr/>
                </p:nvSpPr>
                <p:spPr>
                  <a:xfrm>
                    <a:off x="6371938" y="1404273"/>
                    <a:ext cx="1143381" cy="1612106"/>
                  </a:xfrm>
                  <a:custGeom>
                    <a:avLst/>
                    <a:gdLst/>
                    <a:ahLst/>
                    <a:cxnLst/>
                    <a:rect l="l" t="t" r="r" b="b"/>
                    <a:pathLst>
                      <a:path w="1143381" h="1612106" extrusionOk="0">
                        <a:moveTo>
                          <a:pt x="25604" y="1611840"/>
                        </a:moveTo>
                        <a:lnTo>
                          <a:pt x="1142696" y="17260"/>
                        </a:lnTo>
                        <a:lnTo>
                          <a:pt x="1120788" y="-266"/>
                        </a:lnTo>
                        <a:lnTo>
                          <a:pt x="-685" y="1607459"/>
                        </a:lnTo>
                        <a:lnTo>
                          <a:pt x="25604" y="1611840"/>
                        </a:lnTo>
                        <a:close/>
                      </a:path>
                    </a:pathLst>
                  </a:custGeom>
                  <a:solidFill>
                    <a:srgbClr val="FFE680">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nvGrpSpPr>
                  <p:cNvPr id="41" name="Google Shape;207;p5">
                    <a:extLst>
                      <a:ext uri="{FF2B5EF4-FFF2-40B4-BE49-F238E27FC236}">
                        <a16:creationId xmlns:a16="http://schemas.microsoft.com/office/drawing/2014/main" xmlns="" id="{B773F430-6CDF-49BD-A9A7-EE0757AAD586}"/>
                      </a:ext>
                    </a:extLst>
                  </p:cNvPr>
                  <p:cNvGrpSpPr/>
                  <p:nvPr/>
                </p:nvGrpSpPr>
                <p:grpSpPr>
                  <a:xfrm>
                    <a:off x="6306235" y="1356086"/>
                    <a:ext cx="1235373" cy="1647158"/>
                    <a:chOff x="6306235" y="1356086"/>
                    <a:chExt cx="1235373" cy="1647158"/>
                  </a:xfrm>
                </p:grpSpPr>
                <p:sp>
                  <p:nvSpPr>
                    <p:cNvPr id="42" name="Google Shape;208;p5">
                      <a:extLst>
                        <a:ext uri="{FF2B5EF4-FFF2-40B4-BE49-F238E27FC236}">
                          <a16:creationId xmlns:a16="http://schemas.microsoft.com/office/drawing/2014/main" xmlns="" id="{51F522BD-A3C4-44C1-A7FE-59AE2216AEED}"/>
                        </a:ext>
                      </a:extLst>
                    </p:cNvPr>
                    <p:cNvSpPr/>
                    <p:nvPr/>
                  </p:nvSpPr>
                  <p:spPr>
                    <a:xfrm>
                      <a:off x="6306235" y="1356086"/>
                      <a:ext cx="1235373" cy="1647158"/>
                    </a:xfrm>
                    <a:custGeom>
                      <a:avLst/>
                      <a:gdLst/>
                      <a:ahLst/>
                      <a:cxnLst/>
                      <a:rect l="l" t="t" r="r" b="b"/>
                      <a:pathLst>
                        <a:path w="1235373" h="1647158" extrusionOk="0">
                          <a:moveTo>
                            <a:pt x="113215" y="1646883"/>
                          </a:moveTo>
                          <a:lnTo>
                            <a:pt x="1234688" y="74210"/>
                          </a:lnTo>
                          <a:lnTo>
                            <a:pt x="1120789" y="-266"/>
                          </a:lnTo>
                          <a:lnTo>
                            <a:pt x="-685" y="1607459"/>
                          </a:lnTo>
                          <a:lnTo>
                            <a:pt x="113215" y="1646892"/>
                          </a:lnTo>
                          <a:close/>
                        </a:path>
                      </a:pathLst>
                    </a:custGeom>
                    <a:solidFill>
                      <a:srgbClr val="C8AB37">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3" name="Google Shape;209;p5">
                      <a:extLst>
                        <a:ext uri="{FF2B5EF4-FFF2-40B4-BE49-F238E27FC236}">
                          <a16:creationId xmlns:a16="http://schemas.microsoft.com/office/drawing/2014/main" xmlns="" id="{01DFFA43-EA8F-4545-B997-F0ABFB823738}"/>
                        </a:ext>
                      </a:extLst>
                    </p:cNvPr>
                    <p:cNvSpPr/>
                    <p:nvPr/>
                  </p:nvSpPr>
                  <p:spPr>
                    <a:xfrm>
                      <a:off x="6310692" y="1386747"/>
                      <a:ext cx="1143380" cy="1612106"/>
                    </a:xfrm>
                    <a:custGeom>
                      <a:avLst/>
                      <a:gdLst/>
                      <a:ahLst/>
                      <a:cxnLst/>
                      <a:rect l="l" t="t" r="r" b="b"/>
                      <a:pathLst>
                        <a:path w="1143380" h="1612106" extrusionOk="0">
                          <a:moveTo>
                            <a:pt x="25604" y="1611840"/>
                          </a:moveTo>
                          <a:lnTo>
                            <a:pt x="1142695" y="17260"/>
                          </a:lnTo>
                          <a:lnTo>
                            <a:pt x="1120788" y="-266"/>
                          </a:lnTo>
                          <a:lnTo>
                            <a:pt x="-685" y="1607459"/>
                          </a:lnTo>
                          <a:lnTo>
                            <a:pt x="25604" y="1611840"/>
                          </a:lnTo>
                          <a:close/>
                        </a:path>
                      </a:pathLst>
                    </a:custGeom>
                    <a:solidFill>
                      <a:srgbClr val="AC9D93">
                        <a:alpha val="4392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210;p5">
                      <a:extLst>
                        <a:ext uri="{FF2B5EF4-FFF2-40B4-BE49-F238E27FC236}">
                          <a16:creationId xmlns:a16="http://schemas.microsoft.com/office/drawing/2014/main" xmlns="" id="{338EFF55-E18C-47D2-BFD0-AA80477D6EC4}"/>
                        </a:ext>
                      </a:extLst>
                    </p:cNvPr>
                    <p:cNvSpPr/>
                    <p:nvPr/>
                  </p:nvSpPr>
                  <p:spPr>
                    <a:xfrm>
                      <a:off x="6380702" y="1395510"/>
                      <a:ext cx="1099565" cy="1546383"/>
                    </a:xfrm>
                    <a:custGeom>
                      <a:avLst/>
                      <a:gdLst/>
                      <a:ahLst/>
                      <a:cxnLst/>
                      <a:rect l="l" t="t" r="r" b="b"/>
                      <a:pathLst>
                        <a:path w="1099565" h="1546383" extrusionOk="0">
                          <a:moveTo>
                            <a:pt x="-685" y="1546118"/>
                          </a:moveTo>
                          <a:lnTo>
                            <a:pt x="1076973" y="-266"/>
                          </a:lnTo>
                          <a:lnTo>
                            <a:pt x="1098880" y="8496"/>
                          </a:lnTo>
                          <a:lnTo>
                            <a:pt x="-685" y="154611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grpSp>
        <p:grpSp>
          <p:nvGrpSpPr>
            <p:cNvPr id="15" name="Google Shape;142;p5">
              <a:extLst>
                <a:ext uri="{FF2B5EF4-FFF2-40B4-BE49-F238E27FC236}">
                  <a16:creationId xmlns:a16="http://schemas.microsoft.com/office/drawing/2014/main" xmlns="" id="{0E28C07B-FAC3-45D9-AF27-82FD6A52E12D}"/>
                </a:ext>
              </a:extLst>
            </p:cNvPr>
            <p:cNvGrpSpPr/>
            <p:nvPr userDrawn="1"/>
          </p:nvGrpSpPr>
          <p:grpSpPr>
            <a:xfrm>
              <a:off x="11180408" y="5733982"/>
              <a:ext cx="435283" cy="1050406"/>
              <a:chOff x="4028392" y="3097874"/>
              <a:chExt cx="1270158" cy="3065088"/>
            </a:xfrm>
          </p:grpSpPr>
          <p:sp>
            <p:nvSpPr>
              <p:cNvPr id="16" name="Google Shape;143;p5">
                <a:extLst>
                  <a:ext uri="{FF2B5EF4-FFF2-40B4-BE49-F238E27FC236}">
                    <a16:creationId xmlns:a16="http://schemas.microsoft.com/office/drawing/2014/main" xmlns="" id="{A894FB4E-1F41-432B-8C0A-2CA63A50F2EB}"/>
                  </a:ext>
                </a:extLst>
              </p:cNvPr>
              <p:cNvSpPr/>
              <p:nvPr/>
            </p:nvSpPr>
            <p:spPr>
              <a:xfrm>
                <a:off x="4085258" y="3127445"/>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C93C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7" name="Google Shape;144;p5">
                <a:extLst>
                  <a:ext uri="{FF2B5EF4-FFF2-40B4-BE49-F238E27FC236}">
                    <a16:creationId xmlns:a16="http://schemas.microsoft.com/office/drawing/2014/main" xmlns="" id="{B3FBA586-DFEB-4EA7-8B46-B6E37A7A4F4F}"/>
                  </a:ext>
                </a:extLst>
              </p:cNvPr>
              <p:cNvSpPr/>
              <p:nvPr/>
            </p:nvSpPr>
            <p:spPr>
              <a:xfrm>
                <a:off x="4028392" y="3097874"/>
                <a:ext cx="1213292" cy="3035517"/>
              </a:xfrm>
              <a:custGeom>
                <a:avLst/>
                <a:gdLst/>
                <a:ahLst/>
                <a:cxnLst/>
                <a:rect l="l" t="t" r="r" b="b"/>
                <a:pathLst>
                  <a:path w="1213292" h="3035517" extrusionOk="0">
                    <a:moveTo>
                      <a:pt x="1042421" y="128134"/>
                    </a:moveTo>
                    <a:cubicBezTo>
                      <a:pt x="788401" y="-178776"/>
                      <a:pt x="356662" y="138564"/>
                      <a:pt x="174450" y="321355"/>
                    </a:cubicBezTo>
                    <a:cubicBezTo>
                      <a:pt x="-61335" y="557849"/>
                      <a:pt x="-20006" y="929998"/>
                      <a:pt x="76290" y="1232258"/>
                    </a:cubicBezTo>
                    <a:cubicBezTo>
                      <a:pt x="132096" y="1407402"/>
                      <a:pt x="235407" y="1768516"/>
                      <a:pt x="266436" y="2045026"/>
                    </a:cubicBezTo>
                    <a:cubicBezTo>
                      <a:pt x="295391" y="2303013"/>
                      <a:pt x="389111" y="2824058"/>
                      <a:pt x="389111" y="2824058"/>
                    </a:cubicBezTo>
                    <a:cubicBezTo>
                      <a:pt x="456583" y="3124636"/>
                      <a:pt x="812521" y="3025792"/>
                      <a:pt x="965726" y="2995814"/>
                    </a:cubicBezTo>
                    <a:cubicBezTo>
                      <a:pt x="1237035" y="2942713"/>
                      <a:pt x="1211102" y="2630838"/>
                      <a:pt x="1211102" y="2630838"/>
                    </a:cubicBezTo>
                    <a:cubicBezTo>
                      <a:pt x="1223372" y="2443738"/>
                      <a:pt x="1180203" y="2227921"/>
                      <a:pt x="1125237" y="1949966"/>
                    </a:cubicBezTo>
                    <a:cubicBezTo>
                      <a:pt x="1069983" y="1670854"/>
                      <a:pt x="1075527" y="1405300"/>
                      <a:pt x="1135458" y="1113393"/>
                    </a:cubicBezTo>
                    <a:cubicBezTo>
                      <a:pt x="1195469" y="820960"/>
                      <a:pt x="1218327" y="340719"/>
                      <a:pt x="1042395" y="128107"/>
                    </a:cubicBezTo>
                    <a:lnTo>
                      <a:pt x="1042421" y="128134"/>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8" name="Google Shape;145;p5">
                <a:extLst>
                  <a:ext uri="{FF2B5EF4-FFF2-40B4-BE49-F238E27FC236}">
                    <a16:creationId xmlns:a16="http://schemas.microsoft.com/office/drawing/2014/main" xmlns="" id="{A3407779-DEB7-4EF3-8321-63FE30E1B082}"/>
                  </a:ext>
                </a:extLst>
              </p:cNvPr>
              <p:cNvSpPr/>
              <p:nvPr/>
            </p:nvSpPr>
            <p:spPr>
              <a:xfrm>
                <a:off x="4214624" y="4482522"/>
                <a:ext cx="335540" cy="814611"/>
              </a:xfrm>
              <a:custGeom>
                <a:avLst/>
                <a:gdLst/>
                <a:ahLst/>
                <a:cxnLst/>
                <a:rect l="l" t="t" r="r" b="b"/>
                <a:pathLst>
                  <a:path w="335540" h="814611" extrusionOk="0">
                    <a:moveTo>
                      <a:pt x="-90" y="338912"/>
                    </a:moveTo>
                    <a:cubicBezTo>
                      <a:pt x="934" y="306568"/>
                      <a:pt x="1828" y="272543"/>
                      <a:pt x="3273" y="244325"/>
                    </a:cubicBezTo>
                    <a:cubicBezTo>
                      <a:pt x="4429" y="221913"/>
                      <a:pt x="5821" y="200762"/>
                      <a:pt x="7634" y="180610"/>
                    </a:cubicBezTo>
                    <a:cubicBezTo>
                      <a:pt x="9447" y="160457"/>
                      <a:pt x="11654" y="141329"/>
                      <a:pt x="14439" y="123121"/>
                    </a:cubicBezTo>
                    <a:cubicBezTo>
                      <a:pt x="17224" y="104940"/>
                      <a:pt x="20509" y="87677"/>
                      <a:pt x="24634" y="71151"/>
                    </a:cubicBezTo>
                    <a:cubicBezTo>
                      <a:pt x="26683" y="62875"/>
                      <a:pt x="28916" y="54756"/>
                      <a:pt x="31360" y="46847"/>
                    </a:cubicBezTo>
                    <a:cubicBezTo>
                      <a:pt x="33803" y="38939"/>
                      <a:pt x="36457" y="31188"/>
                      <a:pt x="39321" y="23621"/>
                    </a:cubicBezTo>
                    <a:cubicBezTo>
                      <a:pt x="42185" y="16027"/>
                      <a:pt x="45338" y="8592"/>
                      <a:pt x="48675" y="1288"/>
                    </a:cubicBezTo>
                    <a:cubicBezTo>
                      <a:pt x="48885" y="841"/>
                      <a:pt x="49121" y="421"/>
                      <a:pt x="49332" y="-26"/>
                    </a:cubicBezTo>
                    <a:cubicBezTo>
                      <a:pt x="47414" y="5413"/>
                      <a:pt x="45180" y="10904"/>
                      <a:pt x="43420" y="16316"/>
                    </a:cubicBezTo>
                    <a:cubicBezTo>
                      <a:pt x="-15645" y="199107"/>
                      <a:pt x="190661" y="479453"/>
                      <a:pt x="319457" y="663478"/>
                    </a:cubicBezTo>
                    <a:cubicBezTo>
                      <a:pt x="369011" y="752679"/>
                      <a:pt x="300251" y="905438"/>
                      <a:pt x="156872" y="743194"/>
                    </a:cubicBezTo>
                    <a:cubicBezTo>
                      <a:pt x="110551" y="644797"/>
                      <a:pt x="44287" y="497398"/>
                      <a:pt x="-90" y="338912"/>
                    </a:cubicBezTo>
                    <a:lnTo>
                      <a:pt x="-90" y="338912"/>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19" name="Google Shape;146;p5">
                <a:extLst>
                  <a:ext uri="{FF2B5EF4-FFF2-40B4-BE49-F238E27FC236}">
                    <a16:creationId xmlns:a16="http://schemas.microsoft.com/office/drawing/2014/main" xmlns="" id="{107AE95E-EECF-4878-95EF-907E0430CE12}"/>
                  </a:ext>
                </a:extLst>
              </p:cNvPr>
              <p:cNvSpPr/>
              <p:nvPr/>
            </p:nvSpPr>
            <p:spPr>
              <a:xfrm>
                <a:off x="4964780" y="4636490"/>
                <a:ext cx="243222" cy="685026"/>
              </a:xfrm>
              <a:custGeom>
                <a:avLst/>
                <a:gdLst/>
                <a:ahLst/>
                <a:cxnLst/>
                <a:rect l="l" t="t" r="r" b="b"/>
                <a:pathLst>
                  <a:path w="243222" h="685026" extrusionOk="0">
                    <a:moveTo>
                      <a:pt x="191845" y="-26"/>
                    </a:moveTo>
                    <a:cubicBezTo>
                      <a:pt x="192317" y="1235"/>
                      <a:pt x="192869" y="2470"/>
                      <a:pt x="193316" y="3757"/>
                    </a:cubicBezTo>
                    <a:cubicBezTo>
                      <a:pt x="196127" y="11535"/>
                      <a:pt x="198755" y="19496"/>
                      <a:pt x="201198" y="27641"/>
                    </a:cubicBezTo>
                    <a:cubicBezTo>
                      <a:pt x="206085" y="43957"/>
                      <a:pt x="210263" y="61009"/>
                      <a:pt x="213915" y="79033"/>
                    </a:cubicBezTo>
                    <a:cubicBezTo>
                      <a:pt x="217567" y="97084"/>
                      <a:pt x="220667" y="116054"/>
                      <a:pt x="223426" y="136101"/>
                    </a:cubicBezTo>
                    <a:cubicBezTo>
                      <a:pt x="226211" y="156148"/>
                      <a:pt x="228655" y="177325"/>
                      <a:pt x="230888" y="199658"/>
                    </a:cubicBezTo>
                    <a:cubicBezTo>
                      <a:pt x="235250" y="243248"/>
                      <a:pt x="238876" y="291802"/>
                      <a:pt x="243132" y="345717"/>
                    </a:cubicBezTo>
                    <a:cubicBezTo>
                      <a:pt x="212706" y="449737"/>
                      <a:pt x="176448" y="539858"/>
                      <a:pt x="151986" y="601471"/>
                    </a:cubicBezTo>
                    <a:cubicBezTo>
                      <a:pt x="-81119" y="843772"/>
                      <a:pt x="23164" y="481844"/>
                      <a:pt x="23164" y="481844"/>
                    </a:cubicBezTo>
                    <a:cubicBezTo>
                      <a:pt x="175029" y="316001"/>
                      <a:pt x="243999" y="171545"/>
                      <a:pt x="191845" y="-26"/>
                    </a:cubicBezTo>
                    <a:lnTo>
                      <a:pt x="191845" y="-26"/>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147;p5">
                <a:extLst>
                  <a:ext uri="{FF2B5EF4-FFF2-40B4-BE49-F238E27FC236}">
                    <a16:creationId xmlns:a16="http://schemas.microsoft.com/office/drawing/2014/main" xmlns="" id="{27401976-915E-420E-9525-833A21DDC076}"/>
                  </a:ext>
                </a:extLst>
              </p:cNvPr>
              <p:cNvSpPr/>
              <p:nvPr/>
            </p:nvSpPr>
            <p:spPr>
              <a:xfrm>
                <a:off x="4719916" y="3559135"/>
                <a:ext cx="82016" cy="207333"/>
              </a:xfrm>
              <a:custGeom>
                <a:avLst/>
                <a:gdLst/>
                <a:ahLst/>
                <a:cxnLst/>
                <a:rect l="l" t="t" r="r" b="b"/>
                <a:pathLst>
                  <a:path w="82016" h="207333" extrusionOk="0">
                    <a:moveTo>
                      <a:pt x="17187" y="17371"/>
                    </a:moveTo>
                    <a:cubicBezTo>
                      <a:pt x="17187" y="17371"/>
                      <a:pt x="30771" y="-3307"/>
                      <a:pt x="54155" y="424"/>
                    </a:cubicBezTo>
                    <a:cubicBezTo>
                      <a:pt x="77539" y="4129"/>
                      <a:pt x="81927" y="38680"/>
                      <a:pt x="81927" y="38680"/>
                    </a:cubicBezTo>
                    <a:cubicBezTo>
                      <a:pt x="60828" y="108622"/>
                      <a:pt x="71023" y="195353"/>
                      <a:pt x="71023" y="195353"/>
                    </a:cubicBezTo>
                    <a:lnTo>
                      <a:pt x="3603" y="207308"/>
                    </a:lnTo>
                    <a:cubicBezTo>
                      <a:pt x="3577" y="207282"/>
                      <a:pt x="-10743" y="110014"/>
                      <a:pt x="17187" y="17371"/>
                    </a:cubicBezTo>
                    <a:lnTo>
                      <a:pt x="17187" y="17371"/>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148;p5">
                <a:extLst>
                  <a:ext uri="{FF2B5EF4-FFF2-40B4-BE49-F238E27FC236}">
                    <a16:creationId xmlns:a16="http://schemas.microsoft.com/office/drawing/2014/main" xmlns="" id="{9CE9CE09-C4FF-499F-AEBF-C8704EE7143F}"/>
                  </a:ext>
                </a:extLst>
              </p:cNvPr>
              <p:cNvSpPr/>
              <p:nvPr/>
            </p:nvSpPr>
            <p:spPr>
              <a:xfrm>
                <a:off x="4167470" y="3667678"/>
                <a:ext cx="1096176" cy="1314554"/>
              </a:xfrm>
              <a:custGeom>
                <a:avLst/>
                <a:gdLst/>
                <a:ahLst/>
                <a:cxnLst/>
                <a:rect l="l" t="t" r="r" b="b"/>
                <a:pathLst>
                  <a:path w="1096176" h="1314554" extrusionOk="0">
                    <a:moveTo>
                      <a:pt x="581325" y="0"/>
                    </a:moveTo>
                    <a:cubicBezTo>
                      <a:pt x="872286" y="260247"/>
                      <a:pt x="999480" y="535838"/>
                      <a:pt x="1068949" y="769836"/>
                    </a:cubicBezTo>
                    <a:cubicBezTo>
                      <a:pt x="1122154" y="949053"/>
                      <a:pt x="1088760" y="1149447"/>
                      <a:pt x="1040468" y="1314529"/>
                    </a:cubicBezTo>
                    <a:cubicBezTo>
                      <a:pt x="1036238" y="1260614"/>
                      <a:pt x="1032586" y="1212059"/>
                      <a:pt x="1028224" y="1168470"/>
                    </a:cubicBezTo>
                    <a:cubicBezTo>
                      <a:pt x="1025991" y="1146137"/>
                      <a:pt x="1023521" y="1124960"/>
                      <a:pt x="1020762" y="1104912"/>
                    </a:cubicBezTo>
                    <a:cubicBezTo>
                      <a:pt x="1017977" y="1084865"/>
                      <a:pt x="1014903" y="1065895"/>
                      <a:pt x="1011251" y="1047845"/>
                    </a:cubicBezTo>
                    <a:cubicBezTo>
                      <a:pt x="1007599" y="1029794"/>
                      <a:pt x="1003421" y="1012769"/>
                      <a:pt x="998534" y="996452"/>
                    </a:cubicBezTo>
                    <a:cubicBezTo>
                      <a:pt x="996090" y="988307"/>
                      <a:pt x="993463" y="980346"/>
                      <a:pt x="990652" y="972569"/>
                    </a:cubicBezTo>
                    <a:cubicBezTo>
                      <a:pt x="990179" y="971281"/>
                      <a:pt x="989653" y="970073"/>
                      <a:pt x="989180" y="968785"/>
                    </a:cubicBezTo>
                    <a:cubicBezTo>
                      <a:pt x="983426" y="949815"/>
                      <a:pt x="976542" y="930609"/>
                      <a:pt x="967741" y="910903"/>
                    </a:cubicBezTo>
                    <a:cubicBezTo>
                      <a:pt x="816059" y="570940"/>
                      <a:pt x="670447" y="350762"/>
                      <a:pt x="581351" y="248476"/>
                    </a:cubicBezTo>
                    <a:cubicBezTo>
                      <a:pt x="389391" y="360299"/>
                      <a:pt x="173600" y="596952"/>
                      <a:pt x="96485" y="814818"/>
                    </a:cubicBezTo>
                    <a:cubicBezTo>
                      <a:pt x="96275" y="815265"/>
                      <a:pt x="96039" y="815685"/>
                      <a:pt x="95829" y="816132"/>
                    </a:cubicBezTo>
                    <a:cubicBezTo>
                      <a:pt x="92492" y="823436"/>
                      <a:pt x="89339" y="830872"/>
                      <a:pt x="86475" y="838465"/>
                    </a:cubicBezTo>
                    <a:cubicBezTo>
                      <a:pt x="83611" y="846058"/>
                      <a:pt x="80957" y="853783"/>
                      <a:pt x="78514" y="861691"/>
                    </a:cubicBezTo>
                    <a:cubicBezTo>
                      <a:pt x="76070" y="869600"/>
                      <a:pt x="73837" y="877719"/>
                      <a:pt x="71788" y="885995"/>
                    </a:cubicBezTo>
                    <a:cubicBezTo>
                      <a:pt x="67689" y="902522"/>
                      <a:pt x="64378" y="919784"/>
                      <a:pt x="61593" y="937966"/>
                    </a:cubicBezTo>
                    <a:cubicBezTo>
                      <a:pt x="58808" y="956147"/>
                      <a:pt x="56575" y="975275"/>
                      <a:pt x="54788" y="995454"/>
                    </a:cubicBezTo>
                    <a:cubicBezTo>
                      <a:pt x="52975" y="1015606"/>
                      <a:pt x="51583" y="1036757"/>
                      <a:pt x="50427" y="1059169"/>
                    </a:cubicBezTo>
                    <a:cubicBezTo>
                      <a:pt x="48982" y="1087388"/>
                      <a:pt x="48062" y="1121413"/>
                      <a:pt x="47064" y="1153756"/>
                    </a:cubicBezTo>
                    <a:cubicBezTo>
                      <a:pt x="9202" y="1018601"/>
                      <a:pt x="-12763" y="875407"/>
                      <a:pt x="7784" y="747320"/>
                    </a:cubicBezTo>
                    <a:cubicBezTo>
                      <a:pt x="63222" y="401471"/>
                      <a:pt x="342071" y="104256"/>
                      <a:pt x="581298" y="-26"/>
                    </a:cubicBezTo>
                    <a:lnTo>
                      <a:pt x="581325" y="0"/>
                    </a:lnTo>
                    <a:close/>
                  </a:path>
                </a:pathLst>
              </a:custGeom>
              <a:solidFill>
                <a:srgbClr val="CB381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51"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52"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53"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69"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0"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1"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2"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3"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4"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54"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5"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6"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7"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8"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59"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0"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1"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62"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63"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4"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5"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6"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7"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68"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75" name="图片 13">
            <a:extLst>
              <a:ext uri="{FF2B5EF4-FFF2-40B4-BE49-F238E27FC236}">
                <a16:creationId xmlns:a16="http://schemas.microsoft.com/office/drawing/2014/main" xmlns="" id="{82465F51-44EE-4360-9CC0-7B5969B470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59361">
            <a:off x="6898106" y="2785893"/>
            <a:ext cx="1157855" cy="1504518"/>
          </a:xfrm>
          <a:prstGeom prst="rect">
            <a:avLst/>
          </a:prstGeom>
        </p:spPr>
      </p:pic>
      <p:pic>
        <p:nvPicPr>
          <p:cNvPr id="76" name="图片 13">
            <a:extLst>
              <a:ext uri="{FF2B5EF4-FFF2-40B4-BE49-F238E27FC236}">
                <a16:creationId xmlns:a16="http://schemas.microsoft.com/office/drawing/2014/main" xmlns="" id="{82465F51-44EE-4360-9CC0-7B5969B470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75437">
            <a:off x="11130145" y="3101137"/>
            <a:ext cx="668358" cy="868466"/>
          </a:xfrm>
          <a:prstGeom prst="rect">
            <a:avLst/>
          </a:prstGeom>
        </p:spPr>
      </p:pic>
      <p:pic>
        <p:nvPicPr>
          <p:cNvPr id="77" name="Picture 76" descr="Icon&#10;&#10;Description automatically generated">
            <a:extLst>
              <a:ext uri="{FF2B5EF4-FFF2-40B4-BE49-F238E27FC236}">
                <a16:creationId xmlns:a16="http://schemas.microsoft.com/office/drawing/2014/main" xmlns="" id="{DBD8D211-F9FA-435D-BC5F-C73B832A9F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66912"/>
            <a:ext cx="1663096" cy="1659948"/>
          </a:xfrm>
          <a:prstGeom prst="rect">
            <a:avLst/>
          </a:prstGeom>
        </p:spPr>
      </p:pic>
      <p:pic>
        <p:nvPicPr>
          <p:cNvPr id="78"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a:off x="3132750" y="3611705"/>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Cartoon boy surfing in big wave Premium Vecto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723" b="95545" l="6390" r="64377"/>
                    </a14:imgEffect>
                  </a14:imgLayer>
                </a14:imgProps>
              </a:ext>
              <a:ext uri="{28A0092B-C50C-407E-A947-70E740481C1C}">
                <a14:useLocalDpi xmlns:a14="http://schemas.microsoft.com/office/drawing/2010/main" val="0"/>
              </a:ext>
            </a:extLst>
          </a:blip>
          <a:srcRect/>
          <a:stretch>
            <a:fillRect/>
          </a:stretch>
        </p:blipFill>
        <p:spPr bwMode="auto">
          <a:xfrm>
            <a:off x="4521138" y="3497611"/>
            <a:ext cx="2061267" cy="1330275"/>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6" descr="Cartoon little boy with glasses carrying surfboard Premium Vecto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804118" y="3248983"/>
            <a:ext cx="3946162" cy="2860908"/>
          </a:xfrm>
          <a:prstGeom prst="rect">
            <a:avLst/>
          </a:prstGeom>
          <a:noFill/>
          <a:extLst>
            <a:ext uri="{909E8E84-426E-40DD-AFC4-6F175D3DCCD1}">
              <a14:hiddenFill xmlns:a14="http://schemas.microsoft.com/office/drawing/2010/main">
                <a:solidFill>
                  <a:srgbClr val="FFFFFF"/>
                </a:solidFill>
              </a14:hiddenFill>
            </a:ext>
          </a:extLst>
        </p:spPr>
      </p:pic>
      <p:grpSp>
        <p:nvGrpSpPr>
          <p:cNvPr id="81" name="组合 226">
            <a:extLst>
              <a:ext uri="{FF2B5EF4-FFF2-40B4-BE49-F238E27FC236}">
                <a16:creationId xmlns:a16="http://schemas.microsoft.com/office/drawing/2014/main" xmlns="" id="{6AADC884-BF35-43D0-BEE5-73EFDB3037DA}"/>
              </a:ext>
            </a:extLst>
          </p:cNvPr>
          <p:cNvGrpSpPr/>
          <p:nvPr/>
        </p:nvGrpSpPr>
        <p:grpSpPr>
          <a:xfrm>
            <a:off x="6789833" y="309104"/>
            <a:ext cx="2507043" cy="1415410"/>
            <a:chOff x="8726219" y="-661205"/>
            <a:chExt cx="2154936" cy="1322409"/>
          </a:xfrm>
        </p:grpSpPr>
        <p:sp>
          <p:nvSpPr>
            <p:cNvPr id="82" name="任意多边形 227">
              <a:extLst>
                <a:ext uri="{FF2B5EF4-FFF2-40B4-BE49-F238E27FC236}">
                  <a16:creationId xmlns:a16="http://schemas.microsoft.com/office/drawing/2014/main" xmlns=""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3" name="任意多边形 228">
              <a:extLst>
                <a:ext uri="{FF2B5EF4-FFF2-40B4-BE49-F238E27FC236}">
                  <a16:creationId xmlns:a16="http://schemas.microsoft.com/office/drawing/2014/main" xmlns=""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90" name="Picture 89">
            <a:extLst>
              <a:ext uri="{FF2B5EF4-FFF2-40B4-BE49-F238E27FC236}">
                <a16:creationId xmlns:a16="http://schemas.microsoft.com/office/drawing/2014/main" xmlns="" id="{0F04229A-C1CB-3FE5-EE10-DFC01D7F2EDA}"/>
              </a:ext>
            </a:extLst>
          </p:cNvPr>
          <p:cNvPicPr>
            <a:picLocks noChangeAspect="1"/>
          </p:cNvPicPr>
          <p:nvPr/>
        </p:nvPicPr>
        <p:blipFill>
          <a:blip r:embed="rId13"/>
          <a:stretch>
            <a:fillRect/>
          </a:stretch>
        </p:blipFill>
        <p:spPr>
          <a:xfrm>
            <a:off x="3929811" y="-160464"/>
            <a:ext cx="4694327" cy="1444877"/>
          </a:xfrm>
          <a:prstGeom prst="rect">
            <a:avLst/>
          </a:prstGeom>
        </p:spPr>
      </p:pic>
      <p:pic>
        <p:nvPicPr>
          <p:cNvPr id="91" name="Picture 90">
            <a:extLst>
              <a:ext uri="{FF2B5EF4-FFF2-40B4-BE49-F238E27FC236}">
                <a16:creationId xmlns:a16="http://schemas.microsoft.com/office/drawing/2014/main" xmlns="" id="{8DE71889-56AB-AAC1-C1A9-6DC77B7016E7}"/>
              </a:ext>
            </a:extLst>
          </p:cNvPr>
          <p:cNvPicPr>
            <a:picLocks noChangeAspect="1"/>
          </p:cNvPicPr>
          <p:nvPr/>
        </p:nvPicPr>
        <p:blipFill>
          <a:blip r:embed="rId14"/>
          <a:stretch>
            <a:fillRect/>
          </a:stretch>
        </p:blipFill>
        <p:spPr>
          <a:xfrm>
            <a:off x="1291168" y="1217901"/>
            <a:ext cx="9723963" cy="3603048"/>
          </a:xfrm>
          <a:prstGeom prst="rect">
            <a:avLst/>
          </a:prstGeom>
        </p:spPr>
      </p:pic>
      <p:pic>
        <p:nvPicPr>
          <p:cNvPr id="6" name="Picture 5">
            <a:extLst>
              <a:ext uri="{FF2B5EF4-FFF2-40B4-BE49-F238E27FC236}">
                <a16:creationId xmlns:a16="http://schemas.microsoft.com/office/drawing/2014/main" xmlns="" id="{FDAAD38B-2CB4-DDEE-32C3-64068C7D4C58}"/>
              </a:ext>
            </a:extLst>
          </p:cNvPr>
          <p:cNvPicPr>
            <a:picLocks noChangeAspect="1"/>
          </p:cNvPicPr>
          <p:nvPr/>
        </p:nvPicPr>
        <p:blipFill>
          <a:blip r:embed="rId15"/>
          <a:stretch>
            <a:fillRect/>
          </a:stretch>
        </p:blipFill>
        <p:spPr>
          <a:xfrm>
            <a:off x="1529624" y="739855"/>
            <a:ext cx="2103302" cy="1072989"/>
          </a:xfrm>
          <a:prstGeom prst="rect">
            <a:avLst/>
          </a:prstGeom>
        </p:spPr>
      </p:pic>
    </p:spTree>
    <p:extLst>
      <p:ext uri="{BB962C8B-B14F-4D97-AF65-F5344CB8AC3E}">
        <p14:creationId xmlns:p14="http://schemas.microsoft.com/office/powerpoint/2010/main" val="2043892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2" presetClass="entr" presetSubtype="4" fill="hold" nodeType="withEffect">
                                  <p:stCondLst>
                                    <p:cond delay="0"/>
                                  </p:stCondLst>
                                  <p:childTnLst>
                                    <p:set>
                                      <p:cBhvr>
                                        <p:cTn id="9" dur="1" fill="hold">
                                          <p:stCondLst>
                                            <p:cond delay="0"/>
                                          </p:stCondLst>
                                        </p:cTn>
                                        <p:tgtEl>
                                          <p:spTgt spid="76"/>
                                        </p:tgtEl>
                                        <p:attrNameLst>
                                          <p:attrName>style.visibility</p:attrName>
                                        </p:attrNameLst>
                                      </p:cBhvr>
                                      <p:to>
                                        <p:strVal val="visible"/>
                                      </p:to>
                                    </p:set>
                                    <p:animEffect transition="in" filter="wipe(down)">
                                      <p:cBhvr>
                                        <p:cTn id="10" dur="500"/>
                                        <p:tgtEl>
                                          <p:spTgt spid="76"/>
                                        </p:tgtEl>
                                      </p:cBhvr>
                                    </p:animEffect>
                                  </p:childTnLst>
                                </p:cTn>
                              </p:par>
                              <p:par>
                                <p:cTn id="11" presetID="42"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1000"/>
                                        <p:tgtEl>
                                          <p:spTgt spid="77"/>
                                        </p:tgtEl>
                                      </p:cBhvr>
                                    </p:animEffect>
                                    <p:anim calcmode="lin" valueType="num">
                                      <p:cBhvr>
                                        <p:cTn id="14" dur="1000" fill="hold"/>
                                        <p:tgtEl>
                                          <p:spTgt spid="77"/>
                                        </p:tgtEl>
                                        <p:attrNameLst>
                                          <p:attrName>ppt_x</p:attrName>
                                        </p:attrNameLst>
                                      </p:cBhvr>
                                      <p:tavLst>
                                        <p:tav tm="0">
                                          <p:val>
                                            <p:strVal val="#ppt_x"/>
                                          </p:val>
                                        </p:tav>
                                        <p:tav tm="100000">
                                          <p:val>
                                            <p:strVal val="#ppt_x"/>
                                          </p:val>
                                        </p:tav>
                                      </p:tavLst>
                                    </p:anim>
                                    <p:anim calcmode="lin" valueType="num">
                                      <p:cBhvr>
                                        <p:cTn id="15" dur="1000" fill="hold"/>
                                        <p:tgtEl>
                                          <p:spTgt spid="7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1000"/>
                                        <p:tgtEl>
                                          <p:spTgt spid="81"/>
                                        </p:tgtEl>
                                      </p:cBhvr>
                                    </p:animEffect>
                                    <p:anim calcmode="lin" valueType="num">
                                      <p:cBhvr>
                                        <p:cTn id="19" dur="1000" fill="hold"/>
                                        <p:tgtEl>
                                          <p:spTgt spid="81"/>
                                        </p:tgtEl>
                                        <p:attrNameLst>
                                          <p:attrName>ppt_x</p:attrName>
                                        </p:attrNameLst>
                                      </p:cBhvr>
                                      <p:tavLst>
                                        <p:tav tm="0">
                                          <p:val>
                                            <p:strVal val="#ppt_x"/>
                                          </p:val>
                                        </p:tav>
                                        <p:tav tm="100000">
                                          <p:val>
                                            <p:strVal val="#ppt_x"/>
                                          </p:val>
                                        </p:tav>
                                      </p:tavLst>
                                    </p:anim>
                                    <p:anim calcmode="lin" valueType="num">
                                      <p:cBhvr>
                                        <p:cTn id="20" dur="1000" fill="hold"/>
                                        <p:tgtEl>
                                          <p:spTgt spid="81"/>
                                        </p:tgtEl>
                                        <p:attrNameLst>
                                          <p:attrName>ppt_y</p:attrName>
                                        </p:attrNameLst>
                                      </p:cBhvr>
                                      <p:tavLst>
                                        <p:tav tm="0">
                                          <p:val>
                                            <p:strVal val="#ppt_y+.1"/>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1+#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par>
                                <p:cTn id="25" presetID="53" presetClass="entr" presetSubtype="16" fill="hold"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91"/>
                                        </p:tgtEl>
                                        <p:attrNameLst>
                                          <p:attrName>style.visibility</p:attrName>
                                        </p:attrNameLst>
                                      </p:cBhvr>
                                      <p:to>
                                        <p:strVal val="visible"/>
                                      </p:to>
                                    </p:set>
                                    <p:anim calcmode="lin" valueType="num">
                                      <p:cBhvr>
                                        <p:cTn id="34" dur="500" fill="hold"/>
                                        <p:tgtEl>
                                          <p:spTgt spid="91"/>
                                        </p:tgtEl>
                                        <p:attrNameLst>
                                          <p:attrName>ppt_w</p:attrName>
                                        </p:attrNameLst>
                                      </p:cBhvr>
                                      <p:tavLst>
                                        <p:tav tm="0">
                                          <p:val>
                                            <p:fltVal val="0"/>
                                          </p:val>
                                        </p:tav>
                                        <p:tav tm="100000">
                                          <p:val>
                                            <p:strVal val="#ppt_w"/>
                                          </p:val>
                                        </p:tav>
                                      </p:tavLst>
                                    </p:anim>
                                    <p:anim calcmode="lin" valueType="num">
                                      <p:cBhvr>
                                        <p:cTn id="35" dur="500" fill="hold"/>
                                        <p:tgtEl>
                                          <p:spTgt spid="91"/>
                                        </p:tgtEl>
                                        <p:attrNameLst>
                                          <p:attrName>ppt_h</p:attrName>
                                        </p:attrNameLst>
                                      </p:cBhvr>
                                      <p:tavLst>
                                        <p:tav tm="0">
                                          <p:val>
                                            <p:fltVal val="0"/>
                                          </p:val>
                                        </p:tav>
                                        <p:tav tm="100000">
                                          <p:val>
                                            <p:strVal val="#ppt_h"/>
                                          </p:val>
                                        </p:tav>
                                      </p:tavLst>
                                    </p:anim>
                                    <p:animEffect transition="in" filter="fade">
                                      <p:cBhvr>
                                        <p:cTn id="36" dur="500"/>
                                        <p:tgtEl>
                                          <p:spTgt spid="91"/>
                                        </p:tgtEl>
                                      </p:cBhvr>
                                    </p:animEffect>
                                  </p:childTnLst>
                                </p:cTn>
                              </p:par>
                              <p:par>
                                <p:cTn id="37" presetID="53" presetClass="entr" presetSubtype="16"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1719936" y="1116232"/>
            <a:ext cx="8726252" cy="2032000"/>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872336" y="1268632"/>
            <a:ext cx="8726252" cy="203200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 name="Picture 32">
            <a:extLst>
              <a:ext uri="{FF2B5EF4-FFF2-40B4-BE49-F238E27FC236}">
                <a16:creationId xmlns:a16="http://schemas.microsoft.com/office/drawing/2014/main" xmlns="" id="{FCAAC816-1588-3297-20F6-EC324D82A698}"/>
              </a:ext>
            </a:extLst>
          </p:cNvPr>
          <p:cNvPicPr>
            <a:picLocks noChangeAspect="1"/>
          </p:cNvPicPr>
          <p:nvPr/>
        </p:nvPicPr>
        <p:blipFill>
          <a:blip r:embed="rId6"/>
          <a:stretch>
            <a:fillRect/>
          </a:stretch>
        </p:blipFill>
        <p:spPr>
          <a:xfrm>
            <a:off x="1812136" y="1167849"/>
            <a:ext cx="8291279" cy="2353260"/>
          </a:xfrm>
          <a:prstGeom prst="rect">
            <a:avLst/>
          </a:prstGeom>
        </p:spPr>
      </p:pic>
    </p:spTree>
    <p:extLst>
      <p:ext uri="{BB962C8B-B14F-4D97-AF65-F5344CB8AC3E}">
        <p14:creationId xmlns:p14="http://schemas.microsoft.com/office/powerpoint/2010/main" val="819521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barn(inVertical)">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oon happy school boy waving hand Premium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1702" y1="31789" x2="57234" y2="38658"/>
                        <a14:foregroundMark x1="51064" y1="85304" x2="51064" y2="85304"/>
                        <a14:foregroundMark x1="37660" y1="88179" x2="37660" y2="8817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35289" y="1496242"/>
            <a:ext cx="4476750" cy="59626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a:extLst>
              <a:ext uri="{FF2B5EF4-FFF2-40B4-BE49-F238E27FC236}">
                <a16:creationId xmlns:a16="http://schemas.microsoft.com/office/drawing/2014/main" xmlns="" id="{556DB85D-44CA-4C00-AE46-9DFA28F4ECC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98127">
            <a:off x="4109546" y="-1500618"/>
            <a:ext cx="7273904" cy="7273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465130" y="1640793"/>
            <a:ext cx="46236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rPr>
              <a:t>1. </a:t>
            </a:r>
            <a:r>
              <a:rPr kumimoji="0" lang="en-US" altLang="en-US" sz="6000" b="1" i="0" u="none" strike="noStrike" kern="1200" cap="none" spc="0" normalizeH="0" baseline="0" noProof="0" dirty="0" err="1">
                <a:ln>
                  <a:noFill/>
                </a:ln>
                <a:solidFill>
                  <a:srgbClr val="0563C1"/>
                </a:solidFill>
                <a:effectLst/>
                <a:uLnTx/>
                <a:uFillTx/>
                <a:latin typeface="Calibri" panose="020F0502020204030204"/>
                <a:ea typeface="+mn-ea"/>
                <a:cs typeface="+mn-cs"/>
              </a:rPr>
              <a:t>Vị</a:t>
            </a:r>
            <a:r>
              <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rPr>
              <a:t>  </a:t>
            </a:r>
            <a:r>
              <a:rPr kumimoji="0" lang="en-US" altLang="en-US" sz="6000" b="1" i="0" u="none" strike="noStrike" kern="1200" cap="none" spc="0" normalizeH="0" baseline="0" noProof="0" dirty="0" err="1">
                <a:ln>
                  <a:noFill/>
                </a:ln>
                <a:solidFill>
                  <a:srgbClr val="0563C1"/>
                </a:solidFill>
                <a:effectLst/>
                <a:uLnTx/>
                <a:uFillTx/>
                <a:latin typeface="Calibri" panose="020F0502020204030204"/>
                <a:ea typeface="+mn-ea"/>
                <a:cs typeface="+mn-cs"/>
              </a:rPr>
              <a:t>trí</a:t>
            </a:r>
            <a:r>
              <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rPr>
              <a:t> </a:t>
            </a:r>
            <a:r>
              <a:rPr kumimoji="0" lang="en-US" altLang="en-US" sz="6000" b="1" i="0" u="none" strike="noStrike" kern="1200" cap="none" spc="0" normalizeH="0" baseline="0" noProof="0" dirty="0" err="1">
                <a:ln>
                  <a:noFill/>
                </a:ln>
                <a:solidFill>
                  <a:srgbClr val="0563C1"/>
                </a:solidFill>
                <a:effectLst/>
                <a:uLnTx/>
                <a:uFillTx/>
                <a:latin typeface="Calibri" panose="020F0502020204030204"/>
                <a:ea typeface="+mn-ea"/>
                <a:cs typeface="+mn-cs"/>
              </a:rPr>
              <a:t>địa</a:t>
            </a:r>
            <a:r>
              <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rPr>
              <a:t> </a:t>
            </a:r>
            <a:r>
              <a:rPr kumimoji="0" lang="en-US" altLang="en-US" sz="6000" b="1" i="0" u="none" strike="noStrike" kern="1200" cap="none" spc="0" normalizeH="0" baseline="0" noProof="0" dirty="0" err="1">
                <a:ln>
                  <a:noFill/>
                </a:ln>
                <a:solidFill>
                  <a:srgbClr val="0563C1"/>
                </a:solidFill>
                <a:effectLst/>
                <a:uLnTx/>
                <a:uFillTx/>
                <a:latin typeface="Calibri" panose="020F0502020204030204"/>
                <a:ea typeface="+mn-ea"/>
                <a:cs typeface="+mn-cs"/>
              </a:rPr>
              <a:t>lý</a:t>
            </a:r>
            <a:endParaRPr kumimoji="0" lang="en-US" altLang="en-US" sz="6000" b="1" i="0" u="none" strike="noStrike" kern="1200" cap="none" spc="0" normalizeH="0" baseline="0" noProof="0" dirty="0">
              <a:ln>
                <a:noFill/>
              </a:ln>
              <a:solidFill>
                <a:srgbClr val="0563C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0379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peech Bubble: Rectangle with Corners Rounded 4">
            <a:extLst>
              <a:ext uri="{FF2B5EF4-FFF2-40B4-BE49-F238E27FC236}">
                <a16:creationId xmlns:a16="http://schemas.microsoft.com/office/drawing/2014/main" xmlns="" id="{68680F81-3AE8-7DBD-C929-C104959DDFBE}"/>
              </a:ext>
            </a:extLst>
          </p:cNvPr>
          <p:cNvSpPr/>
          <p:nvPr/>
        </p:nvSpPr>
        <p:spPr>
          <a:xfrm>
            <a:off x="4781551" y="1352550"/>
            <a:ext cx="5838824" cy="2897469"/>
          </a:xfrm>
          <a:prstGeom prst="wedgeRoundRectCallout">
            <a:avLst>
              <a:gd name="adj1" fmla="val 48023"/>
              <a:gd name="adj2" fmla="val 57405"/>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800" b="1" dirty="0">
                <a:solidFill>
                  <a:srgbClr val="002060"/>
                </a:solidFill>
                <a:latin typeface="Cambria" panose="02040503050406030204" pitchFamily="18" charset="0"/>
                <a:ea typeface="Cambria" panose="02040503050406030204" pitchFamily="18" charset="0"/>
                <a:cs typeface="Calibri" panose="020F0502020204030204" pitchFamily="34" charset="0"/>
              </a:rPr>
              <a:t>Quan sát hình 1, em hãy:</a:t>
            </a:r>
          </a:p>
          <a:p>
            <a:pPr marL="457200" lvl="0" indent="-457200" algn="just">
              <a:buFont typeface="Arial" panose="020B0604020202020204" pitchFamily="34" charset="0"/>
              <a:buChar char="•"/>
            </a:pP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Chỉ</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ranh</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giới</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Duyên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hải</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miền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Trung.</a:t>
            </a:r>
          </a:p>
          <a:p>
            <a:pPr marL="457200" lvl="0" indent="-457200" algn="just">
              <a:buFont typeface="Arial" panose="020B0604020202020204" pitchFamily="34" charset="0"/>
              <a:buChar char="•"/>
            </a:pP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Duyên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hải</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miền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Trung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tiếp</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giáp</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vùng</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quốc</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gia</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nào</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biển</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800" b="1" dirty="0" err="1">
                <a:solidFill>
                  <a:srgbClr val="002060"/>
                </a:solidFill>
                <a:latin typeface="Cambria" panose="02040503050406030204" pitchFamily="18" charset="0"/>
                <a:ea typeface="Cambria" panose="02040503050406030204" pitchFamily="18" charset="0"/>
                <a:cs typeface="Calibri" panose="020F0502020204030204" pitchFamily="34" charset="0"/>
              </a:rPr>
              <a:t>gì</a:t>
            </a:r>
            <a:r>
              <a:rPr lang="en-US" sz="28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xmlns="" id="{38A0AEA2-DC12-AB10-2572-76E9F5288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735061" y="3777216"/>
            <a:ext cx="2968610" cy="2934480"/>
          </a:xfrm>
          <a:prstGeom prst="rect">
            <a:avLst/>
          </a:prstGeom>
        </p:spPr>
      </p:pic>
      <p:pic>
        <p:nvPicPr>
          <p:cNvPr id="5" name="Picture 4">
            <a:extLst>
              <a:ext uri="{FF2B5EF4-FFF2-40B4-BE49-F238E27FC236}">
                <a16:creationId xmlns:a16="http://schemas.microsoft.com/office/drawing/2014/main" xmlns="" id="{1D7472F8-12A2-F3ED-1C04-691A3F89C3AD}"/>
              </a:ext>
            </a:extLst>
          </p:cNvPr>
          <p:cNvPicPr>
            <a:picLocks noChangeAspect="1"/>
          </p:cNvPicPr>
          <p:nvPr/>
        </p:nvPicPr>
        <p:blipFill>
          <a:blip r:embed="rId3"/>
          <a:stretch>
            <a:fillRect/>
          </a:stretch>
        </p:blipFill>
        <p:spPr>
          <a:xfrm>
            <a:off x="723900" y="438150"/>
            <a:ext cx="3981450" cy="6115050"/>
          </a:xfrm>
          <a:prstGeom prst="rect">
            <a:avLst/>
          </a:prstGeom>
        </p:spPr>
      </p:pic>
    </p:spTree>
    <p:extLst>
      <p:ext uri="{BB962C8B-B14F-4D97-AF65-F5344CB8AC3E}">
        <p14:creationId xmlns:p14="http://schemas.microsoft.com/office/powerpoint/2010/main" val="41145894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xmlns="" id="{1D7472F8-12A2-F3ED-1C04-691A3F89C3AD}"/>
              </a:ext>
            </a:extLst>
          </p:cNvPr>
          <p:cNvPicPr>
            <a:picLocks noChangeAspect="1"/>
          </p:cNvPicPr>
          <p:nvPr/>
        </p:nvPicPr>
        <p:blipFill>
          <a:blip r:embed="rId2"/>
          <a:stretch>
            <a:fillRect/>
          </a:stretch>
        </p:blipFill>
        <p:spPr>
          <a:xfrm>
            <a:off x="552450" y="174822"/>
            <a:ext cx="4152900" cy="6378378"/>
          </a:xfrm>
          <a:prstGeom prst="rect">
            <a:avLst/>
          </a:prstGeom>
        </p:spPr>
      </p:pic>
      <p:sp>
        <p:nvSpPr>
          <p:cNvPr id="3" name="TextBox 7">
            <a:extLst>
              <a:ext uri="{FF2B5EF4-FFF2-40B4-BE49-F238E27FC236}">
                <a16:creationId xmlns:a16="http://schemas.microsoft.com/office/drawing/2014/main" xmlns="" id="{BF5869A2-4F08-AF75-7A3A-B7AA9745B009}"/>
              </a:ext>
            </a:extLst>
          </p:cNvPr>
          <p:cNvSpPr txBox="1"/>
          <p:nvPr/>
        </p:nvSpPr>
        <p:spPr>
          <a:xfrm>
            <a:off x="5019675" y="654077"/>
            <a:ext cx="6019799" cy="12003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ctr">
              <a:lnSpc>
                <a:spcPct val="90000"/>
              </a:lnSpc>
              <a:defRPr/>
            </a:pP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Ranh</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giới</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của</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Duyên</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hải</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miền</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Trung</a:t>
            </a:r>
            <a:endParaRPr kumimoji="0" lang="vi-VN" sz="4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4" name="Freeform: Shape 3">
            <a:extLst>
              <a:ext uri="{FF2B5EF4-FFF2-40B4-BE49-F238E27FC236}">
                <a16:creationId xmlns:a16="http://schemas.microsoft.com/office/drawing/2014/main" xmlns="" id="{B96B7639-C2A8-4D56-1012-5F37229E3CDD}"/>
              </a:ext>
            </a:extLst>
          </p:cNvPr>
          <p:cNvSpPr/>
          <p:nvPr/>
        </p:nvSpPr>
        <p:spPr>
          <a:xfrm>
            <a:off x="885825" y="342900"/>
            <a:ext cx="3209925" cy="5878396"/>
          </a:xfrm>
          <a:custGeom>
            <a:avLst/>
            <a:gdLst>
              <a:gd name="connsiteX0" fmla="*/ 342900 w 3209925"/>
              <a:gd name="connsiteY0" fmla="*/ 209550 h 5878396"/>
              <a:gd name="connsiteX1" fmla="*/ 304800 w 3209925"/>
              <a:gd name="connsiteY1" fmla="*/ 114300 h 5878396"/>
              <a:gd name="connsiteX2" fmla="*/ 342900 w 3209925"/>
              <a:gd name="connsiteY2" fmla="*/ 66675 h 5878396"/>
              <a:gd name="connsiteX3" fmla="*/ 390525 w 3209925"/>
              <a:gd name="connsiteY3" fmla="*/ 28575 h 5878396"/>
              <a:gd name="connsiteX4" fmla="*/ 533400 w 3209925"/>
              <a:gd name="connsiteY4" fmla="*/ 0 h 5878396"/>
              <a:gd name="connsiteX5" fmla="*/ 733425 w 3209925"/>
              <a:gd name="connsiteY5" fmla="*/ 38100 h 5878396"/>
              <a:gd name="connsiteX6" fmla="*/ 790575 w 3209925"/>
              <a:gd name="connsiteY6" fmla="*/ 57150 h 5878396"/>
              <a:gd name="connsiteX7" fmla="*/ 819150 w 3209925"/>
              <a:gd name="connsiteY7" fmla="*/ 95250 h 5878396"/>
              <a:gd name="connsiteX8" fmla="*/ 904875 w 3209925"/>
              <a:gd name="connsiteY8" fmla="*/ 123825 h 5878396"/>
              <a:gd name="connsiteX9" fmla="*/ 971550 w 3209925"/>
              <a:gd name="connsiteY9" fmla="*/ 142875 h 5878396"/>
              <a:gd name="connsiteX10" fmla="*/ 1038225 w 3209925"/>
              <a:gd name="connsiteY10" fmla="*/ 190500 h 5878396"/>
              <a:gd name="connsiteX11" fmla="*/ 1076325 w 3209925"/>
              <a:gd name="connsiteY11" fmla="*/ 209550 h 5878396"/>
              <a:gd name="connsiteX12" fmla="*/ 1114425 w 3209925"/>
              <a:gd name="connsiteY12" fmla="*/ 257175 h 5878396"/>
              <a:gd name="connsiteX13" fmla="*/ 1143000 w 3209925"/>
              <a:gd name="connsiteY13" fmla="*/ 276225 h 5878396"/>
              <a:gd name="connsiteX14" fmla="*/ 1200150 w 3209925"/>
              <a:gd name="connsiteY14" fmla="*/ 333375 h 5878396"/>
              <a:gd name="connsiteX15" fmla="*/ 1228725 w 3209925"/>
              <a:gd name="connsiteY15" fmla="*/ 342900 h 5878396"/>
              <a:gd name="connsiteX16" fmla="*/ 1266825 w 3209925"/>
              <a:gd name="connsiteY16" fmla="*/ 361950 h 5878396"/>
              <a:gd name="connsiteX17" fmla="*/ 1276350 w 3209925"/>
              <a:gd name="connsiteY17" fmla="*/ 390525 h 5878396"/>
              <a:gd name="connsiteX18" fmla="*/ 1171575 w 3209925"/>
              <a:gd name="connsiteY18" fmla="*/ 466725 h 5878396"/>
              <a:gd name="connsiteX19" fmla="*/ 1162050 w 3209925"/>
              <a:gd name="connsiteY19" fmla="*/ 638175 h 5878396"/>
              <a:gd name="connsiteX20" fmla="*/ 1123950 w 3209925"/>
              <a:gd name="connsiteY20" fmla="*/ 704850 h 5878396"/>
              <a:gd name="connsiteX21" fmla="*/ 1114425 w 3209925"/>
              <a:gd name="connsiteY21" fmla="*/ 847725 h 5878396"/>
              <a:gd name="connsiteX22" fmla="*/ 1076325 w 3209925"/>
              <a:gd name="connsiteY22" fmla="*/ 904875 h 5878396"/>
              <a:gd name="connsiteX23" fmla="*/ 1066800 w 3209925"/>
              <a:gd name="connsiteY23" fmla="*/ 933450 h 5878396"/>
              <a:gd name="connsiteX24" fmla="*/ 1095375 w 3209925"/>
              <a:gd name="connsiteY24" fmla="*/ 1019175 h 5878396"/>
              <a:gd name="connsiteX25" fmla="*/ 1133475 w 3209925"/>
              <a:gd name="connsiteY25" fmla="*/ 1057275 h 5878396"/>
              <a:gd name="connsiteX26" fmla="*/ 1171575 w 3209925"/>
              <a:gd name="connsiteY26" fmla="*/ 1104900 h 5878396"/>
              <a:gd name="connsiteX27" fmla="*/ 1181100 w 3209925"/>
              <a:gd name="connsiteY27" fmla="*/ 1162050 h 5878396"/>
              <a:gd name="connsiteX28" fmla="*/ 1181100 w 3209925"/>
              <a:gd name="connsiteY28" fmla="*/ 1228725 h 5878396"/>
              <a:gd name="connsiteX29" fmla="*/ 1219200 w 3209925"/>
              <a:gd name="connsiteY29" fmla="*/ 1266825 h 5878396"/>
              <a:gd name="connsiteX30" fmla="*/ 1285875 w 3209925"/>
              <a:gd name="connsiteY30" fmla="*/ 1371600 h 5878396"/>
              <a:gd name="connsiteX31" fmla="*/ 1333500 w 3209925"/>
              <a:gd name="connsiteY31" fmla="*/ 1428750 h 5878396"/>
              <a:gd name="connsiteX32" fmla="*/ 1381125 w 3209925"/>
              <a:gd name="connsiteY32" fmla="*/ 1495425 h 5878396"/>
              <a:gd name="connsiteX33" fmla="*/ 1409700 w 3209925"/>
              <a:gd name="connsiteY33" fmla="*/ 1524000 h 5878396"/>
              <a:gd name="connsiteX34" fmla="*/ 1457325 w 3209925"/>
              <a:gd name="connsiteY34" fmla="*/ 1571625 h 5878396"/>
              <a:gd name="connsiteX35" fmla="*/ 1514475 w 3209925"/>
              <a:gd name="connsiteY35" fmla="*/ 1657350 h 5878396"/>
              <a:gd name="connsiteX36" fmla="*/ 1533525 w 3209925"/>
              <a:gd name="connsiteY36" fmla="*/ 1724025 h 5878396"/>
              <a:gd name="connsiteX37" fmla="*/ 1543050 w 3209925"/>
              <a:gd name="connsiteY37" fmla="*/ 1752600 h 5878396"/>
              <a:gd name="connsiteX38" fmla="*/ 1628775 w 3209925"/>
              <a:gd name="connsiteY38" fmla="*/ 1847850 h 5878396"/>
              <a:gd name="connsiteX39" fmla="*/ 1676400 w 3209925"/>
              <a:gd name="connsiteY39" fmla="*/ 1924050 h 5878396"/>
              <a:gd name="connsiteX40" fmla="*/ 1724025 w 3209925"/>
              <a:gd name="connsiteY40" fmla="*/ 1990725 h 5878396"/>
              <a:gd name="connsiteX41" fmla="*/ 1800225 w 3209925"/>
              <a:gd name="connsiteY41" fmla="*/ 2057400 h 5878396"/>
              <a:gd name="connsiteX42" fmla="*/ 1838325 w 3209925"/>
              <a:gd name="connsiteY42" fmla="*/ 2105025 h 5878396"/>
              <a:gd name="connsiteX43" fmla="*/ 1885950 w 3209925"/>
              <a:gd name="connsiteY43" fmla="*/ 2133600 h 5878396"/>
              <a:gd name="connsiteX44" fmla="*/ 1981200 w 3209925"/>
              <a:gd name="connsiteY44" fmla="*/ 2190750 h 5878396"/>
              <a:gd name="connsiteX45" fmla="*/ 2095500 w 3209925"/>
              <a:gd name="connsiteY45" fmla="*/ 2314575 h 5878396"/>
              <a:gd name="connsiteX46" fmla="*/ 2143125 w 3209925"/>
              <a:gd name="connsiteY46" fmla="*/ 2343150 h 5878396"/>
              <a:gd name="connsiteX47" fmla="*/ 2209800 w 3209925"/>
              <a:gd name="connsiteY47" fmla="*/ 2409825 h 5878396"/>
              <a:gd name="connsiteX48" fmla="*/ 2266950 w 3209925"/>
              <a:gd name="connsiteY48" fmla="*/ 2438400 h 5878396"/>
              <a:gd name="connsiteX49" fmla="*/ 2314575 w 3209925"/>
              <a:gd name="connsiteY49" fmla="*/ 2486025 h 5878396"/>
              <a:gd name="connsiteX50" fmla="*/ 2400300 w 3209925"/>
              <a:gd name="connsiteY50" fmla="*/ 2590800 h 5878396"/>
              <a:gd name="connsiteX51" fmla="*/ 2438400 w 3209925"/>
              <a:gd name="connsiteY51" fmla="*/ 2647950 h 5878396"/>
              <a:gd name="connsiteX52" fmla="*/ 2466975 w 3209925"/>
              <a:gd name="connsiteY52" fmla="*/ 2695575 h 5878396"/>
              <a:gd name="connsiteX53" fmla="*/ 2552700 w 3209925"/>
              <a:gd name="connsiteY53" fmla="*/ 2752725 h 5878396"/>
              <a:gd name="connsiteX54" fmla="*/ 2609850 w 3209925"/>
              <a:gd name="connsiteY54" fmla="*/ 2809875 h 5878396"/>
              <a:gd name="connsiteX55" fmla="*/ 2657475 w 3209925"/>
              <a:gd name="connsiteY55" fmla="*/ 2857500 h 5878396"/>
              <a:gd name="connsiteX56" fmla="*/ 2733675 w 3209925"/>
              <a:gd name="connsiteY56" fmla="*/ 2962275 h 5878396"/>
              <a:gd name="connsiteX57" fmla="*/ 2752725 w 3209925"/>
              <a:gd name="connsiteY57" fmla="*/ 3009900 h 5878396"/>
              <a:gd name="connsiteX58" fmla="*/ 2819400 w 3209925"/>
              <a:gd name="connsiteY58" fmla="*/ 3124200 h 5878396"/>
              <a:gd name="connsiteX59" fmla="*/ 2838450 w 3209925"/>
              <a:gd name="connsiteY59" fmla="*/ 3190875 h 5878396"/>
              <a:gd name="connsiteX60" fmla="*/ 2857500 w 3209925"/>
              <a:gd name="connsiteY60" fmla="*/ 3219450 h 5878396"/>
              <a:gd name="connsiteX61" fmla="*/ 2886075 w 3209925"/>
              <a:gd name="connsiteY61" fmla="*/ 3267075 h 5878396"/>
              <a:gd name="connsiteX62" fmla="*/ 2905125 w 3209925"/>
              <a:gd name="connsiteY62" fmla="*/ 3295650 h 5878396"/>
              <a:gd name="connsiteX63" fmla="*/ 2943225 w 3209925"/>
              <a:gd name="connsiteY63" fmla="*/ 3381375 h 5878396"/>
              <a:gd name="connsiteX64" fmla="*/ 2990850 w 3209925"/>
              <a:gd name="connsiteY64" fmla="*/ 3495675 h 5878396"/>
              <a:gd name="connsiteX65" fmla="*/ 3019425 w 3209925"/>
              <a:gd name="connsiteY65" fmla="*/ 3619500 h 5878396"/>
              <a:gd name="connsiteX66" fmla="*/ 3038475 w 3209925"/>
              <a:gd name="connsiteY66" fmla="*/ 3657600 h 5878396"/>
              <a:gd name="connsiteX67" fmla="*/ 3048000 w 3209925"/>
              <a:gd name="connsiteY67" fmla="*/ 3743325 h 5878396"/>
              <a:gd name="connsiteX68" fmla="*/ 3067050 w 3209925"/>
              <a:gd name="connsiteY68" fmla="*/ 3790950 h 5878396"/>
              <a:gd name="connsiteX69" fmla="*/ 3076575 w 3209925"/>
              <a:gd name="connsiteY69" fmla="*/ 3819525 h 5878396"/>
              <a:gd name="connsiteX70" fmla="*/ 3095625 w 3209925"/>
              <a:gd name="connsiteY70" fmla="*/ 3933825 h 5878396"/>
              <a:gd name="connsiteX71" fmla="*/ 3124200 w 3209925"/>
              <a:gd name="connsiteY71" fmla="*/ 4086225 h 5878396"/>
              <a:gd name="connsiteX72" fmla="*/ 3143250 w 3209925"/>
              <a:gd name="connsiteY72" fmla="*/ 4248150 h 5878396"/>
              <a:gd name="connsiteX73" fmla="*/ 3171825 w 3209925"/>
              <a:gd name="connsiteY73" fmla="*/ 4410075 h 5878396"/>
              <a:gd name="connsiteX74" fmla="*/ 3190875 w 3209925"/>
              <a:gd name="connsiteY74" fmla="*/ 4457700 h 5878396"/>
              <a:gd name="connsiteX75" fmla="*/ 3209925 w 3209925"/>
              <a:gd name="connsiteY75" fmla="*/ 4486275 h 5878396"/>
              <a:gd name="connsiteX76" fmla="*/ 3190875 w 3209925"/>
              <a:gd name="connsiteY76" fmla="*/ 4638675 h 5878396"/>
              <a:gd name="connsiteX77" fmla="*/ 3181350 w 3209925"/>
              <a:gd name="connsiteY77" fmla="*/ 4695825 h 5878396"/>
              <a:gd name="connsiteX78" fmla="*/ 3152775 w 3209925"/>
              <a:gd name="connsiteY78" fmla="*/ 4876800 h 5878396"/>
              <a:gd name="connsiteX79" fmla="*/ 3133725 w 3209925"/>
              <a:gd name="connsiteY79" fmla="*/ 5038725 h 5878396"/>
              <a:gd name="connsiteX80" fmla="*/ 3114675 w 3209925"/>
              <a:gd name="connsiteY80" fmla="*/ 5172075 h 5878396"/>
              <a:gd name="connsiteX81" fmla="*/ 3095625 w 3209925"/>
              <a:gd name="connsiteY81" fmla="*/ 5267325 h 5878396"/>
              <a:gd name="connsiteX82" fmla="*/ 3009900 w 3209925"/>
              <a:gd name="connsiteY82" fmla="*/ 5324475 h 5878396"/>
              <a:gd name="connsiteX83" fmla="*/ 2952750 w 3209925"/>
              <a:gd name="connsiteY83" fmla="*/ 5362575 h 5878396"/>
              <a:gd name="connsiteX84" fmla="*/ 2905125 w 3209925"/>
              <a:gd name="connsiteY84" fmla="*/ 5419725 h 5878396"/>
              <a:gd name="connsiteX85" fmla="*/ 2886075 w 3209925"/>
              <a:gd name="connsiteY85" fmla="*/ 5457825 h 5878396"/>
              <a:gd name="connsiteX86" fmla="*/ 2819400 w 3209925"/>
              <a:gd name="connsiteY86" fmla="*/ 5486400 h 5878396"/>
              <a:gd name="connsiteX87" fmla="*/ 2781300 w 3209925"/>
              <a:gd name="connsiteY87" fmla="*/ 5514975 h 5878396"/>
              <a:gd name="connsiteX88" fmla="*/ 2752725 w 3209925"/>
              <a:gd name="connsiteY88" fmla="*/ 5524500 h 5878396"/>
              <a:gd name="connsiteX89" fmla="*/ 2686050 w 3209925"/>
              <a:gd name="connsiteY89" fmla="*/ 5543550 h 5878396"/>
              <a:gd name="connsiteX90" fmla="*/ 2638425 w 3209925"/>
              <a:gd name="connsiteY90" fmla="*/ 5572125 h 5878396"/>
              <a:gd name="connsiteX91" fmla="*/ 2571750 w 3209925"/>
              <a:gd name="connsiteY91" fmla="*/ 5591175 h 5878396"/>
              <a:gd name="connsiteX92" fmla="*/ 2543175 w 3209925"/>
              <a:gd name="connsiteY92" fmla="*/ 5600700 h 5878396"/>
              <a:gd name="connsiteX93" fmla="*/ 2362200 w 3209925"/>
              <a:gd name="connsiteY93" fmla="*/ 5762625 h 5878396"/>
              <a:gd name="connsiteX94" fmla="*/ 2247900 w 3209925"/>
              <a:gd name="connsiteY94" fmla="*/ 5810250 h 5878396"/>
              <a:gd name="connsiteX95" fmla="*/ 2162175 w 3209925"/>
              <a:gd name="connsiteY95" fmla="*/ 5838825 h 5878396"/>
              <a:gd name="connsiteX96" fmla="*/ 2124075 w 3209925"/>
              <a:gd name="connsiteY96" fmla="*/ 5867400 h 5878396"/>
              <a:gd name="connsiteX97" fmla="*/ 2095500 w 3209925"/>
              <a:gd name="connsiteY97" fmla="*/ 5876925 h 5878396"/>
              <a:gd name="connsiteX98" fmla="*/ 2076450 w 3209925"/>
              <a:gd name="connsiteY98" fmla="*/ 5838825 h 5878396"/>
              <a:gd name="connsiteX99" fmla="*/ 2047875 w 3209925"/>
              <a:gd name="connsiteY99" fmla="*/ 5715000 h 5878396"/>
              <a:gd name="connsiteX100" fmla="*/ 2028825 w 3209925"/>
              <a:gd name="connsiteY100" fmla="*/ 5686425 h 5878396"/>
              <a:gd name="connsiteX101" fmla="*/ 2047875 w 3209925"/>
              <a:gd name="connsiteY101" fmla="*/ 5476875 h 5878396"/>
              <a:gd name="connsiteX102" fmla="*/ 2066925 w 3209925"/>
              <a:gd name="connsiteY102" fmla="*/ 5438775 h 5878396"/>
              <a:gd name="connsiteX103" fmla="*/ 2076450 w 3209925"/>
              <a:gd name="connsiteY103" fmla="*/ 5391150 h 5878396"/>
              <a:gd name="connsiteX104" fmla="*/ 2085975 w 3209925"/>
              <a:gd name="connsiteY104" fmla="*/ 5362575 h 5878396"/>
              <a:gd name="connsiteX105" fmla="*/ 2114550 w 3209925"/>
              <a:gd name="connsiteY105" fmla="*/ 5343525 h 5878396"/>
              <a:gd name="connsiteX106" fmla="*/ 2286000 w 3209925"/>
              <a:gd name="connsiteY106" fmla="*/ 5334000 h 5878396"/>
              <a:gd name="connsiteX107" fmla="*/ 2324100 w 3209925"/>
              <a:gd name="connsiteY107" fmla="*/ 5314950 h 5878396"/>
              <a:gd name="connsiteX108" fmla="*/ 2447925 w 3209925"/>
              <a:gd name="connsiteY108" fmla="*/ 5343525 h 5878396"/>
              <a:gd name="connsiteX109" fmla="*/ 2571750 w 3209925"/>
              <a:gd name="connsiteY109" fmla="*/ 5238750 h 5878396"/>
              <a:gd name="connsiteX110" fmla="*/ 2600325 w 3209925"/>
              <a:gd name="connsiteY110" fmla="*/ 5210175 h 5878396"/>
              <a:gd name="connsiteX111" fmla="*/ 2676525 w 3209925"/>
              <a:gd name="connsiteY111" fmla="*/ 5191125 h 5878396"/>
              <a:gd name="connsiteX112" fmla="*/ 2695575 w 3209925"/>
              <a:gd name="connsiteY112" fmla="*/ 5048250 h 5878396"/>
              <a:gd name="connsiteX113" fmla="*/ 2714625 w 3209925"/>
              <a:gd name="connsiteY113" fmla="*/ 5019675 h 5878396"/>
              <a:gd name="connsiteX114" fmla="*/ 2743200 w 3209925"/>
              <a:gd name="connsiteY114" fmla="*/ 4752975 h 5878396"/>
              <a:gd name="connsiteX115" fmla="*/ 2790825 w 3209925"/>
              <a:gd name="connsiteY115" fmla="*/ 4676775 h 5878396"/>
              <a:gd name="connsiteX116" fmla="*/ 2838450 w 3209925"/>
              <a:gd name="connsiteY116" fmla="*/ 4619625 h 5878396"/>
              <a:gd name="connsiteX117" fmla="*/ 2867025 w 3209925"/>
              <a:gd name="connsiteY117" fmla="*/ 4610100 h 5878396"/>
              <a:gd name="connsiteX118" fmla="*/ 2857500 w 3209925"/>
              <a:gd name="connsiteY118" fmla="*/ 4581525 h 5878396"/>
              <a:gd name="connsiteX119" fmla="*/ 2800350 w 3209925"/>
              <a:gd name="connsiteY119" fmla="*/ 4533900 h 5878396"/>
              <a:gd name="connsiteX120" fmla="*/ 2743200 w 3209925"/>
              <a:gd name="connsiteY120" fmla="*/ 4448175 h 5878396"/>
              <a:gd name="connsiteX121" fmla="*/ 2743200 w 3209925"/>
              <a:gd name="connsiteY121" fmla="*/ 4362450 h 5878396"/>
              <a:gd name="connsiteX122" fmla="*/ 2781300 w 3209925"/>
              <a:gd name="connsiteY122" fmla="*/ 4324350 h 5878396"/>
              <a:gd name="connsiteX123" fmla="*/ 2828925 w 3209925"/>
              <a:gd name="connsiteY123" fmla="*/ 4219575 h 5878396"/>
              <a:gd name="connsiteX124" fmla="*/ 2790825 w 3209925"/>
              <a:gd name="connsiteY124" fmla="*/ 4171950 h 5878396"/>
              <a:gd name="connsiteX125" fmla="*/ 2762250 w 3209925"/>
              <a:gd name="connsiteY125" fmla="*/ 4162425 h 5878396"/>
              <a:gd name="connsiteX126" fmla="*/ 2733675 w 3209925"/>
              <a:gd name="connsiteY126" fmla="*/ 4133850 h 5878396"/>
              <a:gd name="connsiteX127" fmla="*/ 2743200 w 3209925"/>
              <a:gd name="connsiteY127" fmla="*/ 4019550 h 5878396"/>
              <a:gd name="connsiteX128" fmla="*/ 2781300 w 3209925"/>
              <a:gd name="connsiteY128" fmla="*/ 3981450 h 5878396"/>
              <a:gd name="connsiteX129" fmla="*/ 2800350 w 3209925"/>
              <a:gd name="connsiteY129" fmla="*/ 3952875 h 5878396"/>
              <a:gd name="connsiteX130" fmla="*/ 2781300 w 3209925"/>
              <a:gd name="connsiteY130" fmla="*/ 3848100 h 5878396"/>
              <a:gd name="connsiteX131" fmla="*/ 2771775 w 3209925"/>
              <a:gd name="connsiteY131" fmla="*/ 3810000 h 5878396"/>
              <a:gd name="connsiteX132" fmla="*/ 2743200 w 3209925"/>
              <a:gd name="connsiteY132" fmla="*/ 3762375 h 5878396"/>
              <a:gd name="connsiteX133" fmla="*/ 2705100 w 3209925"/>
              <a:gd name="connsiteY133" fmla="*/ 3676650 h 5878396"/>
              <a:gd name="connsiteX134" fmla="*/ 2686050 w 3209925"/>
              <a:gd name="connsiteY134" fmla="*/ 3629025 h 5878396"/>
              <a:gd name="connsiteX135" fmla="*/ 2657475 w 3209925"/>
              <a:gd name="connsiteY135" fmla="*/ 3571875 h 5878396"/>
              <a:gd name="connsiteX136" fmla="*/ 2638425 w 3209925"/>
              <a:gd name="connsiteY136" fmla="*/ 3505200 h 5878396"/>
              <a:gd name="connsiteX137" fmla="*/ 2628900 w 3209925"/>
              <a:gd name="connsiteY137" fmla="*/ 3467100 h 5878396"/>
              <a:gd name="connsiteX138" fmla="*/ 2600325 w 3209925"/>
              <a:gd name="connsiteY138" fmla="*/ 3409950 h 5878396"/>
              <a:gd name="connsiteX139" fmla="*/ 2514600 w 3209925"/>
              <a:gd name="connsiteY139" fmla="*/ 3381375 h 5878396"/>
              <a:gd name="connsiteX140" fmla="*/ 2447925 w 3209925"/>
              <a:gd name="connsiteY140" fmla="*/ 3343275 h 5878396"/>
              <a:gd name="connsiteX141" fmla="*/ 2428875 w 3209925"/>
              <a:gd name="connsiteY141" fmla="*/ 3314700 h 5878396"/>
              <a:gd name="connsiteX142" fmla="*/ 2371725 w 3209925"/>
              <a:gd name="connsiteY142" fmla="*/ 3238500 h 5878396"/>
              <a:gd name="connsiteX143" fmla="*/ 2362200 w 3209925"/>
              <a:gd name="connsiteY143" fmla="*/ 3209925 h 5878396"/>
              <a:gd name="connsiteX144" fmla="*/ 2324100 w 3209925"/>
              <a:gd name="connsiteY144" fmla="*/ 3181350 h 5878396"/>
              <a:gd name="connsiteX145" fmla="*/ 2286000 w 3209925"/>
              <a:gd name="connsiteY145" fmla="*/ 3200400 h 5878396"/>
              <a:gd name="connsiteX146" fmla="*/ 2266950 w 3209925"/>
              <a:gd name="connsiteY146" fmla="*/ 3267075 h 5878396"/>
              <a:gd name="connsiteX147" fmla="*/ 2219325 w 3209925"/>
              <a:gd name="connsiteY147" fmla="*/ 3228975 h 5878396"/>
              <a:gd name="connsiteX148" fmla="*/ 2152650 w 3209925"/>
              <a:gd name="connsiteY148" fmla="*/ 3200400 h 5878396"/>
              <a:gd name="connsiteX149" fmla="*/ 2076450 w 3209925"/>
              <a:gd name="connsiteY149" fmla="*/ 3124200 h 5878396"/>
              <a:gd name="connsiteX150" fmla="*/ 2019300 w 3209925"/>
              <a:gd name="connsiteY150" fmla="*/ 3038475 h 5878396"/>
              <a:gd name="connsiteX151" fmla="*/ 1971675 w 3209925"/>
              <a:gd name="connsiteY151" fmla="*/ 2990850 h 5878396"/>
              <a:gd name="connsiteX152" fmla="*/ 1933575 w 3209925"/>
              <a:gd name="connsiteY152" fmla="*/ 2924175 h 5878396"/>
              <a:gd name="connsiteX153" fmla="*/ 1924050 w 3209925"/>
              <a:gd name="connsiteY153" fmla="*/ 2895600 h 5878396"/>
              <a:gd name="connsiteX154" fmla="*/ 1895475 w 3209925"/>
              <a:gd name="connsiteY154" fmla="*/ 2838450 h 5878396"/>
              <a:gd name="connsiteX155" fmla="*/ 1876425 w 3209925"/>
              <a:gd name="connsiteY155" fmla="*/ 2762250 h 5878396"/>
              <a:gd name="connsiteX156" fmla="*/ 1838325 w 3209925"/>
              <a:gd name="connsiteY156" fmla="*/ 2676525 h 5878396"/>
              <a:gd name="connsiteX157" fmla="*/ 1828800 w 3209925"/>
              <a:gd name="connsiteY157" fmla="*/ 2628900 h 5878396"/>
              <a:gd name="connsiteX158" fmla="*/ 1800225 w 3209925"/>
              <a:gd name="connsiteY158" fmla="*/ 2638425 h 5878396"/>
              <a:gd name="connsiteX159" fmla="*/ 1847850 w 3209925"/>
              <a:gd name="connsiteY159" fmla="*/ 2628900 h 5878396"/>
              <a:gd name="connsiteX160" fmla="*/ 1800225 w 3209925"/>
              <a:gd name="connsiteY160" fmla="*/ 2562225 h 5878396"/>
              <a:gd name="connsiteX161" fmla="*/ 1743075 w 3209925"/>
              <a:gd name="connsiteY161" fmla="*/ 2543175 h 5878396"/>
              <a:gd name="connsiteX162" fmla="*/ 1619250 w 3209925"/>
              <a:gd name="connsiteY162" fmla="*/ 2486025 h 5878396"/>
              <a:gd name="connsiteX163" fmla="*/ 1562100 w 3209925"/>
              <a:gd name="connsiteY163" fmla="*/ 2419350 h 5878396"/>
              <a:gd name="connsiteX164" fmla="*/ 1543050 w 3209925"/>
              <a:gd name="connsiteY164" fmla="*/ 2352675 h 5878396"/>
              <a:gd name="connsiteX165" fmla="*/ 1524000 w 3209925"/>
              <a:gd name="connsiteY165" fmla="*/ 2314575 h 5878396"/>
              <a:gd name="connsiteX166" fmla="*/ 1504950 w 3209925"/>
              <a:gd name="connsiteY166" fmla="*/ 2266950 h 5878396"/>
              <a:gd name="connsiteX167" fmla="*/ 1466850 w 3209925"/>
              <a:gd name="connsiteY167" fmla="*/ 2171700 h 5878396"/>
              <a:gd name="connsiteX168" fmla="*/ 1333500 w 3209925"/>
              <a:gd name="connsiteY168" fmla="*/ 2000250 h 5878396"/>
              <a:gd name="connsiteX169" fmla="*/ 1295400 w 3209925"/>
              <a:gd name="connsiteY169" fmla="*/ 1952625 h 5878396"/>
              <a:gd name="connsiteX170" fmla="*/ 1228725 w 3209925"/>
              <a:gd name="connsiteY170" fmla="*/ 1885950 h 5878396"/>
              <a:gd name="connsiteX171" fmla="*/ 1200150 w 3209925"/>
              <a:gd name="connsiteY171" fmla="*/ 1838325 h 5878396"/>
              <a:gd name="connsiteX172" fmla="*/ 1133475 w 3209925"/>
              <a:gd name="connsiteY172" fmla="*/ 1771650 h 5878396"/>
              <a:gd name="connsiteX173" fmla="*/ 1085850 w 3209925"/>
              <a:gd name="connsiteY173" fmla="*/ 1704975 h 5878396"/>
              <a:gd name="connsiteX174" fmla="*/ 1066800 w 3209925"/>
              <a:gd name="connsiteY174" fmla="*/ 1676400 h 5878396"/>
              <a:gd name="connsiteX175" fmla="*/ 1038225 w 3209925"/>
              <a:gd name="connsiteY175" fmla="*/ 1657350 h 5878396"/>
              <a:gd name="connsiteX176" fmla="*/ 962025 w 3209925"/>
              <a:gd name="connsiteY176" fmla="*/ 1581150 h 5878396"/>
              <a:gd name="connsiteX177" fmla="*/ 857250 w 3209925"/>
              <a:gd name="connsiteY177" fmla="*/ 1447800 h 5878396"/>
              <a:gd name="connsiteX178" fmla="*/ 857250 w 3209925"/>
              <a:gd name="connsiteY178" fmla="*/ 1447800 h 5878396"/>
              <a:gd name="connsiteX179" fmla="*/ 800100 w 3209925"/>
              <a:gd name="connsiteY179" fmla="*/ 1390650 h 5878396"/>
              <a:gd name="connsiteX180" fmla="*/ 647700 w 3209925"/>
              <a:gd name="connsiteY180" fmla="*/ 1257300 h 5878396"/>
              <a:gd name="connsiteX181" fmla="*/ 571500 w 3209925"/>
              <a:gd name="connsiteY181" fmla="*/ 1228725 h 5878396"/>
              <a:gd name="connsiteX182" fmla="*/ 457200 w 3209925"/>
              <a:gd name="connsiteY182" fmla="*/ 1095375 h 5878396"/>
              <a:gd name="connsiteX183" fmla="*/ 428625 w 3209925"/>
              <a:gd name="connsiteY183" fmla="*/ 1057275 h 5878396"/>
              <a:gd name="connsiteX184" fmla="*/ 352425 w 3209925"/>
              <a:gd name="connsiteY184" fmla="*/ 1000125 h 5878396"/>
              <a:gd name="connsiteX185" fmla="*/ 342900 w 3209925"/>
              <a:gd name="connsiteY185" fmla="*/ 971550 h 5878396"/>
              <a:gd name="connsiteX186" fmla="*/ 228600 w 3209925"/>
              <a:gd name="connsiteY186" fmla="*/ 933450 h 5878396"/>
              <a:gd name="connsiteX187" fmla="*/ 47625 w 3209925"/>
              <a:gd name="connsiteY187" fmla="*/ 866775 h 5878396"/>
              <a:gd name="connsiteX188" fmla="*/ 9525 w 3209925"/>
              <a:gd name="connsiteY188" fmla="*/ 838200 h 5878396"/>
              <a:gd name="connsiteX189" fmla="*/ 9525 w 3209925"/>
              <a:gd name="connsiteY189" fmla="*/ 733425 h 5878396"/>
              <a:gd name="connsiteX190" fmla="*/ 85725 w 3209925"/>
              <a:gd name="connsiteY190" fmla="*/ 657225 h 5878396"/>
              <a:gd name="connsiteX191" fmla="*/ 114300 w 3209925"/>
              <a:gd name="connsiteY191" fmla="*/ 628650 h 5878396"/>
              <a:gd name="connsiteX192" fmla="*/ 19050 w 3209925"/>
              <a:gd name="connsiteY192" fmla="*/ 619125 h 5878396"/>
              <a:gd name="connsiteX193" fmla="*/ 57150 w 3209925"/>
              <a:gd name="connsiteY193" fmla="*/ 590550 h 5878396"/>
              <a:gd name="connsiteX194" fmla="*/ 85725 w 3209925"/>
              <a:gd name="connsiteY194" fmla="*/ 581025 h 5878396"/>
              <a:gd name="connsiteX195" fmla="*/ 180975 w 3209925"/>
              <a:gd name="connsiteY195" fmla="*/ 561975 h 5878396"/>
              <a:gd name="connsiteX196" fmla="*/ 400050 w 3209925"/>
              <a:gd name="connsiteY196" fmla="*/ 485775 h 5878396"/>
              <a:gd name="connsiteX197" fmla="*/ 514350 w 3209925"/>
              <a:gd name="connsiteY197" fmla="*/ 476250 h 5878396"/>
              <a:gd name="connsiteX198" fmla="*/ 609600 w 3209925"/>
              <a:gd name="connsiteY198" fmla="*/ 381000 h 5878396"/>
              <a:gd name="connsiteX199" fmla="*/ 581025 w 3209925"/>
              <a:gd name="connsiteY199" fmla="*/ 304800 h 5878396"/>
              <a:gd name="connsiteX200" fmla="*/ 552450 w 3209925"/>
              <a:gd name="connsiteY200" fmla="*/ 295275 h 5878396"/>
              <a:gd name="connsiteX201" fmla="*/ 476250 w 3209925"/>
              <a:gd name="connsiteY201" fmla="*/ 266700 h 5878396"/>
              <a:gd name="connsiteX202" fmla="*/ 352425 w 3209925"/>
              <a:gd name="connsiteY202" fmla="*/ 247650 h 5878396"/>
              <a:gd name="connsiteX203" fmla="*/ 304800 w 3209925"/>
              <a:gd name="connsiteY203" fmla="*/ 228600 h 5878396"/>
              <a:gd name="connsiteX204" fmla="*/ 276225 w 3209925"/>
              <a:gd name="connsiteY204" fmla="*/ 219075 h 5878396"/>
              <a:gd name="connsiteX205" fmla="*/ 333375 w 3209925"/>
              <a:gd name="connsiteY205" fmla="*/ 171450 h 5878396"/>
              <a:gd name="connsiteX206" fmla="*/ 342900 w 3209925"/>
              <a:gd name="connsiteY206" fmla="*/ 209550 h 587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3209925" h="5878396">
                <a:moveTo>
                  <a:pt x="342900" y="209550"/>
                </a:moveTo>
                <a:cubicBezTo>
                  <a:pt x="338137" y="200025"/>
                  <a:pt x="296029" y="143535"/>
                  <a:pt x="304800" y="114300"/>
                </a:cubicBezTo>
                <a:cubicBezTo>
                  <a:pt x="310642" y="94827"/>
                  <a:pt x="330200" y="82550"/>
                  <a:pt x="342900" y="66675"/>
                </a:cubicBezTo>
                <a:cubicBezTo>
                  <a:pt x="356045" y="27239"/>
                  <a:pt x="343362" y="38504"/>
                  <a:pt x="390525" y="28575"/>
                </a:cubicBezTo>
                <a:cubicBezTo>
                  <a:pt x="438051" y="18569"/>
                  <a:pt x="533400" y="0"/>
                  <a:pt x="533400" y="0"/>
                </a:cubicBezTo>
                <a:cubicBezTo>
                  <a:pt x="600075" y="12700"/>
                  <a:pt x="667168" y="23376"/>
                  <a:pt x="733425" y="38100"/>
                </a:cubicBezTo>
                <a:cubicBezTo>
                  <a:pt x="753027" y="42456"/>
                  <a:pt x="773867" y="46011"/>
                  <a:pt x="790575" y="57150"/>
                </a:cubicBezTo>
                <a:cubicBezTo>
                  <a:pt x="803784" y="65956"/>
                  <a:pt x="805438" y="87251"/>
                  <a:pt x="819150" y="95250"/>
                </a:cubicBezTo>
                <a:cubicBezTo>
                  <a:pt x="845168" y="110427"/>
                  <a:pt x="876086" y="114967"/>
                  <a:pt x="904875" y="123825"/>
                </a:cubicBezTo>
                <a:cubicBezTo>
                  <a:pt x="1060356" y="171665"/>
                  <a:pt x="847999" y="101691"/>
                  <a:pt x="971550" y="142875"/>
                </a:cubicBezTo>
                <a:cubicBezTo>
                  <a:pt x="987905" y="155141"/>
                  <a:pt x="1018726" y="179358"/>
                  <a:pt x="1038225" y="190500"/>
                </a:cubicBezTo>
                <a:cubicBezTo>
                  <a:pt x="1050553" y="197545"/>
                  <a:pt x="1063625" y="203200"/>
                  <a:pt x="1076325" y="209550"/>
                </a:cubicBezTo>
                <a:cubicBezTo>
                  <a:pt x="1089025" y="225425"/>
                  <a:pt x="1100050" y="242800"/>
                  <a:pt x="1114425" y="257175"/>
                </a:cubicBezTo>
                <a:cubicBezTo>
                  <a:pt x="1122520" y="265270"/>
                  <a:pt x="1134905" y="268130"/>
                  <a:pt x="1143000" y="276225"/>
                </a:cubicBezTo>
                <a:cubicBezTo>
                  <a:pt x="1189155" y="322380"/>
                  <a:pt x="1127515" y="291870"/>
                  <a:pt x="1200150" y="333375"/>
                </a:cubicBezTo>
                <a:cubicBezTo>
                  <a:pt x="1208867" y="338356"/>
                  <a:pt x="1219497" y="338945"/>
                  <a:pt x="1228725" y="342900"/>
                </a:cubicBezTo>
                <a:cubicBezTo>
                  <a:pt x="1241776" y="348493"/>
                  <a:pt x="1254125" y="355600"/>
                  <a:pt x="1266825" y="361950"/>
                </a:cubicBezTo>
                <a:cubicBezTo>
                  <a:pt x="1270000" y="371475"/>
                  <a:pt x="1281331" y="381808"/>
                  <a:pt x="1276350" y="390525"/>
                </a:cubicBezTo>
                <a:cubicBezTo>
                  <a:pt x="1268288" y="404633"/>
                  <a:pt x="1180951" y="460474"/>
                  <a:pt x="1171575" y="466725"/>
                </a:cubicBezTo>
                <a:cubicBezTo>
                  <a:pt x="1168400" y="523875"/>
                  <a:pt x="1173275" y="582048"/>
                  <a:pt x="1162050" y="638175"/>
                </a:cubicBezTo>
                <a:cubicBezTo>
                  <a:pt x="1157030" y="663276"/>
                  <a:pt x="1129623" y="679889"/>
                  <a:pt x="1123950" y="704850"/>
                </a:cubicBezTo>
                <a:cubicBezTo>
                  <a:pt x="1113372" y="751394"/>
                  <a:pt x="1125480" y="801292"/>
                  <a:pt x="1114425" y="847725"/>
                </a:cubicBezTo>
                <a:cubicBezTo>
                  <a:pt x="1109122" y="869998"/>
                  <a:pt x="1087444" y="884861"/>
                  <a:pt x="1076325" y="904875"/>
                </a:cubicBezTo>
                <a:cubicBezTo>
                  <a:pt x="1071449" y="913652"/>
                  <a:pt x="1069975" y="923925"/>
                  <a:pt x="1066800" y="933450"/>
                </a:cubicBezTo>
                <a:cubicBezTo>
                  <a:pt x="1076325" y="962025"/>
                  <a:pt x="1081095" y="992655"/>
                  <a:pt x="1095375" y="1019175"/>
                </a:cubicBezTo>
                <a:cubicBezTo>
                  <a:pt x="1103890" y="1034989"/>
                  <a:pt x="1121543" y="1043851"/>
                  <a:pt x="1133475" y="1057275"/>
                </a:cubicBezTo>
                <a:cubicBezTo>
                  <a:pt x="1146981" y="1072470"/>
                  <a:pt x="1158875" y="1089025"/>
                  <a:pt x="1171575" y="1104900"/>
                </a:cubicBezTo>
                <a:cubicBezTo>
                  <a:pt x="1174750" y="1123950"/>
                  <a:pt x="1181100" y="1142737"/>
                  <a:pt x="1181100" y="1162050"/>
                </a:cubicBezTo>
                <a:cubicBezTo>
                  <a:pt x="1181100" y="1202892"/>
                  <a:pt x="1151323" y="1181082"/>
                  <a:pt x="1181100" y="1228725"/>
                </a:cubicBezTo>
                <a:cubicBezTo>
                  <a:pt x="1190619" y="1243955"/>
                  <a:pt x="1208173" y="1252648"/>
                  <a:pt x="1219200" y="1266825"/>
                </a:cubicBezTo>
                <a:cubicBezTo>
                  <a:pt x="1302017" y="1373303"/>
                  <a:pt x="1184993" y="1250542"/>
                  <a:pt x="1285875" y="1371600"/>
                </a:cubicBezTo>
                <a:cubicBezTo>
                  <a:pt x="1301750" y="1390650"/>
                  <a:pt x="1318276" y="1409176"/>
                  <a:pt x="1333500" y="1428750"/>
                </a:cubicBezTo>
                <a:cubicBezTo>
                  <a:pt x="1375714" y="1483025"/>
                  <a:pt x="1325770" y="1430844"/>
                  <a:pt x="1381125" y="1495425"/>
                </a:cubicBezTo>
                <a:cubicBezTo>
                  <a:pt x="1389891" y="1505652"/>
                  <a:pt x="1401870" y="1513039"/>
                  <a:pt x="1409700" y="1524000"/>
                </a:cubicBezTo>
                <a:cubicBezTo>
                  <a:pt x="1446481" y="1575494"/>
                  <a:pt x="1405917" y="1554489"/>
                  <a:pt x="1457325" y="1571625"/>
                </a:cubicBezTo>
                <a:cubicBezTo>
                  <a:pt x="1476375" y="1600200"/>
                  <a:pt x="1505040" y="1624329"/>
                  <a:pt x="1514475" y="1657350"/>
                </a:cubicBezTo>
                <a:cubicBezTo>
                  <a:pt x="1520825" y="1679575"/>
                  <a:pt x="1526883" y="1701885"/>
                  <a:pt x="1533525" y="1724025"/>
                </a:cubicBezTo>
                <a:cubicBezTo>
                  <a:pt x="1536410" y="1733642"/>
                  <a:pt x="1538560" y="1743620"/>
                  <a:pt x="1543050" y="1752600"/>
                </a:cubicBezTo>
                <a:cubicBezTo>
                  <a:pt x="1570282" y="1807065"/>
                  <a:pt x="1579409" y="1773801"/>
                  <a:pt x="1628775" y="1847850"/>
                </a:cubicBezTo>
                <a:cubicBezTo>
                  <a:pt x="1672302" y="1913140"/>
                  <a:pt x="1618959" y="1832144"/>
                  <a:pt x="1676400" y="1924050"/>
                </a:cubicBezTo>
                <a:cubicBezTo>
                  <a:pt x="1693810" y="1951906"/>
                  <a:pt x="1703067" y="1962781"/>
                  <a:pt x="1724025" y="1990725"/>
                </a:cubicBezTo>
                <a:cubicBezTo>
                  <a:pt x="1744989" y="2053617"/>
                  <a:pt x="1716306" y="1988739"/>
                  <a:pt x="1800225" y="2057400"/>
                </a:cubicBezTo>
                <a:cubicBezTo>
                  <a:pt x="1815959" y="2070274"/>
                  <a:pt x="1823130" y="2091519"/>
                  <a:pt x="1838325" y="2105025"/>
                </a:cubicBezTo>
                <a:cubicBezTo>
                  <a:pt x="1852162" y="2117325"/>
                  <a:pt x="1871337" y="2122234"/>
                  <a:pt x="1885950" y="2133600"/>
                </a:cubicBezTo>
                <a:cubicBezTo>
                  <a:pt x="1964399" y="2194616"/>
                  <a:pt x="1877775" y="2156275"/>
                  <a:pt x="1981200" y="2190750"/>
                </a:cubicBezTo>
                <a:cubicBezTo>
                  <a:pt x="2013248" y="2233480"/>
                  <a:pt x="2051432" y="2288134"/>
                  <a:pt x="2095500" y="2314575"/>
                </a:cubicBezTo>
                <a:cubicBezTo>
                  <a:pt x="2111375" y="2324100"/>
                  <a:pt x="2128903" y="2331298"/>
                  <a:pt x="2143125" y="2343150"/>
                </a:cubicBezTo>
                <a:cubicBezTo>
                  <a:pt x="2167271" y="2363272"/>
                  <a:pt x="2184887" y="2390661"/>
                  <a:pt x="2209800" y="2409825"/>
                </a:cubicBezTo>
                <a:cubicBezTo>
                  <a:pt x="2226682" y="2422811"/>
                  <a:pt x="2249725" y="2425873"/>
                  <a:pt x="2266950" y="2438400"/>
                </a:cubicBezTo>
                <a:cubicBezTo>
                  <a:pt x="2285107" y="2451605"/>
                  <a:pt x="2299791" y="2469129"/>
                  <a:pt x="2314575" y="2486025"/>
                </a:cubicBezTo>
                <a:cubicBezTo>
                  <a:pt x="2344290" y="2519985"/>
                  <a:pt x="2400300" y="2590800"/>
                  <a:pt x="2400300" y="2590800"/>
                </a:cubicBezTo>
                <a:cubicBezTo>
                  <a:pt x="2419403" y="2648108"/>
                  <a:pt x="2395591" y="2590871"/>
                  <a:pt x="2438400" y="2647950"/>
                </a:cubicBezTo>
                <a:cubicBezTo>
                  <a:pt x="2449508" y="2662761"/>
                  <a:pt x="2453328" y="2683065"/>
                  <a:pt x="2466975" y="2695575"/>
                </a:cubicBezTo>
                <a:cubicBezTo>
                  <a:pt x="2492291" y="2718781"/>
                  <a:pt x="2528416" y="2728441"/>
                  <a:pt x="2552700" y="2752725"/>
                </a:cubicBezTo>
                <a:lnTo>
                  <a:pt x="2609850" y="2809875"/>
                </a:lnTo>
                <a:cubicBezTo>
                  <a:pt x="2625725" y="2825750"/>
                  <a:pt x="2643102" y="2840253"/>
                  <a:pt x="2657475" y="2857500"/>
                </a:cubicBezTo>
                <a:cubicBezTo>
                  <a:pt x="2693884" y="2901190"/>
                  <a:pt x="2709564" y="2914053"/>
                  <a:pt x="2733675" y="2962275"/>
                </a:cubicBezTo>
                <a:cubicBezTo>
                  <a:pt x="2741321" y="2977568"/>
                  <a:pt x="2745560" y="2994376"/>
                  <a:pt x="2752725" y="3009900"/>
                </a:cubicBezTo>
                <a:cubicBezTo>
                  <a:pt x="2788885" y="3088246"/>
                  <a:pt x="2778840" y="3070119"/>
                  <a:pt x="2819400" y="3124200"/>
                </a:cubicBezTo>
                <a:cubicBezTo>
                  <a:pt x="2825750" y="3146425"/>
                  <a:pt x="2829866" y="3169414"/>
                  <a:pt x="2838450" y="3190875"/>
                </a:cubicBezTo>
                <a:cubicBezTo>
                  <a:pt x="2842702" y="3201504"/>
                  <a:pt x="2851433" y="3209742"/>
                  <a:pt x="2857500" y="3219450"/>
                </a:cubicBezTo>
                <a:cubicBezTo>
                  <a:pt x="2867312" y="3235149"/>
                  <a:pt x="2876263" y="3251376"/>
                  <a:pt x="2886075" y="3267075"/>
                </a:cubicBezTo>
                <a:cubicBezTo>
                  <a:pt x="2892142" y="3276783"/>
                  <a:pt x="2900476" y="3285189"/>
                  <a:pt x="2905125" y="3295650"/>
                </a:cubicBezTo>
                <a:cubicBezTo>
                  <a:pt x="2950465" y="3397665"/>
                  <a:pt x="2900112" y="3316706"/>
                  <a:pt x="2943225" y="3381375"/>
                </a:cubicBezTo>
                <a:cubicBezTo>
                  <a:pt x="2964152" y="3486012"/>
                  <a:pt x="2934626" y="3364487"/>
                  <a:pt x="2990850" y="3495675"/>
                </a:cubicBezTo>
                <a:cubicBezTo>
                  <a:pt x="3029318" y="3585435"/>
                  <a:pt x="2994308" y="3535778"/>
                  <a:pt x="3019425" y="3619500"/>
                </a:cubicBezTo>
                <a:cubicBezTo>
                  <a:pt x="3023505" y="3633100"/>
                  <a:pt x="3032125" y="3644900"/>
                  <a:pt x="3038475" y="3657600"/>
                </a:cubicBezTo>
                <a:cubicBezTo>
                  <a:pt x="3041650" y="3686175"/>
                  <a:pt x="3041976" y="3715212"/>
                  <a:pt x="3048000" y="3743325"/>
                </a:cubicBezTo>
                <a:cubicBezTo>
                  <a:pt x="3051583" y="3760043"/>
                  <a:pt x="3061047" y="3774941"/>
                  <a:pt x="3067050" y="3790950"/>
                </a:cubicBezTo>
                <a:cubicBezTo>
                  <a:pt x="3070575" y="3800351"/>
                  <a:pt x="3074140" y="3809785"/>
                  <a:pt x="3076575" y="3819525"/>
                </a:cubicBezTo>
                <a:cubicBezTo>
                  <a:pt x="3088630" y="3867743"/>
                  <a:pt x="3086408" y="3880830"/>
                  <a:pt x="3095625" y="3933825"/>
                </a:cubicBezTo>
                <a:cubicBezTo>
                  <a:pt x="3104481" y="3984746"/>
                  <a:pt x="3124200" y="4086225"/>
                  <a:pt x="3124200" y="4086225"/>
                </a:cubicBezTo>
                <a:cubicBezTo>
                  <a:pt x="3141770" y="4297059"/>
                  <a:pt x="3123390" y="4128990"/>
                  <a:pt x="3143250" y="4248150"/>
                </a:cubicBezTo>
                <a:cubicBezTo>
                  <a:pt x="3149768" y="4287260"/>
                  <a:pt x="3159312" y="4378794"/>
                  <a:pt x="3171825" y="4410075"/>
                </a:cubicBezTo>
                <a:cubicBezTo>
                  <a:pt x="3178175" y="4425950"/>
                  <a:pt x="3183229" y="4442407"/>
                  <a:pt x="3190875" y="4457700"/>
                </a:cubicBezTo>
                <a:cubicBezTo>
                  <a:pt x="3195995" y="4467939"/>
                  <a:pt x="3203575" y="4476750"/>
                  <a:pt x="3209925" y="4486275"/>
                </a:cubicBezTo>
                <a:cubicBezTo>
                  <a:pt x="3203575" y="4537075"/>
                  <a:pt x="3197792" y="4587949"/>
                  <a:pt x="3190875" y="4638675"/>
                </a:cubicBezTo>
                <a:cubicBezTo>
                  <a:pt x="3188266" y="4657811"/>
                  <a:pt x="3184081" y="4676706"/>
                  <a:pt x="3181350" y="4695825"/>
                </a:cubicBezTo>
                <a:cubicBezTo>
                  <a:pt x="3157107" y="4865529"/>
                  <a:pt x="3174897" y="4788314"/>
                  <a:pt x="3152775" y="4876800"/>
                </a:cubicBezTo>
                <a:cubicBezTo>
                  <a:pt x="3146305" y="4935033"/>
                  <a:pt x="3141580" y="4981124"/>
                  <a:pt x="3133725" y="5038725"/>
                </a:cubicBezTo>
                <a:cubicBezTo>
                  <a:pt x="3127658" y="5083215"/>
                  <a:pt x="3122057" y="5127785"/>
                  <a:pt x="3114675" y="5172075"/>
                </a:cubicBezTo>
                <a:cubicBezTo>
                  <a:pt x="3109352" y="5204013"/>
                  <a:pt x="3121528" y="5247898"/>
                  <a:pt x="3095625" y="5267325"/>
                </a:cubicBezTo>
                <a:cubicBezTo>
                  <a:pt x="3025911" y="5319611"/>
                  <a:pt x="3090734" y="5273035"/>
                  <a:pt x="3009900" y="5324475"/>
                </a:cubicBezTo>
                <a:cubicBezTo>
                  <a:pt x="2990584" y="5336767"/>
                  <a:pt x="2968939" y="5346386"/>
                  <a:pt x="2952750" y="5362575"/>
                </a:cubicBezTo>
                <a:cubicBezTo>
                  <a:pt x="2926483" y="5388842"/>
                  <a:pt x="2922806" y="5388783"/>
                  <a:pt x="2905125" y="5419725"/>
                </a:cubicBezTo>
                <a:cubicBezTo>
                  <a:pt x="2898080" y="5432053"/>
                  <a:pt x="2895165" y="5446917"/>
                  <a:pt x="2886075" y="5457825"/>
                </a:cubicBezTo>
                <a:cubicBezTo>
                  <a:pt x="2868765" y="5478597"/>
                  <a:pt x="2843268" y="5480433"/>
                  <a:pt x="2819400" y="5486400"/>
                </a:cubicBezTo>
                <a:cubicBezTo>
                  <a:pt x="2806700" y="5495925"/>
                  <a:pt x="2795083" y="5507099"/>
                  <a:pt x="2781300" y="5514975"/>
                </a:cubicBezTo>
                <a:cubicBezTo>
                  <a:pt x="2772583" y="5519956"/>
                  <a:pt x="2762379" y="5521742"/>
                  <a:pt x="2752725" y="5524500"/>
                </a:cubicBezTo>
                <a:cubicBezTo>
                  <a:pt x="2738483" y="5528569"/>
                  <a:pt x="2701275" y="5535937"/>
                  <a:pt x="2686050" y="5543550"/>
                </a:cubicBezTo>
                <a:cubicBezTo>
                  <a:pt x="2669491" y="5551829"/>
                  <a:pt x="2655514" y="5565005"/>
                  <a:pt x="2638425" y="5572125"/>
                </a:cubicBezTo>
                <a:cubicBezTo>
                  <a:pt x="2617089" y="5581015"/>
                  <a:pt x="2593890" y="5584533"/>
                  <a:pt x="2571750" y="5591175"/>
                </a:cubicBezTo>
                <a:cubicBezTo>
                  <a:pt x="2562133" y="5594060"/>
                  <a:pt x="2552700" y="5597525"/>
                  <a:pt x="2543175" y="5600700"/>
                </a:cubicBezTo>
                <a:cubicBezTo>
                  <a:pt x="2486737" y="5657138"/>
                  <a:pt x="2431439" y="5720312"/>
                  <a:pt x="2362200" y="5762625"/>
                </a:cubicBezTo>
                <a:cubicBezTo>
                  <a:pt x="2302278" y="5799244"/>
                  <a:pt x="2294910" y="5792621"/>
                  <a:pt x="2247900" y="5810250"/>
                </a:cubicBezTo>
                <a:cubicBezTo>
                  <a:pt x="2176165" y="5837151"/>
                  <a:pt x="2226016" y="5822865"/>
                  <a:pt x="2162175" y="5838825"/>
                </a:cubicBezTo>
                <a:cubicBezTo>
                  <a:pt x="2149475" y="5848350"/>
                  <a:pt x="2137858" y="5859524"/>
                  <a:pt x="2124075" y="5867400"/>
                </a:cubicBezTo>
                <a:cubicBezTo>
                  <a:pt x="2115358" y="5872381"/>
                  <a:pt x="2104109" y="5882091"/>
                  <a:pt x="2095500" y="5876925"/>
                </a:cubicBezTo>
                <a:cubicBezTo>
                  <a:pt x="2083324" y="5869620"/>
                  <a:pt x="2082800" y="5851525"/>
                  <a:pt x="2076450" y="5838825"/>
                </a:cubicBezTo>
                <a:cubicBezTo>
                  <a:pt x="2071939" y="5816268"/>
                  <a:pt x="2054440" y="5724847"/>
                  <a:pt x="2047875" y="5715000"/>
                </a:cubicBezTo>
                <a:lnTo>
                  <a:pt x="2028825" y="5686425"/>
                </a:lnTo>
                <a:cubicBezTo>
                  <a:pt x="2029667" y="5673802"/>
                  <a:pt x="2036387" y="5518999"/>
                  <a:pt x="2047875" y="5476875"/>
                </a:cubicBezTo>
                <a:cubicBezTo>
                  <a:pt x="2051611" y="5463176"/>
                  <a:pt x="2060575" y="5451475"/>
                  <a:pt x="2066925" y="5438775"/>
                </a:cubicBezTo>
                <a:cubicBezTo>
                  <a:pt x="2070100" y="5422900"/>
                  <a:pt x="2072523" y="5406856"/>
                  <a:pt x="2076450" y="5391150"/>
                </a:cubicBezTo>
                <a:cubicBezTo>
                  <a:pt x="2078885" y="5381410"/>
                  <a:pt x="2079703" y="5370415"/>
                  <a:pt x="2085975" y="5362575"/>
                </a:cubicBezTo>
                <a:cubicBezTo>
                  <a:pt x="2093126" y="5353636"/>
                  <a:pt x="2103217" y="5345144"/>
                  <a:pt x="2114550" y="5343525"/>
                </a:cubicBezTo>
                <a:cubicBezTo>
                  <a:pt x="2171213" y="5335430"/>
                  <a:pt x="2228850" y="5337175"/>
                  <a:pt x="2286000" y="5334000"/>
                </a:cubicBezTo>
                <a:cubicBezTo>
                  <a:pt x="2298700" y="5327650"/>
                  <a:pt x="2309937" y="5315962"/>
                  <a:pt x="2324100" y="5314950"/>
                </a:cubicBezTo>
                <a:cubicBezTo>
                  <a:pt x="2405973" y="5309102"/>
                  <a:pt x="2401687" y="5312699"/>
                  <a:pt x="2447925" y="5343525"/>
                </a:cubicBezTo>
                <a:cubicBezTo>
                  <a:pt x="2489200" y="5308600"/>
                  <a:pt x="2531059" y="5274354"/>
                  <a:pt x="2571750" y="5238750"/>
                </a:cubicBezTo>
                <a:cubicBezTo>
                  <a:pt x="2581887" y="5229880"/>
                  <a:pt x="2589117" y="5217647"/>
                  <a:pt x="2600325" y="5210175"/>
                </a:cubicBezTo>
                <a:cubicBezTo>
                  <a:pt x="2612877" y="5201807"/>
                  <a:pt x="2669655" y="5192499"/>
                  <a:pt x="2676525" y="5191125"/>
                </a:cubicBezTo>
                <a:cubicBezTo>
                  <a:pt x="2677946" y="5175490"/>
                  <a:pt x="2681012" y="5082231"/>
                  <a:pt x="2695575" y="5048250"/>
                </a:cubicBezTo>
                <a:cubicBezTo>
                  <a:pt x="2700084" y="5037728"/>
                  <a:pt x="2708275" y="5029200"/>
                  <a:pt x="2714625" y="5019675"/>
                </a:cubicBezTo>
                <a:cubicBezTo>
                  <a:pt x="2748441" y="4884410"/>
                  <a:pt x="2689501" y="5128868"/>
                  <a:pt x="2743200" y="4752975"/>
                </a:cubicBezTo>
                <a:cubicBezTo>
                  <a:pt x="2746397" y="4730598"/>
                  <a:pt x="2779393" y="4692780"/>
                  <a:pt x="2790825" y="4676775"/>
                </a:cubicBezTo>
                <a:cubicBezTo>
                  <a:pt x="2806799" y="4654412"/>
                  <a:pt x="2814193" y="4635797"/>
                  <a:pt x="2838450" y="4619625"/>
                </a:cubicBezTo>
                <a:cubicBezTo>
                  <a:pt x="2846804" y="4614056"/>
                  <a:pt x="2857500" y="4613275"/>
                  <a:pt x="2867025" y="4610100"/>
                </a:cubicBezTo>
                <a:cubicBezTo>
                  <a:pt x="2863850" y="4600575"/>
                  <a:pt x="2863069" y="4589879"/>
                  <a:pt x="2857500" y="4581525"/>
                </a:cubicBezTo>
                <a:cubicBezTo>
                  <a:pt x="2826292" y="4534712"/>
                  <a:pt x="2835492" y="4569042"/>
                  <a:pt x="2800350" y="4533900"/>
                </a:cubicBezTo>
                <a:cubicBezTo>
                  <a:pt x="2780509" y="4514059"/>
                  <a:pt x="2756804" y="4470848"/>
                  <a:pt x="2743200" y="4448175"/>
                </a:cubicBezTo>
                <a:cubicBezTo>
                  <a:pt x="2735143" y="4415948"/>
                  <a:pt x="2724436" y="4396225"/>
                  <a:pt x="2743200" y="4362450"/>
                </a:cubicBezTo>
                <a:cubicBezTo>
                  <a:pt x="2751922" y="4346750"/>
                  <a:pt x="2771337" y="4339294"/>
                  <a:pt x="2781300" y="4324350"/>
                </a:cubicBezTo>
                <a:cubicBezTo>
                  <a:pt x="2809693" y="4281760"/>
                  <a:pt x="2815439" y="4260033"/>
                  <a:pt x="2828925" y="4219575"/>
                </a:cubicBezTo>
                <a:cubicBezTo>
                  <a:pt x="2816225" y="4203700"/>
                  <a:pt x="2806261" y="4185181"/>
                  <a:pt x="2790825" y="4171950"/>
                </a:cubicBezTo>
                <a:cubicBezTo>
                  <a:pt x="2783202" y="4165416"/>
                  <a:pt x="2770604" y="4167994"/>
                  <a:pt x="2762250" y="4162425"/>
                </a:cubicBezTo>
                <a:cubicBezTo>
                  <a:pt x="2751042" y="4154953"/>
                  <a:pt x="2743200" y="4143375"/>
                  <a:pt x="2733675" y="4133850"/>
                </a:cubicBezTo>
                <a:cubicBezTo>
                  <a:pt x="2736850" y="4095750"/>
                  <a:pt x="2731796" y="4056042"/>
                  <a:pt x="2743200" y="4019550"/>
                </a:cubicBezTo>
                <a:cubicBezTo>
                  <a:pt x="2748557" y="4002407"/>
                  <a:pt x="2769611" y="3995087"/>
                  <a:pt x="2781300" y="3981450"/>
                </a:cubicBezTo>
                <a:cubicBezTo>
                  <a:pt x="2788750" y="3972758"/>
                  <a:pt x="2794000" y="3962400"/>
                  <a:pt x="2800350" y="3952875"/>
                </a:cubicBezTo>
                <a:cubicBezTo>
                  <a:pt x="2794000" y="3917950"/>
                  <a:pt x="2788262" y="3882908"/>
                  <a:pt x="2781300" y="3848100"/>
                </a:cubicBezTo>
                <a:cubicBezTo>
                  <a:pt x="2778733" y="3835263"/>
                  <a:pt x="2777092" y="3821963"/>
                  <a:pt x="2771775" y="3810000"/>
                </a:cubicBezTo>
                <a:cubicBezTo>
                  <a:pt x="2764256" y="3793082"/>
                  <a:pt x="2752725" y="3778250"/>
                  <a:pt x="2743200" y="3762375"/>
                </a:cubicBezTo>
                <a:cubicBezTo>
                  <a:pt x="2725024" y="3689669"/>
                  <a:pt x="2746295" y="3759040"/>
                  <a:pt x="2705100" y="3676650"/>
                </a:cubicBezTo>
                <a:cubicBezTo>
                  <a:pt x="2697454" y="3661357"/>
                  <a:pt x="2693125" y="3644590"/>
                  <a:pt x="2686050" y="3629025"/>
                </a:cubicBezTo>
                <a:cubicBezTo>
                  <a:pt x="2677237" y="3609636"/>
                  <a:pt x="2665121" y="3591754"/>
                  <a:pt x="2657475" y="3571875"/>
                </a:cubicBezTo>
                <a:cubicBezTo>
                  <a:pt x="2649177" y="3550301"/>
                  <a:pt x="2644507" y="3527500"/>
                  <a:pt x="2638425" y="3505200"/>
                </a:cubicBezTo>
                <a:cubicBezTo>
                  <a:pt x="2634981" y="3492570"/>
                  <a:pt x="2633762" y="3479255"/>
                  <a:pt x="2628900" y="3467100"/>
                </a:cubicBezTo>
                <a:cubicBezTo>
                  <a:pt x="2620990" y="3447325"/>
                  <a:pt x="2614350" y="3425979"/>
                  <a:pt x="2600325" y="3409950"/>
                </a:cubicBezTo>
                <a:cubicBezTo>
                  <a:pt x="2583595" y="3390830"/>
                  <a:pt x="2535273" y="3385510"/>
                  <a:pt x="2514600" y="3381375"/>
                </a:cubicBezTo>
                <a:cubicBezTo>
                  <a:pt x="2492375" y="3368675"/>
                  <a:pt x="2468131" y="3358990"/>
                  <a:pt x="2447925" y="3343275"/>
                </a:cubicBezTo>
                <a:cubicBezTo>
                  <a:pt x="2438889" y="3336247"/>
                  <a:pt x="2435744" y="3323858"/>
                  <a:pt x="2428875" y="3314700"/>
                </a:cubicBezTo>
                <a:cubicBezTo>
                  <a:pt x="2418361" y="3300681"/>
                  <a:pt x="2382492" y="3260034"/>
                  <a:pt x="2371725" y="3238500"/>
                </a:cubicBezTo>
                <a:cubicBezTo>
                  <a:pt x="2367235" y="3229520"/>
                  <a:pt x="2368628" y="3217638"/>
                  <a:pt x="2362200" y="3209925"/>
                </a:cubicBezTo>
                <a:cubicBezTo>
                  <a:pt x="2352037" y="3197729"/>
                  <a:pt x="2336800" y="3190875"/>
                  <a:pt x="2324100" y="3181350"/>
                </a:cubicBezTo>
                <a:cubicBezTo>
                  <a:pt x="2311400" y="3187700"/>
                  <a:pt x="2293876" y="3188586"/>
                  <a:pt x="2286000" y="3200400"/>
                </a:cubicBezTo>
                <a:cubicBezTo>
                  <a:pt x="2273178" y="3219632"/>
                  <a:pt x="2288195" y="3257970"/>
                  <a:pt x="2266950" y="3267075"/>
                </a:cubicBezTo>
                <a:cubicBezTo>
                  <a:pt x="2248264" y="3275083"/>
                  <a:pt x="2236886" y="3239219"/>
                  <a:pt x="2219325" y="3228975"/>
                </a:cubicBezTo>
                <a:cubicBezTo>
                  <a:pt x="2198439" y="3216791"/>
                  <a:pt x="2174875" y="3209925"/>
                  <a:pt x="2152650" y="3200400"/>
                </a:cubicBezTo>
                <a:cubicBezTo>
                  <a:pt x="2127250" y="3175000"/>
                  <a:pt x="2094931" y="3155002"/>
                  <a:pt x="2076450" y="3124200"/>
                </a:cubicBezTo>
                <a:cubicBezTo>
                  <a:pt x="2057507" y="3092628"/>
                  <a:pt x="2043720" y="3065948"/>
                  <a:pt x="2019300" y="3038475"/>
                </a:cubicBezTo>
                <a:cubicBezTo>
                  <a:pt x="2004385" y="3021695"/>
                  <a:pt x="1987550" y="3006725"/>
                  <a:pt x="1971675" y="2990850"/>
                </a:cubicBezTo>
                <a:cubicBezTo>
                  <a:pt x="1949836" y="2925332"/>
                  <a:pt x="1979707" y="3004906"/>
                  <a:pt x="1933575" y="2924175"/>
                </a:cubicBezTo>
                <a:cubicBezTo>
                  <a:pt x="1928594" y="2915458"/>
                  <a:pt x="1928128" y="2904775"/>
                  <a:pt x="1924050" y="2895600"/>
                </a:cubicBezTo>
                <a:cubicBezTo>
                  <a:pt x="1915400" y="2876137"/>
                  <a:pt x="1902638" y="2858508"/>
                  <a:pt x="1895475" y="2838450"/>
                </a:cubicBezTo>
                <a:cubicBezTo>
                  <a:pt x="1886669" y="2813794"/>
                  <a:pt x="1885139" y="2786939"/>
                  <a:pt x="1876425" y="2762250"/>
                </a:cubicBezTo>
                <a:cubicBezTo>
                  <a:pt x="1866018" y="2732763"/>
                  <a:pt x="1851025" y="2705100"/>
                  <a:pt x="1838325" y="2676525"/>
                </a:cubicBezTo>
                <a:cubicBezTo>
                  <a:pt x="1835150" y="2660650"/>
                  <a:pt x="1840248" y="2640348"/>
                  <a:pt x="1828800" y="2628900"/>
                </a:cubicBezTo>
                <a:cubicBezTo>
                  <a:pt x="1821700" y="2621800"/>
                  <a:pt x="1790185" y="2638425"/>
                  <a:pt x="1800225" y="2638425"/>
                </a:cubicBezTo>
                <a:cubicBezTo>
                  <a:pt x="1816414" y="2638425"/>
                  <a:pt x="1831975" y="2632075"/>
                  <a:pt x="1847850" y="2628900"/>
                </a:cubicBezTo>
                <a:cubicBezTo>
                  <a:pt x="1836857" y="2595920"/>
                  <a:pt x="1837891" y="2584825"/>
                  <a:pt x="1800225" y="2562225"/>
                </a:cubicBezTo>
                <a:cubicBezTo>
                  <a:pt x="1783006" y="2551894"/>
                  <a:pt x="1761036" y="2552155"/>
                  <a:pt x="1743075" y="2543175"/>
                </a:cubicBezTo>
                <a:cubicBezTo>
                  <a:pt x="1664298" y="2503786"/>
                  <a:pt x="1705501" y="2522990"/>
                  <a:pt x="1619250" y="2486025"/>
                </a:cubicBezTo>
                <a:cubicBezTo>
                  <a:pt x="1601914" y="2468689"/>
                  <a:pt x="1572283" y="2441752"/>
                  <a:pt x="1562100" y="2419350"/>
                </a:cubicBezTo>
                <a:cubicBezTo>
                  <a:pt x="1552535" y="2398307"/>
                  <a:pt x="1550949" y="2374398"/>
                  <a:pt x="1543050" y="2352675"/>
                </a:cubicBezTo>
                <a:cubicBezTo>
                  <a:pt x="1538198" y="2339331"/>
                  <a:pt x="1529767" y="2327550"/>
                  <a:pt x="1524000" y="2314575"/>
                </a:cubicBezTo>
                <a:cubicBezTo>
                  <a:pt x="1517056" y="2298951"/>
                  <a:pt x="1510793" y="2283018"/>
                  <a:pt x="1504950" y="2266950"/>
                </a:cubicBezTo>
                <a:cubicBezTo>
                  <a:pt x="1490831" y="2228124"/>
                  <a:pt x="1488218" y="2205279"/>
                  <a:pt x="1466850" y="2171700"/>
                </a:cubicBezTo>
                <a:cubicBezTo>
                  <a:pt x="1428597" y="2111588"/>
                  <a:pt x="1377701" y="2054652"/>
                  <a:pt x="1333500" y="2000250"/>
                </a:cubicBezTo>
                <a:cubicBezTo>
                  <a:pt x="1320680" y="1984472"/>
                  <a:pt x="1309775" y="1967000"/>
                  <a:pt x="1295400" y="1952625"/>
                </a:cubicBezTo>
                <a:cubicBezTo>
                  <a:pt x="1273175" y="1930400"/>
                  <a:pt x="1248847" y="1910096"/>
                  <a:pt x="1228725" y="1885950"/>
                </a:cubicBezTo>
                <a:cubicBezTo>
                  <a:pt x="1216873" y="1871728"/>
                  <a:pt x="1212002" y="1852547"/>
                  <a:pt x="1200150" y="1838325"/>
                </a:cubicBezTo>
                <a:cubicBezTo>
                  <a:pt x="1180028" y="1814179"/>
                  <a:pt x="1147531" y="1799763"/>
                  <a:pt x="1133475" y="1771650"/>
                </a:cubicBezTo>
                <a:cubicBezTo>
                  <a:pt x="1098225" y="1701150"/>
                  <a:pt x="1134119" y="1762898"/>
                  <a:pt x="1085850" y="1704975"/>
                </a:cubicBezTo>
                <a:cubicBezTo>
                  <a:pt x="1078521" y="1696181"/>
                  <a:pt x="1074895" y="1684495"/>
                  <a:pt x="1066800" y="1676400"/>
                </a:cubicBezTo>
                <a:cubicBezTo>
                  <a:pt x="1058705" y="1668305"/>
                  <a:pt x="1046320" y="1665445"/>
                  <a:pt x="1038225" y="1657350"/>
                </a:cubicBezTo>
                <a:cubicBezTo>
                  <a:pt x="929497" y="1548622"/>
                  <a:pt x="1109071" y="1698787"/>
                  <a:pt x="962025" y="1581150"/>
                </a:cubicBezTo>
                <a:cubicBezTo>
                  <a:pt x="927967" y="1496004"/>
                  <a:pt x="955065" y="1545615"/>
                  <a:pt x="857250" y="1447800"/>
                </a:cubicBezTo>
                <a:lnTo>
                  <a:pt x="857250" y="1447800"/>
                </a:lnTo>
                <a:cubicBezTo>
                  <a:pt x="823509" y="1391566"/>
                  <a:pt x="846238" y="1406029"/>
                  <a:pt x="800100" y="1390650"/>
                </a:cubicBezTo>
                <a:cubicBezTo>
                  <a:pt x="751284" y="1341834"/>
                  <a:pt x="709596" y="1298564"/>
                  <a:pt x="647700" y="1257300"/>
                </a:cubicBezTo>
                <a:cubicBezTo>
                  <a:pt x="625129" y="1242253"/>
                  <a:pt x="596900" y="1238250"/>
                  <a:pt x="571500" y="1228725"/>
                </a:cubicBezTo>
                <a:cubicBezTo>
                  <a:pt x="533400" y="1184275"/>
                  <a:pt x="494679" y="1140350"/>
                  <a:pt x="457200" y="1095375"/>
                </a:cubicBezTo>
                <a:cubicBezTo>
                  <a:pt x="447037" y="1083179"/>
                  <a:pt x="440372" y="1067954"/>
                  <a:pt x="428625" y="1057275"/>
                </a:cubicBezTo>
                <a:cubicBezTo>
                  <a:pt x="405132" y="1035918"/>
                  <a:pt x="377825" y="1019175"/>
                  <a:pt x="352425" y="1000125"/>
                </a:cubicBezTo>
                <a:cubicBezTo>
                  <a:pt x="349250" y="990600"/>
                  <a:pt x="351509" y="976716"/>
                  <a:pt x="342900" y="971550"/>
                </a:cubicBezTo>
                <a:cubicBezTo>
                  <a:pt x="331355" y="964623"/>
                  <a:pt x="257848" y="944226"/>
                  <a:pt x="228600" y="933450"/>
                </a:cubicBezTo>
                <a:lnTo>
                  <a:pt x="47625" y="866775"/>
                </a:lnTo>
                <a:cubicBezTo>
                  <a:pt x="34925" y="857250"/>
                  <a:pt x="17235" y="852077"/>
                  <a:pt x="9525" y="838200"/>
                </a:cubicBezTo>
                <a:cubicBezTo>
                  <a:pt x="-1033" y="819195"/>
                  <a:pt x="-5152" y="754626"/>
                  <a:pt x="9525" y="733425"/>
                </a:cubicBezTo>
                <a:cubicBezTo>
                  <a:pt x="29972" y="703891"/>
                  <a:pt x="60325" y="682625"/>
                  <a:pt x="85725" y="657225"/>
                </a:cubicBezTo>
                <a:lnTo>
                  <a:pt x="114300" y="628650"/>
                </a:lnTo>
                <a:cubicBezTo>
                  <a:pt x="82550" y="625475"/>
                  <a:pt x="45599" y="636825"/>
                  <a:pt x="19050" y="619125"/>
                </a:cubicBezTo>
                <a:cubicBezTo>
                  <a:pt x="5841" y="610319"/>
                  <a:pt x="43367" y="598426"/>
                  <a:pt x="57150" y="590550"/>
                </a:cubicBezTo>
                <a:cubicBezTo>
                  <a:pt x="65867" y="585569"/>
                  <a:pt x="76071" y="583783"/>
                  <a:pt x="85725" y="581025"/>
                </a:cubicBezTo>
                <a:cubicBezTo>
                  <a:pt x="125510" y="569658"/>
                  <a:pt x="136067" y="569460"/>
                  <a:pt x="180975" y="561975"/>
                </a:cubicBezTo>
                <a:cubicBezTo>
                  <a:pt x="254000" y="536575"/>
                  <a:pt x="325170" y="505030"/>
                  <a:pt x="400050" y="485775"/>
                </a:cubicBezTo>
                <a:cubicBezTo>
                  <a:pt x="437077" y="476254"/>
                  <a:pt x="478475" y="489467"/>
                  <a:pt x="514350" y="476250"/>
                </a:cubicBezTo>
                <a:cubicBezTo>
                  <a:pt x="553203" y="461936"/>
                  <a:pt x="585087" y="413684"/>
                  <a:pt x="609600" y="381000"/>
                </a:cubicBezTo>
                <a:cubicBezTo>
                  <a:pt x="600075" y="355600"/>
                  <a:pt x="596072" y="327371"/>
                  <a:pt x="581025" y="304800"/>
                </a:cubicBezTo>
                <a:cubicBezTo>
                  <a:pt x="575456" y="296446"/>
                  <a:pt x="561886" y="298706"/>
                  <a:pt x="552450" y="295275"/>
                </a:cubicBezTo>
                <a:cubicBezTo>
                  <a:pt x="526956" y="286004"/>
                  <a:pt x="502333" y="274152"/>
                  <a:pt x="476250" y="266700"/>
                </a:cubicBezTo>
                <a:cubicBezTo>
                  <a:pt x="463034" y="262924"/>
                  <a:pt x="361403" y="248933"/>
                  <a:pt x="352425" y="247650"/>
                </a:cubicBezTo>
                <a:cubicBezTo>
                  <a:pt x="336550" y="241300"/>
                  <a:pt x="320809" y="234603"/>
                  <a:pt x="304800" y="228600"/>
                </a:cubicBezTo>
                <a:cubicBezTo>
                  <a:pt x="295399" y="225075"/>
                  <a:pt x="278660" y="228815"/>
                  <a:pt x="276225" y="219075"/>
                </a:cubicBezTo>
                <a:cubicBezTo>
                  <a:pt x="270379" y="195692"/>
                  <a:pt x="325685" y="174526"/>
                  <a:pt x="333375" y="171450"/>
                </a:cubicBezTo>
                <a:cubicBezTo>
                  <a:pt x="336323" y="170271"/>
                  <a:pt x="347663" y="219075"/>
                  <a:pt x="342900" y="209550"/>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TextBox 7">
            <a:extLst>
              <a:ext uri="{FF2B5EF4-FFF2-40B4-BE49-F238E27FC236}">
                <a16:creationId xmlns:a16="http://schemas.microsoft.com/office/drawing/2014/main" xmlns="" id="{9B243CC5-2565-CF25-D79E-27C8F1C91E7D}"/>
              </a:ext>
            </a:extLst>
          </p:cNvPr>
          <p:cNvSpPr txBox="1"/>
          <p:nvPr/>
        </p:nvSpPr>
        <p:spPr>
          <a:xfrm>
            <a:off x="5076825" y="2101877"/>
            <a:ext cx="6019799" cy="1200329"/>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ctr">
              <a:lnSpc>
                <a:spcPct val="90000"/>
              </a:lnSpc>
              <a:defRPr/>
            </a:pP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Các</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tiếp</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giáp</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với</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vùng</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Duyên</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hải</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b="1" kern="0"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miền</a:t>
            </a:r>
            <a:r>
              <a:rPr lang="en-US" sz="4000" b="1" kern="0"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Trung</a:t>
            </a:r>
          </a:p>
        </p:txBody>
      </p:sp>
      <p:sp>
        <p:nvSpPr>
          <p:cNvPr id="15" name="Rectangle 14">
            <a:extLst>
              <a:ext uri="{FF2B5EF4-FFF2-40B4-BE49-F238E27FC236}">
                <a16:creationId xmlns:a16="http://schemas.microsoft.com/office/drawing/2014/main" xmlns="" id="{E1528301-FD0D-B345-40B3-4A89AF573C2D}"/>
              </a:ext>
            </a:extLst>
          </p:cNvPr>
          <p:cNvSpPr/>
          <p:nvPr/>
        </p:nvSpPr>
        <p:spPr>
          <a:xfrm>
            <a:off x="1181100" y="133350"/>
            <a:ext cx="714375" cy="409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4DDE563-8CF3-FBF3-25C8-9F1EBA8FD04A}"/>
              </a:ext>
            </a:extLst>
          </p:cNvPr>
          <p:cNvSpPr/>
          <p:nvPr/>
        </p:nvSpPr>
        <p:spPr>
          <a:xfrm>
            <a:off x="1962150" y="171451"/>
            <a:ext cx="571500"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6231933F-C139-636C-B56E-54B7663BA11C}"/>
              </a:ext>
            </a:extLst>
          </p:cNvPr>
          <p:cNvSpPr/>
          <p:nvPr/>
        </p:nvSpPr>
        <p:spPr>
          <a:xfrm>
            <a:off x="2924175" y="4486275"/>
            <a:ext cx="714375" cy="409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C02079CB-E46B-2766-4401-6146256E3A2F}"/>
              </a:ext>
            </a:extLst>
          </p:cNvPr>
          <p:cNvSpPr/>
          <p:nvPr/>
        </p:nvSpPr>
        <p:spPr>
          <a:xfrm>
            <a:off x="2114550" y="5772150"/>
            <a:ext cx="714375" cy="4095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peech Bubble: Rectangle with Corners Rounded 4">
            <a:extLst>
              <a:ext uri="{FF2B5EF4-FFF2-40B4-BE49-F238E27FC236}">
                <a16:creationId xmlns:a16="http://schemas.microsoft.com/office/drawing/2014/main" xmlns="" id="{AE1F227C-B5A7-A2C6-F0F9-98240BD9611B}"/>
              </a:ext>
            </a:extLst>
          </p:cNvPr>
          <p:cNvSpPr/>
          <p:nvPr/>
        </p:nvSpPr>
        <p:spPr>
          <a:xfrm>
            <a:off x="4810125" y="3552825"/>
            <a:ext cx="6819899" cy="3152775"/>
          </a:xfrm>
          <a:prstGeom prst="roundRect">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Duyên hải miền Trung nằm ở giữa lãnh thổ nước ta, hẹp ngang, phía Bắc giáp vùng Trung du và miền núi Bắc Bộ, đồng bằng sông Hồng; phía Nam giáp vùng Nam Bộ; phía Tây giáp vùng Tây Nguyên và nước Lào; phía Đông giáp biển Đông.</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465400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down)">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randombar(horizontal)">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5" grpId="0" animBg="1"/>
      <p:bldP spid="16" grpId="0" animBg="1"/>
      <p:bldP spid="17"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B653C775-9FD0-9239-69CE-0759746CA25E}"/>
              </a:ext>
            </a:extLst>
          </p:cNvPr>
          <p:cNvSpPr/>
          <p:nvPr/>
        </p:nvSpPr>
        <p:spPr>
          <a:xfrm>
            <a:off x="280416" y="292608"/>
            <a:ext cx="11631167" cy="6419088"/>
          </a:xfrm>
          <a:prstGeom prst="rect">
            <a:avLst/>
          </a:prstGeom>
          <a:solidFill>
            <a:schemeClr val="bg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Speech Bubble: Rectangle with Corners Rounded 4">
            <a:extLst>
              <a:ext uri="{FF2B5EF4-FFF2-40B4-BE49-F238E27FC236}">
                <a16:creationId xmlns:a16="http://schemas.microsoft.com/office/drawing/2014/main" xmlns="" id="{68680F81-3AE8-7DBD-C929-C104959DDFBE}"/>
              </a:ext>
            </a:extLst>
          </p:cNvPr>
          <p:cNvSpPr/>
          <p:nvPr/>
        </p:nvSpPr>
        <p:spPr>
          <a:xfrm>
            <a:off x="4933951" y="990600"/>
            <a:ext cx="5838824" cy="2276475"/>
          </a:xfrm>
          <a:prstGeom prst="wedgeRoundRectCallout">
            <a:avLst>
              <a:gd name="adj1" fmla="val 48512"/>
              <a:gd name="adj2" fmla="val 82510"/>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Xác định vị trí của quần đảo Hoàng Sa, quần đảo Trường Sa. Hai quần đảo đó thuộc tỉnh, thành phố nào của nước ta?</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xmlns="" id="{38A0AEA2-DC12-AB10-2572-76E9F5288D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352574" y="4095750"/>
            <a:ext cx="2646371" cy="2615946"/>
          </a:xfrm>
          <a:prstGeom prst="rect">
            <a:avLst/>
          </a:prstGeom>
        </p:spPr>
      </p:pic>
      <p:pic>
        <p:nvPicPr>
          <p:cNvPr id="4" name="Picture 3">
            <a:extLst>
              <a:ext uri="{FF2B5EF4-FFF2-40B4-BE49-F238E27FC236}">
                <a16:creationId xmlns:a16="http://schemas.microsoft.com/office/drawing/2014/main" xmlns="" id="{C2CC893B-ABA9-BC71-44AF-542F618BB3E8}"/>
              </a:ext>
            </a:extLst>
          </p:cNvPr>
          <p:cNvPicPr>
            <a:picLocks noChangeAspect="1"/>
          </p:cNvPicPr>
          <p:nvPr/>
        </p:nvPicPr>
        <p:blipFill>
          <a:blip r:embed="rId3"/>
          <a:stretch>
            <a:fillRect/>
          </a:stretch>
        </p:blipFill>
        <p:spPr>
          <a:xfrm>
            <a:off x="537743" y="738187"/>
            <a:ext cx="3977107" cy="5091113"/>
          </a:xfrm>
          <a:prstGeom prst="rect">
            <a:avLst/>
          </a:prstGeom>
        </p:spPr>
      </p:pic>
      <p:sp>
        <p:nvSpPr>
          <p:cNvPr id="6" name="Rectangle 5">
            <a:extLst>
              <a:ext uri="{FF2B5EF4-FFF2-40B4-BE49-F238E27FC236}">
                <a16:creationId xmlns:a16="http://schemas.microsoft.com/office/drawing/2014/main" xmlns="" id="{28D340DE-91AE-07CD-8BA0-0491B3253E2E}"/>
              </a:ext>
            </a:extLst>
          </p:cNvPr>
          <p:cNvSpPr/>
          <p:nvPr/>
        </p:nvSpPr>
        <p:spPr>
          <a:xfrm>
            <a:off x="2533649" y="2171700"/>
            <a:ext cx="1343025" cy="8858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8A64E1B-1CE0-0347-2506-EBD4D8449D78}"/>
              </a:ext>
            </a:extLst>
          </p:cNvPr>
          <p:cNvSpPr/>
          <p:nvPr/>
        </p:nvSpPr>
        <p:spPr>
          <a:xfrm>
            <a:off x="3095624" y="4095750"/>
            <a:ext cx="1343025" cy="1104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7">
            <a:extLst>
              <a:ext uri="{FF2B5EF4-FFF2-40B4-BE49-F238E27FC236}">
                <a16:creationId xmlns:a16="http://schemas.microsoft.com/office/drawing/2014/main" xmlns="" id="{0540E372-69EB-FAC4-9C5A-6A6185658801}"/>
              </a:ext>
            </a:extLst>
          </p:cNvPr>
          <p:cNvSpPr txBox="1"/>
          <p:nvPr/>
        </p:nvSpPr>
        <p:spPr>
          <a:xfrm>
            <a:off x="4667250" y="3940202"/>
            <a:ext cx="4686300" cy="1754326"/>
          </a:xfrm>
          <a:prstGeom prst="rect">
            <a:avLst/>
          </a:prstGeom>
          <a:solidFill>
            <a:srgbClr val="FFFF00"/>
          </a:solidFill>
          <a:ln>
            <a:noFill/>
          </a:ln>
          <a:effectLst>
            <a:outerShdw blurRad="40000" dist="23000" dir="5400000" rotWithShape="0">
              <a:srgbClr val="000000">
                <a:alpha val="35000"/>
              </a:srgbClr>
            </a:outerShdw>
          </a:effectLst>
          <a:scene3d>
            <a:camera prst="orthographicFront"/>
            <a:lightRig rig="threePt" dir="t"/>
          </a:scene3d>
          <a:sp3d>
            <a:bevelT/>
          </a:sp3d>
        </p:spPr>
        <p:txBody>
          <a:bodyPr wrap="square">
            <a:spAutoFit/>
          </a:bodyPr>
          <a:lstStyle/>
          <a:p>
            <a:pPr lvl="0" algn="just">
              <a:lnSpc>
                <a:spcPct val="90000"/>
              </a:lnSpc>
              <a:defRPr/>
            </a:pPr>
            <a:r>
              <a:rPr lang="vi-VN" sz="3000" b="1" kern="0"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Calibri" panose="020F0502020204030204" pitchFamily="34" charset="0"/>
              </a:rPr>
              <a:t>Quần đảo Hoàng Sa thuộc thành phố Đà Nẵng, quần đảo Trường Sa thuộc tỉnh Khánh Hoà.</a:t>
            </a:r>
            <a:endParaRPr kumimoji="0" lang="vi-VN" sz="3000" b="1" i="0" u="none" strike="noStrike" kern="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21729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strVal val="#ppt_w*0.70"/>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Effect transition="in" filter="fade">
                                      <p:cBhvr>
                                        <p:cTn id="3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251;p7">
            <a:extLst>
              <a:ext uri="{FF2B5EF4-FFF2-40B4-BE49-F238E27FC236}">
                <a16:creationId xmlns:a16="http://schemas.microsoft.com/office/drawing/2014/main" xmlns="" id="{2B7B52B4-3B0A-4908-8B3F-27EC69694DB9}"/>
              </a:ext>
            </a:extLst>
          </p:cNvPr>
          <p:cNvGrpSpPr/>
          <p:nvPr/>
        </p:nvGrpSpPr>
        <p:grpSpPr>
          <a:xfrm>
            <a:off x="9293812" y="4946580"/>
            <a:ext cx="2717157" cy="1873569"/>
            <a:chOff x="6689597" y="4026978"/>
            <a:chExt cx="1992915" cy="994886"/>
          </a:xfrm>
        </p:grpSpPr>
        <p:sp>
          <p:nvSpPr>
            <p:cNvPr id="3" name="Google Shape;252;p7">
              <a:extLst>
                <a:ext uri="{FF2B5EF4-FFF2-40B4-BE49-F238E27FC236}">
                  <a16:creationId xmlns:a16="http://schemas.microsoft.com/office/drawing/2014/main" xmlns="" id="{8CD8FF46-8AB5-455E-98AF-E39D552C8540}"/>
                </a:ext>
              </a:extLst>
            </p:cNvPr>
            <p:cNvSpPr/>
            <p:nvPr/>
          </p:nvSpPr>
          <p:spPr>
            <a:xfrm>
              <a:off x="6689597" y="4056887"/>
              <a:ext cx="1299209" cy="964977"/>
            </a:xfrm>
            <a:custGeom>
              <a:avLst/>
              <a:gdLst/>
              <a:ahLst/>
              <a:cxnLst/>
              <a:rect l="l" t="t" r="r" b="b"/>
              <a:pathLst>
                <a:path w="1299209" h="964977" extrusionOk="0">
                  <a:moveTo>
                    <a:pt x="1236154" y="0"/>
                  </a:moveTo>
                  <a:lnTo>
                    <a:pt x="0" y="964978"/>
                  </a:lnTo>
                  <a:lnTo>
                    <a:pt x="566833" y="587407"/>
                  </a:lnTo>
                  <a:lnTo>
                    <a:pt x="1217200" y="961834"/>
                  </a:lnTo>
                  <a:lnTo>
                    <a:pt x="608647" y="555022"/>
                  </a:lnTo>
                  <a:lnTo>
                    <a:pt x="1299210"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4" name="Google Shape;253;p7">
              <a:extLst>
                <a:ext uri="{FF2B5EF4-FFF2-40B4-BE49-F238E27FC236}">
                  <a16:creationId xmlns:a16="http://schemas.microsoft.com/office/drawing/2014/main" xmlns="" id="{EF2D5366-5F85-470D-9C82-4C873A8AAAA4}"/>
                </a:ext>
              </a:extLst>
            </p:cNvPr>
            <p:cNvSpPr/>
            <p:nvPr/>
          </p:nvSpPr>
          <p:spPr>
            <a:xfrm>
              <a:off x="7133748" y="4026978"/>
              <a:ext cx="1470374" cy="709517"/>
            </a:xfrm>
            <a:custGeom>
              <a:avLst/>
              <a:gdLst/>
              <a:ahLst/>
              <a:cxnLst/>
              <a:rect l="l" t="t" r="r" b="b"/>
              <a:pathLst>
                <a:path w="1470374" h="709517" extrusionOk="0">
                  <a:moveTo>
                    <a:pt x="1470374" y="0"/>
                  </a:moveTo>
                  <a:cubicBezTo>
                    <a:pt x="1390269" y="387858"/>
                    <a:pt x="1038415" y="709517"/>
                    <a:pt x="731615" y="709517"/>
                  </a:cubicBezTo>
                  <a:lnTo>
                    <a:pt x="0" y="709517"/>
                  </a:lnTo>
                  <a:cubicBezTo>
                    <a:pt x="365760" y="709517"/>
                    <a:pt x="668464" y="322707"/>
                    <a:pt x="778383" y="6287"/>
                  </a:cubicBezTo>
                  <a:lnTo>
                    <a:pt x="1470374" y="0"/>
                  </a:lnTo>
                  <a:close/>
                </a:path>
              </a:pathLst>
            </a:custGeom>
            <a:solidFill>
              <a:srgbClr val="FFF2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5" name="Google Shape;254;p7">
              <a:extLst>
                <a:ext uri="{FF2B5EF4-FFF2-40B4-BE49-F238E27FC236}">
                  <a16:creationId xmlns:a16="http://schemas.microsoft.com/office/drawing/2014/main" xmlns="" id="{1361A3AB-7B97-4683-8D11-341DD5FA98E7}"/>
                </a:ext>
              </a:extLst>
            </p:cNvPr>
            <p:cNvSpPr/>
            <p:nvPr/>
          </p:nvSpPr>
          <p:spPr>
            <a:xfrm>
              <a:off x="6779608" y="4595430"/>
              <a:ext cx="1105185" cy="141065"/>
            </a:xfrm>
            <a:custGeom>
              <a:avLst/>
              <a:gdLst/>
              <a:ahLst/>
              <a:cxnLst/>
              <a:rect l="l" t="t" r="r" b="b"/>
              <a:pathLst>
                <a:path w="1105185" h="141065" extrusionOk="0">
                  <a:moveTo>
                    <a:pt x="0" y="0"/>
                  </a:moveTo>
                  <a:cubicBezTo>
                    <a:pt x="117920" y="88392"/>
                    <a:pt x="249460" y="141065"/>
                    <a:pt x="373571" y="141065"/>
                  </a:cubicBezTo>
                  <a:lnTo>
                    <a:pt x="1105186" y="141065"/>
                  </a:lnTo>
                  <a:cubicBezTo>
                    <a:pt x="966978" y="141065"/>
                    <a:pt x="837724" y="85820"/>
                    <a:pt x="724472" y="0"/>
                  </a:cubicBezTo>
                  <a:lnTo>
                    <a:pt x="0" y="0"/>
                  </a:lnTo>
                  <a:close/>
                </a:path>
              </a:pathLst>
            </a:custGeom>
            <a:solidFill>
              <a:srgbClr val="F5E4B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
          <p:nvSpPr>
            <p:cNvPr id="6" name="Google Shape;255;p7">
              <a:extLst>
                <a:ext uri="{FF2B5EF4-FFF2-40B4-BE49-F238E27FC236}">
                  <a16:creationId xmlns:a16="http://schemas.microsoft.com/office/drawing/2014/main" xmlns="" id="{D81B5DAE-E83F-4BD4-B115-5D14546DE7A6}"/>
                </a:ext>
              </a:extLst>
            </p:cNvPr>
            <p:cNvSpPr/>
            <p:nvPr/>
          </p:nvSpPr>
          <p:spPr>
            <a:xfrm>
              <a:off x="7383398" y="4056887"/>
              <a:ext cx="1299114" cy="964977"/>
            </a:xfrm>
            <a:custGeom>
              <a:avLst/>
              <a:gdLst/>
              <a:ahLst/>
              <a:cxnLst/>
              <a:rect l="l" t="t" r="r" b="b"/>
              <a:pathLst>
                <a:path w="1299114" h="964977" extrusionOk="0">
                  <a:moveTo>
                    <a:pt x="1236059" y="0"/>
                  </a:moveTo>
                  <a:lnTo>
                    <a:pt x="0" y="964978"/>
                  </a:lnTo>
                  <a:lnTo>
                    <a:pt x="566833" y="587407"/>
                  </a:lnTo>
                  <a:lnTo>
                    <a:pt x="1217200" y="961834"/>
                  </a:lnTo>
                  <a:lnTo>
                    <a:pt x="608552" y="555022"/>
                  </a:lnTo>
                  <a:lnTo>
                    <a:pt x="1299115" y="44196"/>
                  </a:lnTo>
                  <a:close/>
                </a:path>
              </a:pathLst>
            </a:custGeom>
            <a:solidFill>
              <a:srgbClr val="833C0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srgbClr val="000000"/>
                </a:solidFill>
                <a:effectLst/>
                <a:uLnTx/>
                <a:uFillTx/>
                <a:latin typeface="Calibri"/>
                <a:ea typeface="Calibri"/>
                <a:cs typeface="Calibri"/>
                <a:sym typeface="Calibri"/>
              </a:endParaRPr>
            </a:p>
          </p:txBody>
        </p:sp>
      </p:grpSp>
      <p:grpSp>
        <p:nvGrpSpPr>
          <p:cNvPr id="7" name="Google Shape;157;p5">
            <a:extLst>
              <a:ext uri="{FF2B5EF4-FFF2-40B4-BE49-F238E27FC236}">
                <a16:creationId xmlns:a16="http://schemas.microsoft.com/office/drawing/2014/main" xmlns="" id="{F116976A-2F0D-4333-A3B1-478DD6CFCA79}"/>
              </a:ext>
            </a:extLst>
          </p:cNvPr>
          <p:cNvGrpSpPr/>
          <p:nvPr/>
        </p:nvGrpSpPr>
        <p:grpSpPr>
          <a:xfrm>
            <a:off x="6363405" y="5798050"/>
            <a:ext cx="1734707" cy="1138399"/>
            <a:chOff x="975725" y="5557227"/>
            <a:chExt cx="2040352" cy="1338977"/>
          </a:xfrm>
        </p:grpSpPr>
        <p:sp>
          <p:nvSpPr>
            <p:cNvPr id="8" name="Google Shape;158;p5">
              <a:extLst>
                <a:ext uri="{FF2B5EF4-FFF2-40B4-BE49-F238E27FC236}">
                  <a16:creationId xmlns:a16="http://schemas.microsoft.com/office/drawing/2014/main" xmlns="" id="{759CF313-B5CE-403C-B336-9906B6EBACB2}"/>
                </a:ext>
              </a:extLst>
            </p:cNvPr>
            <p:cNvSpPr/>
            <p:nvPr/>
          </p:nvSpPr>
          <p:spPr>
            <a:xfrm>
              <a:off x="975725" y="6182246"/>
              <a:ext cx="1228662" cy="290564"/>
            </a:xfrm>
            <a:custGeom>
              <a:avLst/>
              <a:gdLst/>
              <a:ahLst/>
              <a:cxnLst/>
              <a:rect l="l" t="t" r="r" b="b"/>
              <a:pathLst>
                <a:path w="2109291" h="498823" extrusionOk="0">
                  <a:moveTo>
                    <a:pt x="1054646" y="498823"/>
                  </a:moveTo>
                  <a:cubicBezTo>
                    <a:pt x="1635507" y="498823"/>
                    <a:pt x="2109292" y="386772"/>
                    <a:pt x="2109292" y="249412"/>
                  </a:cubicBezTo>
                  <a:cubicBezTo>
                    <a:pt x="2109292" y="112051"/>
                    <a:pt x="1635507" y="0"/>
                    <a:pt x="1054646" y="0"/>
                  </a:cubicBezTo>
                  <a:cubicBezTo>
                    <a:pt x="473785" y="0"/>
                    <a:pt x="0" y="112051"/>
                    <a:pt x="0" y="249412"/>
                  </a:cubicBezTo>
                  <a:cubicBezTo>
                    <a:pt x="0" y="386772"/>
                    <a:pt x="473785" y="498823"/>
                    <a:pt x="1054646" y="498823"/>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9" name="Google Shape;159;p5">
              <a:extLst>
                <a:ext uri="{FF2B5EF4-FFF2-40B4-BE49-F238E27FC236}">
                  <a16:creationId xmlns:a16="http://schemas.microsoft.com/office/drawing/2014/main" xmlns="" id="{56ACB59A-F5C3-4870-A6E1-79E6CC57B9AA}"/>
                </a:ext>
              </a:extLst>
            </p:cNvPr>
            <p:cNvGrpSpPr/>
            <p:nvPr/>
          </p:nvGrpSpPr>
          <p:grpSpPr>
            <a:xfrm flipH="1">
              <a:off x="1071688" y="5557227"/>
              <a:ext cx="835252" cy="890789"/>
              <a:chOff x="-4259888" y="2290454"/>
              <a:chExt cx="4283344" cy="4568148"/>
            </a:xfrm>
          </p:grpSpPr>
          <p:sp>
            <p:nvSpPr>
              <p:cNvPr id="25" name="Google Shape;160;p5">
                <a:extLst>
                  <a:ext uri="{FF2B5EF4-FFF2-40B4-BE49-F238E27FC236}">
                    <a16:creationId xmlns:a16="http://schemas.microsoft.com/office/drawing/2014/main" xmlns="" id="{EC0A4032-CCAF-4530-ACBC-9E2E50516BFF}"/>
                  </a:ext>
                </a:extLst>
              </p:cNvPr>
              <p:cNvSpPr/>
              <p:nvPr/>
            </p:nvSpPr>
            <p:spPr>
              <a:xfrm>
                <a:off x="-4117892" y="2882105"/>
                <a:ext cx="3976497" cy="3976497"/>
              </a:xfrm>
              <a:custGeom>
                <a:avLst/>
                <a:gdLst/>
                <a:ahLst/>
                <a:cxnLst/>
                <a:rect l="l" t="t" r="r" b="b"/>
                <a:pathLst>
                  <a:path w="1600200" h="1600200" extrusionOk="0">
                    <a:moveTo>
                      <a:pt x="0" y="0"/>
                    </a:moveTo>
                    <a:lnTo>
                      <a:pt x="253270" y="1511522"/>
                    </a:lnTo>
                    <a:lnTo>
                      <a:pt x="258604" y="1511808"/>
                    </a:lnTo>
                    <a:cubicBezTo>
                      <a:pt x="277273" y="1561148"/>
                      <a:pt x="511778" y="1600200"/>
                      <a:pt x="798576" y="1600200"/>
                    </a:cubicBezTo>
                    <a:cubicBezTo>
                      <a:pt x="1085374" y="1600200"/>
                      <a:pt x="1320070" y="1561148"/>
                      <a:pt x="1338834" y="1511808"/>
                    </a:cubicBezTo>
                    <a:lnTo>
                      <a:pt x="1347216" y="1511522"/>
                    </a:lnTo>
                    <a:lnTo>
                      <a:pt x="1600200" y="0"/>
                    </a:lnTo>
                    <a:lnTo>
                      <a:pt x="800100" y="58674"/>
                    </a:lnTo>
                    <a:lnTo>
                      <a:pt x="0" y="0"/>
                    </a:lnTo>
                    <a:lnTo>
                      <a:pt x="0" y="0"/>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6" name="Google Shape;161;p5">
                <a:extLst>
                  <a:ext uri="{FF2B5EF4-FFF2-40B4-BE49-F238E27FC236}">
                    <a16:creationId xmlns:a16="http://schemas.microsoft.com/office/drawing/2014/main" xmlns="" id="{9AD66FFC-5077-47CE-AC51-B788B5B3CAA0}"/>
                  </a:ext>
                </a:extLst>
              </p:cNvPr>
              <p:cNvSpPr/>
              <p:nvPr/>
            </p:nvSpPr>
            <p:spPr>
              <a:xfrm>
                <a:off x="-4259888" y="2479783"/>
                <a:ext cx="4260533" cy="710089"/>
              </a:xfrm>
              <a:custGeom>
                <a:avLst/>
                <a:gdLst/>
                <a:ahLst/>
                <a:cxnLst/>
                <a:rect l="l" t="t" r="r" b="b"/>
                <a:pathLst>
                  <a:path w="1714500" h="285750" extrusionOk="0">
                    <a:moveTo>
                      <a:pt x="857250" y="0"/>
                    </a:moveTo>
                    <a:cubicBezTo>
                      <a:pt x="509683" y="0"/>
                      <a:pt x="210788" y="34385"/>
                      <a:pt x="76200" y="83915"/>
                    </a:cubicBezTo>
                    <a:lnTo>
                      <a:pt x="76200" y="66675"/>
                    </a:lnTo>
                    <a:lnTo>
                      <a:pt x="0" y="66675"/>
                    </a:lnTo>
                    <a:lnTo>
                      <a:pt x="0" y="142875"/>
                    </a:lnTo>
                    <a:cubicBezTo>
                      <a:pt x="0" y="221742"/>
                      <a:pt x="383762" y="285750"/>
                      <a:pt x="857250" y="285750"/>
                    </a:cubicBezTo>
                    <a:cubicBezTo>
                      <a:pt x="1330738" y="285750"/>
                      <a:pt x="1714500" y="221742"/>
                      <a:pt x="1714500" y="142875"/>
                    </a:cubicBezTo>
                    <a:lnTo>
                      <a:pt x="1714500" y="66675"/>
                    </a:lnTo>
                    <a:lnTo>
                      <a:pt x="1638300" y="66675"/>
                    </a:lnTo>
                    <a:lnTo>
                      <a:pt x="1638300" y="83915"/>
                    </a:lnTo>
                    <a:cubicBezTo>
                      <a:pt x="1503712" y="34385"/>
                      <a:pt x="1204722" y="0"/>
                      <a:pt x="857250" y="0"/>
                    </a:cubicBez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7" name="Google Shape;162;p5">
                <a:extLst>
                  <a:ext uri="{FF2B5EF4-FFF2-40B4-BE49-F238E27FC236}">
                    <a16:creationId xmlns:a16="http://schemas.microsoft.com/office/drawing/2014/main" xmlns="" id="{A78EBB13-E97A-4EBB-A545-37B6424049D3}"/>
                  </a:ext>
                </a:extLst>
              </p:cNvPr>
              <p:cNvSpPr/>
              <p:nvPr/>
            </p:nvSpPr>
            <p:spPr>
              <a:xfrm>
                <a:off x="-4259888" y="2290454"/>
                <a:ext cx="4260533" cy="710089"/>
              </a:xfrm>
              <a:custGeom>
                <a:avLst/>
                <a:gdLst/>
                <a:ahLst/>
                <a:cxnLst/>
                <a:rect l="l" t="t" r="r" b="b"/>
                <a:pathLst>
                  <a:path w="1714500" h="285750" extrusionOk="0">
                    <a:moveTo>
                      <a:pt x="857250" y="0"/>
                    </a:moveTo>
                    <a:cubicBezTo>
                      <a:pt x="383762" y="0"/>
                      <a:pt x="0" y="64008"/>
                      <a:pt x="0" y="142875"/>
                    </a:cubicBezTo>
                    <a:cubicBezTo>
                      <a:pt x="0" y="221742"/>
                      <a:pt x="383762" y="285750"/>
                      <a:pt x="857250" y="285750"/>
                    </a:cubicBezTo>
                    <a:cubicBezTo>
                      <a:pt x="1330738" y="285750"/>
                      <a:pt x="1714500" y="221742"/>
                      <a:pt x="1714500" y="142875"/>
                    </a:cubicBezTo>
                    <a:cubicBezTo>
                      <a:pt x="1714500" y="64008"/>
                      <a:pt x="1330738" y="0"/>
                      <a:pt x="857250" y="0"/>
                    </a:cubicBezTo>
                    <a:close/>
                    <a:moveTo>
                      <a:pt x="857250" y="28575"/>
                    </a:moveTo>
                    <a:cubicBezTo>
                      <a:pt x="1267587" y="28575"/>
                      <a:pt x="1600200" y="79724"/>
                      <a:pt x="1600200" y="142875"/>
                    </a:cubicBezTo>
                    <a:cubicBezTo>
                      <a:pt x="1600200" y="206026"/>
                      <a:pt x="1267587" y="257175"/>
                      <a:pt x="857250" y="257175"/>
                    </a:cubicBezTo>
                    <a:cubicBezTo>
                      <a:pt x="446913" y="257175"/>
                      <a:pt x="114300" y="206026"/>
                      <a:pt x="114300" y="142875"/>
                    </a:cubicBezTo>
                    <a:cubicBezTo>
                      <a:pt x="114300" y="79724"/>
                      <a:pt x="446913" y="28575"/>
                      <a:pt x="857250" y="28575"/>
                    </a:cubicBez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8" name="Google Shape;163;p5">
                <a:extLst>
                  <a:ext uri="{FF2B5EF4-FFF2-40B4-BE49-F238E27FC236}">
                    <a16:creationId xmlns:a16="http://schemas.microsoft.com/office/drawing/2014/main" xmlns="" id="{858FB60A-C945-4CC1-B6D8-6D1E3BDCB537}"/>
                  </a:ext>
                </a:extLst>
              </p:cNvPr>
              <p:cNvSpPr/>
              <p:nvPr/>
            </p:nvSpPr>
            <p:spPr>
              <a:xfrm>
                <a:off x="-3722035" y="3185505"/>
                <a:ext cx="3330996" cy="2212255"/>
              </a:xfrm>
              <a:custGeom>
                <a:avLst/>
                <a:gdLst/>
                <a:ahLst/>
                <a:cxnLst/>
                <a:rect l="l" t="t" r="r" b="b"/>
                <a:pathLst>
                  <a:path w="3330996" h="2212255" extrusionOk="0">
                    <a:moveTo>
                      <a:pt x="177084" y="63532"/>
                    </a:moveTo>
                    <a:cubicBezTo>
                      <a:pt x="166021" y="63995"/>
                      <a:pt x="154096" y="66887"/>
                      <a:pt x="141286" y="72892"/>
                    </a:cubicBezTo>
                    <a:cubicBezTo>
                      <a:pt x="38813" y="120934"/>
                      <a:pt x="122592" y="252518"/>
                      <a:pt x="122592" y="252518"/>
                    </a:cubicBezTo>
                    <a:lnTo>
                      <a:pt x="289673" y="176076"/>
                    </a:lnTo>
                    <a:cubicBezTo>
                      <a:pt x="289673" y="176076"/>
                      <a:pt x="254523" y="60293"/>
                      <a:pt x="177084" y="63532"/>
                    </a:cubicBezTo>
                    <a:close/>
                    <a:moveTo>
                      <a:pt x="189329" y="0"/>
                    </a:moveTo>
                    <a:cubicBezTo>
                      <a:pt x="293934" y="0"/>
                      <a:pt x="378657" y="84726"/>
                      <a:pt x="378657" y="189329"/>
                    </a:cubicBezTo>
                    <a:lnTo>
                      <a:pt x="373085" y="216947"/>
                    </a:lnTo>
                    <a:lnTo>
                      <a:pt x="397885" y="248723"/>
                    </a:lnTo>
                    <a:cubicBezTo>
                      <a:pt x="566135" y="462596"/>
                      <a:pt x="1277966" y="1340089"/>
                      <a:pt x="1899199" y="1692121"/>
                    </a:cubicBezTo>
                    <a:cubicBezTo>
                      <a:pt x="2609180" y="2094443"/>
                      <a:pt x="3330996" y="1952447"/>
                      <a:pt x="3330996" y="1952447"/>
                    </a:cubicBezTo>
                    <a:cubicBezTo>
                      <a:pt x="3330996" y="1952447"/>
                      <a:pt x="2798272" y="2520904"/>
                      <a:pt x="1721705" y="1976113"/>
                    </a:cubicBezTo>
                    <a:cubicBezTo>
                      <a:pt x="712421" y="1465372"/>
                      <a:pt x="253928" y="497855"/>
                      <a:pt x="200560" y="378910"/>
                    </a:cubicBezTo>
                    <a:lnTo>
                      <a:pt x="199977" y="377585"/>
                    </a:lnTo>
                    <a:lnTo>
                      <a:pt x="189329" y="378657"/>
                    </a:lnTo>
                    <a:cubicBezTo>
                      <a:pt x="84726" y="378657"/>
                      <a:pt x="0" y="293931"/>
                      <a:pt x="0" y="189329"/>
                    </a:cubicBezTo>
                    <a:cubicBezTo>
                      <a:pt x="0" y="84726"/>
                      <a:pt x="84726" y="0"/>
                      <a:pt x="189329" y="0"/>
                    </a:cubicBezTo>
                    <a:close/>
                  </a:path>
                </a:pathLst>
              </a:custGeom>
              <a:solidFill>
                <a:srgbClr val="EEEEE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9" name="Google Shape;164;p5">
                <a:extLst>
                  <a:ext uri="{FF2B5EF4-FFF2-40B4-BE49-F238E27FC236}">
                    <a16:creationId xmlns:a16="http://schemas.microsoft.com/office/drawing/2014/main" xmlns="" id="{478DF5F5-2090-4301-B120-46EAD68DCAEC}"/>
                  </a:ext>
                </a:extLst>
              </p:cNvPr>
              <p:cNvSpPr/>
              <p:nvPr/>
            </p:nvSpPr>
            <p:spPr>
              <a:xfrm>
                <a:off x="-695859" y="3147167"/>
                <a:ext cx="719316" cy="2032509"/>
              </a:xfrm>
              <a:custGeom>
                <a:avLst/>
                <a:gdLst/>
                <a:ahLst/>
                <a:cxnLst/>
                <a:rect l="l" t="t" r="r" b="b"/>
                <a:pathLst>
                  <a:path w="289463" h="817911" extrusionOk="0">
                    <a:moveTo>
                      <a:pt x="174784" y="190024"/>
                    </a:moveTo>
                    <a:cubicBezTo>
                      <a:pt x="174784" y="190024"/>
                      <a:pt x="227457" y="296418"/>
                      <a:pt x="184595" y="505968"/>
                    </a:cubicBezTo>
                    <a:cubicBezTo>
                      <a:pt x="142018" y="714089"/>
                      <a:pt x="0" y="817912"/>
                      <a:pt x="0" y="817912"/>
                    </a:cubicBezTo>
                    <a:lnTo>
                      <a:pt x="116110" y="807815"/>
                    </a:lnTo>
                    <a:cubicBezTo>
                      <a:pt x="116110" y="807815"/>
                      <a:pt x="294132" y="634556"/>
                      <a:pt x="289370" y="410718"/>
                    </a:cubicBezTo>
                    <a:cubicBezTo>
                      <a:pt x="284607" y="186880"/>
                      <a:pt x="208407" y="0"/>
                      <a:pt x="208407" y="0"/>
                    </a:cubicBezTo>
                  </a:path>
                </a:pathLst>
              </a:custGeom>
              <a:solidFill>
                <a:srgbClr val="BFBFB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30" name="Google Shape;165;p5">
                <a:extLst>
                  <a:ext uri="{FF2B5EF4-FFF2-40B4-BE49-F238E27FC236}">
                    <a16:creationId xmlns:a16="http://schemas.microsoft.com/office/drawing/2014/main" xmlns="" id="{0325E592-393A-4FB0-8B55-D06CAAD152BB}"/>
                  </a:ext>
                </a:extLst>
              </p:cNvPr>
              <p:cNvSpPr/>
              <p:nvPr/>
            </p:nvSpPr>
            <p:spPr>
              <a:xfrm>
                <a:off x="-3975657" y="2361691"/>
                <a:ext cx="3692462" cy="568071"/>
              </a:xfrm>
              <a:custGeom>
                <a:avLst/>
                <a:gdLst/>
                <a:ahLst/>
                <a:cxnLst/>
                <a:rect l="l" t="t" r="r" b="b"/>
                <a:pathLst>
                  <a:path w="1485900" h="228600" extrusionOk="0">
                    <a:moveTo>
                      <a:pt x="0" y="114300"/>
                    </a:moveTo>
                    <a:cubicBezTo>
                      <a:pt x="0" y="177451"/>
                      <a:pt x="332613" y="228600"/>
                      <a:pt x="742950" y="228600"/>
                    </a:cubicBezTo>
                    <a:cubicBezTo>
                      <a:pt x="1153287" y="228600"/>
                      <a:pt x="1485900" y="177451"/>
                      <a:pt x="1485900" y="114300"/>
                    </a:cubicBezTo>
                    <a:cubicBezTo>
                      <a:pt x="1485900" y="51149"/>
                      <a:pt x="1153287" y="0"/>
                      <a:pt x="742950" y="0"/>
                    </a:cubicBezTo>
                    <a:cubicBezTo>
                      <a:pt x="332613" y="0"/>
                      <a:pt x="0" y="51244"/>
                      <a:pt x="0" y="114300"/>
                    </a:cubicBez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sp>
          <p:nvSpPr>
            <p:cNvPr id="10" name="Google Shape;166;p5">
              <a:extLst>
                <a:ext uri="{FF2B5EF4-FFF2-40B4-BE49-F238E27FC236}">
                  <a16:creationId xmlns:a16="http://schemas.microsoft.com/office/drawing/2014/main" xmlns="" id="{FF665A55-5F63-44D9-99A7-27A9EC7DC2DF}"/>
                </a:ext>
              </a:extLst>
            </p:cNvPr>
            <p:cNvSpPr/>
            <p:nvPr/>
          </p:nvSpPr>
          <p:spPr>
            <a:xfrm>
              <a:off x="1030321" y="6260169"/>
              <a:ext cx="1985756" cy="636035"/>
            </a:xfrm>
            <a:custGeom>
              <a:avLst/>
              <a:gdLst/>
              <a:ahLst/>
              <a:cxnLst/>
              <a:rect l="l" t="t" r="r" b="b"/>
              <a:pathLst>
                <a:path w="3409023" h="1091906" extrusionOk="0">
                  <a:moveTo>
                    <a:pt x="651596" y="191331"/>
                  </a:moveTo>
                  <a:cubicBezTo>
                    <a:pt x="817348" y="191331"/>
                    <a:pt x="968661" y="210313"/>
                    <a:pt x="1083632" y="241570"/>
                  </a:cubicBezTo>
                  <a:cubicBezTo>
                    <a:pt x="1101478" y="107130"/>
                    <a:pt x="1420111" y="0"/>
                    <a:pt x="1810614" y="0"/>
                  </a:cubicBezTo>
                  <a:cubicBezTo>
                    <a:pt x="2181271" y="0"/>
                    <a:pt x="2487141" y="96477"/>
                    <a:pt x="2532567" y="221291"/>
                  </a:cubicBezTo>
                  <a:lnTo>
                    <a:pt x="2534298" y="221291"/>
                  </a:lnTo>
                  <a:cubicBezTo>
                    <a:pt x="3017384" y="221291"/>
                    <a:pt x="3409023" y="343076"/>
                    <a:pt x="3409023" y="493361"/>
                  </a:cubicBezTo>
                  <a:cubicBezTo>
                    <a:pt x="3409023" y="643647"/>
                    <a:pt x="3017384" y="765432"/>
                    <a:pt x="2534298" y="765432"/>
                  </a:cubicBezTo>
                  <a:cubicBezTo>
                    <a:pt x="2415270" y="765432"/>
                    <a:pt x="2301759" y="758023"/>
                    <a:pt x="2198360" y="744612"/>
                  </a:cubicBezTo>
                  <a:cubicBezTo>
                    <a:pt x="2051157" y="815131"/>
                    <a:pt x="1829109" y="860016"/>
                    <a:pt x="1580725" y="860016"/>
                  </a:cubicBezTo>
                  <a:cubicBezTo>
                    <a:pt x="1176648" y="860016"/>
                    <a:pt x="842386" y="741205"/>
                    <a:pt x="786415" y="586539"/>
                  </a:cubicBezTo>
                  <a:cubicBezTo>
                    <a:pt x="742935" y="589351"/>
                    <a:pt x="697834" y="590812"/>
                    <a:pt x="651596" y="590812"/>
                  </a:cubicBezTo>
                  <a:cubicBezTo>
                    <a:pt x="291701" y="590812"/>
                    <a:pt x="0" y="501365"/>
                    <a:pt x="0" y="391044"/>
                  </a:cubicBezTo>
                  <a:cubicBezTo>
                    <a:pt x="0" y="280778"/>
                    <a:pt x="291701" y="191331"/>
                    <a:pt x="651596" y="191331"/>
                  </a:cubicBezTo>
                  <a:lnTo>
                    <a:pt x="651596" y="191331"/>
                  </a:lnTo>
                  <a:close/>
                  <a:moveTo>
                    <a:pt x="2362922" y="860016"/>
                  </a:moveTo>
                  <a:cubicBezTo>
                    <a:pt x="2211934" y="860016"/>
                    <a:pt x="2089499" y="911932"/>
                    <a:pt x="2089499" y="975961"/>
                  </a:cubicBezTo>
                  <a:cubicBezTo>
                    <a:pt x="2089499" y="1039990"/>
                    <a:pt x="2211934" y="1091906"/>
                    <a:pt x="2362922" y="1091906"/>
                  </a:cubicBezTo>
                  <a:cubicBezTo>
                    <a:pt x="2513910" y="1091906"/>
                    <a:pt x="2636345" y="1039990"/>
                    <a:pt x="2636345" y="975961"/>
                  </a:cubicBezTo>
                  <a:cubicBezTo>
                    <a:pt x="2636345" y="911932"/>
                    <a:pt x="2513910" y="860016"/>
                    <a:pt x="2362922" y="860016"/>
                  </a:cubicBezTo>
                  <a:lnTo>
                    <a:pt x="2362922" y="860016"/>
                  </a:lnTo>
                  <a:close/>
                  <a:moveTo>
                    <a:pt x="612119" y="618500"/>
                  </a:moveTo>
                  <a:cubicBezTo>
                    <a:pt x="503961" y="618500"/>
                    <a:pt x="416245" y="658680"/>
                    <a:pt x="416245" y="708271"/>
                  </a:cubicBezTo>
                  <a:cubicBezTo>
                    <a:pt x="416245" y="757861"/>
                    <a:pt x="503961" y="798042"/>
                    <a:pt x="612119" y="798042"/>
                  </a:cubicBezTo>
                  <a:cubicBezTo>
                    <a:pt x="720276" y="798042"/>
                    <a:pt x="807992" y="757861"/>
                    <a:pt x="807992" y="708271"/>
                  </a:cubicBezTo>
                  <a:cubicBezTo>
                    <a:pt x="807992" y="658680"/>
                    <a:pt x="720330" y="618500"/>
                    <a:pt x="612119" y="618500"/>
                  </a:cubicBez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167;p5">
              <a:extLst>
                <a:ext uri="{FF2B5EF4-FFF2-40B4-BE49-F238E27FC236}">
                  <a16:creationId xmlns:a16="http://schemas.microsoft.com/office/drawing/2014/main" xmlns="" id="{4F4193C6-94F2-42C9-A503-D3857E3A844F}"/>
                </a:ext>
              </a:extLst>
            </p:cNvPr>
            <p:cNvSpPr/>
            <p:nvPr/>
          </p:nvSpPr>
          <p:spPr>
            <a:xfrm>
              <a:off x="1346500" y="6316554"/>
              <a:ext cx="642619" cy="172751"/>
            </a:xfrm>
            <a:custGeom>
              <a:avLst/>
              <a:gdLst/>
              <a:ahLst/>
              <a:cxnLst/>
              <a:rect l="l" t="t" r="r" b="b"/>
              <a:pathLst>
                <a:path w="1103208" h="296568" extrusionOk="0">
                  <a:moveTo>
                    <a:pt x="551604" y="296568"/>
                  </a:moveTo>
                  <a:cubicBezTo>
                    <a:pt x="855419" y="296568"/>
                    <a:pt x="1103209" y="229943"/>
                    <a:pt x="1103209" y="148284"/>
                  </a:cubicBezTo>
                  <a:cubicBezTo>
                    <a:pt x="1103209" y="66625"/>
                    <a:pt x="855419" y="0"/>
                    <a:pt x="551604" y="0"/>
                  </a:cubicBezTo>
                  <a:cubicBezTo>
                    <a:pt x="247789" y="0"/>
                    <a:pt x="0" y="66625"/>
                    <a:pt x="0" y="148284"/>
                  </a:cubicBezTo>
                  <a:cubicBezTo>
                    <a:pt x="0" y="229943"/>
                    <a:pt x="247789" y="296568"/>
                    <a:pt x="551604" y="296568"/>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Google Shape;168;p5">
              <a:extLst>
                <a:ext uri="{FF2B5EF4-FFF2-40B4-BE49-F238E27FC236}">
                  <a16:creationId xmlns:a16="http://schemas.microsoft.com/office/drawing/2014/main" xmlns="" id="{2122A6C2-ABB9-4FCC-AD29-1118B757AED9}"/>
                </a:ext>
              </a:extLst>
            </p:cNvPr>
            <p:cNvSpPr/>
            <p:nvPr/>
          </p:nvSpPr>
          <p:spPr>
            <a:xfrm>
              <a:off x="1195792" y="6055316"/>
              <a:ext cx="1089775" cy="372089"/>
            </a:xfrm>
            <a:custGeom>
              <a:avLst/>
              <a:gdLst/>
              <a:ahLst/>
              <a:cxnLst/>
              <a:rect l="l" t="t" r="r" b="b"/>
              <a:pathLst>
                <a:path w="1870858" h="638779" extrusionOk="0">
                  <a:moveTo>
                    <a:pt x="1020738" y="486602"/>
                  </a:moveTo>
                  <a:cubicBezTo>
                    <a:pt x="1020738" y="570640"/>
                    <a:pt x="763702" y="638779"/>
                    <a:pt x="446691" y="638779"/>
                  </a:cubicBezTo>
                  <a:cubicBezTo>
                    <a:pt x="266230" y="638779"/>
                    <a:pt x="105237" y="616715"/>
                    <a:pt x="0" y="582159"/>
                  </a:cubicBezTo>
                  <a:cubicBezTo>
                    <a:pt x="91339" y="555714"/>
                    <a:pt x="177974" y="512830"/>
                    <a:pt x="255360" y="454587"/>
                  </a:cubicBezTo>
                  <a:cubicBezTo>
                    <a:pt x="353405" y="380877"/>
                    <a:pt x="476218" y="347943"/>
                    <a:pt x="598004" y="362761"/>
                  </a:cubicBezTo>
                  <a:cubicBezTo>
                    <a:pt x="776410" y="384501"/>
                    <a:pt x="947678" y="285645"/>
                    <a:pt x="1018034" y="120271"/>
                  </a:cubicBezTo>
                  <a:lnTo>
                    <a:pt x="1069247" y="0"/>
                  </a:lnTo>
                  <a:lnTo>
                    <a:pt x="1051942" y="173755"/>
                  </a:lnTo>
                  <a:cubicBezTo>
                    <a:pt x="1046155" y="231566"/>
                    <a:pt x="1065516" y="283698"/>
                    <a:pt x="1107481" y="323824"/>
                  </a:cubicBezTo>
                  <a:cubicBezTo>
                    <a:pt x="1149500" y="363951"/>
                    <a:pt x="1202498" y="380877"/>
                    <a:pt x="1259983" y="372441"/>
                  </a:cubicBezTo>
                  <a:cubicBezTo>
                    <a:pt x="1346455" y="359787"/>
                    <a:pt x="1441472" y="352810"/>
                    <a:pt x="1541139" y="352810"/>
                  </a:cubicBezTo>
                  <a:cubicBezTo>
                    <a:pt x="1659842" y="352810"/>
                    <a:pt x="1771894" y="362707"/>
                    <a:pt x="1870858" y="380283"/>
                  </a:cubicBezTo>
                  <a:lnTo>
                    <a:pt x="1870858" y="598220"/>
                  </a:lnTo>
                  <a:lnTo>
                    <a:pt x="1378416" y="598220"/>
                  </a:lnTo>
                  <a:cubicBezTo>
                    <a:pt x="1378416" y="534948"/>
                    <a:pt x="1230997" y="480977"/>
                    <a:pt x="1023496" y="459670"/>
                  </a:cubicBezTo>
                  <a:lnTo>
                    <a:pt x="1020738" y="48660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3" name="Google Shape;169;p5">
              <a:extLst>
                <a:ext uri="{FF2B5EF4-FFF2-40B4-BE49-F238E27FC236}">
                  <a16:creationId xmlns:a16="http://schemas.microsoft.com/office/drawing/2014/main" xmlns="" id="{08BD519C-26A8-4497-9F02-B535687E4D82}"/>
                </a:ext>
              </a:extLst>
            </p:cNvPr>
            <p:cNvSpPr/>
            <p:nvPr/>
          </p:nvSpPr>
          <p:spPr>
            <a:xfrm>
              <a:off x="2269702" y="6452965"/>
              <a:ext cx="642619" cy="172751"/>
            </a:xfrm>
            <a:custGeom>
              <a:avLst/>
              <a:gdLst/>
              <a:ahLst/>
              <a:cxnLst/>
              <a:rect l="l" t="t" r="r" b="b"/>
              <a:pathLst>
                <a:path w="1103208" h="296568" extrusionOk="0">
                  <a:moveTo>
                    <a:pt x="551604" y="296568"/>
                  </a:moveTo>
                  <a:cubicBezTo>
                    <a:pt x="855420" y="296568"/>
                    <a:pt x="1103209" y="229943"/>
                    <a:pt x="1103209" y="148284"/>
                  </a:cubicBezTo>
                  <a:cubicBezTo>
                    <a:pt x="1103209" y="66625"/>
                    <a:pt x="855420" y="0"/>
                    <a:pt x="551604" y="0"/>
                  </a:cubicBezTo>
                  <a:cubicBezTo>
                    <a:pt x="247789" y="0"/>
                    <a:pt x="0" y="66625"/>
                    <a:pt x="0" y="148284"/>
                  </a:cubicBezTo>
                  <a:cubicBezTo>
                    <a:pt x="0" y="229997"/>
                    <a:pt x="247789" y="296568"/>
                    <a:pt x="551604" y="296568"/>
                  </a:cubicBezTo>
                  <a:close/>
                </a:path>
              </a:pathLst>
            </a:custGeom>
            <a:solidFill>
              <a:srgbClr val="E9AA5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4" name="Google Shape;170;p5">
              <a:extLst>
                <a:ext uri="{FF2B5EF4-FFF2-40B4-BE49-F238E27FC236}">
                  <a16:creationId xmlns:a16="http://schemas.microsoft.com/office/drawing/2014/main" xmlns="" id="{6B105731-4366-496D-BC32-794CA9CED10A}"/>
                </a:ext>
              </a:extLst>
            </p:cNvPr>
            <p:cNvSpPr/>
            <p:nvPr/>
          </p:nvSpPr>
          <p:spPr>
            <a:xfrm>
              <a:off x="2134328" y="6074531"/>
              <a:ext cx="642616" cy="539579"/>
            </a:xfrm>
            <a:custGeom>
              <a:avLst/>
              <a:gdLst/>
              <a:ahLst/>
              <a:cxnLst/>
              <a:rect l="l" t="t" r="r" b="b"/>
              <a:pathLst>
                <a:path w="1103204" h="926316" extrusionOk="0">
                  <a:moveTo>
                    <a:pt x="1037501" y="128762"/>
                  </a:moveTo>
                  <a:cubicBezTo>
                    <a:pt x="1037501" y="57648"/>
                    <a:pt x="819996" y="0"/>
                    <a:pt x="551656" y="0"/>
                  </a:cubicBezTo>
                  <a:cubicBezTo>
                    <a:pt x="283317" y="0"/>
                    <a:pt x="65812" y="57648"/>
                    <a:pt x="65812" y="128762"/>
                  </a:cubicBezTo>
                  <a:lnTo>
                    <a:pt x="160" y="789497"/>
                  </a:lnTo>
                  <a:cubicBezTo>
                    <a:pt x="-7303" y="864667"/>
                    <a:pt x="247030" y="926317"/>
                    <a:pt x="551602" y="926317"/>
                  </a:cubicBezTo>
                  <a:cubicBezTo>
                    <a:pt x="856174" y="926317"/>
                    <a:pt x="1110507" y="864667"/>
                    <a:pt x="1103044" y="789497"/>
                  </a:cubicBezTo>
                  <a:lnTo>
                    <a:pt x="1037501" y="128762"/>
                  </a:lnTo>
                  <a:close/>
                </a:path>
              </a:pathLst>
            </a:custGeom>
            <a:solidFill>
              <a:srgbClr val="FCD19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5" name="Google Shape;171;p5">
              <a:extLst>
                <a:ext uri="{FF2B5EF4-FFF2-40B4-BE49-F238E27FC236}">
                  <a16:creationId xmlns:a16="http://schemas.microsoft.com/office/drawing/2014/main" xmlns="" id="{71D06F0A-8AA5-4148-B891-7F879A760764}"/>
                </a:ext>
              </a:extLst>
            </p:cNvPr>
            <p:cNvSpPr/>
            <p:nvPr/>
          </p:nvSpPr>
          <p:spPr>
            <a:xfrm>
              <a:off x="2173571" y="6083383"/>
              <a:ext cx="603273" cy="530664"/>
            </a:xfrm>
            <a:custGeom>
              <a:avLst/>
              <a:gdLst/>
              <a:ahLst/>
              <a:cxnLst/>
              <a:rect l="l" t="t" r="r" b="b"/>
              <a:pathLst>
                <a:path w="1035662" h="911012" extrusionOk="0">
                  <a:moveTo>
                    <a:pt x="969904" y="113512"/>
                  </a:moveTo>
                  <a:cubicBezTo>
                    <a:pt x="969904" y="64408"/>
                    <a:pt x="866127" y="21686"/>
                    <a:pt x="713570" y="0"/>
                  </a:cubicBezTo>
                  <a:lnTo>
                    <a:pt x="103615" y="193602"/>
                  </a:lnTo>
                  <a:cubicBezTo>
                    <a:pt x="162886" y="270989"/>
                    <a:pt x="353568" y="310088"/>
                    <a:pt x="583673" y="304464"/>
                  </a:cubicBezTo>
                  <a:cubicBezTo>
                    <a:pt x="873644" y="297380"/>
                    <a:pt x="888732" y="689451"/>
                    <a:pt x="653759" y="784901"/>
                  </a:cubicBezTo>
                  <a:cubicBezTo>
                    <a:pt x="448206" y="868398"/>
                    <a:pt x="209610" y="881215"/>
                    <a:pt x="0" y="841088"/>
                  </a:cubicBezTo>
                  <a:cubicBezTo>
                    <a:pt x="94422" y="882729"/>
                    <a:pt x="277695" y="911012"/>
                    <a:pt x="484060" y="911012"/>
                  </a:cubicBezTo>
                  <a:cubicBezTo>
                    <a:pt x="788632" y="911012"/>
                    <a:pt x="1042965" y="849363"/>
                    <a:pt x="1035502" y="774193"/>
                  </a:cubicBezTo>
                  <a:lnTo>
                    <a:pt x="969904" y="113512"/>
                  </a:ln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6" name="Google Shape;172;p5">
              <a:extLst>
                <a:ext uri="{FF2B5EF4-FFF2-40B4-BE49-F238E27FC236}">
                  <a16:creationId xmlns:a16="http://schemas.microsoft.com/office/drawing/2014/main" xmlns="" id="{3F2A128F-E8CC-4F45-B1AE-90A2EDEFBE18}"/>
                </a:ext>
              </a:extLst>
            </p:cNvPr>
            <p:cNvSpPr/>
            <p:nvPr/>
          </p:nvSpPr>
          <p:spPr>
            <a:xfrm>
              <a:off x="2172535" y="6074531"/>
              <a:ext cx="566009" cy="150007"/>
            </a:xfrm>
            <a:custGeom>
              <a:avLst/>
              <a:gdLst/>
              <a:ahLst/>
              <a:cxnLst/>
              <a:rect l="l" t="t" r="r" b="b"/>
              <a:pathLst>
                <a:path w="971689" h="257523" extrusionOk="0">
                  <a:moveTo>
                    <a:pt x="971689" y="128762"/>
                  </a:moveTo>
                  <a:cubicBezTo>
                    <a:pt x="971689" y="57648"/>
                    <a:pt x="754184" y="0"/>
                    <a:pt x="485844" y="0"/>
                  </a:cubicBezTo>
                  <a:cubicBezTo>
                    <a:pt x="217505" y="0"/>
                    <a:pt x="0" y="57648"/>
                    <a:pt x="0" y="128762"/>
                  </a:cubicBezTo>
                  <a:cubicBezTo>
                    <a:pt x="0" y="199875"/>
                    <a:pt x="217505" y="257524"/>
                    <a:pt x="485844" y="257524"/>
                  </a:cubicBezTo>
                  <a:cubicBezTo>
                    <a:pt x="754184" y="257524"/>
                    <a:pt x="971689" y="199875"/>
                    <a:pt x="971689" y="128762"/>
                  </a:cubicBezTo>
                  <a:close/>
                </a:path>
              </a:pathLst>
            </a:custGeom>
            <a:solidFill>
              <a:srgbClr val="FEE7C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7" name="Google Shape;173;p5">
              <a:extLst>
                <a:ext uri="{FF2B5EF4-FFF2-40B4-BE49-F238E27FC236}">
                  <a16:creationId xmlns:a16="http://schemas.microsoft.com/office/drawing/2014/main" xmlns="" id="{AE28A26E-6F95-4481-ABF8-689436D4AD03}"/>
                </a:ext>
              </a:extLst>
            </p:cNvPr>
            <p:cNvSpPr/>
            <p:nvPr/>
          </p:nvSpPr>
          <p:spPr>
            <a:xfrm>
              <a:off x="1694797" y="6616219"/>
              <a:ext cx="575270" cy="58591"/>
            </a:xfrm>
            <a:custGeom>
              <a:avLst/>
              <a:gdLst/>
              <a:ahLst/>
              <a:cxnLst/>
              <a:rect l="l" t="t" r="r" b="b"/>
              <a:pathLst>
                <a:path w="987588" h="100586" extrusionOk="0">
                  <a:moveTo>
                    <a:pt x="493794" y="100587"/>
                  </a:moveTo>
                  <a:cubicBezTo>
                    <a:pt x="765757" y="100587"/>
                    <a:pt x="987588" y="77982"/>
                    <a:pt x="987588" y="50293"/>
                  </a:cubicBezTo>
                  <a:cubicBezTo>
                    <a:pt x="987588" y="22605"/>
                    <a:pt x="765757" y="0"/>
                    <a:pt x="493794" y="0"/>
                  </a:cubicBezTo>
                  <a:cubicBezTo>
                    <a:pt x="221832" y="0"/>
                    <a:pt x="0" y="22605"/>
                    <a:pt x="0" y="50293"/>
                  </a:cubicBezTo>
                  <a:cubicBezTo>
                    <a:pt x="0" y="77982"/>
                    <a:pt x="221832" y="100587"/>
                    <a:pt x="493794" y="100587"/>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nvGrpSpPr>
            <p:cNvPr id="18" name="Google Shape;174;p5">
              <a:extLst>
                <a:ext uri="{FF2B5EF4-FFF2-40B4-BE49-F238E27FC236}">
                  <a16:creationId xmlns:a16="http://schemas.microsoft.com/office/drawing/2014/main" xmlns="" id="{F5EF6057-2025-49ED-A9F1-605C20DB9752}"/>
                </a:ext>
              </a:extLst>
            </p:cNvPr>
            <p:cNvGrpSpPr/>
            <p:nvPr/>
          </p:nvGrpSpPr>
          <p:grpSpPr>
            <a:xfrm rot="-568258">
              <a:off x="1768426" y="6089716"/>
              <a:ext cx="479762" cy="573137"/>
              <a:chOff x="12650622" y="-224128"/>
              <a:chExt cx="1467358" cy="1752944"/>
            </a:xfrm>
          </p:grpSpPr>
          <p:sp>
            <p:nvSpPr>
              <p:cNvPr id="19" name="Google Shape;175;p5">
                <a:extLst>
                  <a:ext uri="{FF2B5EF4-FFF2-40B4-BE49-F238E27FC236}">
                    <a16:creationId xmlns:a16="http://schemas.microsoft.com/office/drawing/2014/main" xmlns="" id="{100906CE-4C99-458F-91A0-4D9F5CBE04D6}"/>
                  </a:ext>
                </a:extLst>
              </p:cNvPr>
              <p:cNvSpPr/>
              <p:nvPr/>
            </p:nvSpPr>
            <p:spPr>
              <a:xfrm>
                <a:off x="13571194" y="819966"/>
                <a:ext cx="332853" cy="431863"/>
              </a:xfrm>
              <a:custGeom>
                <a:avLst/>
                <a:gdLst/>
                <a:ahLst/>
                <a:cxnLst/>
                <a:rect l="l" t="t" r="r" b="b"/>
                <a:pathLst>
                  <a:path w="323945" h="431863" extrusionOk="0">
                    <a:moveTo>
                      <a:pt x="0" y="431863"/>
                    </a:moveTo>
                    <a:lnTo>
                      <a:pt x="323945" y="0"/>
                    </a:lnTo>
                    <a:cubicBezTo>
                      <a:pt x="320135" y="102870"/>
                      <a:pt x="283940" y="194215"/>
                      <a:pt x="235172" y="278606"/>
                    </a:cubicBez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0" name="Google Shape;176;p5">
                <a:extLst>
                  <a:ext uri="{FF2B5EF4-FFF2-40B4-BE49-F238E27FC236}">
                    <a16:creationId xmlns:a16="http://schemas.microsoft.com/office/drawing/2014/main" xmlns="" id="{3BE87B88-1D96-4819-86CC-11A1E975014C}"/>
                  </a:ext>
                </a:extLst>
              </p:cNvPr>
              <p:cNvSpPr/>
              <p:nvPr/>
            </p:nvSpPr>
            <p:spPr>
              <a:xfrm>
                <a:off x="13532073" y="-140916"/>
                <a:ext cx="585906" cy="902398"/>
              </a:xfrm>
              <a:custGeom>
                <a:avLst/>
                <a:gdLst/>
                <a:ahLst/>
                <a:cxnLst/>
                <a:rect l="l" t="t" r="r" b="b"/>
                <a:pathLst>
                  <a:path w="570225" h="902398" extrusionOk="0">
                    <a:moveTo>
                      <a:pt x="561308" y="0"/>
                    </a:moveTo>
                    <a:cubicBezTo>
                      <a:pt x="587121" y="101537"/>
                      <a:pt x="554164" y="183452"/>
                      <a:pt x="497586" y="281464"/>
                    </a:cubicBezTo>
                    <a:lnTo>
                      <a:pt x="139065" y="902399"/>
                    </a:lnTo>
                    <a:lnTo>
                      <a:pt x="0" y="757904"/>
                    </a:lnTo>
                    <a:lnTo>
                      <a:pt x="11716" y="736759"/>
                    </a:lnTo>
                    <a:lnTo>
                      <a:pt x="561308" y="0"/>
                    </a:lnTo>
                    <a:close/>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1" name="Google Shape;177;p5">
                <a:extLst>
                  <a:ext uri="{FF2B5EF4-FFF2-40B4-BE49-F238E27FC236}">
                    <a16:creationId xmlns:a16="http://schemas.microsoft.com/office/drawing/2014/main" xmlns="" id="{4A85B59A-695F-4E63-92BA-F6157A9DBEE7}"/>
                  </a:ext>
                </a:extLst>
              </p:cNvPr>
              <p:cNvSpPr/>
              <p:nvPr/>
            </p:nvSpPr>
            <p:spPr>
              <a:xfrm>
                <a:off x="12650622" y="496021"/>
                <a:ext cx="1254098" cy="1032795"/>
              </a:xfrm>
              <a:custGeom>
                <a:avLst/>
                <a:gdLst/>
                <a:ahLst/>
                <a:cxnLst/>
                <a:rect l="l" t="t" r="r" b="b"/>
                <a:pathLst>
                  <a:path w="1220533" h="1032795" extrusionOk="0">
                    <a:moveTo>
                      <a:pt x="0" y="887254"/>
                    </a:moveTo>
                    <a:lnTo>
                      <a:pt x="525780" y="0"/>
                    </a:lnTo>
                    <a:lnTo>
                      <a:pt x="1220533" y="323945"/>
                    </a:lnTo>
                    <a:lnTo>
                      <a:pt x="816864" y="1032795"/>
                    </a:lnTo>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178;p5">
                <a:extLst>
                  <a:ext uri="{FF2B5EF4-FFF2-40B4-BE49-F238E27FC236}">
                    <a16:creationId xmlns:a16="http://schemas.microsoft.com/office/drawing/2014/main" xmlns="" id="{1E778F47-CAAD-456B-A961-51D84457599F}"/>
                  </a:ext>
                </a:extLst>
              </p:cNvPr>
              <p:cNvSpPr/>
              <p:nvPr/>
            </p:nvSpPr>
            <p:spPr>
              <a:xfrm>
                <a:off x="12786560" y="647373"/>
                <a:ext cx="948550" cy="804291"/>
              </a:xfrm>
              <a:custGeom>
                <a:avLst/>
                <a:gdLst/>
                <a:ahLst/>
                <a:cxnLst/>
                <a:rect l="l" t="t" r="r" b="b"/>
                <a:pathLst>
                  <a:path w="923163" h="804291" extrusionOk="0">
                    <a:moveTo>
                      <a:pt x="0" y="747331"/>
                    </a:moveTo>
                    <a:lnTo>
                      <a:pt x="440150" y="0"/>
                    </a:lnTo>
                    <a:lnTo>
                      <a:pt x="923163" y="225171"/>
                    </a:lnTo>
                    <a:lnTo>
                      <a:pt x="592074" y="804291"/>
                    </a:lnTo>
                  </a:path>
                </a:pathLst>
              </a:custGeom>
              <a:solidFill>
                <a:srgbClr val="F3542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179;p5">
                <a:extLst>
                  <a:ext uri="{FF2B5EF4-FFF2-40B4-BE49-F238E27FC236}">
                    <a16:creationId xmlns:a16="http://schemas.microsoft.com/office/drawing/2014/main" xmlns="" id="{A9264879-11F6-4466-A1C5-2379F40834CC}"/>
                  </a:ext>
                </a:extLst>
              </p:cNvPr>
              <p:cNvSpPr/>
              <p:nvPr/>
            </p:nvSpPr>
            <p:spPr>
              <a:xfrm>
                <a:off x="13238484" y="647373"/>
                <a:ext cx="496295" cy="297262"/>
              </a:xfrm>
              <a:custGeom>
                <a:avLst/>
                <a:gdLst/>
                <a:ahLst/>
                <a:cxnLst/>
                <a:rect l="l" t="t" r="r" b="b"/>
                <a:pathLst>
                  <a:path w="483012" h="297262" extrusionOk="0">
                    <a:moveTo>
                      <a:pt x="0" y="0"/>
                    </a:moveTo>
                    <a:cubicBezTo>
                      <a:pt x="137541" y="277463"/>
                      <a:pt x="295370" y="379571"/>
                      <a:pt x="483013" y="225171"/>
                    </a:cubicBezTo>
                    <a:lnTo>
                      <a:pt x="0" y="0"/>
                    </a:lnTo>
                    <a:close/>
                  </a:path>
                </a:pathLst>
              </a:custGeom>
              <a:solidFill>
                <a:srgbClr val="F2421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180;p5">
                <a:extLst>
                  <a:ext uri="{FF2B5EF4-FFF2-40B4-BE49-F238E27FC236}">
                    <a16:creationId xmlns:a16="http://schemas.microsoft.com/office/drawing/2014/main" xmlns="" id="{8ABB062D-B4DD-45A0-AE60-6642EE8B02BE}"/>
                  </a:ext>
                </a:extLst>
              </p:cNvPr>
              <p:cNvSpPr/>
              <p:nvPr/>
            </p:nvSpPr>
            <p:spPr>
              <a:xfrm>
                <a:off x="13399264" y="-224128"/>
                <a:ext cx="713523" cy="979895"/>
              </a:xfrm>
              <a:custGeom>
                <a:avLst/>
                <a:gdLst/>
                <a:ahLst/>
                <a:cxnLst/>
                <a:rect l="l" t="t" r="r" b="b"/>
                <a:pathLst>
                  <a:path w="694426" h="979895" extrusionOk="0">
                    <a:moveTo>
                      <a:pt x="0" y="875025"/>
                    </a:moveTo>
                    <a:lnTo>
                      <a:pt x="425577" y="98737"/>
                    </a:lnTo>
                    <a:cubicBezTo>
                      <a:pt x="527400" y="-86905"/>
                      <a:pt x="780764" y="11393"/>
                      <a:pt x="664559" y="210275"/>
                    </a:cubicBezTo>
                    <a:lnTo>
                      <a:pt x="215170" y="979895"/>
                    </a:lnTo>
                    <a:lnTo>
                      <a:pt x="0" y="875025"/>
                    </a:lnTo>
                    <a:close/>
                  </a:path>
                </a:pathLst>
              </a:custGeom>
              <a:solidFill>
                <a:srgbClr val="F5765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pic>
        <p:nvPicPr>
          <p:cNvPr id="31" name="Picture 2" descr="Happy boy swimming with green inflatable buoy, kid having fun in the pool or the sea colorful character vector illustration on a white background Premium Vecto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550" y1="46965" x2="56550" y2="46965"/>
                        <a14:foregroundMark x1="74281" y1="45847" x2="74281" y2="45847"/>
                        <a14:foregroundMark x1="84185" y1="48243" x2="84185" y2="48243"/>
                        <a14:foregroundMark x1="24121" y1="40575" x2="24121" y2="40575"/>
                        <a14:foregroundMark x1="16613" y1="49681" x2="16613" y2="4968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78950" y="2570732"/>
            <a:ext cx="2000538" cy="200053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Cartoon little boy with glasses carrying surfboard Premium Vecto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3812" l="9585" r="60064">
                        <a14:backgroundMark x1="42492" y1="42574" x2="39617" y2="55198"/>
                        <a14:backgroundMark x1="30831" y1="83168" x2="27636" y2="95545"/>
                        <a14:backgroundMark x1="22204" y1="45050" x2="24760" y2="50495"/>
                      </a14:backgroundRemoval>
                    </a14:imgEffect>
                  </a14:imgLayer>
                </a14:imgProps>
              </a:ext>
              <a:ext uri="{28A0092B-C50C-407E-A947-70E740481C1C}">
                <a14:useLocalDpi xmlns:a14="http://schemas.microsoft.com/office/drawing/2010/main" val="0"/>
              </a:ext>
            </a:extLst>
          </a:blip>
          <a:srcRect/>
          <a:stretch>
            <a:fillRect/>
          </a:stretch>
        </p:blipFill>
        <p:spPr bwMode="auto">
          <a:xfrm>
            <a:off x="1556895" y="3378201"/>
            <a:ext cx="4898745" cy="3653132"/>
          </a:xfrm>
          <a:prstGeom prst="rect">
            <a:avLst/>
          </a:prstGeom>
          <a:noFill/>
          <a:extLst>
            <a:ext uri="{909E8E84-426E-40DD-AFC4-6F175D3DCCD1}">
              <a14:hiddenFill xmlns:a14="http://schemas.microsoft.com/office/drawing/2010/main">
                <a:solidFill>
                  <a:srgbClr val="FFFFFF"/>
                </a:solidFill>
              </a14:hiddenFill>
            </a:ext>
          </a:extLst>
        </p:spPr>
      </p:pic>
      <p:sp>
        <p:nvSpPr>
          <p:cNvPr id="34" name="Round Diagonal Corner Rectangle 33"/>
          <p:cNvSpPr/>
          <p:nvPr/>
        </p:nvSpPr>
        <p:spPr>
          <a:xfrm>
            <a:off x="996258" y="1584251"/>
            <a:ext cx="10068906" cy="4337559"/>
          </a:xfrm>
          <a:prstGeom prst="round2DiagRect">
            <a:avLst/>
          </a:prstGeom>
          <a:solidFill>
            <a:schemeClr val="bg1">
              <a:alpha val="9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 Diagonal Corner Rectangle 35"/>
          <p:cNvSpPr/>
          <p:nvPr/>
        </p:nvSpPr>
        <p:spPr>
          <a:xfrm>
            <a:off x="1148658" y="1754373"/>
            <a:ext cx="10068906" cy="4388430"/>
          </a:xfrm>
          <a:prstGeom prst="round2DiagRect">
            <a:avLst/>
          </a:prstGeom>
          <a:noFill/>
          <a:ln w="28575">
            <a:solidFill>
              <a:srgbClr val="FFFF00"/>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442791" y="1779687"/>
            <a:ext cx="9583172" cy="3970318"/>
          </a:xfrm>
          <a:prstGeom prst="rect">
            <a:avLst/>
          </a:prstGeom>
          <a:noFill/>
        </p:spPr>
        <p:txBody>
          <a:bodyPr wrap="square" rtlCol="0">
            <a:spAutoFit/>
          </a:bodyPr>
          <a:lstStyle/>
          <a:p>
            <a:pPr lvl="0" algn="just"/>
            <a:r>
              <a:rPr lang="vi-VN" altLang="en-US" sz="2800" b="1" dirty="0">
                <a:solidFill>
                  <a:srgbClr val="000099"/>
                </a:solidFill>
                <a:latin typeface="Cambria" panose="02040503050406030204" pitchFamily="18" charset="0"/>
                <a:ea typeface="Cambria" panose="02040503050406030204" pitchFamily="18" charset="0"/>
              </a:rPr>
              <a:t>Vùng Duyên hải miền Trung là dải đất hẹp ngang, kéo dài từ Thanh Hóa đến Bình Thuận. Tất cả các tỉnh, thành phố của vùng đều giáp biển. Duyên hải miền Trung có vị trí là cầu nối giữa các vùng lãnh thổ phía bắc và phía nam của nước ta. Ngoài phần lãnh thổ đất liền, vùng có phần biển rộng lớn với nhiều đảo, quần đảo trong đó có quần đảo Hoàng Sa và quần đảo Trường Sa, có vai trò quan trọng trong việc bảo vệ và khẳng định chủ quyền lãnh thổ trên biển của nước ta.</a:t>
            </a: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5" name="Picture 34">
            <a:extLst>
              <a:ext uri="{FF2B5EF4-FFF2-40B4-BE49-F238E27FC236}">
                <a16:creationId xmlns:a16="http://schemas.microsoft.com/office/drawing/2014/main" xmlns="" id="{7C4D0DFD-0931-81BE-E06E-5C977225004D}"/>
              </a:ext>
            </a:extLst>
          </p:cNvPr>
          <p:cNvPicPr>
            <a:picLocks noChangeAspect="1"/>
          </p:cNvPicPr>
          <p:nvPr/>
        </p:nvPicPr>
        <p:blipFill>
          <a:blip r:embed="rId7"/>
          <a:stretch>
            <a:fillRect/>
          </a:stretch>
        </p:blipFill>
        <p:spPr>
          <a:xfrm>
            <a:off x="4044446" y="123464"/>
            <a:ext cx="4145639" cy="1975275"/>
          </a:xfrm>
          <a:prstGeom prst="rect">
            <a:avLst/>
          </a:prstGeom>
        </p:spPr>
      </p:pic>
    </p:spTree>
    <p:extLst>
      <p:ext uri="{BB962C8B-B14F-4D97-AF65-F5344CB8AC3E}">
        <p14:creationId xmlns:p14="http://schemas.microsoft.com/office/powerpoint/2010/main" val="3978212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animEffect transition="in" filter="fade">
                                      <p:cBhvr>
                                        <p:cTn id="9" dur="500"/>
                                        <p:tgtEl>
                                          <p:spTgt spid="3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80">
                                          <p:stCondLst>
                                            <p:cond delay="0"/>
                                          </p:stCondLst>
                                        </p:cTn>
                                        <p:tgtEl>
                                          <p:spTgt spid="33"/>
                                        </p:tgtEl>
                                      </p:cBhvr>
                                    </p:animEffect>
                                    <p:anim calcmode="lin" valueType="num">
                                      <p:cBhvr>
                                        <p:cTn id="20"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25" dur="26">
                                          <p:stCondLst>
                                            <p:cond delay="650"/>
                                          </p:stCondLst>
                                        </p:cTn>
                                        <p:tgtEl>
                                          <p:spTgt spid="33"/>
                                        </p:tgtEl>
                                      </p:cBhvr>
                                      <p:to x="100000" y="60000"/>
                                    </p:animScale>
                                    <p:animScale>
                                      <p:cBhvr>
                                        <p:cTn id="26" dur="166" decel="50000">
                                          <p:stCondLst>
                                            <p:cond delay="676"/>
                                          </p:stCondLst>
                                        </p:cTn>
                                        <p:tgtEl>
                                          <p:spTgt spid="33"/>
                                        </p:tgtEl>
                                      </p:cBhvr>
                                      <p:to x="100000" y="100000"/>
                                    </p:animScale>
                                    <p:animScale>
                                      <p:cBhvr>
                                        <p:cTn id="27" dur="26">
                                          <p:stCondLst>
                                            <p:cond delay="1312"/>
                                          </p:stCondLst>
                                        </p:cTn>
                                        <p:tgtEl>
                                          <p:spTgt spid="33"/>
                                        </p:tgtEl>
                                      </p:cBhvr>
                                      <p:to x="100000" y="80000"/>
                                    </p:animScale>
                                    <p:animScale>
                                      <p:cBhvr>
                                        <p:cTn id="28" dur="166" decel="50000">
                                          <p:stCondLst>
                                            <p:cond delay="1338"/>
                                          </p:stCondLst>
                                        </p:cTn>
                                        <p:tgtEl>
                                          <p:spTgt spid="33"/>
                                        </p:tgtEl>
                                      </p:cBhvr>
                                      <p:to x="100000" y="100000"/>
                                    </p:animScale>
                                    <p:animScale>
                                      <p:cBhvr>
                                        <p:cTn id="29" dur="26">
                                          <p:stCondLst>
                                            <p:cond delay="1642"/>
                                          </p:stCondLst>
                                        </p:cTn>
                                        <p:tgtEl>
                                          <p:spTgt spid="33"/>
                                        </p:tgtEl>
                                      </p:cBhvr>
                                      <p:to x="100000" y="90000"/>
                                    </p:animScale>
                                    <p:animScale>
                                      <p:cBhvr>
                                        <p:cTn id="30" dur="166" decel="50000">
                                          <p:stCondLst>
                                            <p:cond delay="1668"/>
                                          </p:stCondLst>
                                        </p:cTn>
                                        <p:tgtEl>
                                          <p:spTgt spid="33"/>
                                        </p:tgtEl>
                                      </p:cBhvr>
                                      <p:to x="100000" y="100000"/>
                                    </p:animScale>
                                    <p:animScale>
                                      <p:cBhvr>
                                        <p:cTn id="31" dur="26">
                                          <p:stCondLst>
                                            <p:cond delay="1808"/>
                                          </p:stCondLst>
                                        </p:cTn>
                                        <p:tgtEl>
                                          <p:spTgt spid="33"/>
                                        </p:tgtEl>
                                      </p:cBhvr>
                                      <p:to x="100000" y="95000"/>
                                    </p:animScale>
                                    <p:animScale>
                                      <p:cBhvr>
                                        <p:cTn id="32"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CF8404"/>
      </a:accent1>
      <a:accent2>
        <a:srgbClr val="FAAA21"/>
      </a:accent2>
      <a:accent3>
        <a:srgbClr val="8A5903"/>
      </a:accent3>
      <a:accent4>
        <a:srgbClr val="9B6303"/>
      </a:accent4>
      <a:accent5>
        <a:srgbClr val="CF8404"/>
      </a:accent5>
      <a:accent6>
        <a:srgbClr val="684202"/>
      </a:accent6>
      <a:hlink>
        <a:srgbClr val="CF8404"/>
      </a:hlink>
      <a:folHlink>
        <a:srgbClr val="BFBFBF"/>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TotalTime>
  <Words>799</Words>
  <Application>Microsoft Office PowerPoint</Application>
  <PresentationFormat>Widescreen</PresentationFormat>
  <Paragraphs>43</Paragraphs>
  <Slides>27</Slides>
  <Notes>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Calibri</vt:lpstr>
      <vt:lpstr>Calibri Light</vt:lpstr>
      <vt:lpstr>Cambria</vt:lpstr>
      <vt:lpstr>Georgia</vt:lpstr>
      <vt:lpstr>inpin heiti</vt:lpstr>
      <vt:lpstr>Oi</vt:lpstr>
      <vt:lpstr>Wingdings</vt:lpstr>
      <vt:lpstr>等线</vt:lpstr>
      <vt:lpstr>1_Office Theme</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ASUS</cp:lastModifiedBy>
  <cp:revision>35</cp:revision>
  <dcterms:created xsi:type="dcterms:W3CDTF">2023-12-10T08:53:51Z</dcterms:created>
  <dcterms:modified xsi:type="dcterms:W3CDTF">2024-01-07T12:31:25Z</dcterms:modified>
  <cp:category>9Slide.vn</cp:category>
</cp:coreProperties>
</file>