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4"/>
  </p:notesMasterIdLst>
  <p:sldIdLst>
    <p:sldId id="278" r:id="rId3"/>
    <p:sldId id="258" r:id="rId4"/>
    <p:sldId id="259" r:id="rId5"/>
    <p:sldId id="267" r:id="rId6"/>
    <p:sldId id="268" r:id="rId7"/>
    <p:sldId id="264" r:id="rId8"/>
    <p:sldId id="265" r:id="rId9"/>
    <p:sldId id="263" r:id="rId10"/>
    <p:sldId id="262" r:id="rId11"/>
    <p:sldId id="261" r:id="rId12"/>
    <p:sldId id="256" r:id="rId13"/>
    <p:sldId id="269" r:id="rId14"/>
    <p:sldId id="270" r:id="rId15"/>
    <p:sldId id="271" r:id="rId16"/>
    <p:sldId id="272" r:id="rId17"/>
    <p:sldId id="273" r:id="rId18"/>
    <p:sldId id="274" r:id="rId19"/>
    <p:sldId id="275" r:id="rId20"/>
    <p:sldId id="276" r:id="rId21"/>
    <p:sldId id="266"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6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21</a:t>
            </a:fld>
            <a:endParaRPr lang="zh-CN" altLang="en-US"/>
          </a:p>
        </p:txBody>
      </p:sp>
    </p:spTree>
    <p:extLst>
      <p:ext uri="{BB962C8B-B14F-4D97-AF65-F5344CB8AC3E}">
        <p14:creationId xmlns:p14="http://schemas.microsoft.com/office/powerpoint/2010/main" val="2112810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1/7/2024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1/7/2024</a:t>
            </a:fld>
            <a:endParaRPr lang="en-US"/>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1/7/2024</a:t>
            </a:fld>
            <a:endParaRPr lang="en-US"/>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1/7/2024</a:t>
            </a:fld>
            <a:endParaRPr lang="en-US"/>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1/7/2024</a:t>
            </a:fld>
            <a:endParaRPr lang="en-US"/>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1/7/2024</a:t>
            </a:fld>
            <a:endParaRPr lang="en-US"/>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1/7/2024</a:t>
            </a:fld>
            <a:endParaRPr lang="en-US"/>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1/7/2024</a:t>
            </a:fld>
            <a:endParaRPr lang="en-US"/>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1/7/2024</a:t>
            </a:fld>
            <a:endParaRPr lang="en-US"/>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1/7/2024</a:t>
            </a:fld>
            <a:endParaRPr lang="en-US"/>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1/7/2024</a:t>
            </a:fld>
            <a:endParaRPr lang="en-US"/>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1/7/2024</a:t>
            </a:fld>
            <a:endParaRPr lang="en-US"/>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1/7/2024</a:t>
            </a:fld>
            <a:endParaRPr lang="en-US"/>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1/7/2024</a:t>
            </a:fld>
            <a:endParaRPr lang="en-US"/>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1/7/2024</a:t>
            </a:fld>
            <a:endParaRPr lang="en-US"/>
          </a:p>
        </p:txBody>
      </p:sp>
      <p:sp>
        <p:nvSpPr>
          <p:cNvPr id="5" name="Footer Placeholder 4">
            <a:extLst>
              <a:ext uri="{FF2B5EF4-FFF2-40B4-BE49-F238E27FC236}">
                <a16:creationId xmlns=""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6078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025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1/7/2024</a:t>
            </a:fld>
            <a:endParaRPr lang="en-US"/>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1/7/2024</a:t>
            </a:fld>
            <a:endParaRPr lang="en-US"/>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1/7/2024</a:t>
            </a:fld>
            <a:endParaRPr lang="en-US"/>
          </a:p>
        </p:txBody>
      </p:sp>
      <p:sp>
        <p:nvSpPr>
          <p:cNvPr id="5" name="Footer Placeholder 4">
            <a:extLst>
              <a:ext uri="{FF2B5EF4-FFF2-40B4-BE49-F238E27FC236}">
                <a16:creationId xmlns=""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 id="2147483674"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1/7/2024</a:t>
            </a:fld>
            <a:endParaRPr lang="en-US"/>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9.png"/><Relationship Id="rId10" Type="http://schemas.openxmlformats.org/officeDocument/2006/relationships/image" Target="../media/image36.gif"/><Relationship Id="rId4" Type="http://schemas.openxmlformats.org/officeDocument/2006/relationships/image" Target="../media/image8.png"/><Relationship Id="rId9" Type="http://schemas.openxmlformats.org/officeDocument/2006/relationships/image" Target="../media/image35.gif"/></Relationships>
</file>

<file path=ppt/slides/_rels/slide12.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1.png"/><Relationship Id="rId10" Type="http://schemas.openxmlformats.org/officeDocument/2006/relationships/image" Target="../media/image36.gif"/><Relationship Id="rId4" Type="http://schemas.openxmlformats.org/officeDocument/2006/relationships/image" Target="../media/image10.png"/><Relationship Id="rId9" Type="http://schemas.openxmlformats.org/officeDocument/2006/relationships/image" Target="../media/image35.gif"/></Relationships>
</file>

<file path=ppt/slides/_rels/slide13.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3.png"/><Relationship Id="rId10" Type="http://schemas.openxmlformats.org/officeDocument/2006/relationships/image" Target="../media/image36.gif"/><Relationship Id="rId4" Type="http://schemas.openxmlformats.org/officeDocument/2006/relationships/image" Target="../media/image12.png"/><Relationship Id="rId9" Type="http://schemas.openxmlformats.org/officeDocument/2006/relationships/image" Target="../media/image35.gif"/></Relationships>
</file>

<file path=ppt/slides/_rels/slide14.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5.png"/><Relationship Id="rId10" Type="http://schemas.openxmlformats.org/officeDocument/2006/relationships/image" Target="../media/image36.gif"/><Relationship Id="rId4" Type="http://schemas.openxmlformats.org/officeDocument/2006/relationships/image" Target="../media/image14.png"/><Relationship Id="rId9" Type="http://schemas.openxmlformats.org/officeDocument/2006/relationships/image" Target="../media/image35.gif"/></Relationships>
</file>

<file path=ppt/slides/_rels/slide15.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7.png"/><Relationship Id="rId10" Type="http://schemas.openxmlformats.org/officeDocument/2006/relationships/image" Target="../media/image36.gif"/><Relationship Id="rId4" Type="http://schemas.openxmlformats.org/officeDocument/2006/relationships/image" Target="../media/image16.png"/><Relationship Id="rId9" Type="http://schemas.openxmlformats.org/officeDocument/2006/relationships/image" Target="../media/image35.gif"/></Relationships>
</file>

<file path=ppt/slides/_rels/slide16.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9.png"/><Relationship Id="rId10" Type="http://schemas.openxmlformats.org/officeDocument/2006/relationships/image" Target="../media/image36.gif"/><Relationship Id="rId4" Type="http://schemas.openxmlformats.org/officeDocument/2006/relationships/image" Target="../media/image18.png"/><Relationship Id="rId9" Type="http://schemas.openxmlformats.org/officeDocument/2006/relationships/image" Target="../media/image35.gif"/></Relationships>
</file>

<file path=ppt/slides/_rels/slide17.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1.png"/><Relationship Id="rId10" Type="http://schemas.openxmlformats.org/officeDocument/2006/relationships/image" Target="../media/image36.gif"/><Relationship Id="rId4" Type="http://schemas.openxmlformats.org/officeDocument/2006/relationships/image" Target="../media/image20.png"/><Relationship Id="rId9" Type="http://schemas.openxmlformats.org/officeDocument/2006/relationships/image" Target="../media/image35.gif"/></Relationships>
</file>

<file path=ppt/slides/_rels/slide18.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3.png"/><Relationship Id="rId10" Type="http://schemas.openxmlformats.org/officeDocument/2006/relationships/image" Target="../media/image36.gif"/><Relationship Id="rId4" Type="http://schemas.openxmlformats.org/officeDocument/2006/relationships/image" Target="../media/image22.png"/><Relationship Id="rId9" Type="http://schemas.openxmlformats.org/officeDocument/2006/relationships/image" Target="../media/image35.gif"/></Relationships>
</file>

<file path=ppt/slides/_rels/slide19.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5.png"/><Relationship Id="rId10" Type="http://schemas.openxmlformats.org/officeDocument/2006/relationships/image" Target="../media/image36.gif"/><Relationship Id="rId4" Type="http://schemas.openxmlformats.org/officeDocument/2006/relationships/image" Target="../media/image24.png"/><Relationship Id="rId9" Type="http://schemas.openxmlformats.org/officeDocument/2006/relationships/image" Target="../media/image35.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7.png"/><Relationship Id="rId10" Type="http://schemas.openxmlformats.org/officeDocument/2006/relationships/image" Target="../media/image36.gif"/><Relationship Id="rId4" Type="http://schemas.openxmlformats.org/officeDocument/2006/relationships/image" Target="../media/image26.png"/><Relationship Id="rId9" Type="http://schemas.openxmlformats.org/officeDocument/2006/relationships/image" Target="../media/image35.gif"/></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slide" Target="slide16.xml"/><Relationship Id="rId26" Type="http://schemas.openxmlformats.org/officeDocument/2006/relationships/image" Target="../media/image23.png"/><Relationship Id="rId3" Type="http://schemas.openxmlformats.org/officeDocument/2006/relationships/slide" Target="slide11.xml"/><Relationship Id="rId21" Type="http://schemas.openxmlformats.org/officeDocument/2006/relationships/slide" Target="slide17.xml"/><Relationship Id="rId7" Type="http://schemas.openxmlformats.org/officeDocument/2006/relationships/image" Target="../media/image10.png"/><Relationship Id="rId12" Type="http://schemas.openxmlformats.org/officeDocument/2006/relationships/slide" Target="slide14.xml"/><Relationship Id="rId17" Type="http://schemas.openxmlformats.org/officeDocument/2006/relationships/image" Target="../media/image17.png"/><Relationship Id="rId25" Type="http://schemas.openxmlformats.org/officeDocument/2006/relationships/image" Target="../media/image22.png"/><Relationship Id="rId33" Type="http://schemas.openxmlformats.org/officeDocument/2006/relationships/image" Target="../media/image28.gif"/><Relationship Id="rId2" Type="http://schemas.openxmlformats.org/officeDocument/2006/relationships/image" Target="../media/image7.jpeg"/><Relationship Id="rId16" Type="http://schemas.openxmlformats.org/officeDocument/2006/relationships/image" Target="../media/image16.png"/><Relationship Id="rId20" Type="http://schemas.openxmlformats.org/officeDocument/2006/relationships/image" Target="../media/image19.png"/><Relationship Id="rId29"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slide" Target="slide12.xml"/><Relationship Id="rId11" Type="http://schemas.openxmlformats.org/officeDocument/2006/relationships/image" Target="../media/image13.png"/><Relationship Id="rId24" Type="http://schemas.openxmlformats.org/officeDocument/2006/relationships/slide" Target="slide18.xml"/><Relationship Id="rId32"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slide" Target="slide15.xml"/><Relationship Id="rId23" Type="http://schemas.openxmlformats.org/officeDocument/2006/relationships/image" Target="../media/image21.png"/><Relationship Id="rId28" Type="http://schemas.openxmlformats.org/officeDocument/2006/relationships/image" Target="../media/image24.png"/><Relationship Id="rId10" Type="http://schemas.openxmlformats.org/officeDocument/2006/relationships/image" Target="../media/image12.png"/><Relationship Id="rId19" Type="http://schemas.openxmlformats.org/officeDocument/2006/relationships/image" Target="../media/image18.png"/><Relationship Id="rId31"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slide" Target="slide13.xml"/><Relationship Id="rId14" Type="http://schemas.openxmlformats.org/officeDocument/2006/relationships/image" Target="../media/image15.png"/><Relationship Id="rId22" Type="http://schemas.openxmlformats.org/officeDocument/2006/relationships/image" Target="../media/image20.png"/><Relationship Id="rId27" Type="http://schemas.openxmlformats.org/officeDocument/2006/relationships/slide" Target="slide19.xml"/><Relationship Id="rId30" Type="http://schemas.openxmlformats.org/officeDocument/2006/relationships/slide" Target="slide20.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4" y="0"/>
            <a:ext cx="121904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303823" y="1927936"/>
            <a:ext cx="5206284" cy="2037521"/>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a:defRPr/>
            </a:pPr>
            <a:r>
              <a:rPr lang="vi-VN" sz="8000" b="1" dirty="0">
                <a:ln/>
                <a:solidFill>
                  <a:srgbClr val="FF0000"/>
                </a:solidFill>
                <a:latin typeface="UTM Avo" panose="02040603050506020204" pitchFamily="18" charset="0"/>
              </a:rPr>
              <a:t>CHÀO MỪNG CÁC </a:t>
            </a:r>
            <a:r>
              <a:rPr lang="en-US" sz="8000" b="1" dirty="0">
                <a:ln/>
                <a:solidFill>
                  <a:srgbClr val="FF0000"/>
                </a:solidFill>
                <a:latin typeface="UTM Avo" panose="02040603050506020204" pitchFamily="18" charset="0"/>
              </a:rPr>
              <a:t>THẦY CÔ VÀ CÁC EM</a:t>
            </a:r>
            <a:endParaRPr lang="vi-VN" sz="8000" b="1" dirty="0">
              <a:ln/>
              <a:solidFill>
                <a:srgbClr val="FF0000"/>
              </a:solidFill>
              <a:latin typeface="UTM Avo" panose="02040603050506020204" pitchFamily="18" charset="0"/>
            </a:endParaRPr>
          </a:p>
          <a:p>
            <a:pPr algn="ctr">
              <a:defRPr/>
            </a:pPr>
            <a:r>
              <a:rPr lang="vi-VN" sz="8000" b="1" dirty="0">
                <a:ln/>
                <a:solidFill>
                  <a:srgbClr val="FF0000"/>
                </a:solidFill>
                <a:latin typeface="UTM Avo" panose="02040603050506020204" pitchFamily="18" charset="0"/>
              </a:rPr>
              <a:t>ĐẾN VỚI TIẾT HỌC</a:t>
            </a:r>
            <a:endParaRPr lang="en-US" sz="8000" b="1" dirty="0">
              <a:ln/>
              <a:solidFill>
                <a:srgbClr val="FF0000"/>
              </a:solidFill>
              <a:latin typeface="UTM Avo" panose="02040603050506020204" pitchFamily="18" charset="0"/>
            </a:endParaRPr>
          </a:p>
        </p:txBody>
      </p:sp>
      <p:sp>
        <p:nvSpPr>
          <p:cNvPr id="27653" name="TextBox 5"/>
          <p:cNvSpPr txBox="1">
            <a:spLocks noChangeArrowheads="1"/>
          </p:cNvSpPr>
          <p:nvPr/>
        </p:nvSpPr>
        <p:spPr bwMode="auto">
          <a:xfrm>
            <a:off x="2061246" y="2395797"/>
            <a:ext cx="76914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en-US" b="1" dirty="0" smtClean="0">
                <a:solidFill>
                  <a:srgbClr val="FF0000"/>
                </a:solidFill>
                <a:latin typeface="Times New Roman" panose="02020603050405020304" pitchFamily="18" charset="0"/>
                <a:cs typeface="Times New Roman" panose="02020603050405020304" pitchFamily="18" charset="0"/>
              </a:rPr>
              <a:t>TIẾNG VIỆT</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LỚP</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vi-VN" altLang="en-US" b="1" dirty="0" smtClean="0">
                <a:solidFill>
                  <a:srgbClr val="FF0000"/>
                </a:solidFill>
                <a:latin typeface="Times New Roman" panose="02020603050405020304" pitchFamily="18" charset="0"/>
                <a:cs typeface="Times New Roman" panose="02020603050405020304" pitchFamily="18" charset="0"/>
              </a:rPr>
              <a:t>4</a:t>
            </a:r>
            <a:endParaRPr lang="en-US" altLang="en-US" b="1" dirty="0" smtClean="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r>
              <a:rPr lang="vi-VN" altLang="en-US" b="1" dirty="0" smtClean="0">
                <a:solidFill>
                  <a:srgbClr val="FF0000"/>
                </a:solidFill>
                <a:latin typeface="Times New Roman" panose="02020603050405020304" pitchFamily="18" charset="0"/>
                <a:cs typeface="Times New Roman" panose="02020603050405020304" pitchFamily="18" charset="0"/>
              </a:rPr>
              <a:t>BÀI 10: Ôn tập cuối học kì 1 ( </a:t>
            </a:r>
            <a:r>
              <a:rPr lang="vi-VN" altLang="en-US" b="1" smtClean="0">
                <a:solidFill>
                  <a:srgbClr val="FF0000"/>
                </a:solidFill>
                <a:latin typeface="Times New Roman" panose="02020603050405020304" pitchFamily="18" charset="0"/>
                <a:cs typeface="Times New Roman" panose="02020603050405020304" pitchFamily="18" charset="0"/>
              </a:rPr>
              <a:t>Tiết </a:t>
            </a:r>
            <a:r>
              <a:rPr lang="vi-VN" altLang="en-US" b="1" smtClean="0">
                <a:solidFill>
                  <a:srgbClr val="FF0000"/>
                </a:solidFill>
                <a:latin typeface="Times New Roman" panose="02020603050405020304" pitchFamily="18" charset="0"/>
                <a:cs typeface="Times New Roman" panose="02020603050405020304" pitchFamily="18" charset="0"/>
              </a:rPr>
              <a:t>1)</a:t>
            </a:r>
            <a:endParaRPr lang="en-US" alt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0236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CE09BBD-B020-4037-8655-4C7E88B21EFC}"/>
              </a:ext>
            </a:extLst>
          </p:cNvPr>
          <p:cNvPicPr>
            <a:picLocks noChangeAspect="1"/>
          </p:cNvPicPr>
          <p:nvPr/>
        </p:nvPicPr>
        <p:blipFill>
          <a:blip r:embed="rId3"/>
          <a:stretch>
            <a:fillRect/>
          </a:stretch>
        </p:blipFill>
        <p:spPr>
          <a:xfrm>
            <a:off x="2282674" y="253319"/>
            <a:ext cx="6407451" cy="1902117"/>
          </a:xfrm>
          <a:prstGeom prst="rect">
            <a:avLst/>
          </a:prstGeom>
        </p:spPr>
      </p:pic>
    </p:spTree>
    <p:extLst>
      <p:ext uri="{BB962C8B-B14F-4D97-AF65-F5344CB8AC3E}">
        <p14:creationId xmlns:p14="http://schemas.microsoft.com/office/powerpoint/2010/main" val="2553156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1021596" y="33080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755650" y="308464"/>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09550293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1939470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11296463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2CC2D71-B233-4736-8531-A6986E05A013}"/>
              </a:ext>
            </a:extLst>
          </p:cNvPr>
          <p:cNvPicPr>
            <a:picLocks noChangeAspect="1"/>
          </p:cNvPicPr>
          <p:nvPr/>
        </p:nvPicPr>
        <p:blipFill>
          <a:blip r:embed="rId3"/>
          <a:stretch>
            <a:fillRect/>
          </a:stretch>
        </p:blipFill>
        <p:spPr>
          <a:xfrm>
            <a:off x="2218082" y="837351"/>
            <a:ext cx="8226081" cy="3780972"/>
          </a:xfrm>
          <a:prstGeom prst="rect">
            <a:avLst/>
          </a:prstGeom>
        </p:spPr>
      </p:pic>
    </p:spTree>
    <p:extLst>
      <p:ext uri="{BB962C8B-B14F-4D97-AF65-F5344CB8AC3E}">
        <p14:creationId xmlns:p14="http://schemas.microsoft.com/office/powerpoint/2010/main" val="138315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85926527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 y="448"/>
            <a:ext cx="12190413" cy="6857107"/>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1955" y="377553"/>
            <a:ext cx="2260943" cy="274199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4225" y="-156282"/>
            <a:ext cx="5005135" cy="1653582"/>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256" y="-153585"/>
            <a:ext cx="7486502" cy="2378478"/>
          </a:xfrm>
          <a:prstGeom prst="rect">
            <a:avLst/>
          </a:prstGeom>
        </p:spPr>
      </p:pic>
      <p:grpSp>
        <p:nvGrpSpPr>
          <p:cNvPr id="14" name="组合 13"/>
          <p:cNvGrpSpPr/>
          <p:nvPr/>
        </p:nvGrpSpPr>
        <p:grpSpPr>
          <a:xfrm>
            <a:off x="794" y="4217252"/>
            <a:ext cx="12190413" cy="2677166"/>
            <a:chOff x="0" y="3163016"/>
            <a:chExt cx="9144000" cy="2008136"/>
          </a:xfrm>
        </p:grpSpPr>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441" y="3732454"/>
              <a:ext cx="4217820" cy="1438698"/>
            </a:xfrm>
            <a:prstGeom prst="rect">
              <a:avLst/>
            </a:prstGeom>
          </p:spPr>
        </p:pic>
        <p:pic>
          <p:nvPicPr>
            <p:cNvPr id="16"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216177"/>
              <a:ext cx="9120366" cy="1927323"/>
            </a:xfrm>
            <a:prstGeom prst="rect">
              <a:avLst/>
            </a:prstGeom>
          </p:spPr>
        </p:pic>
        <p:pic>
          <p:nvPicPr>
            <p:cNvPr id="17" name="图片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163016"/>
              <a:ext cx="9144000" cy="1982507"/>
            </a:xfrm>
            <a:prstGeom prst="rect">
              <a:avLst/>
            </a:prstGeom>
          </p:spPr>
        </p:pic>
      </p:grpSp>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11755" y="3513510"/>
            <a:ext cx="4613471" cy="2710924"/>
          </a:xfrm>
          <a:prstGeom prst="rect">
            <a:avLst/>
          </a:prstGeom>
        </p:spPr>
      </p:pic>
      <p:pic>
        <p:nvPicPr>
          <p:cNvPr id="19"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3616" y="3285205"/>
            <a:ext cx="3968908" cy="3574117"/>
          </a:xfrm>
          <a:prstGeom prst="rect">
            <a:avLst/>
          </a:prstGeom>
        </p:spPr>
      </p:pic>
      <p:sp>
        <p:nvSpPr>
          <p:cNvPr id="20" name="TextBox 7"/>
          <p:cNvSpPr txBox="1"/>
          <p:nvPr/>
        </p:nvSpPr>
        <p:spPr>
          <a:xfrm>
            <a:off x="1255578" y="1932797"/>
            <a:ext cx="10613126" cy="1681900"/>
          </a:xfrm>
          <a:prstGeom prst="rect">
            <a:avLst/>
          </a:prstGeom>
          <a:noFill/>
        </p:spPr>
        <p:txBody>
          <a:bodyPr wrap="square" lIns="0" tIns="0" rIns="0" bIns="0">
            <a:noAutofit/>
          </a:bodyPr>
          <a:lstStyle/>
          <a:p>
            <a:pPr algn="ctr"/>
            <a:r>
              <a:rPr lang="en-US" altLang="zh-CN" sz="5333"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TRÂN TRỌNG CẢM ƠN CÁC THẦY CÔ VÀ CÁC EM!</a:t>
            </a:r>
            <a:endParaRPr lang="zh-CN" altLang="en-US" sz="5333" b="1" dirty="0">
              <a:ln w="50800">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青鸟华光简胖头鱼" panose="02010604000101010101" pitchFamily="2" charset="-122"/>
              <a:cs typeface="Times New Roman" panose="02020603050405020304" pitchFamily="18" charset="0"/>
            </a:endParaRPr>
          </a:p>
        </p:txBody>
      </p:sp>
      <p:pic>
        <p:nvPicPr>
          <p:cNvPr id="21"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6" y="686906"/>
            <a:ext cx="2412139" cy="2007581"/>
          </a:xfrm>
          <a:prstGeom prst="rect">
            <a:avLst/>
          </a:prstGeom>
        </p:spPr>
      </p:pic>
      <p:sp>
        <p:nvSpPr>
          <p:cNvPr id="10" name="TextBox 71"/>
          <p:cNvSpPr txBox="1"/>
          <p:nvPr/>
        </p:nvSpPr>
        <p:spPr>
          <a:xfrm>
            <a:off x="3408684" y="3975766"/>
            <a:ext cx="4798108" cy="420564"/>
          </a:xfrm>
          <a:prstGeom prst="rect">
            <a:avLst/>
          </a:prstGeom>
          <a:noFill/>
        </p:spPr>
        <p:txBody>
          <a:bodyPr wrap="none" rtlCol="0">
            <a:spAutoFit/>
          </a:bodyPr>
          <a:lstStyle/>
          <a:p>
            <a:pPr algn="ctr"/>
            <a:r>
              <a:rPr lang="en-US" altLang="zh-CN" sz="2133" dirty="0">
                <a:solidFill>
                  <a:srgbClr val="F70202"/>
                </a:solidFill>
                <a:latin typeface="SVN-Gretoon" panose="02040603050506020204" pitchFamily="18" charset="0"/>
                <a:ea typeface="Microsoft YaHei UI" panose="020B0503020204020204" pitchFamily="34" charset="-122"/>
              </a:rPr>
              <a:t>CHÚC CÁC EM CHĂM NGOAN, HỌC GIỎI</a:t>
            </a:r>
            <a:endParaRPr lang="zh-CN" altLang="en-US" sz="2133" dirty="0">
              <a:solidFill>
                <a:srgbClr val="F70202"/>
              </a:solidFill>
              <a:latin typeface="SVN-Gretoon" panose="02040603050506020204" pitchFamily="18" charset="0"/>
              <a:ea typeface="Microsoft YaHei UI" panose="020B0503020204020204" pitchFamily="34" charset="-122"/>
            </a:endParaRPr>
          </a:p>
        </p:txBody>
      </p:sp>
    </p:spTree>
    <p:extLst>
      <p:ext uri="{BB962C8B-B14F-4D97-AF65-F5344CB8AC3E}">
        <p14:creationId xmlns:p14="http://schemas.microsoft.com/office/powerpoint/2010/main" val="2473360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900" decel="100000" fill="hold"/>
                                        <p:tgtEl>
                                          <p:spTgt spid="19"/>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14" presetClass="entr" presetSubtype="1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par>
                          <p:cTn id="36" fill="hold">
                            <p:stCondLst>
                              <p:cond delay="3500"/>
                            </p:stCondLst>
                            <p:childTnLst>
                              <p:par>
                                <p:cTn id="37" presetID="42"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2" presetClass="entr" presetSubtype="12"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0-#ppt_w/2"/>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BD0A7E4-4247-4195-BD19-19E948467B2E}"/>
              </a:ext>
            </a:extLst>
          </p:cNvPr>
          <p:cNvPicPr>
            <a:picLocks noChangeAspect="1"/>
          </p:cNvPicPr>
          <p:nvPr/>
        </p:nvPicPr>
        <p:blipFill>
          <a:blip r:embed="rId3"/>
          <a:stretch>
            <a:fillRect/>
          </a:stretch>
        </p:blipFill>
        <p:spPr>
          <a:xfrm>
            <a:off x="2049761" y="0"/>
            <a:ext cx="4651077" cy="885825"/>
          </a:xfrm>
          <a:prstGeom prst="rect">
            <a:avLst/>
          </a:prstGeom>
        </p:spPr>
      </p:pic>
      <p:sp>
        <p:nvSpPr>
          <p:cNvPr id="4" name="TextBox 3">
            <a:extLst>
              <a:ext uri="{FF2B5EF4-FFF2-40B4-BE49-F238E27FC236}">
                <a16:creationId xmlns="" xmlns:a16="http://schemas.microsoft.com/office/drawing/2014/main" id="{79F750A4-4D53-4AC2-A60D-E8DE2DFCF918}"/>
              </a:ext>
            </a:extLst>
          </p:cNvPr>
          <p:cNvSpPr txBox="1"/>
          <p:nvPr/>
        </p:nvSpPr>
        <p:spPr>
          <a:xfrm>
            <a:off x="2318146" y="1471176"/>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B44E4652-A538-4B38-AD53-BBF670B357C2}"/>
              </a:ext>
            </a:extLst>
          </p:cNvPr>
          <p:cNvSpPr txBox="1"/>
          <p:nvPr/>
        </p:nvSpPr>
        <p:spPr>
          <a:xfrm>
            <a:off x="2589610" y="2389183"/>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8" name="TextBox 7">
            <a:extLst>
              <a:ext uri="{FF2B5EF4-FFF2-40B4-BE49-F238E27FC236}">
                <a16:creationId xmlns="" xmlns:a16="http://schemas.microsoft.com/office/drawing/2014/main" id="{C20AFB5C-75BB-4173-B9BB-FFA932083C4C}"/>
              </a:ext>
            </a:extLst>
          </p:cNvPr>
          <p:cNvSpPr txBox="1"/>
          <p:nvPr/>
        </p:nvSpPr>
        <p:spPr>
          <a:xfrm>
            <a:off x="2589610" y="3105835"/>
            <a:ext cx="7297340" cy="954107"/>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870885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FDA16D3-B05B-4081-ACCA-29C61BA93008}"/>
              </a:ext>
            </a:extLst>
          </p:cNvPr>
          <p:cNvSpPr txBox="1"/>
          <p:nvPr/>
        </p:nvSpPr>
        <p:spPr>
          <a:xfrm>
            <a:off x="1994297" y="318917"/>
            <a:ext cx="6093618" cy="523220"/>
          </a:xfrm>
          <a:prstGeom prst="rect">
            <a:avLst/>
          </a:prstGeom>
          <a:noFill/>
        </p:spPr>
        <p:txBody>
          <a:bodyPr wrap="square">
            <a:spAutoFit/>
          </a:bodyPr>
          <a:lstStyle/>
          <a:p>
            <a:r>
              <a:rPr lang="nl-NL" sz="2800" b="1" i="1" kern="0" dirty="0">
                <a:solidFill>
                  <a:srgbClr val="FF0000"/>
                </a:solidFill>
                <a:latin typeface="Times New Roman" panose="02020603050405020304" pitchFamily="18" charset="0"/>
                <a:ea typeface="Times New Roman" panose="02020603050405020304" pitchFamily="18" charset="0"/>
              </a:rPr>
              <a:t>B. </a:t>
            </a:r>
            <a:r>
              <a:rPr lang="nl-NL" sz="2800" b="1" i="1" kern="0" dirty="0">
                <a:solidFill>
                  <a:srgbClr val="FF0000"/>
                </a:solidFill>
                <a:effectLst/>
                <a:latin typeface="Times New Roman" panose="02020603050405020304" pitchFamily="18" charset="0"/>
                <a:ea typeface="Times New Roman" panose="02020603050405020304" pitchFamily="18" charset="0"/>
              </a:rPr>
              <a:t>Đọc và làm bài tập</a:t>
            </a:r>
            <a:endParaRPr lang="en-US" sz="2800" b="1" dirty="0">
              <a:solidFill>
                <a:srgbClr val="FF0000"/>
              </a:solidFill>
            </a:endParaRPr>
          </a:p>
        </p:txBody>
      </p:sp>
      <p:sp>
        <p:nvSpPr>
          <p:cNvPr id="5" name="TextBox 4">
            <a:extLst>
              <a:ext uri="{FF2B5EF4-FFF2-40B4-BE49-F238E27FC236}">
                <a16:creationId xmlns="" xmlns:a16="http://schemas.microsoft.com/office/drawing/2014/main" id="{49BC54D6-5CA5-443A-A2AB-F3C8E84E0B37}"/>
              </a:ext>
            </a:extLst>
          </p:cNvPr>
          <p:cNvSpPr txBox="1"/>
          <p:nvPr/>
        </p:nvSpPr>
        <p:spPr>
          <a:xfrm>
            <a:off x="216311" y="1976140"/>
            <a:ext cx="11804239" cy="4389120"/>
          </a:xfrm>
          <a:prstGeom prst="rect">
            <a:avLst/>
          </a:prstGeom>
        </p:spPr>
        <p:style>
          <a:lnRef idx="1">
            <a:schemeClr val="accent4"/>
          </a:lnRef>
          <a:fillRef idx="2">
            <a:schemeClr val="accent4"/>
          </a:fillRef>
          <a:effectRef idx="1">
            <a:schemeClr val="accent4"/>
          </a:effectRef>
          <a:fontRef idx="minor">
            <a:schemeClr val="dk1"/>
          </a:fontRef>
        </p:style>
        <p:txBody>
          <a:bodyPr wrap="square" numCol="3">
            <a:spAutoFit/>
          </a:bodyPr>
          <a:lstStyle/>
          <a:p>
            <a:pPr algn="just" rtl="0"/>
            <a:r>
              <a:rPr lang="vi-VN" sz="2800" b="1" i="0" dirty="0">
                <a:solidFill>
                  <a:srgbClr val="000000"/>
                </a:solidFill>
                <a:effectLst/>
                <a:latin typeface="Times New Roman" panose="02020603050405020304" pitchFamily="18" charset="0"/>
                <a:cs typeface="Times New Roman" panose="02020603050405020304" pitchFamily="18" charset="0"/>
              </a:rPr>
              <a:t>Mẹ à, mẹ ơi</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Ba à, ba ơi</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Mèo trắng ngủ rồi</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Mèo đen còn thức</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Ba đến phòng trực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Mẹ vẫn chưa về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Con lắng tai nghe</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Họa mi thánh thót</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Có bài toán tập</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Khó à khó ơi</a:t>
            </a:r>
          </a:p>
          <a:p>
            <a:pPr algn="just" rtl="0"/>
            <a:endParaRPr lang="en-US" sz="2800" b="1" i="0" dirty="0">
              <a:solidFill>
                <a:srgbClr val="000000"/>
              </a:solidFill>
              <a:effectLst/>
              <a:latin typeface="Times New Roman" panose="02020603050405020304" pitchFamily="18" charset="0"/>
              <a:cs typeface="Times New Roman" panose="02020603050405020304" pitchFamily="18" charset="0"/>
            </a:endParaRP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Có ông Mặt Trời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Ghé vào cửa sổ</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Bàn tay chị gió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Vuốt làn tóc con…</a:t>
            </a:r>
          </a:p>
          <a:p>
            <a:pPr algn="just" rtl="0"/>
            <a:endParaRPr lang="en-US" sz="2800" b="1" i="0" dirty="0">
              <a:solidFill>
                <a:srgbClr val="000000"/>
              </a:solidFill>
              <a:effectLst/>
              <a:latin typeface="Times New Roman" panose="02020603050405020304" pitchFamily="18" charset="0"/>
              <a:cs typeface="Times New Roman" panose="02020603050405020304" pitchFamily="18" charset="0"/>
            </a:endParaRP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Ba mẹ đừng buồn</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Nhà không vắng vẻ</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Búp bê bé bé</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Vẫn nhoẻn miệng cười</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Mèo trắng dậy rồi</a:t>
            </a:r>
          </a:p>
          <a:p>
            <a:pPr algn="just" rtl="0"/>
            <a:endParaRPr lang="en-US" sz="2800" b="1" i="0" dirty="0">
              <a:solidFill>
                <a:srgbClr val="000000"/>
              </a:solidFill>
              <a:effectLst/>
              <a:latin typeface="Times New Roman" panose="02020603050405020304" pitchFamily="18" charset="0"/>
              <a:cs typeface="Times New Roman" panose="02020603050405020304" pitchFamily="18" charset="0"/>
            </a:endParaRP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Mèo đen bắt chuột</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Bài con đã thuộc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Toán đã làm xong</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Ba mẹ yên lòng</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Theo công theo việc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Tối về họp mặt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Đủ cả ba người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Ríu rít nói chuyện</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Vui như ngày Tết.</a:t>
            </a:r>
            <a:endParaRPr lang="en-US" sz="2800" b="1" i="0" dirty="0">
              <a:solidFill>
                <a:srgbClr val="000000"/>
              </a:solidFill>
              <a:effectLst/>
              <a:latin typeface="Times New Roman" panose="02020603050405020304" pitchFamily="18" charset="0"/>
              <a:cs typeface="Times New Roman" panose="02020603050405020304" pitchFamily="18" charset="0"/>
            </a:endParaRPr>
          </a:p>
          <a:p>
            <a:pPr algn="just" rtl="0"/>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400" b="1" i="0" dirty="0">
                <a:solidFill>
                  <a:srgbClr val="000000"/>
                </a:solidFill>
                <a:effectLst/>
                <a:latin typeface="Times New Roman" panose="02020603050405020304" pitchFamily="18" charset="0"/>
                <a:cs typeface="Times New Roman" panose="02020603050405020304" pitchFamily="18" charset="0"/>
              </a:rPr>
              <a:t>NGUYỄN TRỌNG TẠO</a:t>
            </a:r>
            <a:endParaRPr lang="vi-VN" sz="2400" b="1" i="0" dirty="0">
              <a:solidFill>
                <a:srgbClr val="00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B0BDEADB-DAC4-46B3-B86C-973F7A37AC6E}"/>
              </a:ext>
            </a:extLst>
          </p:cNvPr>
          <p:cNvSpPr txBox="1"/>
          <p:nvPr/>
        </p:nvSpPr>
        <p:spPr>
          <a:xfrm>
            <a:off x="2566988" y="1039806"/>
            <a:ext cx="6162674" cy="584775"/>
          </a:xfrm>
          <a:prstGeom prst="rect">
            <a:avLst/>
          </a:prstGeom>
          <a:noFill/>
        </p:spPr>
        <p:txBody>
          <a:bodyPr wrap="square">
            <a:spAutoFit/>
          </a:bodyPr>
          <a:lstStyle/>
          <a:p>
            <a:pPr algn="ctr" rtl="0"/>
            <a:r>
              <a:rPr lang="vi-VN" sz="3200" b="1" i="0" dirty="0">
                <a:solidFill>
                  <a:srgbClr val="FF0000"/>
                </a:solidFill>
                <a:effectLst/>
                <a:latin typeface="Times New Roman" panose="02020603050405020304" pitchFamily="18" charset="0"/>
                <a:cs typeface="Times New Roman" panose="02020603050405020304" pitchFamily="18" charset="0"/>
              </a:rPr>
              <a:t>Đồng dao tặng mẹ</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vi-VN" sz="3200" b="1" i="0" dirty="0">
                <a:solidFill>
                  <a:srgbClr val="FF0000"/>
                </a:solidFill>
                <a:effectLst/>
                <a:latin typeface="Times New Roman" panose="02020603050405020304" pitchFamily="18" charset="0"/>
                <a:cs typeface="Times New Roman" panose="02020603050405020304" pitchFamily="18" charset="0"/>
              </a:rPr>
              <a:t>tặng ba</a:t>
            </a:r>
            <a:endParaRPr lang="vi-VN" sz="3200" b="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6567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4DE91E9B-6316-41FC-81FD-DC6AF5B9B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2" y="1228037"/>
            <a:ext cx="12182900" cy="5642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8B0191D8-7A27-4B09-9414-CC22781CF267}"/>
              </a:ext>
            </a:extLst>
          </p:cNvPr>
          <p:cNvSpPr txBox="1"/>
          <p:nvPr/>
        </p:nvSpPr>
        <p:spPr>
          <a:xfrm>
            <a:off x="2146164" y="-16529"/>
            <a:ext cx="7066358" cy="954107"/>
          </a:xfrm>
          <a:prstGeom prst="rect">
            <a:avLst/>
          </a:prstGeom>
          <a:noFill/>
        </p:spPr>
        <p:txBody>
          <a:bodyPr wrap="none" rtlCol="0">
            <a:spAutoFit/>
          </a:bodyPr>
          <a:lstStyle/>
          <a:p>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en-US" sz="2800" b="1" dirty="0">
              <a:solidFill>
                <a:srgbClr val="FF0000"/>
              </a:solidFill>
            </a:endParaRPr>
          </a:p>
        </p:txBody>
      </p:sp>
      <p:grpSp>
        <p:nvGrpSpPr>
          <p:cNvPr id="38" name="Group 37">
            <a:extLst>
              <a:ext uri="{FF2B5EF4-FFF2-40B4-BE49-F238E27FC236}">
                <a16:creationId xmlns="" xmlns:a16="http://schemas.microsoft.com/office/drawing/2014/main" id="{02109CE0-8198-49E9-B8FB-D191401D9C96}"/>
              </a:ext>
            </a:extLst>
          </p:cNvPr>
          <p:cNvGrpSpPr/>
          <p:nvPr/>
        </p:nvGrpSpPr>
        <p:grpSpPr>
          <a:xfrm>
            <a:off x="2290596" y="1928909"/>
            <a:ext cx="1194555" cy="975553"/>
            <a:chOff x="2290596" y="1928909"/>
            <a:chExt cx="1194555" cy="975553"/>
          </a:xfrm>
        </p:grpSpPr>
        <p:pic>
          <p:nvPicPr>
            <p:cNvPr id="3" name="Picture 2">
              <a:extLst>
                <a:ext uri="{FF2B5EF4-FFF2-40B4-BE49-F238E27FC236}">
                  <a16:creationId xmlns="" xmlns:a16="http://schemas.microsoft.com/office/drawing/2014/main" id="{23431976-FB16-4D32-A374-98E14DB0194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3998692" flipH="1">
              <a:off x="2400097" y="1819408"/>
              <a:ext cx="975553" cy="1194555"/>
            </a:xfrm>
            <a:prstGeom prst="rect">
              <a:avLst/>
            </a:prstGeom>
          </p:spPr>
        </p:pic>
        <p:sp>
          <p:nvSpPr>
            <p:cNvPr id="4" name="TextBox 3">
              <a:extLst>
                <a:ext uri="{FF2B5EF4-FFF2-40B4-BE49-F238E27FC236}">
                  <a16:creationId xmlns="" xmlns:a16="http://schemas.microsoft.com/office/drawing/2014/main" id="{4F9A67B8-4B5B-453A-8579-45222A907228}"/>
                </a:ext>
              </a:extLst>
            </p:cNvPr>
            <p:cNvSpPr txBox="1"/>
            <p:nvPr/>
          </p:nvSpPr>
          <p:spPr>
            <a:xfrm>
              <a:off x="2611579" y="2229857"/>
              <a:ext cx="782587"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trắng</a:t>
              </a:r>
              <a:endParaRPr lang="en-US" sz="2000" b="1" dirty="0">
                <a:latin typeface="Times New Roman" panose="02020603050405020304" pitchFamily="18" charset="0"/>
                <a:cs typeface="Times New Roman" panose="02020603050405020304" pitchFamily="18" charset="0"/>
              </a:endParaRPr>
            </a:p>
          </p:txBody>
        </p:sp>
      </p:grpSp>
      <p:grpSp>
        <p:nvGrpSpPr>
          <p:cNvPr id="37" name="Group 36">
            <a:extLst>
              <a:ext uri="{FF2B5EF4-FFF2-40B4-BE49-F238E27FC236}">
                <a16:creationId xmlns="" xmlns:a16="http://schemas.microsoft.com/office/drawing/2014/main" id="{145BD591-286B-4355-B471-718E612477D0}"/>
              </a:ext>
            </a:extLst>
          </p:cNvPr>
          <p:cNvGrpSpPr/>
          <p:nvPr/>
        </p:nvGrpSpPr>
        <p:grpSpPr>
          <a:xfrm>
            <a:off x="3305642" y="2878615"/>
            <a:ext cx="1273615" cy="1040119"/>
            <a:chOff x="3305642" y="2878615"/>
            <a:chExt cx="1273615" cy="1040119"/>
          </a:xfrm>
        </p:grpSpPr>
        <p:pic>
          <p:nvPicPr>
            <p:cNvPr id="5" name="Picture 4">
              <a:extLst>
                <a:ext uri="{FF2B5EF4-FFF2-40B4-BE49-F238E27FC236}">
                  <a16:creationId xmlns="" xmlns:a16="http://schemas.microsoft.com/office/drawing/2014/main" id="{23007B21-0167-4292-A09A-D0028EDF018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16781974">
              <a:off x="3422390" y="2761867"/>
              <a:ext cx="1040119" cy="1273615"/>
            </a:xfrm>
            <a:prstGeom prst="rect">
              <a:avLst/>
            </a:prstGeom>
          </p:spPr>
        </p:pic>
        <p:sp>
          <p:nvSpPr>
            <p:cNvPr id="17" name="TextBox 16">
              <a:extLst>
                <a:ext uri="{FF2B5EF4-FFF2-40B4-BE49-F238E27FC236}">
                  <a16:creationId xmlns="" xmlns:a16="http://schemas.microsoft.com/office/drawing/2014/main" id="{4F37FAF4-1791-41D3-A051-D6CD28D8EB18}"/>
                </a:ext>
              </a:extLst>
            </p:cNvPr>
            <p:cNvSpPr txBox="1"/>
            <p:nvPr/>
          </p:nvSpPr>
          <p:spPr>
            <a:xfrm>
              <a:off x="3480440" y="3257153"/>
              <a:ext cx="511679"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tóc</a:t>
              </a:r>
              <a:endParaRPr lang="en-US" sz="2000" b="1"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 xmlns:a16="http://schemas.microsoft.com/office/drawing/2014/main" id="{CB8F4177-7D6A-4AC6-BD40-DB842B9F756E}"/>
              </a:ext>
            </a:extLst>
          </p:cNvPr>
          <p:cNvGrpSpPr/>
          <p:nvPr/>
        </p:nvGrpSpPr>
        <p:grpSpPr>
          <a:xfrm>
            <a:off x="4363394" y="3544706"/>
            <a:ext cx="1204759" cy="983887"/>
            <a:chOff x="4363394" y="3544706"/>
            <a:chExt cx="1204759" cy="983887"/>
          </a:xfrm>
        </p:grpSpPr>
        <p:pic>
          <p:nvPicPr>
            <p:cNvPr id="6" name="Picture 5">
              <a:extLst>
                <a:ext uri="{FF2B5EF4-FFF2-40B4-BE49-F238E27FC236}">
                  <a16:creationId xmlns="" xmlns:a16="http://schemas.microsoft.com/office/drawing/2014/main" id="{4AC49558-1209-4AC0-94C4-1BA3873F28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5400000" flipH="1">
              <a:off x="4473830" y="3434270"/>
              <a:ext cx="983887" cy="1204759"/>
            </a:xfrm>
            <a:prstGeom prst="rect">
              <a:avLst/>
            </a:prstGeom>
          </p:spPr>
        </p:pic>
        <p:sp>
          <p:nvSpPr>
            <p:cNvPr id="18" name="TextBox 17">
              <a:extLst>
                <a:ext uri="{FF2B5EF4-FFF2-40B4-BE49-F238E27FC236}">
                  <a16:creationId xmlns="" xmlns:a16="http://schemas.microsoft.com/office/drawing/2014/main" id="{DF011B95-1019-42A1-A9B4-74AF83B9A946}"/>
                </a:ext>
              </a:extLst>
            </p:cNvPr>
            <p:cNvSpPr txBox="1"/>
            <p:nvPr/>
          </p:nvSpPr>
          <p:spPr>
            <a:xfrm>
              <a:off x="4623464" y="3923370"/>
              <a:ext cx="797013"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thuộc</a:t>
              </a:r>
              <a:endParaRPr lang="en-US" sz="2000" b="1" dirty="0">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 xmlns:a16="http://schemas.microsoft.com/office/drawing/2014/main" id="{A66BBEC1-103E-4225-93C1-BC367B5332FC}"/>
              </a:ext>
            </a:extLst>
          </p:cNvPr>
          <p:cNvGrpSpPr/>
          <p:nvPr/>
        </p:nvGrpSpPr>
        <p:grpSpPr>
          <a:xfrm>
            <a:off x="4696055" y="2458514"/>
            <a:ext cx="1291059" cy="1054365"/>
            <a:chOff x="4696055" y="2458514"/>
            <a:chExt cx="1291059" cy="1054365"/>
          </a:xfrm>
        </p:grpSpPr>
        <p:pic>
          <p:nvPicPr>
            <p:cNvPr id="8" name="Picture 7">
              <a:extLst>
                <a:ext uri="{FF2B5EF4-FFF2-40B4-BE49-F238E27FC236}">
                  <a16:creationId xmlns="" xmlns:a16="http://schemas.microsoft.com/office/drawing/2014/main" id="{FE4FE07B-8DD0-4629-96A5-E5DC4E88EA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3528471" flipH="1">
              <a:off x="4814402" y="2340167"/>
              <a:ext cx="1054365" cy="1291059"/>
            </a:xfrm>
            <a:prstGeom prst="rect">
              <a:avLst/>
            </a:prstGeom>
          </p:spPr>
        </p:pic>
        <p:sp>
          <p:nvSpPr>
            <p:cNvPr id="19" name="TextBox 18">
              <a:extLst>
                <a:ext uri="{FF2B5EF4-FFF2-40B4-BE49-F238E27FC236}">
                  <a16:creationId xmlns="" xmlns:a16="http://schemas.microsoft.com/office/drawing/2014/main" id="{C5F67691-2B78-4318-AF6E-BA92BB3EED1E}"/>
                </a:ext>
              </a:extLst>
            </p:cNvPr>
            <p:cNvSpPr txBox="1"/>
            <p:nvPr/>
          </p:nvSpPr>
          <p:spPr>
            <a:xfrm>
              <a:off x="4972972" y="2861175"/>
              <a:ext cx="665567"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cười</a:t>
              </a:r>
              <a:endParaRPr lang="en-US" sz="2000" b="1" dirty="0">
                <a:latin typeface="Times New Roman" panose="02020603050405020304" pitchFamily="18" charset="0"/>
                <a:cs typeface="Times New Roman" panose="02020603050405020304" pitchFamily="18" charset="0"/>
              </a:endParaRPr>
            </a:p>
          </p:txBody>
        </p:sp>
      </p:grpSp>
      <p:grpSp>
        <p:nvGrpSpPr>
          <p:cNvPr id="36" name="Group 35">
            <a:extLst>
              <a:ext uri="{FF2B5EF4-FFF2-40B4-BE49-F238E27FC236}">
                <a16:creationId xmlns="" xmlns:a16="http://schemas.microsoft.com/office/drawing/2014/main" id="{50A75CF4-C970-4674-9C89-3EDC46A1FC0B}"/>
              </a:ext>
            </a:extLst>
          </p:cNvPr>
          <p:cNvGrpSpPr/>
          <p:nvPr/>
        </p:nvGrpSpPr>
        <p:grpSpPr>
          <a:xfrm>
            <a:off x="3972710" y="2280332"/>
            <a:ext cx="1089811" cy="890012"/>
            <a:chOff x="3972710" y="2280332"/>
            <a:chExt cx="1089811" cy="890012"/>
          </a:xfrm>
        </p:grpSpPr>
        <p:pic>
          <p:nvPicPr>
            <p:cNvPr id="7" name="Picture 6">
              <a:extLst>
                <a:ext uri="{FF2B5EF4-FFF2-40B4-BE49-F238E27FC236}">
                  <a16:creationId xmlns="" xmlns:a16="http://schemas.microsoft.com/office/drawing/2014/main" id="{6610719D-5122-4DAA-B48A-37D9CEE81B3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7025921" flipV="1">
              <a:off x="4072610" y="2180432"/>
              <a:ext cx="890012" cy="1089811"/>
            </a:xfrm>
            <a:prstGeom prst="rect">
              <a:avLst/>
            </a:prstGeom>
          </p:spPr>
        </p:pic>
        <p:sp>
          <p:nvSpPr>
            <p:cNvPr id="20" name="TextBox 19">
              <a:extLst>
                <a:ext uri="{FF2B5EF4-FFF2-40B4-BE49-F238E27FC236}">
                  <a16:creationId xmlns="" xmlns:a16="http://schemas.microsoft.com/office/drawing/2014/main" id="{4644E47E-ED4B-4B0D-B951-F27CAA694A43}"/>
                </a:ext>
              </a:extLst>
            </p:cNvPr>
            <p:cNvSpPr txBox="1"/>
            <p:nvPr/>
          </p:nvSpPr>
          <p:spPr>
            <a:xfrm>
              <a:off x="4115913" y="2441989"/>
              <a:ext cx="598241"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khó</a:t>
              </a:r>
              <a:endParaRPr lang="en-US" sz="2000" b="1"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 xmlns:a16="http://schemas.microsoft.com/office/drawing/2014/main" id="{45A3DFAF-F633-4838-ABB7-5C45CC7A025C}"/>
              </a:ext>
            </a:extLst>
          </p:cNvPr>
          <p:cNvGrpSpPr/>
          <p:nvPr/>
        </p:nvGrpSpPr>
        <p:grpSpPr>
          <a:xfrm>
            <a:off x="3451674" y="1161983"/>
            <a:ext cx="1124793" cy="918581"/>
            <a:chOff x="3451674" y="1161983"/>
            <a:chExt cx="1124793" cy="918581"/>
          </a:xfrm>
        </p:grpSpPr>
        <p:pic>
          <p:nvPicPr>
            <p:cNvPr id="12" name="Picture 11">
              <a:extLst>
                <a:ext uri="{FF2B5EF4-FFF2-40B4-BE49-F238E27FC236}">
                  <a16:creationId xmlns="" xmlns:a16="http://schemas.microsoft.com/office/drawing/2014/main" id="{4B7FA53F-92E4-4802-8D09-A609B9C2055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5807351" flipH="1">
              <a:off x="3554780" y="1058877"/>
              <a:ext cx="918581" cy="1124793"/>
            </a:xfrm>
            <a:prstGeom prst="rect">
              <a:avLst/>
            </a:prstGeom>
          </p:spPr>
        </p:pic>
        <p:sp>
          <p:nvSpPr>
            <p:cNvPr id="21" name="TextBox 20">
              <a:extLst>
                <a:ext uri="{FF2B5EF4-FFF2-40B4-BE49-F238E27FC236}">
                  <a16:creationId xmlns="" xmlns:a16="http://schemas.microsoft.com/office/drawing/2014/main" id="{38126E4E-6BFD-41B8-850A-F586C3CF4B1C}"/>
                </a:ext>
              </a:extLst>
            </p:cNvPr>
            <p:cNvSpPr txBox="1"/>
            <p:nvPr/>
          </p:nvSpPr>
          <p:spPr>
            <a:xfrm>
              <a:off x="3752578" y="1527370"/>
              <a:ext cx="583814"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đen</a:t>
              </a:r>
              <a:endParaRPr lang="en-US" sz="2000" b="1"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 xmlns:a16="http://schemas.microsoft.com/office/drawing/2014/main" id="{7B1E35EB-359D-4335-8D7B-63FB66B8398D}"/>
              </a:ext>
            </a:extLst>
          </p:cNvPr>
          <p:cNvGrpSpPr/>
          <p:nvPr/>
        </p:nvGrpSpPr>
        <p:grpSpPr>
          <a:xfrm>
            <a:off x="4872475" y="1151122"/>
            <a:ext cx="881347" cy="1079200"/>
            <a:chOff x="4872475" y="1151122"/>
            <a:chExt cx="881347" cy="1079200"/>
          </a:xfrm>
        </p:grpSpPr>
        <p:pic>
          <p:nvPicPr>
            <p:cNvPr id="11" name="Picture 10">
              <a:extLst>
                <a:ext uri="{FF2B5EF4-FFF2-40B4-BE49-F238E27FC236}">
                  <a16:creationId xmlns="" xmlns:a16="http://schemas.microsoft.com/office/drawing/2014/main" id="{9C480D62-B1ED-469D-AA12-4FFAE2E1865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2464475" flipH="1">
              <a:off x="4872475" y="1151122"/>
              <a:ext cx="881347" cy="1079200"/>
            </a:xfrm>
            <a:prstGeom prst="rect">
              <a:avLst/>
            </a:prstGeom>
          </p:spPr>
        </p:pic>
        <p:sp>
          <p:nvSpPr>
            <p:cNvPr id="22" name="TextBox 21">
              <a:extLst>
                <a:ext uri="{FF2B5EF4-FFF2-40B4-BE49-F238E27FC236}">
                  <a16:creationId xmlns="" xmlns:a16="http://schemas.microsoft.com/office/drawing/2014/main" id="{4D9398CF-188B-4D23-9720-F0433BD7A2D2}"/>
                </a:ext>
              </a:extLst>
            </p:cNvPr>
            <p:cNvSpPr txBox="1"/>
            <p:nvPr/>
          </p:nvSpPr>
          <p:spPr>
            <a:xfrm>
              <a:off x="4923328" y="1498721"/>
              <a:ext cx="598241"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ngủ</a:t>
              </a:r>
              <a:endParaRPr lang="en-US" sz="2000" b="1" dirty="0">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 xmlns:a16="http://schemas.microsoft.com/office/drawing/2014/main" id="{BC6432D3-EEA0-4235-81DD-A246A9C3FC80}"/>
              </a:ext>
            </a:extLst>
          </p:cNvPr>
          <p:cNvGrpSpPr/>
          <p:nvPr/>
        </p:nvGrpSpPr>
        <p:grpSpPr>
          <a:xfrm>
            <a:off x="5837015" y="1603894"/>
            <a:ext cx="1145648" cy="935613"/>
            <a:chOff x="5837015" y="1603894"/>
            <a:chExt cx="1145648" cy="935613"/>
          </a:xfrm>
        </p:grpSpPr>
        <p:pic>
          <p:nvPicPr>
            <p:cNvPr id="10" name="Picture 9">
              <a:extLst>
                <a:ext uri="{FF2B5EF4-FFF2-40B4-BE49-F238E27FC236}">
                  <a16:creationId xmlns="" xmlns:a16="http://schemas.microsoft.com/office/drawing/2014/main" id="{FCE998E9-FED8-4BCB-A6D6-F43C51A6D2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17601308">
              <a:off x="5942032" y="1498877"/>
              <a:ext cx="935613" cy="1145648"/>
            </a:xfrm>
            <a:prstGeom prst="rect">
              <a:avLst/>
            </a:prstGeom>
          </p:spPr>
        </p:pic>
        <p:sp>
          <p:nvSpPr>
            <p:cNvPr id="23" name="TextBox 22">
              <a:extLst>
                <a:ext uri="{FF2B5EF4-FFF2-40B4-BE49-F238E27FC236}">
                  <a16:creationId xmlns="" xmlns:a16="http://schemas.microsoft.com/office/drawing/2014/main" id="{0D10FD3C-4E89-4AC5-851D-B17C52079656}"/>
                </a:ext>
              </a:extLst>
            </p:cNvPr>
            <p:cNvSpPr txBox="1"/>
            <p:nvPr/>
          </p:nvSpPr>
          <p:spPr>
            <a:xfrm>
              <a:off x="5951557" y="1993154"/>
              <a:ext cx="679994"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thức</a:t>
              </a:r>
              <a:endParaRPr lang="en-US" sz="2000" b="1"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 xmlns:a16="http://schemas.microsoft.com/office/drawing/2014/main" id="{2163E7CF-3898-49F9-8616-4C1C062FDC10}"/>
              </a:ext>
            </a:extLst>
          </p:cNvPr>
          <p:cNvGrpSpPr/>
          <p:nvPr/>
        </p:nvGrpSpPr>
        <p:grpSpPr>
          <a:xfrm>
            <a:off x="6777020" y="1255613"/>
            <a:ext cx="1104098" cy="901680"/>
            <a:chOff x="6777020" y="1255613"/>
            <a:chExt cx="1104098" cy="901680"/>
          </a:xfrm>
        </p:grpSpPr>
        <p:pic>
          <p:nvPicPr>
            <p:cNvPr id="13" name="Picture 12">
              <a:extLst>
                <a:ext uri="{FF2B5EF4-FFF2-40B4-BE49-F238E27FC236}">
                  <a16:creationId xmlns="" xmlns:a16="http://schemas.microsoft.com/office/drawing/2014/main" id="{7D61B750-D552-407A-99EE-2F851CC623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18315419">
              <a:off x="6878229" y="1154404"/>
              <a:ext cx="901680" cy="1104098"/>
            </a:xfrm>
            <a:prstGeom prst="rect">
              <a:avLst/>
            </a:prstGeom>
          </p:spPr>
        </p:pic>
        <p:sp>
          <p:nvSpPr>
            <p:cNvPr id="24" name="TextBox 23">
              <a:extLst>
                <a:ext uri="{FF2B5EF4-FFF2-40B4-BE49-F238E27FC236}">
                  <a16:creationId xmlns="" xmlns:a16="http://schemas.microsoft.com/office/drawing/2014/main" id="{16D07BEB-73FB-4E0E-B8B8-C3BD6F1ACC35}"/>
                </a:ext>
              </a:extLst>
            </p:cNvPr>
            <p:cNvSpPr txBox="1"/>
            <p:nvPr/>
          </p:nvSpPr>
          <p:spPr>
            <a:xfrm>
              <a:off x="6894095" y="1451292"/>
              <a:ext cx="511679"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gió</a:t>
              </a:r>
              <a:endParaRPr lang="en-US" sz="2000" b="1" dirty="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 xmlns:a16="http://schemas.microsoft.com/office/drawing/2014/main" id="{303E94AD-BC83-4174-B502-6C8E16B0E492}"/>
              </a:ext>
            </a:extLst>
          </p:cNvPr>
          <p:cNvGrpSpPr/>
          <p:nvPr/>
        </p:nvGrpSpPr>
        <p:grpSpPr>
          <a:xfrm>
            <a:off x="7131042" y="2114461"/>
            <a:ext cx="1204077" cy="983330"/>
            <a:chOff x="7131042" y="2114461"/>
            <a:chExt cx="1204077" cy="983330"/>
          </a:xfrm>
        </p:grpSpPr>
        <p:pic>
          <p:nvPicPr>
            <p:cNvPr id="14" name="Picture 13">
              <a:extLst>
                <a:ext uri="{FF2B5EF4-FFF2-40B4-BE49-F238E27FC236}">
                  <a16:creationId xmlns="" xmlns:a16="http://schemas.microsoft.com/office/drawing/2014/main" id="{50145497-56FE-4C51-9386-FE072EFDE1F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4882726" flipH="1">
              <a:off x="7241416" y="2004087"/>
              <a:ext cx="983330" cy="1204077"/>
            </a:xfrm>
            <a:prstGeom prst="rect">
              <a:avLst/>
            </a:prstGeom>
          </p:spPr>
        </p:pic>
        <p:sp>
          <p:nvSpPr>
            <p:cNvPr id="25" name="TextBox 24">
              <a:extLst>
                <a:ext uri="{FF2B5EF4-FFF2-40B4-BE49-F238E27FC236}">
                  <a16:creationId xmlns="" xmlns:a16="http://schemas.microsoft.com/office/drawing/2014/main" id="{D50FBD32-38D2-4E04-9107-3DD25FA0E2A4}"/>
                </a:ext>
              </a:extLst>
            </p:cNvPr>
            <p:cNvSpPr txBox="1"/>
            <p:nvPr/>
          </p:nvSpPr>
          <p:spPr>
            <a:xfrm>
              <a:off x="7410270" y="2509845"/>
              <a:ext cx="712054"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ngày</a:t>
              </a:r>
              <a:endParaRPr lang="en-US" sz="2000" b="1" dirty="0">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 xmlns:a16="http://schemas.microsoft.com/office/drawing/2014/main" id="{FE504F5F-29C4-4CD4-92D8-975A4D6A64AA}"/>
              </a:ext>
            </a:extLst>
          </p:cNvPr>
          <p:cNvGrpSpPr/>
          <p:nvPr/>
        </p:nvGrpSpPr>
        <p:grpSpPr>
          <a:xfrm>
            <a:off x="7711520" y="2874547"/>
            <a:ext cx="1123255" cy="917325"/>
            <a:chOff x="7711520" y="2874547"/>
            <a:chExt cx="1123255" cy="917325"/>
          </a:xfrm>
        </p:grpSpPr>
        <p:pic>
          <p:nvPicPr>
            <p:cNvPr id="15" name="Picture 14">
              <a:extLst>
                <a:ext uri="{FF2B5EF4-FFF2-40B4-BE49-F238E27FC236}">
                  <a16:creationId xmlns="" xmlns:a16="http://schemas.microsoft.com/office/drawing/2014/main" id="{D37B61AE-52DA-4CDE-BE04-8BAB187F7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16474854">
              <a:off x="7814485" y="2771582"/>
              <a:ext cx="917325" cy="1123255"/>
            </a:xfrm>
            <a:prstGeom prst="rect">
              <a:avLst/>
            </a:prstGeom>
          </p:spPr>
        </p:pic>
        <p:sp>
          <p:nvSpPr>
            <p:cNvPr id="26" name="TextBox 25">
              <a:extLst>
                <a:ext uri="{FF2B5EF4-FFF2-40B4-BE49-F238E27FC236}">
                  <a16:creationId xmlns="" xmlns:a16="http://schemas.microsoft.com/office/drawing/2014/main" id="{B7083397-2A93-470C-BAD9-8597CCC2BF9F}"/>
                </a:ext>
              </a:extLst>
            </p:cNvPr>
            <p:cNvSpPr txBox="1"/>
            <p:nvPr/>
          </p:nvSpPr>
          <p:spPr>
            <a:xfrm>
              <a:off x="7819245" y="3133154"/>
              <a:ext cx="740908"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buồn</a:t>
              </a:r>
              <a:endParaRPr lang="en-US" sz="2000" b="1" dirty="0">
                <a:latin typeface="Times New Roman" panose="02020603050405020304" pitchFamily="18" charset="0"/>
                <a:cs typeface="Times New Roman" panose="02020603050405020304" pitchFamily="18" charset="0"/>
              </a:endParaRPr>
            </a:p>
          </p:txBody>
        </p:sp>
      </p:grpSp>
      <p:grpSp>
        <p:nvGrpSpPr>
          <p:cNvPr id="33" name="Group 32">
            <a:extLst>
              <a:ext uri="{FF2B5EF4-FFF2-40B4-BE49-F238E27FC236}">
                <a16:creationId xmlns="" xmlns:a16="http://schemas.microsoft.com/office/drawing/2014/main" id="{C392C4EB-B1E8-41EA-A895-A7F88D898235}"/>
              </a:ext>
            </a:extLst>
          </p:cNvPr>
          <p:cNvGrpSpPr/>
          <p:nvPr/>
        </p:nvGrpSpPr>
        <p:grpSpPr>
          <a:xfrm>
            <a:off x="6203628" y="2884508"/>
            <a:ext cx="1399992" cy="1143327"/>
            <a:chOff x="6203628" y="2884508"/>
            <a:chExt cx="1399992" cy="1143327"/>
          </a:xfrm>
        </p:grpSpPr>
        <p:pic>
          <p:nvPicPr>
            <p:cNvPr id="9" name="Picture 8">
              <a:extLst>
                <a:ext uri="{FF2B5EF4-FFF2-40B4-BE49-F238E27FC236}">
                  <a16:creationId xmlns="" xmlns:a16="http://schemas.microsoft.com/office/drawing/2014/main" id="{37288269-9516-4C59-A5EA-F29DCCA9DD0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16767564">
              <a:off x="6331960" y="2756176"/>
              <a:ext cx="1143327" cy="1399992"/>
            </a:xfrm>
            <a:prstGeom prst="rect">
              <a:avLst/>
            </a:prstGeom>
          </p:spPr>
        </p:pic>
        <p:sp>
          <p:nvSpPr>
            <p:cNvPr id="27" name="TextBox 26">
              <a:extLst>
                <a:ext uri="{FF2B5EF4-FFF2-40B4-BE49-F238E27FC236}">
                  <a16:creationId xmlns="" xmlns:a16="http://schemas.microsoft.com/office/drawing/2014/main" id="{79F166B7-A59B-4519-98D1-979A63325DCF}"/>
                </a:ext>
              </a:extLst>
            </p:cNvPr>
            <p:cNvSpPr txBox="1"/>
            <p:nvPr/>
          </p:nvSpPr>
          <p:spPr>
            <a:xfrm>
              <a:off x="6294604" y="3275409"/>
              <a:ext cx="1018227"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vắng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vẻ</a:t>
              </a:r>
              <a:endParaRPr lang="en-US" sz="2000" b="1" dirty="0">
                <a:latin typeface="Times New Roman" panose="02020603050405020304" pitchFamily="18" charset="0"/>
                <a:cs typeface="Times New Roman" panose="02020603050405020304" pitchFamily="18" charset="0"/>
              </a:endParaRPr>
            </a:p>
          </p:txBody>
        </p:sp>
      </p:grpSp>
      <p:sp>
        <p:nvSpPr>
          <p:cNvPr id="41" name="TextBox 40">
            <a:extLst>
              <a:ext uri="{FF2B5EF4-FFF2-40B4-BE49-F238E27FC236}">
                <a16:creationId xmlns="" xmlns:a16="http://schemas.microsoft.com/office/drawing/2014/main" id="{07CA5672-E684-4ACA-BDF0-EB23963D4C6D}"/>
              </a:ext>
            </a:extLst>
          </p:cNvPr>
          <p:cNvSpPr txBox="1"/>
          <p:nvPr/>
        </p:nvSpPr>
        <p:spPr>
          <a:xfrm>
            <a:off x="3345952" y="529821"/>
            <a:ext cx="3046480" cy="523220"/>
          </a:xfrm>
          <a:prstGeom prst="rect">
            <a:avLst/>
          </a:prstGeom>
          <a:solidFill>
            <a:schemeClr val="accent4">
              <a:lumMod val="20000"/>
              <a:lumOff val="80000"/>
            </a:schemeClr>
          </a:solidFill>
        </p:spPr>
        <p:txBody>
          <a:bodyPr wrap="square">
            <a:spAutoFit/>
          </a:bodyPr>
          <a:lstStyle/>
          <a:p>
            <a:r>
              <a:rPr lang="en-US" sz="2800" b="1" dirty="0" err="1">
                <a:solidFill>
                  <a:srgbClr val="0070C0"/>
                </a:solidFill>
                <a:latin typeface="Times New Roman" panose="02020603050405020304" pitchFamily="18" charset="0"/>
                <a:ea typeface="Calibri" panose="020F0502020204030204" pitchFamily="34" charset="0"/>
              </a:rPr>
              <a:t>L</a:t>
            </a:r>
            <a:r>
              <a:rPr lang="en-US" sz="2800" b="1" dirty="0" err="1">
                <a:solidFill>
                  <a:srgbClr val="0070C0"/>
                </a:solidFill>
                <a:effectLst/>
                <a:latin typeface="Times New Roman" panose="02020603050405020304" pitchFamily="18" charset="0"/>
                <a:ea typeface="Calibri" panose="020F0502020204030204" pitchFamily="34" charset="0"/>
              </a:rPr>
              <a:t>àm</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việc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nhóm</a:t>
            </a:r>
            <a:r>
              <a:rPr lang="en-US" sz="2800" b="1" dirty="0">
                <a:solidFill>
                  <a:srgbClr val="0070C0"/>
                </a:solidFill>
                <a:effectLst/>
                <a:latin typeface="Times New Roman" panose="02020603050405020304" pitchFamily="18" charset="0"/>
                <a:ea typeface="Calibri" panose="020F0502020204030204" pitchFamily="34" charset="0"/>
              </a:rPr>
              <a:t> 4.</a:t>
            </a:r>
            <a:endParaRPr lang="en-US" sz="2800" dirty="0">
              <a:solidFill>
                <a:srgbClr val="0070C0"/>
              </a:solidFill>
            </a:endParaRPr>
          </a:p>
        </p:txBody>
      </p:sp>
    </p:spTree>
    <p:extLst>
      <p:ext uri="{BB962C8B-B14F-4D97-AF65-F5344CB8AC3E}">
        <p14:creationId xmlns:p14="http://schemas.microsoft.com/office/powerpoint/2010/main" val="91020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59259E-6 L -0.26562 0.08981 " pathEditMode="relative" rAng="0" ptsTypes="AA">
                                      <p:cBhvr>
                                        <p:cTn id="6" dur="2000" fill="hold"/>
                                        <p:tgtEl>
                                          <p:spTgt spid="35"/>
                                        </p:tgtEl>
                                        <p:attrNameLst>
                                          <p:attrName>ppt_x</p:attrName>
                                          <p:attrName>ppt_y</p:attrName>
                                        </p:attrNameLst>
                                      </p:cBhvr>
                                      <p:rCtr x="-13281" y="449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8.33333E-7 3.33333E-6 L -0.17708 0.32639 " pathEditMode="relative" rAng="0" ptsTypes="AA">
                                      <p:cBhvr>
                                        <p:cTn id="10" dur="2000" fill="hold"/>
                                        <p:tgtEl>
                                          <p:spTgt spid="34"/>
                                        </p:tgtEl>
                                        <p:attrNameLst>
                                          <p:attrName>ppt_x</p:attrName>
                                          <p:attrName>ppt_y</p:attrName>
                                        </p:attrNameLst>
                                      </p:cBhvr>
                                      <p:rCtr x="-8854" y="1631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91667E-6 2.22222E-6 L -0.32552 0.53495 " pathEditMode="relative" rAng="0" ptsTypes="AA">
                                      <p:cBhvr>
                                        <p:cTn id="14" dur="2000" fill="hold"/>
                                        <p:tgtEl>
                                          <p:spTgt spid="28"/>
                                        </p:tgtEl>
                                        <p:attrNameLst>
                                          <p:attrName>ppt_x</p:attrName>
                                          <p:attrName>ppt_y</p:attrName>
                                        </p:attrNameLst>
                                      </p:cBhvr>
                                      <p:rCtr x="-16276" y="2673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25E-6 -3.33333E-6 L -0.32578 0.47523 " pathEditMode="relative" rAng="0" ptsTypes="AA">
                                      <p:cBhvr>
                                        <p:cTn id="18" dur="2000" fill="hold"/>
                                        <p:tgtEl>
                                          <p:spTgt spid="30"/>
                                        </p:tgtEl>
                                        <p:attrNameLst>
                                          <p:attrName>ppt_x</p:attrName>
                                          <p:attrName>ppt_y</p:attrName>
                                        </p:attrNameLst>
                                      </p:cBhvr>
                                      <p:rCtr x="-16289" y="2375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375E-6 -1.11111E-6 L -0.44401 0.19954 " pathEditMode="relative" rAng="0" ptsTypes="AA">
                                      <p:cBhvr>
                                        <p:cTn id="22" dur="2000" fill="hold"/>
                                        <p:tgtEl>
                                          <p:spTgt spid="32"/>
                                        </p:tgtEl>
                                        <p:attrNameLst>
                                          <p:attrName>ppt_x</p:attrName>
                                          <p:attrName>ppt_y</p:attrName>
                                        </p:attrNameLst>
                                      </p:cBhvr>
                                      <p:rCtr x="-22201" y="997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70833E-6 -0.00532 L 0.07903 0.32569 " pathEditMode="relative" rAng="0" ptsTypes="AA">
                                      <p:cBhvr>
                                        <p:cTn id="26" dur="2000" fill="hold"/>
                                        <p:tgtEl>
                                          <p:spTgt spid="37"/>
                                        </p:tgtEl>
                                        <p:attrNameLst>
                                          <p:attrName>ppt_x</p:attrName>
                                          <p:attrName>ppt_y</p:attrName>
                                        </p:attrNameLst>
                                      </p:cBhvr>
                                      <p:rCtr x="3945" y="1655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66667E-6 -2.59259E-6 L -0.25716 0.60625 " pathEditMode="relative" rAng="0" ptsTypes="AA">
                                      <p:cBhvr>
                                        <p:cTn id="30" dur="2000" fill="hold"/>
                                        <p:tgtEl>
                                          <p:spTgt spid="29"/>
                                        </p:tgtEl>
                                        <p:attrNameLst>
                                          <p:attrName>ppt_x</p:attrName>
                                          <p:attrName>ppt_y</p:attrName>
                                        </p:attrNameLst>
                                      </p:cBhvr>
                                      <p:rCtr x="-12865" y="30301"/>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79167E-6 -1.11111E-6 L -0.18138 0.47153 " pathEditMode="relative" rAng="0" ptsTypes="AA">
                                      <p:cBhvr>
                                        <p:cTn id="34" dur="2000" fill="hold"/>
                                        <p:tgtEl>
                                          <p:spTgt spid="31"/>
                                        </p:tgtEl>
                                        <p:attrNameLst>
                                          <p:attrName>ppt_x</p:attrName>
                                          <p:attrName>ppt_y</p:attrName>
                                        </p:attrNameLst>
                                      </p:cBhvr>
                                      <p:rCtr x="-9076" y="23565"/>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04167E-6 -4.81481E-6 L 0.52266 0.425 " pathEditMode="relative" rAng="0" ptsTypes="AA">
                                      <p:cBhvr>
                                        <p:cTn id="38" dur="2000" fill="hold"/>
                                        <p:tgtEl>
                                          <p:spTgt spid="38"/>
                                        </p:tgtEl>
                                        <p:attrNameLst>
                                          <p:attrName>ppt_x</p:attrName>
                                          <p:attrName>ppt_y</p:attrName>
                                        </p:attrNameLst>
                                      </p:cBhvr>
                                      <p:rCtr x="26133" y="2125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70833E-6 -2.22222E-6 L 0.47123 0.36459 " pathEditMode="relative" rAng="0" ptsTypes="AA">
                                      <p:cBhvr>
                                        <p:cTn id="42" dur="2000" fill="hold"/>
                                        <p:tgtEl>
                                          <p:spTgt spid="36"/>
                                        </p:tgtEl>
                                        <p:attrNameLst>
                                          <p:attrName>ppt_x</p:attrName>
                                          <p:attrName>ppt_y</p:attrName>
                                        </p:attrNameLst>
                                      </p:cBhvr>
                                      <p:rCtr x="23555" y="18218"/>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33333E-6 -2.59259E-6 L 0.5625 0.46621 " pathEditMode="relative" rAng="0" ptsTypes="AA">
                                      <p:cBhvr>
                                        <p:cTn id="46" dur="2000" fill="hold"/>
                                        <p:tgtEl>
                                          <p:spTgt spid="16"/>
                                        </p:tgtEl>
                                        <p:attrNameLst>
                                          <p:attrName>ppt_x</p:attrName>
                                          <p:attrName>ppt_y</p:attrName>
                                        </p:attrNameLst>
                                      </p:cBhvr>
                                      <p:rCtr x="28125" y="23310"/>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3.95833E-6 4.81481E-6 L 0.23255 0.16805 " pathEditMode="relative" rAng="0" ptsTypes="AA">
                                      <p:cBhvr>
                                        <p:cTn id="50" dur="2000" fill="hold"/>
                                        <p:tgtEl>
                                          <p:spTgt spid="33"/>
                                        </p:tgtEl>
                                        <p:attrNameLst>
                                          <p:attrName>ppt_x</p:attrName>
                                          <p:attrName>ppt_y</p:attrName>
                                        </p:attrNameLst>
                                      </p:cBhvr>
                                      <p:rCtr x="11628" y="8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035314D-0F1C-4DD9-8012-845F3FD70035}"/>
              </a:ext>
            </a:extLst>
          </p:cNvPr>
          <p:cNvSpPr txBox="1"/>
          <p:nvPr/>
        </p:nvSpPr>
        <p:spPr>
          <a:xfrm>
            <a:off x="2075541" y="130352"/>
            <a:ext cx="9129487" cy="954107"/>
          </a:xfrm>
          <a:prstGeom prst="rect">
            <a:avLst/>
          </a:prstGeom>
          <a:noFill/>
        </p:spPr>
        <p:txBody>
          <a:bodyPr wrap="square">
            <a:spAutoFit/>
          </a:bodyPr>
          <a:lstStyle/>
          <a:p>
            <a:pPr algn="l"/>
            <a:r>
              <a:rPr lang="vi-VN" sz="2800" b="1" i="0" dirty="0">
                <a:solidFill>
                  <a:srgbClr val="FF0000"/>
                </a:solidFill>
                <a:effectLst/>
                <a:latin typeface="Times New Roman" panose="02020603050405020304" pitchFamily="18" charset="0"/>
                <a:cs typeface="Times New Roman" panose="02020603050405020304" pitchFamily="18" charset="0"/>
              </a:rPr>
              <a:t>Câu 2</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vi-VN" sz="2800" b="1" i="0" dirty="0">
                <a:solidFill>
                  <a:srgbClr val="FF0000"/>
                </a:solidFill>
                <a:effectLst/>
                <a:latin typeface="Times New Roman" panose="02020603050405020304" pitchFamily="18" charset="0"/>
                <a:cs typeface="Times New Roman" panose="02020603050405020304" pitchFamily="18" charset="0"/>
              </a:rPr>
              <a:t>Những nhân vật nào trong bài thơ được nhân hóa? Chúng được nhân hóa bằng cách nào?</a:t>
            </a:r>
            <a:endParaRPr lang="vi-VN" sz="2800" b="0" i="0" dirty="0">
              <a:solidFill>
                <a:srgbClr val="FF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741C5893-91A4-4972-AA02-DDA5B90DE9FC}"/>
              </a:ext>
            </a:extLst>
          </p:cNvPr>
          <p:cNvSpPr txBox="1"/>
          <p:nvPr/>
        </p:nvSpPr>
        <p:spPr>
          <a:xfrm>
            <a:off x="2206171" y="2130360"/>
            <a:ext cx="8839199" cy="523220"/>
          </a:xfrm>
          <a:prstGeom prst="rect">
            <a:avLst/>
          </a:prstGeom>
          <a:solidFill>
            <a:schemeClr val="accent4">
              <a:lumMod val="20000"/>
              <a:lumOff val="80000"/>
            </a:schemeClr>
          </a:solid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Các</a:t>
            </a:r>
            <a:r>
              <a:rPr lang="en-US" sz="2800" b="1" i="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được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nhân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hoá</a:t>
            </a:r>
            <a:r>
              <a:rPr lang="en-US" sz="2800" b="1" kern="0" dirty="0">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Mặt</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Trời</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gió</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búp</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bê</a:t>
            </a:r>
            <a:r>
              <a:rPr lang="en-US" sz="2800" b="1" kern="0" dirty="0">
                <a:solidFill>
                  <a:srgbClr val="FF0000"/>
                </a:solidFill>
                <a:effectLst/>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sp>
        <p:nvSpPr>
          <p:cNvPr id="7" name="TextBox 6">
            <a:extLst>
              <a:ext uri="{FF2B5EF4-FFF2-40B4-BE49-F238E27FC236}">
                <a16:creationId xmlns="" xmlns:a16="http://schemas.microsoft.com/office/drawing/2014/main" id="{4095E679-7D10-4E37-BE7D-C334FD2A2C76}"/>
              </a:ext>
            </a:extLst>
          </p:cNvPr>
          <p:cNvSpPr txBox="1"/>
          <p:nvPr/>
        </p:nvSpPr>
        <p:spPr>
          <a:xfrm>
            <a:off x="2206171" y="2950509"/>
            <a:ext cx="8839199" cy="1307537"/>
          </a:xfrm>
          <a:prstGeom prst="rect">
            <a:avLst/>
          </a:prstGeom>
          <a:solidFill>
            <a:schemeClr val="accent4">
              <a:lumMod val="20000"/>
              <a:lumOff val="80000"/>
            </a:schemeClr>
          </a:solidFill>
        </p:spPr>
        <p:txBody>
          <a:bodyPr wrap="square">
            <a:spAutoFit/>
          </a:bodyPr>
          <a:lstStyle/>
          <a:p>
            <a:pPr marL="0" marR="0" algn="just">
              <a:lnSpc>
                <a:spcPct val="150000"/>
              </a:lnSpc>
              <a:spcBef>
                <a:spcPts val="0"/>
              </a:spcBef>
              <a:spcAft>
                <a:spcPts val="0"/>
              </a:spcAft>
            </a:pP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06D2BE36-0004-483B-98A5-C7C38588F33A}"/>
              </a:ext>
            </a:extLst>
          </p:cNvPr>
          <p:cNvSpPr txBox="1"/>
          <p:nvPr/>
        </p:nvSpPr>
        <p:spPr>
          <a:xfrm>
            <a:off x="2220684" y="4589366"/>
            <a:ext cx="8839199" cy="954107"/>
          </a:xfrm>
          <a:prstGeom prst="rect">
            <a:avLst/>
          </a:prstGeom>
          <a:solidFill>
            <a:schemeClr val="accent4">
              <a:lumMod val="20000"/>
              <a:lumOff val="80000"/>
            </a:schemeClr>
          </a:solid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Tả</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sự</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bằng</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từ</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ngữ</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để</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tả</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người</a:t>
            </a:r>
            <a:r>
              <a:rPr lang="en-US" sz="2800" b="1" kern="0" dirty="0">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Ghé</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vuốt</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nhoẻn</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miệng</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người</a:t>
            </a:r>
            <a:r>
              <a:rPr lang="en-US" sz="2800" b="1" i="1" kern="0" dirty="0">
                <a:solidFill>
                  <a:srgbClr val="FF0000"/>
                </a:solidFill>
                <a:effectLst/>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sp>
        <p:nvSpPr>
          <p:cNvPr id="10" name="TextBox 9">
            <a:extLst>
              <a:ext uri="{FF2B5EF4-FFF2-40B4-BE49-F238E27FC236}">
                <a16:creationId xmlns="" xmlns:a16="http://schemas.microsoft.com/office/drawing/2014/main" id="{BEF2F620-17DA-45A3-ACD6-2709780BB3AC}"/>
              </a:ext>
            </a:extLst>
          </p:cNvPr>
          <p:cNvSpPr txBox="1"/>
          <p:nvPr/>
        </p:nvSpPr>
        <p:spPr>
          <a:xfrm>
            <a:off x="2779895" y="1362761"/>
            <a:ext cx="3046480" cy="523220"/>
          </a:xfrm>
          <a:prstGeom prst="rect">
            <a:avLst/>
          </a:prstGeom>
          <a:solidFill>
            <a:schemeClr val="accent4">
              <a:lumMod val="20000"/>
              <a:lumOff val="80000"/>
            </a:schemeClr>
          </a:solidFill>
        </p:spPr>
        <p:txBody>
          <a:bodyPr wrap="square">
            <a:spAutoFit/>
          </a:bodyPr>
          <a:lstStyle/>
          <a:p>
            <a:r>
              <a:rPr lang="en-US" sz="2800" b="1" dirty="0" err="1">
                <a:solidFill>
                  <a:srgbClr val="0070C0"/>
                </a:solidFill>
                <a:latin typeface="Times New Roman" panose="02020603050405020304" pitchFamily="18" charset="0"/>
                <a:ea typeface="Calibri" panose="020F0502020204030204" pitchFamily="34" charset="0"/>
              </a:rPr>
              <a:t>L</a:t>
            </a:r>
            <a:r>
              <a:rPr lang="en-US" sz="2800" b="1" dirty="0" err="1">
                <a:solidFill>
                  <a:srgbClr val="0070C0"/>
                </a:solidFill>
                <a:effectLst/>
                <a:latin typeface="Times New Roman" panose="02020603050405020304" pitchFamily="18" charset="0"/>
                <a:ea typeface="Calibri" panose="020F0502020204030204" pitchFamily="34" charset="0"/>
              </a:rPr>
              <a:t>àm</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việc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nhóm</a:t>
            </a:r>
            <a:r>
              <a:rPr lang="en-US" sz="2800" b="1" dirty="0">
                <a:solidFill>
                  <a:srgbClr val="0070C0"/>
                </a:solidFill>
                <a:effectLst/>
                <a:latin typeface="Times New Roman" panose="02020603050405020304" pitchFamily="18" charset="0"/>
                <a:ea typeface="Calibri" panose="020F0502020204030204" pitchFamily="34" charset="0"/>
              </a:rPr>
              <a:t> 4.</a:t>
            </a:r>
            <a:endParaRPr lang="en-US" sz="2800" dirty="0">
              <a:solidFill>
                <a:srgbClr val="0070C0"/>
              </a:solidFill>
            </a:endParaRPr>
          </a:p>
        </p:txBody>
      </p:sp>
    </p:spTree>
    <p:extLst>
      <p:ext uri="{BB962C8B-B14F-4D97-AF65-F5344CB8AC3E}">
        <p14:creationId xmlns:p14="http://schemas.microsoft.com/office/powerpoint/2010/main" val="47322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16681A4D-9F9A-42A5-8405-33BAC3308D9C}"/>
              </a:ext>
            </a:extLst>
          </p:cNvPr>
          <p:cNvSpPr txBox="1"/>
          <p:nvPr/>
        </p:nvSpPr>
        <p:spPr>
          <a:xfrm>
            <a:off x="1814285" y="507723"/>
            <a:ext cx="7924800" cy="954107"/>
          </a:xfrm>
          <a:prstGeom prst="rect">
            <a:avLst/>
          </a:prstGeom>
          <a:solidFill>
            <a:schemeClr val="bg1"/>
          </a:solidFill>
        </p:spPr>
        <p:txBody>
          <a:bodyPr wrap="square">
            <a:spAutoFit/>
          </a:bodyPr>
          <a:lstStyle/>
          <a:p>
            <a:pPr algn="l"/>
            <a:r>
              <a:rPr lang="vi-VN" sz="2800" b="1" i="0" dirty="0">
                <a:solidFill>
                  <a:srgbClr val="FF0000"/>
                </a:solidFill>
                <a:effectLst/>
                <a:latin typeface="Times New Roman" panose="02020603050405020304" pitchFamily="18" charset="0"/>
                <a:cs typeface="Times New Roman" panose="02020603050405020304" pitchFamily="18" charset="0"/>
              </a:rPr>
              <a:t>Câu 3</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vi-VN" sz="2800" b="1" i="0" dirty="0">
                <a:solidFill>
                  <a:srgbClr val="FF0000"/>
                </a:solidFill>
                <a:effectLst/>
                <a:latin typeface="Times New Roman" panose="02020603050405020304" pitchFamily="18" charset="0"/>
                <a:cs typeface="Times New Roman" panose="02020603050405020304" pitchFamily="18" charset="0"/>
              </a:rPr>
              <a:t>Viết một đoạn văn ngắn (3 - 4 câu) nêu cảm nghĩ của em về bạn nhỏ trong bài thơ.</a:t>
            </a:r>
          </a:p>
        </p:txBody>
      </p:sp>
      <p:sp>
        <p:nvSpPr>
          <p:cNvPr id="5" name="TextBox 4">
            <a:extLst>
              <a:ext uri="{FF2B5EF4-FFF2-40B4-BE49-F238E27FC236}">
                <a16:creationId xmlns="" xmlns:a16="http://schemas.microsoft.com/office/drawing/2014/main" id="{EE4898DD-B509-4C9A-90EE-F9CB164AE58A}"/>
              </a:ext>
            </a:extLst>
          </p:cNvPr>
          <p:cNvSpPr txBox="1"/>
          <p:nvPr/>
        </p:nvSpPr>
        <p:spPr>
          <a:xfrm>
            <a:off x="2496458" y="1893708"/>
            <a:ext cx="4310742" cy="564257"/>
          </a:xfrm>
          <a:prstGeom prst="rect">
            <a:avLst/>
          </a:prstGeom>
          <a:solidFill>
            <a:schemeClr val="bg1">
              <a:lumMod val="95000"/>
            </a:schemeClr>
          </a:solidFill>
        </p:spPr>
        <p:txBody>
          <a:bodyPr wrap="square">
            <a:spAutoFit/>
          </a:bodyPr>
          <a:lstStyle/>
          <a:p>
            <a:pPr marL="0" marR="0" algn="just">
              <a:lnSpc>
                <a:spcPct val="120000"/>
              </a:lnSpc>
              <a:spcBef>
                <a:spcPts val="0"/>
              </a:spcBef>
              <a:spcAft>
                <a:spcPts val="0"/>
              </a:spcAft>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àm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vở</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DB5C3631-EDE4-4F3C-9A9B-B805E40E49DC}"/>
              </a:ext>
            </a:extLst>
          </p:cNvPr>
          <p:cNvSpPr txBox="1"/>
          <p:nvPr/>
        </p:nvSpPr>
        <p:spPr>
          <a:xfrm>
            <a:off x="1930400" y="2889843"/>
            <a:ext cx="8824686" cy="2246769"/>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Bạn nhỏ trong bài thơ là một người con ngoan. Khi ba mẹ vắng nhà, bạn ấy vẫn làm bài tập chứ không đi chơi. Khi ba mẹ bạn ấy về cũng là lúc bạn ấy làm xong bài tập, không phải khiến cho ba mẹ bạn ấy thúc giục.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144</TotalTime>
  <Words>506</Words>
  <Application>Microsoft Office PowerPoint</Application>
  <PresentationFormat>Widescreen</PresentationFormat>
  <Paragraphs>98</Paragraphs>
  <Slides>21</Slides>
  <Notes>1</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21</vt:i4>
      </vt:variant>
    </vt:vector>
  </HeadingPairs>
  <TitlesOfParts>
    <vt:vector size="35" baseType="lpstr">
      <vt:lpstr>Microsoft YaHei UI</vt:lpstr>
      <vt:lpstr>A3.OpenSansBold-San</vt:lpstr>
      <vt:lpstr>A3.OpenSans-San</vt:lpstr>
      <vt:lpstr>Arial</vt:lpstr>
      <vt:lpstr>Calibri</vt:lpstr>
      <vt:lpstr>Calibri Light</vt:lpstr>
      <vt:lpstr>SVN-Gretoon</vt:lpstr>
      <vt:lpstr>Tahoma</vt:lpstr>
      <vt:lpstr>Times New Roman</vt:lpstr>
      <vt:lpstr>UTM Avo</vt:lpstr>
      <vt:lpstr>等线</vt:lpstr>
      <vt:lpstr>青鸟华光简胖头鱼</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ASUS</cp:lastModifiedBy>
  <cp:revision>11</cp:revision>
  <dcterms:created xsi:type="dcterms:W3CDTF">2023-08-28T11:14:38Z</dcterms:created>
  <dcterms:modified xsi:type="dcterms:W3CDTF">2024-01-07T12:13:13Z</dcterms:modified>
</cp:coreProperties>
</file>