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84" r:id="rId3"/>
    <p:sldId id="285" r:id="rId4"/>
    <p:sldId id="257" r:id="rId5"/>
    <p:sldId id="297" r:id="rId6"/>
    <p:sldId id="296" r:id="rId7"/>
    <p:sldId id="286" r:id="rId8"/>
    <p:sldId id="287" r:id="rId9"/>
    <p:sldId id="290" r:id="rId10"/>
    <p:sldId id="298" r:id="rId11"/>
    <p:sldId id="292" r:id="rId12"/>
    <p:sldId id="288" r:id="rId13"/>
    <p:sldId id="281" r:id="rId14"/>
    <p:sldId id="299" r:id="rId15"/>
    <p:sldId id="295" r:id="rId16"/>
    <p:sldId id="276" r:id="rId17"/>
    <p:sldId id="263" r:id="rId18"/>
  </p:sldIdLst>
  <p:sldSz cx="11887200" cy="6858000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00FF"/>
    <a:srgbClr val="009900"/>
    <a:srgbClr val="D60093"/>
    <a:srgbClr val="FFCC00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22" y="7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B924-5A27-4CDE-841A-33490E27F00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C5244-41B5-41A4-83B7-309D119D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857D-8261-4B37-91F4-775FA8B280D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77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3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857D-8261-4B37-91F4-775FA8B280D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6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857D-8261-4B37-91F4-775FA8B280D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84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8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857D-8261-4B37-91F4-775FA8B280D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7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6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857D-8261-4B37-91F4-775FA8B280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2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5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7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C5244-41B5-41A4-83B7-309D119DA23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0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6EED8-13D5-4DBC-836E-78A178E6E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361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9B305-07E2-4A6B-A808-8B57ED67E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3557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2C91F-3D6B-44D7-9AAF-077B7B386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53046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609601"/>
            <a:ext cx="1010412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953000"/>
            <a:ext cx="832104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6EED8-13D5-4DBC-836E-78A178E6EA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AB72-170B-41FF-BAD9-E2191F0FC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1371601"/>
            <a:ext cx="1010412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4068764"/>
            <a:ext cx="1010412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C4AB-AE49-4EC7-84FF-9424B05C5C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44540" y="3924300"/>
            <a:ext cx="110204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04572" y="3924300"/>
            <a:ext cx="110204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85746" y="3924300"/>
            <a:ext cx="110204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A54C-9EFA-4F94-B588-C40CC806D7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488" y="1600200"/>
            <a:ext cx="5254142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0"/>
            <a:ext cx="5252244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2660" y="1600200"/>
            <a:ext cx="525430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FB474-5F24-411D-B85F-918B87A755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94360" y="2212848"/>
            <a:ext cx="5254142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074359" y="2212849"/>
            <a:ext cx="5254142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0F76-5A5A-4F73-B186-5852747FEF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17CE-CDC6-49EE-9A79-D76C68EEA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4" y="266700"/>
            <a:ext cx="3910807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879" y="273051"/>
            <a:ext cx="64946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9214" y="2438401"/>
            <a:ext cx="3910807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BE55C-09CC-4966-AAF7-B660F2694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BAB72-170B-41FF-BAD9-E2191F0FC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43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49" y="228600"/>
            <a:ext cx="7425371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0564" y="1143000"/>
            <a:ext cx="7871141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3449" y="5810250"/>
            <a:ext cx="7425371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5652-79A3-4635-8FFC-3EDE745E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B305-07E2-4A6B-A808-8B57ED67E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C91F-3D6B-44D7-9AAF-077B7B386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FC4AB-AE49-4EC7-84FF-9424B05C5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215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5A54C-9EFA-4F94-B588-C40CC806D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19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FB474-5F24-411D-B85F-918B87A75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154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C0F76-5A5A-4F73-B186-5852747FE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4314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A17CE-CDC6-49EE-9A79-D76C68EEA7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55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BE55C-09CC-4966-AAF7-B660F2694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135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5652-79A3-4635-8FFC-3EDE745E8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89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AAE196-6E48-4C84-8C45-1332903802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0"/>
            <a:ext cx="1069848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2352" y="6356351"/>
            <a:ext cx="2711768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915" y="6356351"/>
            <a:ext cx="370236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6262" y="6356351"/>
            <a:ext cx="730568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AAE196-6E48-4C84-8C45-13329038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95088" y="6499384"/>
            <a:ext cx="110204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9855" y="6499384"/>
            <a:ext cx="110204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media2.mp3"/><Relationship Id="rId7" Type="http://schemas.openxmlformats.org/officeDocument/2006/relationships/image" Target="../media/image35.png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3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5" y="0"/>
            <a:ext cx="11894125" cy="6887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89B228-3D18-414E-8D4C-C286C9F99789}"/>
              </a:ext>
            </a:extLst>
          </p:cNvPr>
          <p:cNvSpPr txBox="1"/>
          <p:nvPr/>
        </p:nvSpPr>
        <p:spPr>
          <a:xfrm>
            <a:off x="3234331" y="1202514"/>
            <a:ext cx="6013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 – LỚP 5</a:t>
            </a:r>
          </a:p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8C72C-F439-4149-A59B-241DAEC5F8FF}"/>
              </a:ext>
            </a:extLst>
          </p:cNvPr>
          <p:cNvSpPr txBox="1"/>
          <p:nvPr/>
        </p:nvSpPr>
        <p:spPr>
          <a:xfrm>
            <a:off x="2324100" y="2832181"/>
            <a:ext cx="7971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4E96961-1654-4AB6-98CC-416D56684C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3548" r="1976" b="4912"/>
          <a:stretch/>
        </p:blipFill>
        <p:spPr>
          <a:xfrm>
            <a:off x="-14505" y="4678016"/>
            <a:ext cx="4586505" cy="2209800"/>
          </a:xfrm>
          <a:prstGeom prst="rect">
            <a:avLst/>
          </a:prstGeom>
        </p:spPr>
      </p:pic>
      <p:pic>
        <p:nvPicPr>
          <p:cNvPr id="62" name="图片 4">
            <a:extLst>
              <a:ext uri="{FF2B5EF4-FFF2-40B4-BE49-F238E27FC236}">
                <a16:creationId xmlns:a16="http://schemas.microsoft.com/office/drawing/2014/main" id="{614FDA43-6D3B-4606-9220-2482BA5D1E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9677401" y="2064288"/>
            <a:ext cx="2209800" cy="4780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894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">
            <a:extLst>
              <a:ext uri="{FF2B5EF4-FFF2-40B4-BE49-F238E27FC236}">
                <a16:creationId xmlns:a16="http://schemas.microsoft.com/office/drawing/2014/main" id="{516B5632-21C7-41FC-8A7D-952FC13F9D7A}"/>
              </a:ext>
            </a:extLst>
          </p:cNvPr>
          <p:cNvGrpSpPr/>
          <p:nvPr/>
        </p:nvGrpSpPr>
        <p:grpSpPr>
          <a:xfrm>
            <a:off x="105569" y="184355"/>
            <a:ext cx="2514600" cy="1500322"/>
            <a:chOff x="2223742" y="2046515"/>
            <a:chExt cx="3306201" cy="181300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DC4ECBBB-239F-4174-99BB-210DF75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41A85B06-49E4-42F6-A6A4-86B1BA492836}"/>
                </a:ext>
              </a:extLst>
            </p:cNvPr>
            <p:cNvSpPr txBox="1"/>
            <p:nvPr/>
          </p:nvSpPr>
          <p:spPr>
            <a:xfrm>
              <a:off x="2729130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5" name="文本框 10">
              <a:extLst>
                <a:ext uri="{FF2B5EF4-FFF2-40B4-BE49-F238E27FC236}">
                  <a16:creationId xmlns:a16="http://schemas.microsoft.com/office/drawing/2014/main" id="{60F64746-1618-4A0B-BBD6-381A6EB3FC3C}"/>
                </a:ext>
              </a:extLst>
            </p:cNvPr>
            <p:cNvSpPr txBox="1"/>
            <p:nvPr/>
          </p:nvSpPr>
          <p:spPr>
            <a:xfrm>
              <a:off x="2641669" y="2765463"/>
              <a:ext cx="2076438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7" name="图片占位符 12">
            <a:extLst>
              <a:ext uri="{FF2B5EF4-FFF2-40B4-BE49-F238E27FC236}">
                <a16:creationId xmlns:a16="http://schemas.microsoft.com/office/drawing/2014/main" id="{2518AB42-0298-492E-8703-B7B596098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884"/>
          <a:stretch/>
        </p:blipFill>
        <p:spPr bwMode="auto">
          <a:xfrm>
            <a:off x="8670747" y="12"/>
            <a:ext cx="2914912" cy="210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ISPRING_QUIZ_SHAPE0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SPRING_QUIZ_SHAPE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6" name="ISPRING_QUIZ_SHAPE2"/>
          <p:cNvSpPr txBox="1"/>
          <p:nvPr/>
        </p:nvSpPr>
        <p:spPr>
          <a:xfrm>
            <a:off x="713232" y="411480"/>
            <a:ext cx="10460736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27" name="ISPRING_QUIZ_SHAPE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80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8" name="ISPRING_QUIZ_SHAPE4"/>
          <p:cNvSpPr txBox="1"/>
          <p:nvPr/>
        </p:nvSpPr>
        <p:spPr>
          <a:xfrm>
            <a:off x="713232" y="1097280"/>
            <a:ext cx="10460736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8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118872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1145006"/>
            <a:ext cx="7553378" cy="4512569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71588" y="780554"/>
            <a:ext cx="5494457" cy="3875366"/>
            <a:chOff x="1945930" y="1846481"/>
            <a:chExt cx="4314018" cy="36764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3282" y="1846481"/>
              <a:ext cx="1206666" cy="178674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945930" y="3753517"/>
              <a:ext cx="4247863" cy="17693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Nhờ có sự sinh sản mà các thế hệ trong mỗi gia đình, dòng họ được duy trì kế tiếp nhau.</a:t>
              </a:r>
              <a:endParaRPr lang="zh-CN" altLang="en-US" sz="3200" dirty="0"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7200" y="375099"/>
            <a:ext cx="3133885" cy="953673"/>
            <a:chOff x="464573" y="261259"/>
            <a:chExt cx="3214236" cy="97812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573" y="261259"/>
              <a:ext cx="904194" cy="97812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583959" y="408791"/>
              <a:ext cx="2094850" cy="53663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rgbClr val="E94E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KẾT LUẬN</a:t>
              </a:r>
              <a:endParaRPr lang="zh-CN" altLang="en-US" sz="2800" b="1" dirty="0">
                <a:solidFill>
                  <a:srgbClr val="E94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19408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382026" y="978761"/>
            <a:ext cx="4953001" cy="2362200"/>
          </a:xfrm>
          <a:prstGeom prst="wedgeRectCallout">
            <a:avLst>
              <a:gd name="adj1" fmla="val -64902"/>
              <a:gd name="adj2" fmla="val 103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 gì xảy ra nếu 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người không có 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 năng sinh sản?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1">
            <a:extLst>
              <a:ext uri="{FF2B5EF4-FFF2-40B4-BE49-F238E27FC236}">
                <a16:creationId xmlns:a16="http://schemas.microsoft.com/office/drawing/2014/main" id="{275AA2DC-F122-4AB1-9191-F56CC8C6ACE8}"/>
              </a:ext>
            </a:extLst>
          </p:cNvPr>
          <p:cNvGrpSpPr/>
          <p:nvPr/>
        </p:nvGrpSpPr>
        <p:grpSpPr>
          <a:xfrm>
            <a:off x="228600" y="228600"/>
            <a:ext cx="2514600" cy="1500322"/>
            <a:chOff x="2223742" y="2046515"/>
            <a:chExt cx="3306201" cy="1813003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69103E00-7804-4E64-A938-130C2541D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0" name="文本框 6">
              <a:extLst>
                <a:ext uri="{FF2B5EF4-FFF2-40B4-BE49-F238E27FC236}">
                  <a16:creationId xmlns:a16="http://schemas.microsoft.com/office/drawing/2014/main" id="{756D4313-D1AD-4892-BBCD-6EE99E9170BE}"/>
                </a:ext>
              </a:extLst>
            </p:cNvPr>
            <p:cNvSpPr txBox="1"/>
            <p:nvPr/>
          </p:nvSpPr>
          <p:spPr>
            <a:xfrm>
              <a:off x="2729130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3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AF0D38E-82F8-44DC-A6B1-4618A3894E96}"/>
                </a:ext>
              </a:extLst>
            </p:cNvPr>
            <p:cNvSpPr txBox="1"/>
            <p:nvPr/>
          </p:nvSpPr>
          <p:spPr>
            <a:xfrm>
              <a:off x="2642726" y="2765463"/>
              <a:ext cx="2074330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08160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5713"/>
            <a:ext cx="1105948" cy="1683793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624" y="5621561"/>
            <a:ext cx="636995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304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ISPRING_QUIZ_SHAPE0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SPRING_QUIZ_SHAPE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854"/>
            <a:ext cx="11887200" cy="684414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9" name="ISPRING_QUIZ_SHAPE2"/>
          <p:cNvSpPr txBox="1"/>
          <p:nvPr/>
        </p:nvSpPr>
        <p:spPr>
          <a:xfrm>
            <a:off x="713232" y="411480"/>
            <a:ext cx="10460736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30" name="ISPRING_QUIZ_SHAPE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80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1" name="ISPRING_QUIZ_SHAPE4"/>
          <p:cNvSpPr txBox="1"/>
          <p:nvPr/>
        </p:nvSpPr>
        <p:spPr>
          <a:xfrm>
            <a:off x="713232" y="1097280"/>
            <a:ext cx="10460736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93761" y="1544368"/>
            <a:ext cx="8879178" cy="44187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3115" y="793145"/>
            <a:ext cx="1547299" cy="189625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52966" y="340464"/>
            <a:ext cx="3133885" cy="953673"/>
            <a:chOff x="464573" y="261259"/>
            <a:chExt cx="3214236" cy="97812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573" y="261259"/>
              <a:ext cx="904194" cy="97812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583959" y="408791"/>
              <a:ext cx="2094850" cy="53663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>
                  <a:solidFill>
                    <a:srgbClr val="E94E1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KẾT LUẬN</a:t>
              </a:r>
              <a:endParaRPr lang="zh-CN" altLang="en-US" sz="2800" b="1" dirty="0">
                <a:solidFill>
                  <a:srgbClr val="E94E1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3">
            <a:extLst>
              <a:ext uri="{FF2B5EF4-FFF2-40B4-BE49-F238E27FC236}">
                <a16:creationId xmlns:a16="http://schemas.microsoft.com/office/drawing/2014/main" id="{65E316D9-F6A1-4DCE-ADCA-C0BB05F40FCD}"/>
              </a:ext>
            </a:extLst>
          </p:cNvPr>
          <p:cNvSpPr/>
          <p:nvPr/>
        </p:nvSpPr>
        <p:spPr>
          <a:xfrm>
            <a:off x="2261187" y="2709758"/>
            <a:ext cx="606308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2253930" y="3912622"/>
            <a:ext cx="6018615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 có sự sinh sản mà các thế hệ trong mỗi gia đình, dòng họ được duy trì kế tiếp nha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u.</a:t>
            </a:r>
            <a:endParaRPr lang="zh-CN" altLang="en-US" sz="2000" dirty="0">
              <a:solidFill>
                <a:srgbClr val="00206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2699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5" y="517793"/>
            <a:ext cx="385762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9" y="627567"/>
            <a:ext cx="4262242" cy="280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04" y="3429011"/>
            <a:ext cx="4071938" cy="3163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3735336"/>
            <a:ext cx="4286250" cy="2857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743200"/>
            <a:ext cx="3057525" cy="38496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48208" y="627562"/>
            <a:ext cx="2981325" cy="196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326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pic>
        <p:nvPicPr>
          <p:cNvPr id="5" name="Ba-Ngon-Nen-Lung-Linh-Phuong-Thao-Ngoc-L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5603" y="5638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581412"/>
            <a:ext cx="5562600" cy="3048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48" y="3581400"/>
            <a:ext cx="5637551" cy="3018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4" y="228600"/>
            <a:ext cx="5478905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53" y="228599"/>
            <a:ext cx="5624744" cy="3048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7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4801" y="4343400"/>
            <a:ext cx="3927850" cy="2414722"/>
            <a:chOff x="2223742" y="2046515"/>
            <a:chExt cx="3306201" cy="18130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826997" y="2353859"/>
              <a:ext cx="1705786" cy="33969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34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1</a:t>
              </a:r>
              <a:endParaRPr lang="zh-CN" altLang="en-US" sz="234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42293" y="2765463"/>
              <a:ext cx="2275190" cy="43905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组合 1">
            <a:extLst>
              <a:ext uri="{FF2B5EF4-FFF2-40B4-BE49-F238E27FC236}">
                <a16:creationId xmlns:a16="http://schemas.microsoft.com/office/drawing/2014/main" id="{91E93D41-A74A-4BF5-9788-93882F23028B}"/>
              </a:ext>
            </a:extLst>
          </p:cNvPr>
          <p:cNvGrpSpPr/>
          <p:nvPr/>
        </p:nvGrpSpPr>
        <p:grpSpPr>
          <a:xfrm>
            <a:off x="3926644" y="2514600"/>
            <a:ext cx="3927850" cy="2414722"/>
            <a:chOff x="2223742" y="2046515"/>
            <a:chExt cx="3306201" cy="1813003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303110F3-3E9C-4353-8995-41B3B9D12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21" name="文本框 6">
              <a:extLst>
                <a:ext uri="{FF2B5EF4-FFF2-40B4-BE49-F238E27FC236}">
                  <a16:creationId xmlns:a16="http://schemas.microsoft.com/office/drawing/2014/main" id="{4C59C7EF-B210-4AEB-B9D7-3990292912D6}"/>
                </a:ext>
              </a:extLst>
            </p:cNvPr>
            <p:cNvSpPr txBox="1"/>
            <p:nvPr/>
          </p:nvSpPr>
          <p:spPr>
            <a:xfrm>
              <a:off x="2826995" y="2353859"/>
              <a:ext cx="1705785" cy="33969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34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</a:t>
              </a:r>
              <a:endParaRPr lang="zh-CN" altLang="en-US" sz="234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2" name="文本框 10">
              <a:extLst>
                <a:ext uri="{FF2B5EF4-FFF2-40B4-BE49-F238E27FC236}">
                  <a16:creationId xmlns:a16="http://schemas.microsoft.com/office/drawing/2014/main" id="{796E63F8-CC78-4947-9F3C-BFD9A2E0BE37}"/>
                </a:ext>
              </a:extLst>
            </p:cNvPr>
            <p:cNvSpPr txBox="1"/>
            <p:nvPr/>
          </p:nvSpPr>
          <p:spPr>
            <a:xfrm>
              <a:off x="2663058" y="2765463"/>
              <a:ext cx="2033666" cy="43905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DF801ABB-6C53-4E7A-8B38-942BACFE159B}"/>
              </a:ext>
            </a:extLst>
          </p:cNvPr>
          <p:cNvGrpSpPr/>
          <p:nvPr/>
        </p:nvGrpSpPr>
        <p:grpSpPr>
          <a:xfrm>
            <a:off x="7959353" y="1279377"/>
            <a:ext cx="3927850" cy="2414722"/>
            <a:chOff x="2223742" y="2046515"/>
            <a:chExt cx="3306201" cy="1813003"/>
          </a:xfrm>
        </p:grpSpPr>
        <p:pic>
          <p:nvPicPr>
            <p:cNvPr id="24" name="图片 2">
              <a:extLst>
                <a:ext uri="{FF2B5EF4-FFF2-40B4-BE49-F238E27FC236}">
                  <a16:creationId xmlns:a16="http://schemas.microsoft.com/office/drawing/2014/main" id="{C6570C8F-81F6-4D9A-8366-E4714124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25" name="文本框 6">
              <a:extLst>
                <a:ext uri="{FF2B5EF4-FFF2-40B4-BE49-F238E27FC236}">
                  <a16:creationId xmlns:a16="http://schemas.microsoft.com/office/drawing/2014/main" id="{93FF591A-ADBC-4F8D-871F-80EC4D83BA53}"/>
                </a:ext>
              </a:extLst>
            </p:cNvPr>
            <p:cNvSpPr txBox="1"/>
            <p:nvPr/>
          </p:nvSpPr>
          <p:spPr>
            <a:xfrm>
              <a:off x="2826995" y="2353859"/>
              <a:ext cx="1705785" cy="33969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34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3</a:t>
              </a:r>
              <a:endParaRPr lang="zh-CN" altLang="en-US" sz="234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6" name="文本框 10">
              <a:extLst>
                <a:ext uri="{FF2B5EF4-FFF2-40B4-BE49-F238E27FC236}">
                  <a16:creationId xmlns:a16="http://schemas.microsoft.com/office/drawing/2014/main" id="{CAD3CA9A-E225-42F4-870A-9B53EB7AE402}"/>
                </a:ext>
              </a:extLst>
            </p:cNvPr>
            <p:cNvSpPr txBox="1"/>
            <p:nvPr/>
          </p:nvSpPr>
          <p:spPr>
            <a:xfrm>
              <a:off x="2824206" y="2781367"/>
              <a:ext cx="2032316" cy="43905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组合 7">
            <a:extLst>
              <a:ext uri="{FF2B5EF4-FFF2-40B4-BE49-F238E27FC236}">
                <a16:creationId xmlns:a16="http://schemas.microsoft.com/office/drawing/2014/main" id="{8CE68444-20EB-4575-A21D-839FFC4B3100}"/>
              </a:ext>
            </a:extLst>
          </p:cNvPr>
          <p:cNvGrpSpPr/>
          <p:nvPr/>
        </p:nvGrpSpPr>
        <p:grpSpPr>
          <a:xfrm>
            <a:off x="1752600" y="361246"/>
            <a:ext cx="6297248" cy="953673"/>
            <a:chOff x="464573" y="261259"/>
            <a:chExt cx="6458721" cy="978126"/>
          </a:xfrm>
        </p:grpSpPr>
        <p:pic>
          <p:nvPicPr>
            <p:cNvPr id="28" name="图片 8">
              <a:extLst>
                <a:ext uri="{FF2B5EF4-FFF2-40B4-BE49-F238E27FC236}">
                  <a16:creationId xmlns:a16="http://schemas.microsoft.com/office/drawing/2014/main" id="{D7EB37F0-41FA-4A73-B67F-2685A198B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573" y="261259"/>
              <a:ext cx="904194" cy="978126"/>
            </a:xfrm>
            <a:prstGeom prst="rect">
              <a:avLst/>
            </a:prstGeom>
          </p:spPr>
        </p:pic>
        <p:sp>
          <p:nvSpPr>
            <p:cNvPr id="29" name="文本框 9">
              <a:extLst>
                <a:ext uri="{FF2B5EF4-FFF2-40B4-BE49-F238E27FC236}">
                  <a16:creationId xmlns:a16="http://schemas.microsoft.com/office/drawing/2014/main" id="{5FC51A25-36AC-4CA6-873A-C2DA97CA84BB}"/>
                </a:ext>
              </a:extLst>
            </p:cNvPr>
            <p:cNvSpPr txBox="1"/>
            <p:nvPr/>
          </p:nvSpPr>
          <p:spPr>
            <a:xfrm>
              <a:off x="1583958" y="408791"/>
              <a:ext cx="5339336" cy="5997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solidFill>
                    <a:srgbClr val="E94E1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 HOẠT ĐỘNG CHÍNH</a:t>
              </a:r>
              <a:endParaRPr lang="zh-CN" altLang="en-US" sz="3200" b="1" dirty="0">
                <a:solidFill>
                  <a:srgbClr val="E94E1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占位符 12">
            <a:extLst>
              <a:ext uri="{FF2B5EF4-FFF2-40B4-BE49-F238E27FC236}">
                <a16:creationId xmlns:a16="http://schemas.microsoft.com/office/drawing/2014/main" id="{85C70FA4-C5D6-4338-B657-6026FB2143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884"/>
          <a:stretch/>
        </p:blipFill>
        <p:spPr bwMode="auto">
          <a:xfrm>
            <a:off x="8561424" y="4672854"/>
            <a:ext cx="2914912" cy="210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9627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039600" cy="6858000"/>
          </a:xfrm>
          <a:prstGeom prst="rect">
            <a:avLst/>
          </a:prstGeom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65451" y="203266"/>
            <a:ext cx="8799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4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it-IT" sz="48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TINH MẮT THẾ?</a:t>
            </a:r>
            <a:endParaRPr lang="it-IT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A 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A 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2578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e Ng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34" y="4000500"/>
            <a:ext cx="265696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Be Tra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000500"/>
            <a:ext cx="26522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2306" y="31361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 HÙNG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9995" y="31254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 NAM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3736" y="595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BÉ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4501" y="596340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QUỲNH</a:t>
            </a:r>
          </a:p>
        </p:txBody>
      </p:sp>
      <p:grpSp>
        <p:nvGrpSpPr>
          <p:cNvPr id="12" name="组合 1">
            <a:extLst>
              <a:ext uri="{FF2B5EF4-FFF2-40B4-BE49-F238E27FC236}">
                <a16:creationId xmlns:a16="http://schemas.microsoft.com/office/drawing/2014/main" id="{516B5632-21C7-41FC-8A7D-952FC13F9D7A}"/>
              </a:ext>
            </a:extLst>
          </p:cNvPr>
          <p:cNvGrpSpPr/>
          <p:nvPr/>
        </p:nvGrpSpPr>
        <p:grpSpPr>
          <a:xfrm>
            <a:off x="105577" y="184355"/>
            <a:ext cx="2514600" cy="1500322"/>
            <a:chOff x="2223742" y="2046515"/>
            <a:chExt cx="3306201" cy="181300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DC4ECBBB-239F-4174-99BB-210DF75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41A85B06-49E4-42F6-A6A4-86B1BA492836}"/>
                </a:ext>
              </a:extLst>
            </p:cNvPr>
            <p:cNvSpPr txBox="1"/>
            <p:nvPr/>
          </p:nvSpPr>
          <p:spPr>
            <a:xfrm>
              <a:off x="2729132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1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5" name="文本框 10">
              <a:extLst>
                <a:ext uri="{FF2B5EF4-FFF2-40B4-BE49-F238E27FC236}">
                  <a16:creationId xmlns:a16="http://schemas.microsoft.com/office/drawing/2014/main" id="{60F64746-1618-4A0B-BBD6-381A6EB3FC3C}"/>
                </a:ext>
              </a:extLst>
            </p:cNvPr>
            <p:cNvSpPr txBox="1"/>
            <p:nvPr/>
          </p:nvSpPr>
          <p:spPr>
            <a:xfrm>
              <a:off x="2524697" y="2765463"/>
              <a:ext cx="2310385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" y="0"/>
            <a:ext cx="1185949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0170" y="35667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42955"/>
            <a:ext cx="293846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">
            <a:extLst>
              <a:ext uri="{FF2B5EF4-FFF2-40B4-BE49-F238E27FC236}">
                <a16:creationId xmlns:a16="http://schemas.microsoft.com/office/drawing/2014/main" id="{516B5632-21C7-41FC-8A7D-952FC13F9D7A}"/>
              </a:ext>
            </a:extLst>
          </p:cNvPr>
          <p:cNvGrpSpPr/>
          <p:nvPr/>
        </p:nvGrpSpPr>
        <p:grpSpPr>
          <a:xfrm>
            <a:off x="105577" y="184355"/>
            <a:ext cx="2514600" cy="1500322"/>
            <a:chOff x="2223742" y="2046515"/>
            <a:chExt cx="3306201" cy="181300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DC4ECBBB-239F-4174-99BB-210DF75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41A85B06-49E4-42F6-A6A4-86B1BA492836}"/>
                </a:ext>
              </a:extLst>
            </p:cNvPr>
            <p:cNvSpPr txBox="1"/>
            <p:nvPr/>
          </p:nvSpPr>
          <p:spPr>
            <a:xfrm>
              <a:off x="2729132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zh-CN" sz="1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16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zh-CN" sz="16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5" name="文本框 10">
              <a:extLst>
                <a:ext uri="{FF2B5EF4-FFF2-40B4-BE49-F238E27FC236}">
                  <a16:creationId xmlns:a16="http://schemas.microsoft.com/office/drawing/2014/main" id="{60F64746-1618-4A0B-BBD6-381A6EB3FC3C}"/>
                </a:ext>
              </a:extLst>
            </p:cNvPr>
            <p:cNvSpPr txBox="1"/>
            <p:nvPr/>
          </p:nvSpPr>
          <p:spPr>
            <a:xfrm>
              <a:off x="2524697" y="2765463"/>
              <a:ext cx="2310385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" name="ISPRING_QUIZ_SHAPE0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SPRING_QUIZ_SHAPE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2" name="ISPRING_QUIZ_SHAPE2"/>
          <p:cNvSpPr txBox="1"/>
          <p:nvPr/>
        </p:nvSpPr>
        <p:spPr>
          <a:xfrm>
            <a:off x="713232" y="411480"/>
            <a:ext cx="10460736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/>
            </a:endParaRPr>
          </a:p>
        </p:txBody>
      </p:sp>
      <p:pic>
        <p:nvPicPr>
          <p:cNvPr id="23" name="ISPRING_QUIZ_SHAPE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80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4" name="ISPRING_QUIZ_SHAPE4"/>
          <p:cNvSpPr txBox="1"/>
          <p:nvPr/>
        </p:nvSpPr>
        <p:spPr>
          <a:xfrm>
            <a:off x="713232" y="1097280"/>
            <a:ext cx="10460736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7348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" y="65762"/>
            <a:ext cx="12039600" cy="6858000"/>
          </a:xfrm>
          <a:prstGeom prst="rect">
            <a:avLst/>
          </a:prstGeom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65451" y="203266"/>
            <a:ext cx="8799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4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it-IT" sz="48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TINH MẮT THẾ?</a:t>
            </a:r>
            <a:endParaRPr lang="it-IT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A 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A 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24554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2306" y="31361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 HÙNG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9995" y="31254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 NAM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43736" y="4000500"/>
            <a:ext cx="2695064" cy="2438400"/>
            <a:chOff x="2943736" y="4000500"/>
            <a:chExt cx="1866899" cy="2438400"/>
          </a:xfrm>
        </p:grpSpPr>
        <p:pic>
          <p:nvPicPr>
            <p:cNvPr id="3082" name="Picture 10" descr="Be Ngo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835" y="4000500"/>
              <a:ext cx="18288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943736" y="59552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BÉ LAN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7601" y="4000500"/>
            <a:ext cx="2499860" cy="2438400"/>
            <a:chOff x="8062459" y="4000500"/>
            <a:chExt cx="1905001" cy="2438400"/>
          </a:xfrm>
        </p:grpSpPr>
        <p:pic>
          <p:nvPicPr>
            <p:cNvPr id="3083" name="Picture 11" descr="Be Tra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459" y="4000500"/>
              <a:ext cx="1905001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64501" y="596340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QUỲNH</a:t>
              </a:r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:a16="http://schemas.microsoft.com/office/drawing/2014/main" id="{516B5632-21C7-41FC-8A7D-952FC13F9D7A}"/>
              </a:ext>
            </a:extLst>
          </p:cNvPr>
          <p:cNvGrpSpPr/>
          <p:nvPr/>
        </p:nvGrpSpPr>
        <p:grpSpPr>
          <a:xfrm>
            <a:off x="105577" y="184355"/>
            <a:ext cx="2514600" cy="1500322"/>
            <a:chOff x="2223742" y="2046515"/>
            <a:chExt cx="3306201" cy="181300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DC4ECBBB-239F-4174-99BB-210DF75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41A85B06-49E4-42F6-A6A4-86B1BA492836}"/>
                </a:ext>
              </a:extLst>
            </p:cNvPr>
            <p:cNvSpPr txBox="1"/>
            <p:nvPr/>
          </p:nvSpPr>
          <p:spPr>
            <a:xfrm>
              <a:off x="2729132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1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5" name="文本框 10">
              <a:extLst>
                <a:ext uri="{FF2B5EF4-FFF2-40B4-BE49-F238E27FC236}">
                  <a16:creationId xmlns:a16="http://schemas.microsoft.com/office/drawing/2014/main" id="{60F64746-1618-4A0B-BBD6-381A6EB3FC3C}"/>
                </a:ext>
              </a:extLst>
            </p:cNvPr>
            <p:cNvSpPr txBox="1"/>
            <p:nvPr/>
          </p:nvSpPr>
          <p:spPr>
            <a:xfrm>
              <a:off x="2524697" y="2765463"/>
              <a:ext cx="2310385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03818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2 0.15 L 0.43029 -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2 0.15 L -0.4379 -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6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69"/>
            <a:ext cx="11887200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1" y="1600200"/>
            <a:ext cx="6934200" cy="446451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0600" y="1104125"/>
            <a:ext cx="5943601" cy="3757681"/>
            <a:chOff x="1722257" y="1659471"/>
            <a:chExt cx="5990992" cy="38580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00978" y="1659471"/>
              <a:ext cx="1312271" cy="194311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722257" y="3602588"/>
              <a:ext cx="5495465" cy="19149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7200" y="409352"/>
            <a:ext cx="3133885" cy="953673"/>
            <a:chOff x="464573" y="261259"/>
            <a:chExt cx="3214236" cy="97812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4573" y="261259"/>
              <a:ext cx="904194" cy="97812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583959" y="408791"/>
              <a:ext cx="2094850" cy="53663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rgbClr val="E94E1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KẾT LUẬN</a:t>
              </a:r>
              <a:endParaRPr lang="zh-CN" altLang="en-US" sz="2800" b="1" dirty="0">
                <a:solidFill>
                  <a:srgbClr val="E94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52961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039600" cy="6858000"/>
          </a:xfrm>
          <a:prstGeom prst="rect">
            <a:avLst/>
          </a:prstGeom>
        </p:spPr>
      </p:pic>
      <p:grpSp>
        <p:nvGrpSpPr>
          <p:cNvPr id="12" name="组合 1">
            <a:extLst>
              <a:ext uri="{FF2B5EF4-FFF2-40B4-BE49-F238E27FC236}">
                <a16:creationId xmlns:a16="http://schemas.microsoft.com/office/drawing/2014/main" id="{516B5632-21C7-41FC-8A7D-952FC13F9D7A}"/>
              </a:ext>
            </a:extLst>
          </p:cNvPr>
          <p:cNvGrpSpPr/>
          <p:nvPr/>
        </p:nvGrpSpPr>
        <p:grpSpPr>
          <a:xfrm>
            <a:off x="105569" y="184355"/>
            <a:ext cx="2514600" cy="1500322"/>
            <a:chOff x="2223742" y="2046515"/>
            <a:chExt cx="3306201" cy="181300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DC4ECBBB-239F-4174-99BB-210DF75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41A85B06-49E4-42F6-A6A4-86B1BA492836}"/>
                </a:ext>
              </a:extLst>
            </p:cNvPr>
            <p:cNvSpPr txBox="1"/>
            <p:nvPr/>
          </p:nvSpPr>
          <p:spPr>
            <a:xfrm>
              <a:off x="2729130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5" name="文本框 10">
              <a:extLst>
                <a:ext uri="{FF2B5EF4-FFF2-40B4-BE49-F238E27FC236}">
                  <a16:creationId xmlns:a16="http://schemas.microsoft.com/office/drawing/2014/main" id="{60F64746-1618-4A0B-BBD6-381A6EB3FC3C}"/>
                </a:ext>
              </a:extLst>
            </p:cNvPr>
            <p:cNvSpPr txBox="1"/>
            <p:nvPr/>
          </p:nvSpPr>
          <p:spPr>
            <a:xfrm>
              <a:off x="2641669" y="2765463"/>
              <a:ext cx="2076438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EAF6E1-D21E-491E-B636-F67D6199A672}"/>
              </a:ext>
            </a:extLst>
          </p:cNvPr>
          <p:cNvSpPr txBox="1"/>
          <p:nvPr/>
        </p:nvSpPr>
        <p:spPr>
          <a:xfrm>
            <a:off x="489956" y="1902685"/>
            <a:ext cx="11125200" cy="313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7112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defTabSz="7112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defTabSz="711200">
              <a:lnSpc>
                <a:spcPct val="150000"/>
              </a:lnSpc>
              <a:spcAft>
                <a:spcPct val="35000"/>
              </a:spcAft>
              <a:buFontTx/>
              <a:buChar char="-"/>
            </a:pP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lvl="0" indent="-457200" defTabSz="711200">
              <a:lnSpc>
                <a:spcPct val="150000"/>
              </a:lnSpc>
              <a:spcAft>
                <a:spcPct val="35000"/>
              </a:spcAft>
              <a:buFontTx/>
              <a:buChar char="-"/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占位符 12">
            <a:extLst>
              <a:ext uri="{FF2B5EF4-FFF2-40B4-BE49-F238E27FC236}">
                <a16:creationId xmlns:a16="http://schemas.microsoft.com/office/drawing/2014/main" id="{2518AB42-0298-492E-8703-B7B596098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884"/>
          <a:stretch/>
        </p:blipFill>
        <p:spPr bwMode="auto">
          <a:xfrm>
            <a:off x="8670747" y="12"/>
            <a:ext cx="2914912" cy="210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546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A82ED-8C20-46C9-A681-95A20A05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LIP HOAT HINH">
            <a:hlinkClick r:id="" action="ppaction://media"/>
            <a:extLst>
              <a:ext uri="{FF2B5EF4-FFF2-40B4-BE49-F238E27FC236}">
                <a16:creationId xmlns:a16="http://schemas.microsoft.com/office/drawing/2014/main" id="{2D5ED0A7-6413-4E24-ACA0-A4D726E8FF37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58" y="0"/>
            <a:ext cx="11920020" cy="7010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1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4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039600" cy="6858000"/>
          </a:xfrm>
          <a:prstGeom prst="rect">
            <a:avLst/>
          </a:prstGeom>
        </p:spPr>
      </p:pic>
      <p:grpSp>
        <p:nvGrpSpPr>
          <p:cNvPr id="12" name="组合 1">
            <a:extLst>
              <a:ext uri="{FF2B5EF4-FFF2-40B4-BE49-F238E27FC236}">
                <a16:creationId xmlns:a16="http://schemas.microsoft.com/office/drawing/2014/main" id="{516B5632-21C7-41FC-8A7D-952FC13F9D7A}"/>
              </a:ext>
            </a:extLst>
          </p:cNvPr>
          <p:cNvGrpSpPr/>
          <p:nvPr/>
        </p:nvGrpSpPr>
        <p:grpSpPr>
          <a:xfrm>
            <a:off x="105569" y="184355"/>
            <a:ext cx="2514600" cy="1500322"/>
            <a:chOff x="2223742" y="2046515"/>
            <a:chExt cx="3306201" cy="1813003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DC4ECBBB-239F-4174-99BB-210DF75E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742" y="2046515"/>
              <a:ext cx="3306201" cy="1813003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41A85B06-49E4-42F6-A6A4-86B1BA492836}"/>
                </a:ext>
              </a:extLst>
            </p:cNvPr>
            <p:cNvSpPr txBox="1"/>
            <p:nvPr/>
          </p:nvSpPr>
          <p:spPr>
            <a:xfrm>
              <a:off x="2729130" y="2353859"/>
              <a:ext cx="1901505" cy="4091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</a:t>
              </a:r>
              <a:endParaRPr lang="zh-CN" altLang="en-US" sz="1600" b="1" dirty="0">
                <a:solidFill>
                  <a:srgbClr val="0000FF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5" name="文本框 10">
              <a:extLst>
                <a:ext uri="{FF2B5EF4-FFF2-40B4-BE49-F238E27FC236}">
                  <a16:creationId xmlns:a16="http://schemas.microsoft.com/office/drawing/2014/main" id="{60F64746-1618-4A0B-BBD6-381A6EB3FC3C}"/>
                </a:ext>
              </a:extLst>
            </p:cNvPr>
            <p:cNvSpPr txBox="1"/>
            <p:nvPr/>
          </p:nvSpPr>
          <p:spPr>
            <a:xfrm>
              <a:off x="2641669" y="2765463"/>
              <a:ext cx="2076438" cy="4834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zh-CN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EAF6E1-D21E-491E-B636-F67D6199A672}"/>
              </a:ext>
            </a:extLst>
          </p:cNvPr>
          <p:cNvSpPr txBox="1"/>
          <p:nvPr/>
        </p:nvSpPr>
        <p:spPr>
          <a:xfrm>
            <a:off x="489956" y="1730853"/>
            <a:ext cx="11125200" cy="442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1200">
              <a:lnSpc>
                <a:spcPct val="150000"/>
              </a:lnSpc>
              <a:spcAft>
                <a:spcPct val="35000"/>
              </a:spcAft>
            </a:pP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video, ta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 defTabSz="711200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711200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711200">
              <a:lnSpc>
                <a:spcPct val="150000"/>
              </a:lnSpc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33339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占位符 12">
            <a:extLst>
              <a:ext uri="{FF2B5EF4-FFF2-40B4-BE49-F238E27FC236}">
                <a16:creationId xmlns:a16="http://schemas.microsoft.com/office/drawing/2014/main" id="{2518AB42-0298-492E-8703-B7B596098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884"/>
          <a:stretch/>
        </p:blipFill>
        <p:spPr bwMode="auto">
          <a:xfrm>
            <a:off x="8670747" y="12"/>
            <a:ext cx="2914912" cy="210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4817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LMS_API_VERSION" val="SCORM 1.2"/>
  <p:tag name="ISPRING_ULTRA_SCORM_COURSE_ID" val="B20B5285-6BAB-4045-85A7-E8F9C846F0C0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80.000000"/>
  <p:tag name="ISPRING_CURRENT_PLAYER_ID" val="universal"/>
  <p:tag name="ISPRING_PRESENTATION_TITLE" val="Bai 1 Su sinh san"/>
  <p:tag name="ISPRING_FIRST_PUBLISH" val="1"/>
  <p:tag name="ISPRING_PROJECT_VERSION" val="9"/>
  <p:tag name="ISPRING_UUID" val="{60F66C11-A2B7-4F7F-B36A-E1D0C6A6EB73}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UcC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VHAi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UcCJT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FRwIlO28mV+TwMAADoMAAAhAAAAdW5pdmVyc2FsL2ZsYXNoX3NraW5fc2V0dGluZ3MueG1slVfbTuMwEH3nK6ruO1lKdwtSiNQbEtouoKXLu9NMW6uOHdlO2f79ju2kcdqEFCIkPHOOPZfjsQjVjvLeHqSigj/0B/3oqtcLV7mUwPUS0owRDT2aPPQf/y4W/cC5BRPyDbSmfKOMpbRZYJxrLfj1SnCNe1xzIVPC+tG3R/sTBhbZxRIY0qWcNVlBdcyPwd1kdhGlOGM4Gc2m922ElUgzwg8LsRHXMVntNlLkPDGh3ZqvjbY9ZCAZ5bvOiBhV+klDWotpfjMfzAeXUTIJSoEJ6X42Hox/drIYiYEdsx8N74bjCznVUZ835oS2p4pqSxsNRrejYRstIxuoF3k6n93MbtvxHHevd+XTuBxBwz/dmTkK/wDyS5uLLM++opFMio0p6AlnZL5ODhMkweuHhNm9+ToJJiFzUKcgFaMJtkHIxEnxu/nawG21LP70h0Ro7rYU7NU04WR6GIXEDCItcwiDcuV8ais+XnKNlwmiNWEKAb6pAr1ihq8kV+U2dVuF+wMflCceqDBUiHfB8hSmLl4PWLdX+Ol0YueKH9/R5gUoYV8YvQgrY4V8xrKeIT1jhXwz3Xrh7HAGP/U4TqmHCSma+Xn10Quc4LKsV7kqveakhbnlyju6MJSYVCQQWVktaQqma2FgbS6k4CymkJM93RCNb9Jvg4sPNhkVBieOQmnNugo11Qya5GZjxInu98uuu9XoHpAqN7fuaZz3D/2UyB3IpRBM9XsFD+8IbuNeznOGmaj43oF84mtxIYcLDf7+Nok2sHDX5FI40ZqstimG1JZBGHglCIPmGofFsU3F53kag5xjzyiUoqnbHG5LN1uGv/qdwgckdUKL0zH1FrfjhB416RkKAQCRq22pWLdwnjRnmjLYQ3nvPYNNuC2zUKFC28Q21gtYa19uheUiPRZjohKKj6s7GgjvGJeoDxzf0S15TWJlE6td+nL+VhvXJnI5yIxW/Rlm14WQahujv6mA2KpaNUmuxZsmUhebVusidbKHMaepnRHo8I5v8DgOEyIrqmKdZXnP7FUI5l05bqZKQoOnjWImYTRooljP6Rhc4u2M1hLAH4HWeOUN6V9wiAWRyfMRUpvaDW7HxhzxXbMTFWdxmukw8EyuOcc24N/4P0P0H1BLAwQUAAIACABUcCJTxuHXPiQFAABKGgAAJgAAAHVuaXZlcnNhbC9odG1sX3B1Ymxpc2hpbmdfc2V0dGluZ3MueG1s3VndUts4FL7nKTTe6WUJlP5QJoFJEzNkGpJsbNoyOzuMYp/EWmTJK8mh6dU+zT7YPske2cRJCASlW9rpXjBg+XyfjnR0Pp1j6iefU06moDSTouHt7+55BEQkYyYmDe8iPH1+6BFtqIgplwIanpAeOTneqWf5iDOdBGAMmmqCNEIfZabhJcZkR7Xazc3NLtOZsm8lzw3y691IprVMgQZhQNUyTmf4y8wy0N4tgwMB/qRS3MKOd3YIqZdM5zLOORAWo+eC2UVRfmZS7tVKqxGNridK5iJuSS4VUZNRw/ul5bf32wdzm5KpzVIQdkv0MQ7aYXNE45hZJygP2BcgCbBJgt7u7730yA2LTdLwDvZeWB60r63zFOzl2qnlaUncBGFuJ0jB0JgaWj6WMyoYg8JogD42KgckXRlbsjTw2VQD5VA8EzRlUYhviN2qhtcOr4b+qT/0ey3/6mLYLV11RoSdsOs7YYJup+1f9fqhH1ydhefdrUGh/yncArStZ870g6Ef+L3QH1696/S3RLg7tcD4581Od0vMR/9d0Am3nanXPN8WMjjr99wwZ5cDf9jt9N5fhf1+N+wMFqjiDC+d1npt9eDXMUFkrpaPt0nydCQo46g1d864BoNqxamaQChPGWbjmHINHvkjg8mvOeXMzGyGoqhdA2RNnUFkhjb7Gp7NKG9BVxKiY5iSVW6/elul9pvDlaXXytkXy7rXy3qldYNEGvmdvd/fe1W5//blZvcfcLQ+ZTHIHlWqkKz1BTzqwouFOu4fvH692YsHZqtTY2iUoJSauRIuj8ytmPWfRoZNUafhjq/jnPMgzzKpzEJMlwcrJx6gqY+lWDl/9pmMJI+ruEE6grhHU8yCwanwyBhTg2MI+xkIElCBlxwzGNaoQuh8pA0zxeV2emvdVIxyghcY3sJAzoO1MEcJVXolF6qA2JslOv6tJw3o38v9LYceNA047jmxGelk74uYtBW9wUvZxXwAwsXsDE8LtycGlJMTiuotLEmTcxfj4Vx6XIzPqboGRUIpuZP9YJ5gpCPG0sn3FNXExfAjjDQz4GIaAJBUKnALSuxk91HmPCYzmRPOrvEoSYJLzVP8KwGyXPCQsZJpMcqpNkQXJ2/K4AbiE5eJLnGKNEckFoAZB1PO8GfOvpARjHFVhAOd4snEcaZL/t2tiDOq9YKUzn18VpYNnV7b//TMLpDGU4ol2HbkKFmQZuZJ+OmMCGnmONyOiOZ48G1QYhYX71zWtvv1YahUE+P8jaKxwq9ZmnP6LemrDVmifsKQP80s2wT+UQ+cp03otEh0m7wFNaY4w5CUnPgiwruRiRxcCSMqiBR8RmiE+qutbEyZzDWOlAJRUuuv97DE4zEtnibYHeKMKgblRLm3/+Lg5avXbw7fHu3W/vnr7+cbQbdF8YBTO11ZFbc2tlLOyDtt2yO4B9ojN9SdJukR0IOtkjNuWzc3tE3OyHuaJ2fs3RbKGbjWSD2C3NBOrWFPpUqt6sRr8by/s3aAd6zTzVbY+dAJL+8hKFJhvSat12yBfH+9XHQvd8rl0Y+rlwO/OWydEQzQRTcMjlwEoSdRe02UoKSM7QclR0zR4LjY9i9CjLjvRGsD61SCDv0PToQYYieddZu213da8HvHEt1WloOlqtLJBawUJuXNh7UCZymWy/F30/3/osJOWfuNBfzJhO3nEKd7m3m2UZ1KPXsicQKqouTJDutPfGH8uJj8r3a6fKq+x658gK0+DK7+x2IHx1f//3O88y9QSwMEFAACAAgAVHAiU/WTHZWwAQAATwYAAB8AAAB1bml2ZXJzYWwvaHRtbF9za2luX3NldHRpbmdzLmpzjZRRT8IwEMff/RRkvhoiA534BgwTEh5M5M340I1jLHS9pi0TJHx314HabTdhfVn/+/V/vet6h5tO8Xix13nuHMr3cv5anZcaWM2oLdxVdd6iZ1b3NE+XsEgz4KkAr4bkP0t/5eMfQRl7ojSN9m/WVjt+HtovK8a1i0vCQhGaJrSc0D4JbUcF/qpkds7qlJFT5mhrDIpujMKAMF2BKmMl492+lI+bYA3GHNQFdMViqJg++E/jsJX8cxyMg3AydLkYM8nEfo4JdiMWbxKFW7E8x+/b4dLrvQRVHPimLSxPtZkZyOqBp72pP/XbSalAazjHHYYjf/RIwpxFwN2EgsHTYPQPWjFuFrRG56lOzQ8d+EE/GLi0ZAk0qjSZhr2wX8VE4dWoZiP4iTOwM23JSM72oK6xQrmVVxygVJjYijTRwA4S5ciWqUhOXDi0g+TsZq1t279RdoxuhGr5+1fc2+EyjWJUrhnWrtmauLVZW3O5ojMY8nLrWtQ51Rc4JVJxkdAktTgnN2PqncbO34u0mdqAWiDyonnaQwFdNBNQM7FCKzBjWLzOCq1I5+PSxmuxb47fUEsDBBQAAgAIAFRwIlOMqCNv0jAAACNMAAAXAAAAdW5pdmVyc2FsL3VuaXZlcnNhbC5wbmftfHtY0tn2t02nyxmcLjNzRBvTrDmTFULpTGkpjlpZU2ZlqShqZWSNooYZggJdRu2MJVomNaZ09ZIhXkG8QOk0GJh0UVBRyVGkREWxLwgIvNC9c+Y8z+88z/t73/f5vfOH8rC/3733Z62111qf9f3uzT927vD97NNFn1pYWHy2dcvG3RYWfwFbWHxCnjvb1LIWsfTvpo8ZCbt9vS3K2mxfmL78JcrLz8vCooIMmt4/y/T9r/FbEAkWFvOazX8zuHHFBy0sttVu3ei1Jyl8tNdIHgkiyDR6xfdbNDPSdhFPrubNB7U6drcs3TDy6Y0Taz/JOVGduXHL1xfmnr9/MP1qY+CWlrNdNlENrP3Zfxt5uNLh0veWfGB12oJp1OKYH9UdPQluhp4AyY78srIAIGmLf2IiAQ6UDMOoybqG+jodBzHDhMj2brz5w/VM/yemj/gFzWaYz5akgUwfd70sTeJZnDh97DMwUXmB+vzMGrKQ6y+eaWExxBDFX6txfDTxe3UN/FC3h4XFvvA00Bf3j0QTWquTTV0bjttBq61mrideKRRyf9DNsbBofRC/v9LVj0a+qJpvYXHpgn3GJccdofLIwl7zeKja1buuMITc7fVzLGwFpXR2HV4jpQTBGl8+Gfb11GbfBMGMVoOSn6bFj/jx+6//Hh2hqy+lXCng6MX07zxju50snrkqjWMgWMMj5L4tdSPKOB+FaMgE6W9poCJ+fH+5xYmB8ZhZW/N4nIUehYuh070SAgHwN770f4guam/h2qSBIhuUvFVB/jrNBJmUov6l2QZqa2URb0u7/9PXHUCtqr8pTi9cHsgxfGWPjuUDXX3dDJp6mscJ03dEEGpYtCL3TNsEhGJgldT6hl3US0twAcmg6cBydL0dara6sWM+cfx06SagxLqmViL7ukU30BVFbcRHHGxZ/YMg/lpKnxQ51V5EIgEsT21KAmfbXAvXTPwMh600PFIX7wAqYk5nkHDA4mmttqFAXtXIJoo2Q7spjf3n4n4MlzxdYQl2Dm75/loK0xAq0QqH74MjGuqBocGJgyc9vTOr5BVKw3OP/Wtf2EBzBGT3woZWt6NhVFGRnUk+/qafvnaSH83p95Z3gaQIEBDfnxExXZWsk9XXAoDN5sH6OlaY1QHguoeYCAR5Jim48w2TX/gje+FShtTVLVb1AOjiIDl3vkMWky8rrXkMZBmzI6NZe/QQx71g5MLAqG7g86Mt8ddaXKx3D9ZP0RtV3R1N0yxZQX1dWUP4bWpY1sBgnb1hPJ2uKyOl/Q1l1F6ogBNX0GWXcEjcbK/wXHHOSR8e4aCkRRXDT8SN8KPcc8QbVXwDELmyOcfd0CPDsifzS3XnbEtHKMPqDvg8k5AivmwnjtArw8BlfAAYXUcoEMpCeJqdaURaAkQK2C6XbWNRMfNqxpbpBut6ymyTRab10SLaer66xM7XBnpwIlvRIhRxdBHGvNLULY3PHpz6OuNGzijOQxRVcV6UQEA8y9mEsFoPuCxTOusOVeSMSok8NG90rVNKbnMqxh5xVsrAuQMDZeQ87iUC/9lVNgcZ0ZdmO1CYBkKMRy1cjFp4eRQVnOXgo3qQiGiNSmbBQTok1b+2cp9gtDJYkNiVy5caMGJM3p75a3kH2C1LrsF3qFaJJ53FGKq0s0Yb3BVekJ/Nx10W8b8/oDEUS+agJM7tndwz/d5WKtSZ8rEEN9kmFjJcYBDD/SlUEUBgtlUgKdyAsaIU9qFHO8eWqcPGloko+slLCXeQnGiLu0dz7p/+mlbK3ZUGkqIQ30pRVlDET+0Z1LoYfynGygVQ9UAzKJVTK0WU+364RvgOll8Xo0y6FAIqtmWyx0Y54/QyK9IKihzdxYRMYag4d0TDUK1u3pfD17G1O62GbRZBwN2oLQukNrNq4oiTeUGwhLM9xBUiUQaAv8ZxJ6pWcenqDEvnYRFFxxirLyZfFKMW7OIf5UXegUWtPh/l3K5UDVaMlGJrswT9DRAKX9ZSJ5CmsKM4GMKRp7Ij0LivoBBBheXKYVFAH5YVRghzix1Lxp0lfGKReaMmK+tmnZ3vV9CDXnugMpTVCsDkUVdTZC70IsjPvJ1XIbcxrD2qEurfd5bRwdEllvYYVvgdWjRrbijW6BaoX5szrJfrWvcti4tsfCYucj1Wm7UpQb9sFuC9AePWnI6MAGtiiVZTiLMikD5GcIDdx0nxHlIqp1jQ4ZPfD2I0a/6xm0WVsrcBKi3854ZwO18Cq0bB0IUUmYS59j3cV4nbRSIeEpvk6flGrNTkcKnytYSCISWjv0nJ4OsDVAK3IM/CHLTbfBdki/ixiylpZEayzmTdRHlkrkVuQeQcPHp+1q5wgbTSQzwctaQ9I1/YtJzJP+AhEql3ldHVNObF++2FuRm33cukB1aA6i3nVpaHEsFuOiiVtTMOxiyR9IX9vNDTaldoLF8qxepDnW86SiYEa4ajlreHcAWJFchfZcq6qOUxoeMisVznOMzdFdF2FaVRDa2xnbwMkk4uo84HZE8KBdLdsXkJy6kZeXD/BFZUbXlKoZ8qgshm8mSkNEsaWv6BLRZDD/ZfmLUNsRp1bTdDhkJkRXldSN2KGKm2ggNNjhn5lR6gO84NWxDBF2ftJuT5OYH3I84OwZXOprAANK0Q88R77JK7mGwBJowXiWT7iX+W20E3ps2WqmGDXZ9KMfqz6cggInIpNUVK8drMuChBlLsTobK6ltVLBMWOmOkeLAsdDlPjwppTHTl8B4wEZwmI60oXchKuwecLCVAKJkyTwl+jPI7Wujv5nMHUO4/w5abQ4Tn0SGv7cI18IIcvJQaUhRb4ij95Z4wyQu1O0vLvMsjSAyUxAinkUGUtD44IvhVTCqNg6vEnL4gv3vezisI17lGVxlWV9BzChY1xbGHkKvgOKAVdYohNIFABOO4r/idHRdejarMUv1Jm3NsdHRouuO6pEOwp8Mvyr8SE3fZ8ocw34EPdhkwrDJlJSZ1WBiMGRdwVIhmKQHq9yLRHq+0CCFR5QWqFnyB+v8bt8n0iIbMaTqFQ4wAFovMl7hcBH5MpRWWGMUyBIYWYqw/oKhC3iygJtWwF3hg202SplN6vt8qHj442zzq3Cp8GsvUVxHt5gkxpSejtfX4Ybw3dvscaegXanNr83q4fJ9zDTl9/XVKW3t+0MbW/6YUz0hViytIhoL9uvS3f/2G+9412cNia6GEJ/ubnp0LtpSPqj/oe7Q6xdxk1pypaqjkVr0a+Jw4fzPuWe9w9Wm31+fk9omYTTXBF08iXj89/h3nkO+QZ4fXvRfYJhwkj1R4Wz5Jeo6lQm1nQpaC3OEwU6NTbUUwXoFv+gwuR9P6mdRyN39bzX29dLoR/OIHr4jTQ+c2vu35zqHbJkWOveu478J82y7ryN2ADqbjBqtI5dkmCvXFEfmhQXNJA3o7b7oXKKWXw5KXQuIyh0nQzq9veGt8/zVuqz1fgsQleJJ50zVerr/i+H0uUDp/OHvqdkKbsDI27MHT7faf19+1Pdta4q4Tialoo0w4dTs8reX/1R6fuqNvAWvTK06kF4hfa4f21JrL4hQvSlZObAXT92OgnN10hxBXJae/73AYPJ2oyLJlxkti+oUseQPvTIPItwDpAvpY2fK8JznwKvJM3ntgBGqsTstch5GsKhWx+7unUsLiigfb3153AvbfeXU+k3WuCMp9OfAAjBKRo71Z/E+3xW3s3szq2PCtEJz/0b66vQy+C3BSij7mYlpeJ8v7DBnolgpaK/XE0+UKNXeSPo/VoU3fm04cfTF9j1VdSo/AT4s8eYUmgp1OrG/Jjy+zMzHn1mubUydKa8R00QlylMHI7AK+fZ7WbsKE35r3Wg6L780N0fQdp3Es8FWE2qATOiGX8Ye8uhmKfgxOZnlf6oe4bAqIleXdMqhPsc6gZ81kXMN9M3S9d6m/SdIQkFb3Wi91uOfyPRRr4P9YpUvso3fNJAzGUpnv0x+pbIcbPtuQPyIf+0DZ7GIoN+4rJtDzaH4rfKIDPTNMer+syBSRT3fGrJbiNLmzaUKNqfBBCXuOkFifeLf+3hqERsDarq2OLPl7W78aOllSj7z6qOxdb+G96b8ubbUnTJ/67RRPKjL37qDvojzVmXtMhM9OExLrLH0CXXq9/edkXLu4xflOXKH88ZJpFH+o0x5JG+Ei7wKnk30LintYNz/CJrv8IXnixIFiO7t5jkovx4sPV3qcpw0qY+6i3XvuzpXWI6CNvsCNOXXiYqrOUVjD7vnm49z3kRFlbfoe4z5A59Ls+hx/ZFhnX6PdL6fspIRkv1R5ThqGlhi/5kd8Fu1LfifP1ubK3evV68vx/VHMVVi68UZpup304tLZ3+zu35ipUo+LSdQ0TfkGNo6OKYI/xu8mBiuRxfWlRAb6OZSz5VjuBcsxicmpGfewNLXuxYz0svKfHZKvLQ/2T5vkk5TChs7vwg+U4dbHfGxp1r0DkgkyaDO2rO7qQ8FQ6UVOmoFnOC/HJ6BFFkgkvhjF9nvzRRFPiDXpntonSdNCtykdt2MlJfPihR1kUhDtl1nGVrnUZtbGujM3eo/JHXBE1/zwSypBauwUS6kfyUoldRWzBdKeXXURXYCzzxcQgxsy0AilRyyGkmw7keruD7WoKb4K3ZhLjhixWI9i0EqJnjR1l3vvINIXqr7eF3kRS0Kwr9zFWbBYUNK7s1WPZ8t4gzx+y0IgckWdglvhQMuLbIkw9pJNfgSGoSsEdLE5OZK44N2r3zZ6y75CdL5N4iW47MsP6GHXSJQ5Oc+YBupXcFoP06EFODD0dJO4T9hTGbJMSwhjy8Xf2yYyIrs26H9vY0naKCRnjJyKWyLjLefIVdEpqQma24olIvA3xUuRJzOIDS5aoKWKKKMBmzyBGviYu2Z2Fjr1wn9goqGzIR1Hdm5cwS+yjCRw3okfSFtwVIH7/U/Ev6qjMIM8L13qi9Gzh/ne+aMup3Enn/14bvoDJziuQ84BbeA5kuGqngI+fQI7R2WG8RKCiKgLXiAzK7F0EjUl2lwLatTTndsfT59xV+OfZw7qHUunAHUWUWByiCA3yjF0c/t6I0U7tFFSFOGSEsik+rDGiYEZWKt7qOaqiIfZeGIMSyRyjjzzFt4rt/HGNbL9Sre+yEMH2YsU6CoXsos7mZvNNimqA6IQdcaXz6O9tVGM1zK/sDINed/k2GNoguhgFPXg3K7Ka+OU+hNwwPAv7SiPAdWKo1HdZruen519BJCPaZ55Gx0UX2GTb3wgO50w3Wq6/8y4KDIg2IFvkiBSRJ3wXswEOMlbWCiZ4ZLvq7sTanbBppkcBIQ2Eu4N4xrQymGwpiCkmCXxsruf0e3e/ZBwy9vjqLyW4xXEL+zNUHyymi6n46NCSmk5/TRkhNm90BYVPxDVCqgOsHqPuXaEAKuGpFByJVWY3b3Ct9DjqKPvFxIipRJrAiIWwm62AFKPiR7aIc3V8vuXnGNZI1SjaqfknZBCDwvSNfBf5LtEhP1Wd8Aew4sk7pzCmyl6EklTSotaExXKmK1ITybK625JMaeSR0aoxdO9xS+B/A337s/n/rWaGQvQc1vhyd8Iah60rjJtfvvbtUd132lI6uxu5c8tu81PD1908Im5wVN3RpeCIlApWedaxy9I3DyXNAw1FH3v25etwlHJu3pVPXvsx/fHJgH2vVtvkd+vjP309DnvznB0nXy900fO7K15PqVm02HXWa5eKuDGz6O5/OmijCZx2uLSUEkHEAU+2wcKAG/b6LXthDeNNjWq/Pn9PwwRZwZZpG8eV0aUwD/2NDp+Iqb7he77serzYRxLSKBUZDXd44r34l6s8kR5qcjpHcun0K5R3ZNEvIbmhoB/R0JnpfQ4+aZ/KXLd3BvYNpdsnG8aSTyYcegVGrDbdlhkKihoNLwAqyClzODXj7Jt2uN/nYCVfXVn1Cnsn2wRz6veMh7OqVPIaUXi9zq4XIgg+7MSAVVgiXCNeKaCCwNkc55RTQ9KEWYoHsRDk72TvGJ5i35vLppCTFy0m+w76zggBjWyDclrPTx5849G1LGXGmnU4WZynGLkvAoOjxhe8Nfk68Xp/YzP/4f0ag2GY0KxZ8yaK98TIDd+iCgySkGA+efMbnKYA/FCovZ+p2ZRJ21RDDOzzvQJ+LUDifLBd8si2UmajfvGrbK/Gm5Oz1pRcCb3E+e7jBaVoc40TbhxvpjbgG+FtlVI4P/JirjihHhPmtrkkZpVuCNXFjMXVE7QP/IkYdaMuoJFEVJoskayeqzYGb+piTP89e76napoAAqY3pY1EqLpeRs6VEoWjAZnZOpoUPg93fPMHiOaBC/DDL5IzFK9S7elTDRARKrkLK+r3DqeTL3htYo0Jab501QquwgY6mGTmHUxFYb83S6JlJ2tlJIOsXtFL1Y7LqNHQYube+eDrdguq00A2kC9t5t1UFtnJPU9rngcRk+KSd4ULGCMBDKkKFXpbsQHTE+eu5nVIfQyLflOiUcTXtpPbQnNm3NXZpRjlZTCQKgYmQp0Mh/1OEcGoNjutNF3hEVQMQR4sZ1C4F+55hxOfN9u/htMlexSeMnHfjAXaFprxImwlaEy5/SdtML/fe/acTWmWKM6e2bNQ8TuDIHQY88hnlrwqK165g5QOz+nfFIda0IR77Uhhovj+y1EFLOZcOvValrL1RKWTTloXYA11f/kork8caDe5Jg1UMn14Y7QXJxp1IsvexnFmmvLGHNM0mltnuujwzTyX5de/e+6YK4pbBM3R8VyslK654uRSKu7e9OvFJDLRFMZcmJh3Xf+lKbVdjnIaxLiNmWTordN11yhvLJw/3Yf9BWQSYeZPkJfyfq8Ch3JbaHWBX7n7Dgjzb3w5P/5aYGa+Dub56UIb4uBlED9yJDTznuYtsWgg1mZF7c2xJ7eo/JpTe7BHNCNnCcn9qeB52uwze+aDlXjEeFRW/J1+77405A5+1P5BYKkPuU/itCtojKKxeRUvyqJrdxqDN2oep/uJeQv2uy1wFNmbOJJokgJR4g28+ya0bn3FcDVYEge9ikW7IVuqlvys3J7mjHSkM2cvymOYYS7l2JLCcAwvzbb50qN2u3F3WgWv4tLxsObUPYa/SJXg9bkSdNaotG7kgnzYwVsPOTW9lY8h1LX1e6/knK1s+IxrDZ2eMHYZi2yeYmqzeFWznB3PVE7RSTevGlIzNQvTnB0P67e2HsDpC/ublJR1sfhDG/2l6m2r171b284LHEETkCcuc4uNX6I8VrdQMRBRFGePlcpmdTvXr94SjImQBpdMP/fuYh+p3Tl/4TBBLpdH2iuLHLdJpto814IF9cJF0IO7ImBs+X2SPvJTlt9KnzM9hUDywp+lAOqVlniMnqhMCqWkx7eLeFh6eUHrw9di5jen5txPwqm8TETyPj5ML1r0g6m4IlK9EINR+zk9DPfNJT0yJSCMd7gYMRasCB3DdikZjXosdcS4KZ3W732bdGyfpvWUMALZAouI+cxqd0UDXN11Hk3TtRiAKpt5JcRv/jLp/HrZquMdpNyvKh1hUkBIXME5fa2PWSNwUysKpmAPZ71MzPXytnp+SwhPD5RwHUgLI8OkXQtaX6ee42f7Tx1XPLI/V9seIsjcB30bJZ/KSVP6uHXgRyERBTb3et4GwiIReN506UJKCDHo7eSmuvJQnI7K6UJ+H00gfnsg9t0QI5HMMhl4VUHCx618kk4/9ElIXqh6+Ro3wrv2UY7+V+YvoMM0xTVYimIsamXV2yh7JdY49g/jE/P4ccnPQ7GeAZfPveV6x3S/YQ0VrBPCoVjS6P16Kq3117cp+8WjcPyLWx18GKcBD3QEKQzbKjzfBOhTN3c1jjeBSqnTg8uxxppO8ruyrUUJSXvLTmdtvSF/S/eyvq37v9Zc8bg5VVaQHAt00ImJwOAF/zI70vTRrVG7215cEbtxQ2XEsNfUv/N5f9OomEnP1DQqCHEAbxV9y/oLmB2ynja3vvVq+ZuKZ7MpCCxuEzZtfILLSWhIHBO9K0q2dC83j/MMbiI5qgdmPdaSTboimA1tMRZpYkFU80I4obP+8NYn0pd6hfkNpIAQC/Sp2epw++lnc4JI2iJSdw/nolm18fbNqTq+dzT1fu63PgK4bmTYnDqCPNUJnqIRCvEF5Rdm6Csi0CPLSQNRDS+LIpidmue+nnggXyhkixDsPJ25x0P0k7NSd974EtnetiptA++RgyDcUYYk1AeaFXWXsANVO27ST7hTbGWxMY+jyUv2l8SOJvdK6+tp8luIVafrE5tP46eyEipq/F/LJyixBFdOPXCZHSLeza7/hfADf9Tmh0Et5GxlnKYiDeOWURRDJ/Vcs3XxOWv5LSYs/FD2RX3CHUwD5qsjvxEnwKSJHw8HekbuR9iMo5NVp17JSg2wgR58TJ31qO6+/+z5iJdR1uXTYz8yUP05aLfNKt2vy+FHa5xOn4bkKqsVe2KDVA/5MTCf9IbW0SonbgujIXxs2y8VV1zy0rC3wlQurzSfsLI5VVk9AhmW3/PiWVwNHx/EaLL/4R7pQKdc25g2E7HkouRyVv/34XQqIWsgyvoxfrP37E+B8aWCgy1yvv7m5W7U4azjXYJ3Au+e/RfU0QgjO1VpeRoy5QJpkaNWZ53cqOeDq/xjI9I+A6qsf3D7TVm32yqwKzxcMHEckbO1CNl2Wttw+OKko+7OhnU/vNG3KWquFEBavB2lGKupFT5p+JPVyNUX7enBTA/Utb1EblPlSITnDQc1E13x93y8xr1NdtzDtZTvtnv2AnnbufNv9GWq/CEY54OdL1tPxvBPFbPLiENe0cm8CoroFuT28L2NPMWR2hJOiMO5O5bzMZntM5lKHBW9Quc0B5P4Bsd+UwXvp485aTlHGZOKbAOkCEsTjWFCfuYxLGeYTCk9i2sE7pzu+eZ0uhToImnye23pNfRvQ938nSGrfH7yQy9abXYOC7Vbar83+0IILMaUaKi/5M8ilQmIXYFpc1ZkXEVSKCy4LqffJzZIEcpLlCaxwgqc+7o9uQ+IeeyMVQ8DNX8vvmVC5hXiNudp3YzTb4Szht60/EJpeTJR8LmjeDjK9SaEiCF4nO28ZRv1VL+VEth2DX83i0+b5L0zz9e9Kai75bHlWX/gbP+BX769VWCKChf84bjEVuH1jU96pP8SDQqSx1gdX/i7HwV6/baaPGv0ygAtgfPmoVXMy3iv8/9PPD4bWZ8GkhgN6qAInJIeSNLas6u1N3yNScAc0pTb1gu5Ca4yjDki0hKIiPfxMH+DgAYHLpvKkukS46Ynly8mbJAlyXvob8LsVx7IpBFPeB8yZ8t6MiaT2aZ/H3RnCUKy2ur/SRnXaqyzj4XXvLvPHLN1wvf6zPwOOaUwcuckDtXAx9YLQt4H5zXpIIGnsaGtOpQZ+53nR9dMGWnzwdp4xEfDnmuJ76/8MV+X+K7yXJTd34TqeD+XJfjbpc2p/NsfxvDDG9NAlL3vBXRBPjpjCYaWClkR76rZqwttoMjA92KZFL7MGVl7509AfwL6rwMK48X3P6VqIoKopJegh2i+YSrDeA2nL1a6KpNCxGX1H98NzAPDdSwjGngY51E/eUpv1HKMhwBjirpNzgNwXVWXBHpmWUTQ2I2eKAJrb3WZpF050c4NjpUT8nzbP4J7vaDf2+o3I6BR0A0vjMaGrsTshlivXl3YtOXaEBG91M4xJtnK580IcXJM3qtA7Py6ZxPHKDE+7eATrB7IVQ9dFvG8PSlV4yQlvaCOuUTAaCjgjXJUQFSgUbGKjlzswlzBXVkTe4GCqs0aBUYNT0mGjGSdDJODlk7khAguHfYoMFUQSbhGU24AdL/D2NMXk7lxjeTNwo8R+xBlTZjshpJEnVAkw+A8Zp6A1E1a/qOhQIlX8aUjQfZF1Xz0MN/G7qApD28tizBVLoMtd6/aliZygIkfgDXD/BW6obWsK5FDcCWeF/kC9w237GM7P7/UnArRTjp3SPph3Bap8s6ZnFRibEA4DGUcqW+Aj2LytBgrNW7IqzFuEFVwq7yBWkkrA5KG9eahc5luzT8listufGyy/G4XcK4uJ2rpYL1O6vt5pb+Kpi4VHzeNpDn6E0b8JYqjHJiXCLBRHCkgtea/wogKJYzsIW4fXP/xontcMh/8AwsO0kMaEtx0DFVpKNY0zGwQXyJegOIIq5bk1tj5mygH5rakrbbN/nTwPykwuznVfdsSz9ydioCQMXEdkeVv1Yvqz6dI6QE3peQvctb2fsMVAIDUfWgkIJaKNj9sUG4/ZUsH7pwSDpSQF0ptviwhbphcZoMr3NQVWMYp+9hvjrXEO0gm6GAxbdPxI6w4uVYKZ11JTSox9M5lXZHnCtYHY/OQESoarGi6IL3SqLxs2cXsCQrpiziiScKwYvjjV3vg9Ciq7TqKS3kxOUIy9s/iOzTPehj0Z8j5E9D/YEAbhuK9ZOLT9lPUX+yx+VEfsab+AKqmeejAP5ec5+yg7ip7+zjolq/zff+5kjUxN5zq1LHCfyWsTzzddaMdNFhKBcs1+9sot6KEWGabBvUGvWgNMutY1/uidtF70W8+/i83d1akgUjK5aTrLnTgqAglfK3i4639TZMCT7rLqJAW+pBcD636UIleHynw1PCHypvV8ZHibn9kxT0fWbD4I+vt/MhyV+v+nPC/MCEUVxtv3n8Q4O/R2yP8kaqPk7B7GwztH9yiWgw9eFL/yIfDwj87qUYC7DkSDn7octQvOiGqIiz2AuaskMi9414oZAQCBnGsLm0duwSnL/mQ0liC4S/7yT06KBEadfdRNzOnvzlPohR2mF+u/7iLKBfeCIKF6uyqfNJA4oL7+2rL08xSX7Ey5+tH9hmdqJMFhD6VCvst85blYvNGiiDU+M4ywc7fXcgpqmGt5Wre90tFFH0ACy61WYiYEokn8V3hmUEh6k4XV0ddzoAoLpohErBbBqAmTuKBDIYXhBW8OBrwgVbS54Ers/pUramQsknTvxGKuHILSVbfR0i8AulLYEGGqhYIXJYp8St9TkHGA8r4+5Zyy5gdzAfSHDSu0ZYTE/0ZWOkq1/MG2qSVJAKrgQC4uAz3e/d52mzMiawZm9wz/F6h82yggxvGEY5Rj3u6wymzkqwmET9FHd6ZNgO1YKdqlaRXIB0JLYOhrCtSrDZm7pptgXNHDFLQwIIlGdOQ6VDxcKV/Gogvl+vlfJbC+a7jxX5vnH0NI//A+wWwSxHvkDEEMcjv3YVKjyPOUO4nW/WxrlBuOVscdmoKnXkSvyQbDUTeVkuq0Qicynv251Ku9bBpQEBP4UUKiDhPlKQOLwm4/X71DZtAI+YgkkSCTzqLetgQdtWjMuqRnRQCz8X2B8RzGHVvlr1bMZVVHnuivIGOF9fx4pcILhWr6bCo8vJpORiI369J8me9X7KHJf3eNpCDa6ipCStEUf2SRa6DWkgbX95VNH3YByriVDnoLp70LugvT9n8PU9PcfBSPazgVYEqnwkGTPwJY/MJRLGKG/sZGNOqtOZN8MVdi6CDbLl9RwtDiwB3BfYZbOnEiCshH3ALton5PaoqDg9kV0m0Hn/liw+ejICVuxQXM0WgCUtrHuC2o0ygwhu1XXNxs70II8gyk1B8YDRX4LqFP0CRFO20j8b12JaOcFK+8VHRJJlCQsEPH3IXzqNdsqD/5phw7vU7ljLz26ghRrq9YXAvDb2+8SPW32TecShqNPtVaVQBbqhPKmbGScSHalcHfawOd5/+h3E4uTxttom32yU98whqTo/hy/n93mX8cYeLJ3/aUfRegOKo2nGTb7/oO7FEhLq6M22WIkVUH2TeJBlEl7ASZInNqQ0GBpMz0DfuQPnMekfpB11l3KXOyOIIWHOqVGp+t1JvY36/p2ZIgUq/ol0f8MvWfm+G9PJnuMvK1lnNqU8/WIDrVfHX+gqfln6wJBdDB9XLc0SU5tTpU9xKmh10EEX88nrM0xcdH8WePvUznUKf5BNOTwdpUJmao+lISoQheD7YOasFXeUkpe9I+qb5yMd9jrH/zEL/X0xoIiqn2phce1KD5gP2csfEdfgl/1M31/3Z/Gfzn81/Nv/Z/N/aPOKBzPp66/lj6z2M05NYTojE7/VpFtUi8xu0hOg3J3BMHZBZb8/8mAaadeQ/uGCaI6lfKgoku0+c7jhNTsECbRLicSA3wqi7ACO7kNeRN5DtLVz9yURpepBRVsT0eEkbEs3q7pvJUeeXqvtf7U/7StCIUTfWc1J6gfFIgUR3qXpsm25vHwXHURHDxCFbtuwOIzemgQT6AXKRkbye7Bk3xyI+vHJJrF5Cb67X14AVbAqWcu2nGQIgVx0nGC96fWgo+TOwc2OsvnltKG6DxYnJ7ChItUEgulR5pleU7mlETgYvCu0T6H58JRQ3vDk14TJcPT3nrxZXoP4sjqHAkE5RsJnYp+vTyooINW/P/njL7asQMy3a0u3/UWtQ6R+fEa455jFa+vaY0t3H5wz3yxs51R0DphkFGqHm6lHcUNMLBv2dIn0TeznWa7l9UgoDbxsfbgku8zQxTXTE29NPFpnD1hzr45SI7uGjd3FrkLUGS/AO5hsEzfH7r27Ajt0hAjPtkQS9XNDTeKheMnWOHN5bpvr1CyO34yhRGmQY3Ut66Uvl1Kc+Zms76H3JETKUvmKqylOnVsNnc4B/SMKTz6O740SRkBo4DCP2J2nVisV0Q0MLm+XXlcssRYmJLLJ7m/uYHJMvuQWTwhkTrs8arKFIUhqoSMxWGhu/Rpu4cdMSxM1G8yHaDth0EyekvjyUt2ApE8G7vmZmWsrOhDvmrXPJn0E6w+DhuAiZ/oraVAZmb0rSBBda2oWAxvx0o/iztxKpYBY6c1cmhYCxz+bm3/MpE4gv6NBd1RGZFwdktV2yuuo2rvxwnhBddgMdwmRlPuuxeQskN2Pu1hATadqfBWk/8BR7jqJc/HtYwcVywZquMPghxHZRnxJmkHY8qJ7ubAcZIE3835OfEvMY6MqxyaVMWvr2ruW6oYmhoyLl8YuCB5Z/V2qq0JyGVjhObAn+reYhnOk26Ov4wXTv5N6ns/yE5308LwXLCt/jvDl6YRicSCNHFnh9rgnOufZroX4tWnywV3ZfyQAGWvkhegbKIvvePYb+Z2Hispo2LsreMJ0QRFJCIlpU0GLmkd6h9d2HRGJbbb3Ns55zttD2jOfI2NEEE3F8ie2lBuhugxecb7/NPTcPnHu8d+11+ZOQnYzB+gfSFVN5g/VP+YoyFzMEmJBizxXu2/eUWG93g/Fi0nwyd6QuQl6XHSKLXEEqMpj9DCug8qgBMaP1NJMuu4R13MoXSeIRTF6f2mvxlfpdzamv9nsuJGmjDqg1k+Wv/BbEzZlxpK13j/0yY9tFwu6u5TN/xXMawhVBPMJBjhIvVzNSXrywD0Pzrx5njWZhWgnVmUe3ADqshnFRHa1aIULj7Yf0geERdqvoFLSmYSVFtFdyPExzqYO0yJUaRdPjxe9O5s2OdnIMHS66Qb+gcIWBT599GrJRlAFIuRPWzal+VLAMjmwB4wHq9lZpymPGdCaBvYTPQHJeUBxin9Y9rOOBr8ljmWPa6odQ5gPwTU0Tq0ZRdo/11RpkCy5QjD0absgP5rkhDY28AWRRuHXUs0e7raqkEr6Uk4341QooP7BR3sdODOG63tQaJlUiMU9X00B6wlDv75NUuAfiJId0heSgXZLjAZqU24u1Cnwv+91px+BoL9Ye4mPJN5p5x4m/sdUz+ccRv8Kof6vkK5DFr1ztSzEchifJvCvkxHXfIYs5h1vBP9EIu9lfBfOxz0MirqKrekhhmqZKQ2xAI60hPJzRfegpWsn4G/D7zeWu2GVpIMClSBnnF031u0jiYsYOOSBgsQlhqhJwKYqqRcJmnsSI3Qt7CvcYGleBBjA9u9M+yxZ3iMjFBiweTIu0faI0yI2rTBJZzjNL5NEO5a5kPgC6Cnijw1E17dxVauY2wLh/medmHU/0F/NB+TTQ6VFnpGNGUyJvnwN3RUfGD789OFDfEFfVApV0CRIRzylflE5fTG1ZsMT+Rme1pBDtZJKwstEuLUeQ3QKgsrK5Qca+NHchEpynWhV7oHYn2zpTCubxhSWclp7qiF2K+pgLUiLADxTfqffTxB7Usx+ArzfOnO2K1UGVuRc3oV7Om+T9zjSoiy3n8a6vI1c56m5eb1gsnWjPkNYpLVPdhVptZVIY/Mb+jfz7+rUmGXezjMpK4GyWVl8zSrjEq/or5o7WFxwiCEGoK8RF7n0Y+4ppTimTIDUSt3bvmd+ceq/StWft3JalVRBVSOXdMMaRx1s5KbaVz9p0rjD5FytAaqHOUyQSWAQzI2K6GdWjk0udrR25q2Zmtgy0TfAZ2oTVdMrJpkL9z7ZMuOowbbIiZQ2SHdDevdyJuvsX2CNlKkJewhFD1HTxzZi4xpgaP/la/iYvNj+X+R0AP2fV1uvQnIp/bN3IXZnRJ4y/5v7F9ZrvafRQeIKDETqEKSHG2LhuRsyVSQTXo1wraUrV6O3Esz4r1dQodLtnXRZaSuhcBI3B2xdqjVcd7UtRNHKYP3D0gCYJ3x2EcN/ypO5Vvql5kQKJ+LqslDgcH4P/4cVamjhn7QpxKCwU/bTOr9Tyb/g5oL+akICqK7eQE0H8sJUZEsjuBFb4Wcq1fsx+RCmVtdfqt20s9khAQWGEYRQys9OnL82vI04ANXsKxoizb28esjzI032ny9FjcfaF0+KQUHUcWl8RjZYUOT86s9DTruKD/GfCgyTeY95J8UKQ7nV2w8wwjlyobAQqO0zYRkLkNl/JTyVgW+L7szgLdolCUmRJwLNjvfH7Ncv2SyUsiHtC3m59J8bNubVFjrJIXuz5ebZ5fxOnIBWP4zDSQHl96Svsqd11XlgW+TBaUtNDgsN+XkhyO/BBiv3xqaZ29DLolhZ0T6iqNpnllh9PJTQtxerYqm2IjdXE7Qd6sT3PelD9Im2PpGahZCs0o/cKFeVQPz3xk/STGsiJBLhIlyuX38eUKu9k2DIhwfQB36W7cbrjHet/c7iogzWnam3mSC9b0vqbCtX7CWcrSdUGpzDiCH6VfZU1ALnwPqH7SgwqZhDZXdkyPGBvnJLzErtmjxQmwnNh1nyshLGXvVpcbdFZmJj35Bu+fphCYxzpPRQKgGuBEw6wSS3G+BcZVLZJnkASVS6BZUw6gjoJIVBiaI1VsVRSTQD/VjL9RIQ5K3VZsjmwjx1WYwrNNHWczVqKhFKu0JU3SHhLOZaXQ4ycs9bQHO6X/JNPHN7TmdCD8VkOTVy4qqKDwpmWdog4BkAETA2Q6cRREXH0R3uf2Z1lZqSZkU/B0hKDm9jP/++9JqiBAPjUrjhTvH8NlzKsRrC/fyhH7W/vtm/rvdacuseo+5ymCI+7XTMVJgy5mntvXw5JlGtUfclPxVgV1TR8BqiyLzLjgsxeLdfX237aoaCiFc2VjeGDIm4o0Xb+YujgAPIrTUX3u9yxNunFLUrZ7Dk2S2LO63lZDpSTgCnxrZQk/iwFH7uV4hDIfl7KsX7lhHIeOEdKDBWLwqhmeKLhGT60GtiV+oUmYMQ4r8F6UZ4hHyEMmYaGMr934qgdjMLBKCXT6aychxUniKWMt9ie1Knj9HH79Yaul/A7JIVXrGR9uIkCyOfbQAcni923Ld3s2Xzw3brrfIYlqbF04sj+INL4HFK5Nl+iyTdvfIXko+gNyirYWbyJHewhyaDKTcHs1ZAOz/mLxeyBKhPiPB44jQYbflo4YHKXh/AadlLs6BxZbHu8gwzvMdIDYO8hvdd5IC+xtNhZ0slo6rUO6FszrluPrH3AeEB2H7w8V6e9OwderpVzDPKhpu3r0+d1rLffppm3S5+fn2u55DhiY4xp9ESzQ9QzbFu+pBH6e84tgh4mvKI/b5Nd+eaCiixJRXlOkdMQ6NKegqZgHZ8zze8oggMlQ9ffjCpX9l65Egpg5y2jyzZ4AgF71pkVL3psdvEndfe8q1XpCVG18XrztuE3JNxErBYpkiW6QIGnUdvvJZcNDFMfnu0ZMm+STdj1Tb5PekiBj8gcJJC+JkdNWHyP5fIv9PicukHmgYXpt8tdj7ygkDSUvAznF7br259TXdAXdZ2/mXj5gX+dNg20u97HibRKnVg9Rndsd5/nCksDiaj9HzL3O4+1FWeUzCJ5Lgd7j7zpec+G9sTp3JE622SNblHIH3fJ9vTp0qZmAlibUMlnrbBjL2WOiW3nsjhzjy4GnbRNEEfkFeNs4+FlA7ZP5C5I115Vx6tyx5Savisgal90mF2vnj5qojPoGScG/qkYMP8UQSI8UX1JOtq5afYssqdhqlfE4LM9Zv7V4tlq7pT+75Q+tueBGjl1nnC/VN9Ap4TjS1iXsm7mkJaZfyvBlWKsxeqlhzT6v2p6QRHTv4MV4U9zsUTVEX3BbItn2hoDsvq3jqoT34277agnhoUmAx1BeaBPt/6gWXfdXDDJDfcjuYclEbG5+72IRm+tVsQhqrupKzzh2aOzQRbxCXZTjYpvjQpRf6+hOwMr4ddvSKd/5d9I4JTRGv/gkFW0qbxCimB2GzanT2OqpjFcMml6IIh0vRIqqiFOLLOIR8Iapn9R5M6HCoKf20C+dCH1Jg0vViY63U3sTDY/W7XY+WofrsW8A6++2f76X/jxq1fbSS3mrPmo474ardHC3xE3Xle67rG5ZeumHRvLvPed+l9QSwMEFAACAAgAVHAiU1pZ8z9NAAAAagAAABsAAAB1bml2ZXJzYWwvdW5pdmVyc2FsLnBuZy54bWyzsa/IzVEoSy0qzszPs1Uy1DNQsrfj5bIpKEoty0wtV6gAigEFIUBJodJWycQIwS3PTCnJsFUyNzFFiGWkZqZnlNgqmZpawgX1gUYCAFBLAQIAABQAAgAIAPNWyUzWo37aRwMAAOEJAAAUAAAAAAAAAAEAAAAAAAAAAAB1bml2ZXJzYWwvcGxheWVyLnhtbFBLAQIAABQAAgAIAFRwIlN/ZO2n+gQAAGITAAAdAAAAAAAAAAEAAAAAAHkDAAB1bml2ZXJzYWwvY29tbW9uX21lc3NhZ2VzLmxuZ1BLAQIAABQAAgAIAFRwIlMVHmAbowAAAH8BAAAuAAAAAAAAAAEAAAAAAK4IAAB1bml2ZXJzYWwvcGxheWJhY2tfYW5kX25hdmlnYXRpb25fc2V0dGluZ3MueG1sUEsBAgAAFAACAAgAVHAiUz9xd145BQAAuRoAACcAAAAAAAAAAQAAAAAAnQkAAHVuaXZlcnNhbC9mbGFzaF9wdWJsaXNoaW5nX3NldHRpbmdzLnhtbFBLAQIAABQAAgAIAFRwIlO28mV+TwMAADoMAAAhAAAAAAAAAAEAAAAAABsPAAB1bml2ZXJzYWwvZmxhc2hfc2tpbl9zZXR0aW5ncy54bWxQSwECAAAUAAIACABUcCJTxuHXPiQFAABKGgAAJgAAAAAAAAABAAAAAACpEgAAdW5pdmVyc2FsL2h0bWxfcHVibGlzaGluZ19zZXR0aW5ncy54bWxQSwECAAAUAAIACABUcCJT9ZMdlbABAABPBgAAHwAAAAAAAAABAAAAAAARGAAAdW5pdmVyc2FsL2h0bWxfc2tpbl9zZXR0aW5ncy5qc1BLAQIAABQAAgAIAFRwIlOMqCNv0jAAACNMAAAXAAAAAAAAAAAAAAAAAP4ZAAB1bml2ZXJzYWwvdW5pdmVyc2FsLnBuZ1BLAQIAABQAAgAIAFRwIlNaWfM/TQAAAGoAAAAbAAAAAAAAAAEAAAAAAAVLAAB1bml2ZXJzYWwvdW5pdmVyc2FsLnBuZy54bWxQSwUGAAAAAAkACQC8AgAAi0sAAAAA"/>
  <p:tag name="ISPRING_RESOURCE_FOLDER" val="C:\Users\Administrator\OneDrive - Department of Education and Training Ho Chi Minh City\Desktop\BAI 1_KHOA HOC\BAI 1_KHOA HOC\Bai 1 Su sinh san 1"/>
  <p:tag name="ISPRING_PRESENTATION_PATH" val="C:\Users\Administrator\OneDrive - Department of Education and Training Ho Chi Minh City\Desktop\BAI 1_KHOA HOC\BAI 1_KHOA HOC\Bai 1 Su sinh san 1.pptx"/>
  <p:tag name="ISPRING_SCREEN_RECS_UPDATED" val="C:\Users\Administrator\OneDrive - Department of Education and Training Ho Chi Minh City\Desktop\BAI 1_KHOA HOC\BAI 1_KHOA HOC\Bai 1 Su sinh san 1"/>
  <p:tag name="FLASHSPRING_ZOOM_TAG" val="6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Administrator\OneDrive - Department of Education and Training Ho Chi Minh City\Desktop\BAI 1_KHOA HOC\BAI 1_KHOA HOC"/>
  <p:tag name="ISPRING_PRESENTATION_INFO_2" val="&lt;?xml version=&quot;1.0&quot; encoding=&quot;UTF-8&quot; standalone=&quot;no&quot; ?&gt;&#10;&lt;presentation2&gt;&#10;&#10;  &lt;slides&gt;&#10;    &lt;slide id=&quot;{A3450466-7088-47B9-A31A-DF60F44FC684}&quot; pptId=&quot;284&quot;/&gt;&#10;    &lt;slide id=&quot;{B449064A-7D0A-45A4-9182-ED68618F4C75}&quot; pptId=&quot;285&quot;/&gt;&#10;    &lt;slide id=&quot;{E93905F5-D65B-4BFC-A946-B49FC74BAE65}&quot; pptId=&quot;257&quot;/&gt;&#10;    &lt;slide id=&quot;{42D7C2B0-6E63-4511-AE36-B37C743A12D8}&quot; pptId=&quot;297&quot;/&gt;&#10;    &lt;slide id=&quot;{2439A68C-C940-41E7-BF98-B41A0F79680E}&quot; pptId=&quot;296&quot;/&gt;&#10;    &lt;slide id=&quot;{49ED90C4-4AE6-42F4-96E2-68D1BA986D06}&quot; pptId=&quot;286&quot;/&gt;&#10;    &lt;slide id=&quot;{2DE122A1-93CC-43B4-A6A7-3CD38641E45F}&quot; pptId=&quot;287&quot;/&gt;&#10;    &lt;slide id=&quot;{D461F13B-1D80-4014-9C1A-17596D03FBA0}&quot; pptId=&quot;290&quot;/&gt;&#10;    &lt;slide id=&quot;{903708C9-A206-4663-A4D8-CA1812F31568}&quot; pptId=&quot;298&quot;/&gt;&#10;    &lt;slide id=&quot;{2A773CB0-B6F5-4A8F-915F-24BA207D3051}&quot; pptId=&quot;292&quot;/&gt;&#10;    &lt;slide id=&quot;{6B48ADE5-0F84-446B-A29D-0BD336FDEC1E}&quot; pptId=&quot;288&quot;/&gt;&#10;    &lt;slide id=&quot;{B22A0377-2325-4EDE-81D7-5DBE5D0ACC1A}&quot; pptId=&quot;281&quot;/&gt;&#10;    &lt;slide id=&quot;{2BD0BA3B-A139-41D3-95D4-6CC5F8112BD5}&quot; pptId=&quot;299&quot;/&gt;&#10;    &lt;slide id=&quot;{40B8114A-EF12-45BD-A07F-7E0F04CD3E86}&quot; pptId=&quot;295&quot;/&gt;&#10;    &lt;slide id=&quot;{D1B2B2B3-2F86-4A8D-BAD3-73084EC920E9}&quot; pptId=&quot;276&quot;/&gt;&#10;    &lt;slide id=&quot;{FA4B44D2-298E-42D4-A0FE-230B9400E826}&quot; pptId=&quot;263&quot;/&gt;&#10;  &lt;/slides&gt;&#10;&#10;  &lt;narration&gt;&#10;    &lt;audioTracks&gt;&#10;      &lt;audioTrack muted=&quot;false&quot; name=&quot;Âm thanh 25&quot; resource=&quot;f7327fd9&quot; slideId=&quot;{42D7C2B0-6E63-4511-AE36-B37C743A12D8}&quot; startTime=&quot;0&quot; volume=&quot;1&quot;&gt;&#10;        &lt;audio channels=&quot;1&quot; format=&quot;s16&quot; sampleRate=&quot;44100&quot;/&gt;&#10;      &lt;/audioTrack&gt;&#10;      &lt;audioTrack muted=&quot;false&quot; name=&quot;Âm thanh 28&quot; resource=&quot;73d39208&quot; slideId=&quot;{2DE122A1-93CC-43B4-A6A7-3CD38641E45F}&quot; startTime=&quot;0&quot; volume=&quot;1&quot;&gt;&#10;        &lt;audio channels=&quot;1&quot; format=&quot;s16&quot; sampleRate=&quot;44100&quot;/&gt;&#10;      &lt;/audioTrack&gt;&#10;      &lt;audioTrack muted=&quot;false&quot; name=&quot;Âm thanh 32&quot; resource=&quot;56f2a991&quot; slideId=&quot;{6B48ADE5-0F84-446B-A29D-0BD336FDEC1E}&quot; startTime=&quot;0&quot; volume=&quot;1&quot;&gt;&#10;        &lt;audio channels=&quot;1&quot; format=&quot;s16&quot; sampleRate=&quot;44100&quot;/&gt;&#10;      &lt;/audioTrack&gt;&#10;      &lt;audioTrack muted=&quot;false&quot; name=&quot;Âm thanh 38&quot; resource=&quot;2080502a&quot; slideId=&quot;{2439A68C-C940-41E7-BF98-B41A0F79680E}&quot; startTime=&quot;0&quot; volume=&quot;1&quot;&gt;&#10;        &lt;audio channels=&quot;1&quot; format=&quot;s16&quot; sampleRate=&quot;44100&quot;/&gt;&#10;      &lt;/audioTrack&gt;&#10;      &lt;audioTrack muted=&quot;false&quot; name=&quot;Âm thanh 41&quot; resource=&quot;70e8d0de&quot; slideId=&quot;{49ED90C4-4AE6-42F4-96E2-68D1BA986D06}&quot; startTime=&quot;0&quot; volume=&quot;1&quot;&gt;&#10;        &lt;audio channels=&quot;1&quot; format=&quot;s16&quot; sampleRate=&quot;44100&quot;/&gt;&#10;      &lt;/audioTrack&gt;&#10;      &lt;audioTrack muted=&quot;false&quot; name=&quot;Âm thanh 45&quot; resource=&quot;9d8f4d77&quot; slideId=&quot;{2A773CB0-B6F5-4A8F-915F-24BA207D3051}&quot; startTime=&quot;0&quot; volume=&quot;1&quot;&gt;&#10;        &lt;audio channels=&quot;1&quot; format=&quot;s16&quot; sampleRate=&quot;44100&quot;/&gt;&#10;      &lt;/audioTrack&gt;&#10;      &lt;audioTrack muted=&quot;false&quot; name=&quot;Âm thanh 48&quot; resource=&quot;e718211a&quot; slideId=&quot;{B22A0377-2325-4EDE-81D7-5DBE5D0ACC1A}&quot; startTime=&quot;0&quot; volume=&quot;1&quot;&gt;&#10;        &lt;audio channels=&quot;1&quot; format=&quot;s16&quot; sampleRate=&quot;44100&quot;/&gt;&#10;      &lt;/audioTrack&gt;&#10;      &lt;audioTrack muted=&quot;false&quot; name=&quot;Âm thanh 52&quot; resource=&quot;2023f671&quot; slideId=&quot;{40B8114A-EF12-45BD-A07F-7E0F04CD3E86}&quot; startTime=&quot;17197&quot; stepIndex=&quot;1&quot; volume=&quot;1&quot;&gt;&#10;        &lt;audio channels=&quot;1&quot; format=&quot;s16&quot; sampleRate=&quot;44100&quot;/&gt;&#10;      &lt;/audioTrack&gt;&#10;      &lt;audioTrack muted=&quot;false&quot; name=&quot;Âm thanh 57&quot; resource=&quot;d21f3c13&quot; slideId=&quot;{FA4B44D2-298E-42D4-A0FE-230B9400E826}&quot; startTime=&quot;0&quot; volume=&quot;1&quot;&gt;&#10;        &lt;audio channels=&quot;1&quot; format=&quot;s16&quot; sampleRate=&quot;44100&quot;/&gt;&#10;      &lt;/audioTrack&gt;&#10;      &lt;audioTrack muted=&quot;false&quot; name=&quot;Âm thanh 59&quot; resource=&quot;64764627&quot; slideId=&quot;{40B8114A-EF12-45BD-A07F-7E0F04CD3E86}&quot; startTime=&quot;0&quot; volume=&quot;1&quot;&gt;&#10;        &lt;audio channels=&quot;1&quot; format=&quot;s16&quot; sampleRate=&quot;44100&quot;/&gt;&#10;      &lt;/audioTrack&gt;&#10;      &lt;audioTrack muted=&quot;false&quot; name=&quot;Âm thanh 69&quot; resource=&quot;9b8bdb08&quot; slideId=&quot;{903708C9-A206-4663-A4D8-CA1812F31568}&quot; startTime=&quot;0&quot; volume=&quot;1&quot;&gt;&#10;        &lt;audio channels=&quot;1&quot; format=&quot;s16&quot; sampleRate=&quot;44100&quot;/&gt;&#10;      &lt;/audioTrack&gt;&#10;      &lt;audioTrack muted=&quot;false&quot; name=&quot;Âm thanh 70&quot; resource=&quot;b24a2e82&quot; slideId=&quot;{E93905F5-D65B-4BFC-A946-B49FC74BAE65}&quot; startTime=&quot;0&quot; volume=&quot;1&quot;&gt;&#10;        &lt;audio channels=&quot;1&quot; format=&quot;s16&quot; sampleRate=&quot;44100&quot;/&gt;&#10;      &lt;/audioTrack&gt;&#10;      &lt;audioTrack muted=&quot;false&quot; name=&quot;Âm thanh 71&quot; resource=&quot;d3cf22f2&quot; slideId=&quot;{A3450466-7088-47B9-A31A-DF60F44FC684}&quot; startTime=&quot;20681&quot; stepIndex=&quot;0&quot; volume=&quot;1&quot;&gt;&#10;        &lt;audio channels=&quot;1&quot; format=&quot;s16&quot; sampleRate=&quot;44100&quot;/&gt;&#10;      &lt;/audioTrack&gt;&#10;      &lt;audioTrack muted=&quot;false&quot; name=&quot;Âm thanh 72&quot; resource=&quot;07588074&quot; slideId=&quot;{B449064A-7D0A-45A4-9182-ED68618F4C75}&quot; startTime=&quot;0&quot; volume=&quot;1&quot;&gt;&#10;        &lt;audio channels=&quot;1&quot; format=&quot;s16&quot; sampleRate=&quot;44100&quot;/&gt;&#10;      &lt;/audioTrack&gt;&#10;      &lt;audioTrack muted=&quot;false&quot; name=&quot;Âm thanh 87&quot; resource=&quot;638eda42&quot; slideId=&quot;{D1B2B2B3-2F86-4A8D-BAD3-73084EC920E9}&quot; startTime=&quot;0&quot; volume=&quot;1&quot;&gt;&#10;        &lt;audio channels=&quot;1&quot; format=&quot;s16&quot; sampleRate=&quot;44100&quot;/&gt;&#10;      &lt;/audioTrack&gt;&#10;      &lt;audioTrack muted=&quot;false&quot; name=&quot;Âm thanh 89&quot; resource=&quot;fc224bfd&quot; slideId=&quot;{2BD0BA3B-A139-41D3-95D4-6CC5F8112BD5}&quot; startTime=&quot;0&quot; volume=&quot;1&quot;&gt;&#10;        &lt;audio channels=&quot;1&quot; format=&quot;s16&quot; sampleRate=&quot;44100&quot;/&gt;&#10;      &lt;/audioTrack&gt;&#10;      &lt;audioTrack muted=&quot;false&quot; name=&quot;Âm thanh 90&quot; resource=&quot;ea9858b7&quot; slideId=&quot;{A3450466-7088-47B9-A31A-DF60F44FC684}&quot; startTime=&quot;19833&quot; stepIndex=&quot;0&quot; volume=&quot;1&quot;&gt;&#10;        &lt;audio channels=&quot;1&quot; format=&quot;s16&quot; sampleRate=&quot;44100&quot;/&gt;&#10;      &lt;/audioTrack&gt;&#10;      &lt;audioTrack muted=&quot;false&quot; name=&quot;Âm thanh 91&quot; resource=&quot;c0c764b7&quot; slideId=&quot;{D461F13B-1D80-4014-9C1A-17596D03FBA0}&quot; startTime=&quot;0&quot; volume=&quot;1&quot;&gt;&#10;        &lt;audio channels=&quot;1&quot; format=&quot;s16&quot; sampleRate=&quot;44100&quot;/&gt;&#10;      &lt;/audioTrack&gt;&#10;      &lt;audioTrack muted=&quot;false&quot; name=&quot;Âm thanh 92&quot; resource=&quot;2be507d3&quot; slideId=&quot;{A3450466-7088-47B9-A31A-DF60F44FC684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56.821"/>
  <p:tag name="TIMING" val="|11.466"/>
  <p:tag name="ISPRING_SLIDE_ID_2" val="{903708C9-A206-4663-A4D8-CA1812F3156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INDENT_LEVEL" val="0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2.quiz"/>
  <p:tag name="ISPRING_QUIZ_RELATIVE_PATH" val="Bai 1 Su sinh san 1\quiz\quiz2.quiz"/>
  <p:tag name="ISPRING_QUIZ_FULL_PATH" val="C:\Users\Administrator\OneDrive - Department of Education and Training Ho Chi Minh City\Desktop\BAI 1_KHOA HOC\BAI 1_KHOA HOC\Bai 1 Su sinh san 1\quiz\quiz2.quiz"/>
  <p:tag name="GENSWF_ADVANCE_TIME" val="71.056"/>
  <p:tag name="ISPRING_SLIDE_ID_2" val="{2A773CB0-B6F5-4A8F-915F-24BA207D305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13.71"/>
  <p:tag name="ISPRING_SLIDE_ID_2" val="{6B48ADE5-0F84-446B-A29D-0BD336FDEC1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626"/>
  <p:tag name="TIMING" val="|8.836"/>
  <p:tag name="ISPRING_SLIDE_ID_2" val="{B22A0377-2325-4EDE-81D7-5DBE5D0ACC1A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3.quiz"/>
  <p:tag name="ISPRING_QUIZ_RELATIVE_PATH" val="Bai 1 Su sinh san 1\quiz\quiz3.quiz"/>
  <p:tag name="ISPRING_QUIZ_FULL_PATH" val="C:\Users\Administrator\OneDrive - Department of Education and Training Ho Chi Minh City\Desktop\BAI 1_KHOA HOC\BAI 1_KHOA HOC\Bai 1 Su sinh san 1\quiz\quiz3.quiz"/>
  <p:tag name="GENSWF_ADVANCE_TIME" val="67.224"/>
  <p:tag name="ISPRING_SLIDE_ID_2" val="{2BD0BA3B-A139-41D3-95D4-6CC5F8112BD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6.499"/>
  <p:tag name="TIMING" val="|7.584"/>
  <p:tag name="ISPRING_SLIDE_ID_2" val="{40B8114A-EF12-45BD-A07F-7E0F04CD3E8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5.615"/>
  <p:tag name="TIMING" val="|7.855"/>
  <p:tag name="ISPRING_SLIDE_ID_2" val="{D1B2B2B3-2F86-4A8D-BAD3-73084EC920E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5.059"/>
  <p:tag name="TIMING" val="|10.116|6.341|7.998|7.001|61.333"/>
  <p:tag name="ISPRING_SLIDE_ID_2" val="{FA4B44D2-298E-42D4-A0FE-230B9400E8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3.167"/>
  <p:tag name="ISPRING_SLIDE_ID_2" val="{A3450466-7088-47B9-A31A-DF60F44FC68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2.132"/>
  <p:tag name="TIMING" val="|4.888|3.299|2.901"/>
  <p:tag name="ISPRING_SLIDE_ID_2" val="{B449064A-7D0A-45A4-9182-ED68618F4C7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32.146"/>
  <p:tag name="TIMING" val="|4.98|4.489|3.449|2.872|2"/>
  <p:tag name="ISPRING_SLIDE_ID_2" val="{E93905F5-D65B-4BFC-A946-B49FC74BAE6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1.quiz"/>
  <p:tag name="ISPRING_QUIZ_RELATIVE_PATH" val="Bai 1 Su sinh san 1\quiz\quiz1.quiz"/>
  <p:tag name="ISPRING_QUIZ_FULL_PATH" val="C:\Users\Administrator\OneDrive - Department of Education and Training Ho Chi Minh City\Desktop\BAI 1_KHOA HOC\BAI 1_KHOA HOC\Bai 1 Su sinh san 1\quiz\quiz1.quiz"/>
  <p:tag name="GENSWF_ADVANCE_TIME" val="21.848"/>
  <p:tag name="ISPRING_SLIDE_ID_2" val="{42D7C2B0-6E63-4511-AE36-B37C743A12D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48.397"/>
  <p:tag name="TIMING" val="|8.543|4.263"/>
  <p:tag name="ISPRING_SLIDE_ID_2" val="{2439A68C-C940-41E7-BF98-B41A0F79680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7.588"/>
  <p:tag name="ISPRING_SLIDE_ID_2" val="{49ED90C4-4AE6-42F4-96E2-68D1BA986D0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37.884"/>
  <p:tag name="TIMING" val="|7.028"/>
  <p:tag name="ISPRING_SLIDE_ID_2" val="{2DE122A1-93CC-43B4-A6A7-3CD38641E45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50.753"/>
  <p:tag name="TIMING" val="|50.752"/>
  <p:tag name="ISPRING_SLIDE_ID_2" val="{D461F13B-1D80-4014-9C1A-17596D03FBA0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1890</TotalTime>
  <Words>429</Words>
  <Application>Microsoft Office PowerPoint</Application>
  <PresentationFormat>Custom</PresentationFormat>
  <Paragraphs>76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Century Gothic</vt:lpstr>
      <vt:lpstr>Courier New</vt:lpstr>
      <vt:lpstr>Palatino Linotype</vt:lpstr>
      <vt:lpstr>Segoe UI</vt:lpstr>
      <vt:lpstr>Tahoma</vt:lpstr>
      <vt:lpstr>Times New Roman</vt:lpstr>
      <vt:lpstr>Wingdings</vt:lpstr>
      <vt:lpstr>Default Design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 Su sinh san</dc:title>
  <dc:creator>Mrs Hien</dc:creator>
  <cp:lastModifiedBy>Admin</cp:lastModifiedBy>
  <cp:revision>221</cp:revision>
  <dcterms:created xsi:type="dcterms:W3CDTF">2010-01-01T09:19:21Z</dcterms:created>
  <dcterms:modified xsi:type="dcterms:W3CDTF">2024-01-08T02:59:39Z</dcterms:modified>
</cp:coreProperties>
</file>