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2" r:id="rId3"/>
    <p:sldMasterId id="2147483664" r:id="rId4"/>
    <p:sldMasterId id="2147483666" r:id="rId5"/>
    <p:sldMasterId id="2147483668" r:id="rId6"/>
  </p:sldMasterIdLst>
  <p:notesMasterIdLst>
    <p:notesMasterId r:id="rId27"/>
  </p:notesMasterIdLst>
  <p:sldIdLst>
    <p:sldId id="362" r:id="rId7"/>
    <p:sldId id="342" r:id="rId8"/>
    <p:sldId id="337" r:id="rId9"/>
    <p:sldId id="346" r:id="rId10"/>
    <p:sldId id="259" r:id="rId11"/>
    <p:sldId id="299" r:id="rId12"/>
    <p:sldId id="257" r:id="rId13"/>
    <p:sldId id="292" r:id="rId14"/>
    <p:sldId id="347" r:id="rId15"/>
    <p:sldId id="260" r:id="rId16"/>
    <p:sldId id="297" r:id="rId17"/>
    <p:sldId id="262" r:id="rId18"/>
    <p:sldId id="270" r:id="rId19"/>
    <p:sldId id="339" r:id="rId20"/>
    <p:sldId id="341" r:id="rId21"/>
    <p:sldId id="272" r:id="rId22"/>
    <p:sldId id="300" r:id="rId23"/>
    <p:sldId id="338" r:id="rId24"/>
    <p:sldId id="348" r:id="rId25"/>
    <p:sldId id="364" r:id="rId2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3300"/>
    <a:srgbClr val="FF9900"/>
    <a:srgbClr val="FFCCCC"/>
    <a:srgbClr val="FFFFFF"/>
    <a:srgbClr val="E6E6E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howGuides="1">
      <p:cViewPr varScale="1">
        <p:scale>
          <a:sx n="73" d="100"/>
          <a:sy n="73" d="100"/>
        </p:scale>
        <p:origin x="11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085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cs typeface="+mn-cs"/>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6CA1BAE-C080-472A-9E34-9205E1E0629E}" type="datetimeFigureOut">
              <a:rPr kumimoji="0" lang="en-US" sz="1200" b="0" i="0" u="none" strike="noStrike" kern="1200" cap="none" spc="0" normalizeH="0" baseline="0" noProof="0">
                <a:ln>
                  <a:noFill/>
                </a:ln>
                <a:solidFill>
                  <a:srgbClr val="0000CC"/>
                </a:solidFill>
                <a:effectLst/>
                <a:uLnTx/>
                <a:uFillTx/>
                <a:latin typeface="VNI-Times" pitchFamily="2" charset="0"/>
                <a:ea typeface="+mn-ea"/>
                <a:cs typeface="+mn-cs"/>
              </a:rPr>
              <a:t>1/8/2024</a:t>
            </a:fld>
            <a:endParaRPr kumimoji="0" lang="en-US" sz="12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3277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Fifth level</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a:buNone/>
            </a:pPr>
            <a:fld id="{9A0DB2DC-4C9A-4742-B13C-FB6460FD3503}" type="slidenum">
              <a:rPr lang="en-US" altLang="vi-VN" sz="1200" dirty="0"/>
              <a:t>‹#›</a:t>
            </a:fld>
            <a:endParaRPr lang="en-US" altLang="vi-VN" sz="1200" dirty="0"/>
          </a:p>
        </p:txBody>
      </p:sp>
    </p:spTree>
    <p:extLst>
      <p:ext uri="{BB962C8B-B14F-4D97-AF65-F5344CB8AC3E}">
        <p14:creationId xmlns:p14="http://schemas.microsoft.com/office/powerpoint/2010/main" val="79849922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t>10</a:t>
            </a:fld>
            <a:endParaRPr lang="en-US" altLang="vi-V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t>14</a:t>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170" name="Group 2"/>
          <p:cNvGrpSpPr/>
          <p:nvPr/>
        </p:nvGrpSpPr>
        <p:grpSpPr>
          <a:xfrm>
            <a:off x="0" y="3902075"/>
            <a:ext cx="3400425" cy="2949575"/>
            <a:chOff x="0" y="2458"/>
            <a:chExt cx="2142" cy="1858"/>
          </a:xfrm>
        </p:grpSpPr>
        <p:sp>
          <p:nvSpPr>
            <p:cNvPr id="8" name="Freeform 3"/>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9" name="Freeform 4"/>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0" name="Freeform 5"/>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1" name="Freeform 6"/>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p:spPr>
          <p:txBody>
            <a:bodyP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3000" b="0" i="0" u="none" strike="noStrike" kern="1200" cap="none" spc="0" normalizeH="0" baseline="0" noProof="0">
                <a:ln>
                  <a:noFill/>
                </a:ln>
                <a:solidFill>
                  <a:srgbClr val="0000CC"/>
                </a:solidFill>
                <a:effectLst/>
                <a:uLnTx/>
                <a:uFillTx/>
                <a:latin typeface="VNI-Times" pitchFamily="2" charset="0"/>
                <a:ea typeface="+mn-ea"/>
                <a:cs typeface="Arial" panose="020B0604020202020204" pitchFamily="34" charset="0"/>
              </a:endParaRPr>
            </a:p>
          </p:txBody>
        </p:sp>
        <p:sp>
          <p:nvSpPr>
            <p:cNvPr id="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p:spPr>
          <p:txBody>
            <a:bodyP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3000" b="0" i="0" u="none" strike="noStrike" kern="1200" cap="none" spc="0" normalizeH="0" baseline="0" noProof="0">
                <a:ln>
                  <a:noFill/>
                </a:ln>
                <a:solidFill>
                  <a:srgbClr val="0000CC"/>
                </a:solidFill>
                <a:effectLst/>
                <a:uLnTx/>
                <a:uFillTx/>
                <a:latin typeface="VNI-Times" pitchFamily="2" charset="0"/>
                <a:ea typeface="+mn-ea"/>
                <a:cs typeface="Arial" panose="020B0604020202020204" pitchFamily="34" charset="0"/>
              </a:endParaRPr>
            </a:p>
          </p:txBody>
        </p:sp>
        <p:sp>
          <p:nvSpPr>
            <p:cNvPr id="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p:spPr>
          <p:txBody>
            <a:bodyP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3000" b="0" i="0" u="none" strike="noStrike" kern="1200" cap="none" spc="0" normalizeH="0" baseline="0" noProof="0">
                <a:ln>
                  <a:noFill/>
                </a:ln>
                <a:solidFill>
                  <a:srgbClr val="0000CC"/>
                </a:solidFill>
                <a:effectLst/>
                <a:uLnTx/>
                <a:uFillTx/>
                <a:latin typeface="VNI-Times" pitchFamily="2" charset="0"/>
                <a:ea typeface="+mn-ea"/>
                <a:cs typeface="Arial" panose="020B0604020202020204" pitchFamily="34" charset="0"/>
              </a:endParaRPr>
            </a:p>
          </p:txBody>
        </p:sp>
      </p:grpSp>
      <p:sp>
        <p:nvSpPr>
          <p:cNvPr id="1844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1844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5" name="Rectangle 12"/>
          <p:cNvSpPr>
            <a:spLocks noGrp="1" noChangeArrowheads="1"/>
          </p:cNvSpPr>
          <p:nvPr>
            <p:ph type="dt" sz="quarter" idx="2"/>
          </p:nvPr>
        </p:nvSpPr>
        <p:spPr bwMode="auto">
          <a:xfrm>
            <a:off x="457200" y="6248400"/>
            <a:ext cx="21336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10199"/>
                </a:outerShdw>
              </a:effectLst>
              <a:uLnTx/>
              <a:uFillTx/>
              <a:latin typeface="+mn-lt"/>
              <a:ea typeface="+mn-ea"/>
              <a:cs typeface="+mn-cs"/>
            </a:endParaRPr>
          </a:p>
        </p:txBody>
      </p:sp>
      <p:sp>
        <p:nvSpPr>
          <p:cNvPr id="16" name="Rectangle 13"/>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10199"/>
                </a:outerShdw>
              </a:effectLst>
              <a:uLnTx/>
              <a:uFillTx/>
              <a:latin typeface="+mn-lt"/>
              <a:ea typeface="+mn-ea"/>
              <a:cs typeface="+mn-cs"/>
            </a:endParaRPr>
          </a:p>
        </p:txBody>
      </p:sp>
      <p:sp>
        <p:nvSpPr>
          <p:cNvPr id="17" name="Rectangle 14"/>
          <p:cNvSpPr>
            <a:spLocks noGrp="1" noChangeArrowheads="1"/>
          </p:cNvSpPr>
          <p:nvPr>
            <p:ph type="sldNum" sz="quarter" idx="4"/>
          </p:nvPr>
        </p:nvSpPr>
        <p:spPr bwMode="auto">
          <a:xfrm>
            <a:off x="6553200" y="6248400"/>
            <a:ext cx="2133600" cy="457200"/>
          </a:xfrm>
          <a:prstGeom prst="rect">
            <a:avLst/>
          </a:prstGeom>
        </p:spPr>
        <p:txBody>
          <a:bodyPr vert="horz" wrap="square" lIns="91440" tIns="45720" rIns="91440" bIns="45720" numCol="1" anchor="t" anchorCtr="0" compatLnSpc="1"/>
          <a:lstStyle/>
          <a:p>
            <a:pPr algn="r" eaLnBrk="1" hangingPunct="1">
              <a:buNone/>
            </a:pPr>
            <a:fld id="{9A0DB2DC-4C9A-4742-B13C-FB6460FD3503}" type="slidenum">
              <a:rPr lang="en-US" altLang="vi-VN" dirty="0">
                <a:effectLst>
                  <a:outerShdw blurRad="38100" dist="38100" dir="2700000">
                    <a:srgbClr val="000000"/>
                  </a:outerShdw>
                </a:effectLst>
              </a:rPr>
              <a:t>‹#›</a:t>
            </a:fld>
            <a:endParaRPr lang="en-US" altLang="vi-VN" dirty="0">
              <a:effectLst>
                <a:outerShdw blurRad="38100" dist="38100" dir="2700000">
                  <a:srgbClr val="00000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194" name="Group 2"/>
          <p:cNvGrpSpPr/>
          <p:nvPr/>
        </p:nvGrpSpPr>
        <p:grpSpPr>
          <a:xfrm>
            <a:off x="0" y="6350"/>
            <a:ext cx="9140825" cy="6851650"/>
            <a:chOff x="0" y="4"/>
            <a:chExt cx="5758" cy="4316"/>
          </a:xfrm>
        </p:grpSpPr>
        <p:grpSp>
          <p:nvGrpSpPr>
            <p:cNvPr id="8200" name="Group 3"/>
            <p:cNvGrpSpPr/>
            <p:nvPr/>
          </p:nvGrpSpPr>
          <p:grpSpPr>
            <a:xfrm>
              <a:off x="0" y="1161"/>
              <a:ext cx="5758" cy="3159"/>
              <a:chOff x="0" y="1161"/>
              <a:chExt cx="5758" cy="3159"/>
            </a:xfrm>
          </p:grpSpPr>
          <p:sp>
            <p:nvSpPr>
              <p:cNvPr id="8211" name="Freeform 4"/>
              <p:cNvSpPr/>
              <p:nvPr/>
            </p:nvSpPr>
            <p:spPr>
              <a:xfrm>
                <a:off x="558" y="1161"/>
                <a:ext cx="5200" cy="3159"/>
              </a:xfrm>
              <a:custGeom>
                <a:avLst/>
                <a:gdLst/>
                <a:ahLst/>
                <a:cxnLst>
                  <a:cxn ang="0">
                    <a:pos x="0" y="3159"/>
                  </a:cxn>
                  <a:cxn ang="0">
                    <a:pos x="5632" y="3159"/>
                  </a:cxn>
                  <a:cxn ang="0">
                    <a:pos x="5632" y="0"/>
                  </a:cxn>
                  <a:cxn ang="0">
                    <a:pos x="0" y="0"/>
                  </a:cxn>
                  <a:cxn ang="0">
                    <a:pos x="0" y="3159"/>
                  </a:cxn>
                  <a:cxn ang="0">
                    <a:pos x="0" y="3159"/>
                  </a:cxn>
                </a:cxnLst>
                <a:rect l="0" t="0" r="0" b="0"/>
                <a:pathLst>
                  <a:path w="5184" h="3159">
                    <a:moveTo>
                      <a:pt x="0" y="3159"/>
                    </a:moveTo>
                    <a:lnTo>
                      <a:pt x="5184" y="3159"/>
                    </a:lnTo>
                    <a:lnTo>
                      <a:pt x="5184" y="0"/>
                    </a:lnTo>
                    <a:lnTo>
                      <a:pt x="0" y="0"/>
                    </a:lnTo>
                    <a:lnTo>
                      <a:pt x="0" y="3159"/>
                    </a:lnTo>
                    <a:close/>
                  </a:path>
                </a:pathLst>
              </a:custGeom>
              <a:gradFill rotWithShape="0">
                <a:gsLst>
                  <a:gs pos="0">
                    <a:schemeClr val="bg1">
                      <a:alpha val="100000"/>
                    </a:schemeClr>
                  </a:gs>
                  <a:gs pos="100000">
                    <a:schemeClr val="bg2">
                      <a:alpha val="100000"/>
                    </a:schemeClr>
                  </a:gs>
                </a:gsLst>
                <a:lin ang="0" scaled="1"/>
                <a:tileRect/>
              </a:gradFill>
              <a:ln w="9525">
                <a:noFill/>
              </a:ln>
            </p:spPr>
            <p:txBody>
              <a:bodyPr/>
              <a:lstStyle/>
              <a:p>
                <a:endParaRPr lang="en-US"/>
              </a:p>
            </p:txBody>
          </p:sp>
          <p:sp>
            <p:nvSpPr>
              <p:cNvPr id="8212" name="Freeform 5"/>
              <p:cNvSpPr/>
              <p:nvPr/>
            </p:nvSpPr>
            <p:spPr>
              <a:xfrm>
                <a:off x="0" y="1161"/>
                <a:ext cx="558" cy="3159"/>
              </a:xfrm>
              <a:custGeom>
                <a:avLst/>
                <a:gdLst/>
                <a:ahLst/>
                <a:cxnLst>
                  <a:cxn ang="0">
                    <a:pos x="0" y="0"/>
                  </a:cxn>
                  <a:cxn ang="0">
                    <a:pos x="0" y="3159"/>
                  </a:cxn>
                  <a:cxn ang="0">
                    <a:pos x="610" y="3159"/>
                  </a:cxn>
                  <a:cxn ang="0">
                    <a:pos x="610" y="0"/>
                  </a:cxn>
                  <a:cxn ang="0">
                    <a:pos x="0" y="0"/>
                  </a:cxn>
                  <a:cxn ang="0">
                    <a:pos x="0" y="0"/>
                  </a:cxn>
                </a:cxnLst>
                <a:rect l="0" t="0" r="0" b="0"/>
                <a:pathLst>
                  <a:path w="556" h="3159">
                    <a:moveTo>
                      <a:pt x="0" y="0"/>
                    </a:moveTo>
                    <a:lnTo>
                      <a:pt x="0" y="3159"/>
                    </a:lnTo>
                    <a:lnTo>
                      <a:pt x="556" y="3159"/>
                    </a:lnTo>
                    <a:lnTo>
                      <a:pt x="556" y="0"/>
                    </a:lnTo>
                    <a:lnTo>
                      <a:pt x="0" y="0"/>
                    </a:lnTo>
                    <a:close/>
                  </a:path>
                </a:pathLst>
              </a:custGeom>
              <a:gradFill rotWithShape="0">
                <a:gsLst>
                  <a:gs pos="0">
                    <a:schemeClr val="bg1">
                      <a:alpha val="100000"/>
                    </a:schemeClr>
                  </a:gs>
                  <a:gs pos="100000">
                    <a:schemeClr val="bg2">
                      <a:alpha val="100000"/>
                    </a:schemeClr>
                  </a:gs>
                </a:gsLst>
                <a:lin ang="5400000" scaled="1"/>
                <a:tileRect/>
              </a:gradFill>
              <a:ln w="9525">
                <a:noFill/>
              </a:ln>
            </p:spPr>
            <p:txBody>
              <a:bodyPr/>
              <a:lstStyle/>
              <a:p>
                <a:endParaRPr lang="en-US"/>
              </a:p>
            </p:txBody>
          </p:sp>
        </p:grpSp>
        <p:sp>
          <p:nvSpPr>
            <p:cNvPr id="9" name="Freeform 6"/>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8202" name="Freeform 7"/>
            <p:cNvSpPr/>
            <p:nvPr/>
          </p:nvSpPr>
          <p:spPr>
            <a:xfrm>
              <a:off x="767" y="1155"/>
              <a:ext cx="252" cy="12"/>
            </a:xfrm>
            <a:custGeom>
              <a:avLst/>
              <a:gdLst/>
              <a:ahLst/>
              <a:cxnLst>
                <a:cxn ang="0">
                  <a:pos x="278" y="0"/>
                </a:cxn>
                <a:cxn ang="0">
                  <a:pos x="0" y="0"/>
                </a:cxn>
                <a:cxn ang="0">
                  <a:pos x="0" y="12"/>
                </a:cxn>
                <a:cxn ang="0">
                  <a:pos x="278" y="12"/>
                </a:cxn>
                <a:cxn ang="0">
                  <a:pos x="278" y="0"/>
                </a:cxn>
                <a:cxn ang="0">
                  <a:pos x="278" y="0"/>
                </a:cxn>
              </a:cxnLst>
              <a:rect l="0" t="0" r="0" b="0"/>
              <a:pathLst>
                <a:path w="251" h="12">
                  <a:moveTo>
                    <a:pt x="251" y="0"/>
                  </a:moveTo>
                  <a:lnTo>
                    <a:pt x="0" y="0"/>
                  </a:lnTo>
                  <a:lnTo>
                    <a:pt x="0" y="12"/>
                  </a:lnTo>
                  <a:lnTo>
                    <a:pt x="251" y="12"/>
                  </a:lnTo>
                  <a:lnTo>
                    <a:pt x="251" y="0"/>
                  </a:lnTo>
                  <a:close/>
                </a:path>
              </a:pathLst>
            </a:custGeom>
            <a:gradFill rotWithShape="0">
              <a:gsLst>
                <a:gs pos="0">
                  <a:schemeClr val="accent2">
                    <a:alpha val="100000"/>
                  </a:schemeClr>
                </a:gs>
                <a:gs pos="100000">
                  <a:schemeClr val="bg2">
                    <a:alpha val="100000"/>
                  </a:schemeClr>
                </a:gs>
              </a:gsLst>
              <a:lin ang="0" scaled="1"/>
              <a:tileRect/>
            </a:gradFill>
            <a:ln w="9525">
              <a:noFill/>
            </a:ln>
          </p:spPr>
          <p:txBody>
            <a:bodyPr/>
            <a:lstStyle/>
            <a:p>
              <a:endParaRPr lang="en-US"/>
            </a:p>
          </p:txBody>
        </p:sp>
        <p:sp>
          <p:nvSpPr>
            <p:cNvPr id="8203" name="Freeform 8"/>
            <p:cNvSpPr/>
            <p:nvPr/>
          </p:nvSpPr>
          <p:spPr>
            <a:xfrm>
              <a:off x="0" y="1155"/>
              <a:ext cx="351" cy="12"/>
            </a:xfrm>
            <a:custGeom>
              <a:avLst/>
              <a:gdLst/>
              <a:ahLst/>
              <a:cxnLst>
                <a:cxn ang="0">
                  <a:pos x="0" y="0"/>
                </a:cxn>
                <a:cxn ang="0">
                  <a:pos x="0" y="12"/>
                </a:cxn>
                <a:cxn ang="0">
                  <a:pos x="2149191" y="12"/>
                </a:cxn>
                <a:cxn ang="0">
                  <a:pos x="2149191" y="0"/>
                </a:cxn>
                <a:cxn ang="0">
                  <a:pos x="0" y="0"/>
                </a:cxn>
                <a:cxn ang="0">
                  <a:pos x="0" y="0"/>
                </a:cxn>
              </a:cxnLst>
              <a:rect l="0" t="0" r="0" b="0"/>
              <a:pathLst>
                <a:path w="251" h="12">
                  <a:moveTo>
                    <a:pt x="0" y="0"/>
                  </a:moveTo>
                  <a:lnTo>
                    <a:pt x="0" y="12"/>
                  </a:lnTo>
                  <a:lnTo>
                    <a:pt x="251" y="12"/>
                  </a:lnTo>
                  <a:lnTo>
                    <a:pt x="251" y="0"/>
                  </a:lnTo>
                  <a:lnTo>
                    <a:pt x="0" y="0"/>
                  </a:lnTo>
                  <a:close/>
                </a:path>
              </a:pathLst>
            </a:custGeom>
            <a:gradFill rotWithShape="0">
              <a:gsLst>
                <a:gs pos="0">
                  <a:schemeClr val="bg2">
                    <a:alpha val="100000"/>
                  </a:schemeClr>
                </a:gs>
                <a:gs pos="100000">
                  <a:schemeClr val="accent2">
                    <a:alpha val="100000"/>
                  </a:schemeClr>
                </a:gs>
              </a:gsLst>
              <a:lin ang="0" scaled="1"/>
              <a:tileRect/>
            </a:gradFill>
            <a:ln w="9525">
              <a:noFill/>
            </a:ln>
          </p:spPr>
          <p:txBody>
            <a:bodyPr/>
            <a:lstStyle/>
            <a:p>
              <a:endParaRPr lang="en-US"/>
            </a:p>
          </p:txBody>
        </p:sp>
        <p:grpSp>
          <p:nvGrpSpPr>
            <p:cNvPr id="8204" name="Group 9"/>
            <p:cNvGrpSpPr/>
            <p:nvPr/>
          </p:nvGrpSpPr>
          <p:grpSpPr>
            <a:xfrm>
              <a:off x="348" y="4"/>
              <a:ext cx="5410" cy="4316"/>
              <a:chOff x="348" y="4"/>
              <a:chExt cx="5410" cy="4316"/>
            </a:xfrm>
          </p:grpSpPr>
          <p:sp>
            <p:nvSpPr>
              <p:cNvPr id="8205" name="Freeform 10"/>
              <p:cNvSpPr/>
              <p:nvPr/>
            </p:nvSpPr>
            <p:spPr>
              <a:xfrm>
                <a:off x="552" y="4"/>
                <a:ext cx="12" cy="695"/>
              </a:xfrm>
              <a:custGeom>
                <a:avLst/>
                <a:gdLst/>
                <a:ahLst/>
                <a:cxnLst>
                  <a:cxn ang="0">
                    <a:pos x="12" y="0"/>
                  </a:cxn>
                  <a:cxn ang="0">
                    <a:pos x="0" y="0"/>
                  </a:cxn>
                  <a:cxn ang="0">
                    <a:pos x="0" y="695"/>
                  </a:cxn>
                  <a:cxn ang="0">
                    <a:pos x="12" y="695"/>
                  </a:cxn>
                  <a:cxn ang="0">
                    <a:pos x="12" y="0"/>
                  </a:cxn>
                  <a:cxn ang="0">
                    <a:pos x="12" y="0"/>
                  </a:cxn>
                </a:cxnLst>
                <a:rect l="0" t="0" r="0" b="0"/>
                <a:pathLst>
                  <a:path w="12" h="695">
                    <a:moveTo>
                      <a:pt x="12" y="0"/>
                    </a:moveTo>
                    <a:lnTo>
                      <a:pt x="0" y="0"/>
                    </a:lnTo>
                    <a:lnTo>
                      <a:pt x="0" y="695"/>
                    </a:lnTo>
                    <a:lnTo>
                      <a:pt x="12" y="695"/>
                    </a:lnTo>
                    <a:lnTo>
                      <a:pt x="12" y="0"/>
                    </a:lnTo>
                    <a:close/>
                  </a:path>
                </a:pathLst>
              </a:custGeom>
              <a:gradFill rotWithShape="0">
                <a:gsLst>
                  <a:gs pos="0">
                    <a:schemeClr val="bg1">
                      <a:alpha val="100000"/>
                    </a:schemeClr>
                  </a:gs>
                  <a:gs pos="100000">
                    <a:schemeClr val="bg2">
                      <a:alpha val="100000"/>
                    </a:schemeClr>
                  </a:gs>
                </a:gsLst>
                <a:lin ang="5400000" scaled="1"/>
                <a:tileRect/>
              </a:gradFill>
              <a:ln w="9525">
                <a:noFill/>
              </a:ln>
            </p:spPr>
            <p:txBody>
              <a:bodyPr/>
              <a:lstStyle/>
              <a:p>
                <a:endParaRPr lang="en-US"/>
              </a:p>
            </p:txBody>
          </p:sp>
          <p:sp>
            <p:nvSpPr>
              <p:cNvPr id="8206" name="Freeform 11"/>
              <p:cNvSpPr/>
              <p:nvPr/>
            </p:nvSpPr>
            <p:spPr>
              <a:xfrm>
                <a:off x="552" y="1623"/>
                <a:ext cx="12" cy="2697"/>
              </a:xfrm>
              <a:custGeom>
                <a:avLst/>
                <a:gdLst/>
                <a:ahLst/>
                <a:cxnLst>
                  <a:cxn ang="0">
                    <a:pos x="0" y="2697"/>
                  </a:cxn>
                  <a:cxn ang="0">
                    <a:pos x="12" y="2697"/>
                  </a:cxn>
                  <a:cxn ang="0">
                    <a:pos x="12" y="0"/>
                  </a:cxn>
                  <a:cxn ang="0">
                    <a:pos x="0" y="0"/>
                  </a:cxn>
                  <a:cxn ang="0">
                    <a:pos x="0" y="2697"/>
                  </a:cxn>
                  <a:cxn ang="0">
                    <a:pos x="0" y="2697"/>
                  </a:cxn>
                </a:cxnLst>
                <a:rect l="0" t="0" r="0" b="0"/>
                <a:pathLst>
                  <a:path w="12" h="2697">
                    <a:moveTo>
                      <a:pt x="0" y="2697"/>
                    </a:moveTo>
                    <a:lnTo>
                      <a:pt x="12" y="2697"/>
                    </a:lnTo>
                    <a:lnTo>
                      <a:pt x="12" y="0"/>
                    </a:lnTo>
                    <a:lnTo>
                      <a:pt x="0" y="0"/>
                    </a:lnTo>
                    <a:lnTo>
                      <a:pt x="0" y="2697"/>
                    </a:lnTo>
                    <a:close/>
                  </a:path>
                </a:pathLst>
              </a:custGeom>
              <a:gradFill rotWithShape="0">
                <a:gsLst>
                  <a:gs pos="0">
                    <a:schemeClr val="bg2">
                      <a:alpha val="100000"/>
                    </a:schemeClr>
                  </a:gs>
                  <a:gs pos="100000">
                    <a:schemeClr val="bg1">
                      <a:alpha val="100000"/>
                    </a:schemeClr>
                  </a:gs>
                </a:gsLst>
                <a:lin ang="5400000" scaled="1"/>
                <a:tileRect/>
              </a:gradFill>
              <a:ln w="9525">
                <a:noFill/>
              </a:ln>
            </p:spPr>
            <p:txBody>
              <a:bodyPr/>
              <a:lstStyle/>
              <a:p>
                <a:endParaRPr lang="en-US"/>
              </a:p>
            </p:txBody>
          </p:sp>
          <p:sp>
            <p:nvSpPr>
              <p:cNvPr id="8207" name="Freeform 12"/>
              <p:cNvSpPr/>
              <p:nvPr/>
            </p:nvSpPr>
            <p:spPr>
              <a:xfrm>
                <a:off x="1019" y="1155"/>
                <a:ext cx="4739" cy="12"/>
              </a:xfrm>
              <a:custGeom>
                <a:avLst/>
                <a:gdLst/>
                <a:ahLst/>
                <a:cxnLst>
                  <a:cxn ang="0">
                    <a:pos x="5145" y="0"/>
                  </a:cxn>
                  <a:cxn ang="0">
                    <a:pos x="0" y="0"/>
                  </a:cxn>
                  <a:cxn ang="0">
                    <a:pos x="0" y="12"/>
                  </a:cxn>
                  <a:cxn ang="0">
                    <a:pos x="5145" y="12"/>
                  </a:cxn>
                  <a:cxn ang="0">
                    <a:pos x="5145" y="0"/>
                  </a:cxn>
                  <a:cxn ang="0">
                    <a:pos x="5145" y="0"/>
                  </a:cxn>
                </a:cxnLst>
                <a:rect l="0" t="0" r="0" b="0"/>
                <a:pathLst>
                  <a:path w="4724" h="12">
                    <a:moveTo>
                      <a:pt x="4724" y="0"/>
                    </a:moveTo>
                    <a:lnTo>
                      <a:pt x="0" y="0"/>
                    </a:lnTo>
                    <a:lnTo>
                      <a:pt x="0" y="12"/>
                    </a:lnTo>
                    <a:lnTo>
                      <a:pt x="4724" y="12"/>
                    </a:lnTo>
                    <a:lnTo>
                      <a:pt x="4724" y="0"/>
                    </a:lnTo>
                    <a:close/>
                  </a:path>
                </a:pathLst>
              </a:custGeom>
              <a:gradFill rotWithShape="0">
                <a:gsLst>
                  <a:gs pos="0">
                    <a:schemeClr val="bg2">
                      <a:alpha val="100000"/>
                    </a:schemeClr>
                  </a:gs>
                  <a:gs pos="100000">
                    <a:schemeClr val="bg1">
                      <a:alpha val="100000"/>
                    </a:schemeClr>
                  </a:gs>
                </a:gsLst>
                <a:lin ang="0" scaled="1"/>
                <a:tileRect/>
              </a:gradFill>
              <a:ln w="9525">
                <a:noFill/>
              </a:ln>
            </p:spPr>
            <p:txBody>
              <a:bodyPr/>
              <a:lstStyle/>
              <a:p>
                <a:endParaRPr lang="en-US"/>
              </a:p>
            </p:txBody>
          </p:sp>
          <p:sp>
            <p:nvSpPr>
              <p:cNvPr id="8208" name="Freeform 13"/>
              <p:cNvSpPr/>
              <p:nvPr/>
            </p:nvSpPr>
            <p:spPr>
              <a:xfrm>
                <a:off x="552" y="1371"/>
                <a:ext cx="12" cy="252"/>
              </a:xfrm>
              <a:custGeom>
                <a:avLst/>
                <a:gdLst/>
                <a:ahLst/>
                <a:cxnLst>
                  <a:cxn ang="0">
                    <a:pos x="0" y="252"/>
                  </a:cxn>
                  <a:cxn ang="0">
                    <a:pos x="12" y="252"/>
                  </a:cxn>
                  <a:cxn ang="0">
                    <a:pos x="12" y="0"/>
                  </a:cxn>
                  <a:cxn ang="0">
                    <a:pos x="0" y="0"/>
                  </a:cxn>
                  <a:cxn ang="0">
                    <a:pos x="0" y="252"/>
                  </a:cxn>
                  <a:cxn ang="0">
                    <a:pos x="0" y="252"/>
                  </a:cxn>
                </a:cxnLst>
                <a:rect l="0" t="0" r="0" b="0"/>
                <a:pathLst>
                  <a:path w="12" h="252">
                    <a:moveTo>
                      <a:pt x="0" y="252"/>
                    </a:moveTo>
                    <a:lnTo>
                      <a:pt x="12" y="252"/>
                    </a:lnTo>
                    <a:lnTo>
                      <a:pt x="12" y="0"/>
                    </a:lnTo>
                    <a:lnTo>
                      <a:pt x="0" y="0"/>
                    </a:lnTo>
                    <a:lnTo>
                      <a:pt x="0" y="252"/>
                    </a:lnTo>
                    <a:close/>
                  </a:path>
                </a:pathLst>
              </a:custGeom>
              <a:gradFill rotWithShape="0">
                <a:gsLst>
                  <a:gs pos="0">
                    <a:schemeClr val="accent2">
                      <a:alpha val="100000"/>
                    </a:schemeClr>
                  </a:gs>
                  <a:gs pos="100000">
                    <a:schemeClr val="bg2">
                      <a:alpha val="100000"/>
                    </a:schemeClr>
                  </a:gs>
                </a:gsLst>
                <a:lin ang="5400000" scaled="1"/>
                <a:tileRect/>
              </a:gradFill>
              <a:ln w="9525">
                <a:noFill/>
              </a:ln>
            </p:spPr>
            <p:txBody>
              <a:bodyPr/>
              <a:lstStyle/>
              <a:p>
                <a:endParaRPr lang="en-US"/>
              </a:p>
            </p:txBody>
          </p:sp>
          <p:sp>
            <p:nvSpPr>
              <p:cNvPr id="8209" name="Freeform 14"/>
              <p:cNvSpPr/>
              <p:nvPr/>
            </p:nvSpPr>
            <p:spPr>
              <a:xfrm>
                <a:off x="552" y="699"/>
                <a:ext cx="12" cy="252"/>
              </a:xfrm>
              <a:custGeom>
                <a:avLst/>
                <a:gdLst/>
                <a:ahLst/>
                <a:cxnLst>
                  <a:cxn ang="0">
                    <a:pos x="12" y="0"/>
                  </a:cxn>
                  <a:cxn ang="0">
                    <a:pos x="0" y="0"/>
                  </a:cxn>
                  <a:cxn ang="0">
                    <a:pos x="0" y="252"/>
                  </a:cxn>
                  <a:cxn ang="0">
                    <a:pos x="12" y="252"/>
                  </a:cxn>
                  <a:cxn ang="0">
                    <a:pos x="12" y="0"/>
                  </a:cxn>
                  <a:cxn ang="0">
                    <a:pos x="12" y="0"/>
                  </a:cxn>
                </a:cxnLst>
                <a:rect l="0" t="0" r="0" b="0"/>
                <a:pathLst>
                  <a:path w="12" h="252">
                    <a:moveTo>
                      <a:pt x="12" y="0"/>
                    </a:moveTo>
                    <a:lnTo>
                      <a:pt x="0" y="0"/>
                    </a:lnTo>
                    <a:lnTo>
                      <a:pt x="0" y="252"/>
                    </a:lnTo>
                    <a:lnTo>
                      <a:pt x="12" y="252"/>
                    </a:lnTo>
                    <a:lnTo>
                      <a:pt x="12" y="0"/>
                    </a:lnTo>
                    <a:close/>
                  </a:path>
                </a:pathLst>
              </a:custGeom>
              <a:gradFill rotWithShape="0">
                <a:gsLst>
                  <a:gs pos="0">
                    <a:schemeClr val="bg2">
                      <a:alpha val="100000"/>
                    </a:schemeClr>
                  </a:gs>
                  <a:gs pos="100000">
                    <a:schemeClr val="accent2">
                      <a:alpha val="100000"/>
                    </a:schemeClr>
                  </a:gs>
                </a:gsLst>
                <a:lin ang="5400000" scaled="1"/>
                <a:tileRect/>
              </a:gradFill>
              <a:ln w="9525">
                <a:noFill/>
              </a:ln>
            </p:spPr>
            <p:txBody>
              <a:bodyPr/>
              <a:lstStyle/>
              <a:p>
                <a:endParaRPr lang="en-US"/>
              </a:p>
            </p:txBody>
          </p:sp>
          <p:sp>
            <p:nvSpPr>
              <p:cNvPr id="18" name="Freeform 15"/>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grpSp>
      </p:grpSp>
      <p:sp>
        <p:nvSpPr>
          <p:cNvPr id="2561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25617"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en-US" noProof="0"/>
              <a:t>Click to edit Master subtitle style</a:t>
            </a:r>
          </a:p>
        </p:txBody>
      </p:sp>
      <p:sp>
        <p:nvSpPr>
          <p:cNvPr id="21" name="Rectangle 18"/>
          <p:cNvSpPr>
            <a:spLocks noGrp="1" noChangeArrowheads="1"/>
          </p:cNvSpPr>
          <p:nvPr>
            <p:ph type="dt" sz="quarter" idx="2"/>
          </p:nvPr>
        </p:nvSpPr>
        <p:spPr bwMode="auto">
          <a:xfrm>
            <a:off x="1066800" y="6248400"/>
            <a:ext cx="19050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22" name="Rectangle 19"/>
          <p:cNvSpPr>
            <a:spLocks noGrp="1" noChangeArrowheads="1"/>
          </p:cNvSpPr>
          <p:nvPr>
            <p:ph type="ftr" sz="quarter" idx="3"/>
          </p:nvPr>
        </p:nvSpPr>
        <p:spPr bwMode="auto">
          <a:xfrm>
            <a:off x="33528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23" name="Rectangle 20"/>
          <p:cNvSpPr>
            <a:spLocks noGrp="1" noChangeArrowheads="1"/>
          </p:cNvSpPr>
          <p:nvPr>
            <p:ph type="sldNum" sz="quarter" idx="4"/>
          </p:nvPr>
        </p:nvSpPr>
        <p:spPr bwMode="auto">
          <a:xfrm>
            <a:off x="6705600" y="6248400"/>
            <a:ext cx="1905000" cy="457200"/>
          </a:xfrm>
          <a:prstGeom prst="rect">
            <a:avLst/>
          </a:prstGeom>
        </p:spPr>
        <p:txBody>
          <a:bodyPr vert="horz" wrap="square" lIns="91440" tIns="45720" rIns="91440" bIns="45720" numCol="1" anchor="t" anchorCtr="0" compatLnSpc="1"/>
          <a:lstStyle/>
          <a:p>
            <a:pPr algn="r" eaLnBrk="1" hangingPunct="1">
              <a:buNone/>
            </a:pPr>
            <a:fld id="{9A0DB2DC-4C9A-4742-B13C-FB6460FD3503}" type="slidenum">
              <a:rPr lang="en-US" altLang="vi-VN" dirty="0">
                <a:effectLst>
                  <a:outerShdw blurRad="38100" dist="38100" dir="2700000">
                    <a:srgbClr val="000000"/>
                  </a:outerShdw>
                </a:effectLst>
              </a:rPr>
              <a:t>‹#›</a:t>
            </a:fld>
            <a:endParaRPr lang="en-US" altLang="vi-VN" dirty="0">
              <a:effectLst>
                <a:outerShdw blurRad="38100" dist="38100" dir="2700000">
                  <a:srgbClr val="000000"/>
                </a:outerShdw>
              </a:effectLs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218" name="Group 2"/>
          <p:cNvGrpSpPr/>
          <p:nvPr/>
        </p:nvGrpSpPr>
        <p:grpSpPr>
          <a:xfrm>
            <a:off x="0" y="0"/>
            <a:ext cx="9140825" cy="6850063"/>
            <a:chOff x="0" y="0"/>
            <a:chExt cx="5758" cy="4315"/>
          </a:xfrm>
        </p:grpSpPr>
        <p:grpSp>
          <p:nvGrpSpPr>
            <p:cNvPr id="9224" name="Group 3"/>
            <p:cNvGrpSpPr/>
            <p:nvPr userDrawn="1"/>
          </p:nvGrpSpPr>
          <p:grpSpPr>
            <a:xfrm>
              <a:off x="1728" y="2230"/>
              <a:ext cx="4027" cy="2085"/>
              <a:chOff x="1728" y="2230"/>
              <a:chExt cx="4027" cy="2085"/>
            </a:xfrm>
          </p:grpSpPr>
          <p:sp>
            <p:nvSpPr>
              <p:cNvPr id="11" name="Freeform 4"/>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2" name="Freeform 5"/>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13" name="Freeform 6"/>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9230" name="Freeform 7"/>
              <p:cNvSpPr/>
              <p:nvPr/>
            </p:nvSpPr>
            <p:spPr>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0" b="0"/>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alpha val="100000"/>
                </a:schemeClr>
              </a:solidFill>
              <a:ln w="9525">
                <a:noFill/>
              </a:ln>
            </p:spPr>
            <p:txBody>
              <a:bodyPr/>
              <a:lstStyle/>
              <a:p>
                <a:endParaRPr lang="en-US"/>
              </a:p>
            </p:txBody>
          </p:sp>
          <p:sp>
            <p:nvSpPr>
              <p:cNvPr id="15" name="Freeform 8"/>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grpSp>
        <p:sp>
          <p:nvSpPr>
            <p:cNvPr id="9" name="Freeform 9"/>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0000CC"/>
                </a:solidFill>
                <a:effectLst/>
                <a:uLnTx/>
                <a:uFillTx/>
                <a:latin typeface="VNI-Times" pitchFamily="2" charset="0"/>
                <a:ea typeface="+mn-ea"/>
                <a:cs typeface="+mn-cs"/>
              </a:endParaRPr>
            </a:p>
          </p:txBody>
        </p:sp>
        <p:sp>
          <p:nvSpPr>
            <p:cNvPr id="9226" name="Freeform 10"/>
            <p:cNvSpPr/>
            <p:nvPr/>
          </p:nvSpPr>
          <p:spPr>
            <a:xfrm>
              <a:off x="0" y="0"/>
              <a:ext cx="5758" cy="1776"/>
            </a:xfrm>
            <a:custGeom>
              <a:avLst/>
              <a:gdLst/>
              <a:ahLst/>
              <a:cxnLst>
                <a:cxn ang="0">
                  <a:pos x="0" y="0"/>
                </a:cxn>
                <a:cxn ang="0">
                  <a:pos x="0" y="283"/>
                </a:cxn>
                <a:cxn ang="0">
                  <a:pos x="6245" y="283"/>
                </a:cxn>
                <a:cxn ang="0">
                  <a:pos x="6245" y="0"/>
                </a:cxn>
                <a:cxn ang="0">
                  <a:pos x="0" y="0"/>
                </a:cxn>
                <a:cxn ang="0">
                  <a:pos x="0" y="0"/>
                </a:cxn>
              </a:cxnLst>
              <a:rect l="0" t="0" r="0" b="0"/>
              <a:pathLst>
                <a:path w="5740" h="1906">
                  <a:moveTo>
                    <a:pt x="0" y="0"/>
                  </a:moveTo>
                  <a:lnTo>
                    <a:pt x="0" y="1906"/>
                  </a:lnTo>
                  <a:lnTo>
                    <a:pt x="5740" y="1906"/>
                  </a:lnTo>
                  <a:lnTo>
                    <a:pt x="5740" y="0"/>
                  </a:lnTo>
                  <a:lnTo>
                    <a:pt x="0" y="0"/>
                  </a:lnTo>
                  <a:close/>
                </a:path>
              </a:pathLst>
            </a:custGeom>
            <a:gradFill rotWithShape="0">
              <a:gsLst>
                <a:gs pos="0">
                  <a:schemeClr val="bg2">
                    <a:alpha val="100000"/>
                  </a:schemeClr>
                </a:gs>
                <a:gs pos="100000">
                  <a:schemeClr val="bg1">
                    <a:alpha val="100000"/>
                  </a:schemeClr>
                </a:gs>
              </a:gsLst>
              <a:lin ang="5400000" scaled="1"/>
              <a:tileRect/>
            </a:gradFill>
            <a:ln w="9525">
              <a:noFill/>
            </a:ln>
          </p:spPr>
          <p:txBody>
            <a:bodyPr/>
            <a:lstStyle/>
            <a:p>
              <a:endParaRPr lang="en-US"/>
            </a:p>
          </p:txBody>
        </p:sp>
      </p:grpSp>
      <p:sp>
        <p:nvSpPr>
          <p:cNvPr id="2970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29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6" name="Rectangle 13"/>
          <p:cNvSpPr>
            <a:spLocks noGrp="1" noChangeArrowheads="1"/>
          </p:cNvSpPr>
          <p:nvPr>
            <p:ph type="dt" sz="quarter" idx="2"/>
          </p:nvPr>
        </p:nvSpPr>
        <p:spPr bwMode="auto">
          <a:xfrm>
            <a:off x="457200" y="6248400"/>
            <a:ext cx="2133600" cy="47625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Rectangle 14"/>
          <p:cNvSpPr>
            <a:spLocks noGrp="1" noChangeArrowheads="1"/>
          </p:cNvSpPr>
          <p:nvPr>
            <p:ph type="ftr" sz="quarter" idx="3"/>
          </p:nvPr>
        </p:nvSpPr>
        <p:spPr bwMode="auto">
          <a:xfrm>
            <a:off x="3124200" y="6251575"/>
            <a:ext cx="28956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 name="Rectangle 15"/>
          <p:cNvSpPr>
            <a:spLocks noGrp="1" noChangeArrowheads="1"/>
          </p:cNvSpPr>
          <p:nvPr>
            <p:ph type="sldNum" sz="quarter" idx="4"/>
          </p:nvPr>
        </p:nvSpPr>
        <p:spPr bwMode="auto">
          <a:xfrm>
            <a:off x="6553200" y="6254750"/>
            <a:ext cx="2133600" cy="476250"/>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242" name="Group 2"/>
          <p:cNvGrpSpPr/>
          <p:nvPr/>
        </p:nvGrpSpPr>
        <p:grpSpPr>
          <a:xfrm>
            <a:off x="0" y="0"/>
            <a:ext cx="5867400" cy="6858000"/>
            <a:chOff x="0" y="0"/>
            <a:chExt cx="3696" cy="4320"/>
          </a:xfrm>
        </p:grpSpPr>
        <p:sp>
          <p:nvSpPr>
            <p:cNvPr id="8" name="Rectangle 3"/>
            <p:cNvSpPr>
              <a:spLocks noChangeArrowheads="1"/>
            </p:cNvSpPr>
            <p:nvPr/>
          </p:nvSpPr>
          <p:spPr bwMode="auto">
            <a:xfrm>
              <a:off x="0" y="0"/>
              <a:ext cx="2880" cy="4320"/>
            </a:xfrm>
            <a:prstGeom prst="rect">
              <a:avLst/>
            </a:prstGeom>
            <a:solidFill>
              <a:schemeClr val="accent2"/>
            </a:solidFill>
            <a:ln>
              <a:noFill/>
            </a:ln>
          </p:spPr>
          <p:txBody>
            <a:bodyPr wrap="none" anchor="ct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alt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9" name="AutoShape 4"/>
            <p:cNvSpPr>
              <a:spLocks noChangeArrowheads="1"/>
            </p:cNvSpPr>
            <p:nvPr/>
          </p:nvSpPr>
          <p:spPr bwMode="white">
            <a:xfrm>
              <a:off x="432" y="624"/>
              <a:ext cx="3264" cy="1200"/>
            </a:xfrm>
            <a:prstGeom prst="roundRect">
              <a:avLst>
                <a:gd name="adj" fmla="val 50000"/>
              </a:avLst>
            </a:prstGeom>
            <a:solidFill>
              <a:schemeClr val="bg1"/>
            </a:solidFill>
            <a:ln>
              <a:noFill/>
            </a:ln>
          </p:spPr>
          <p:txBody>
            <a:bodyPr wrap="none" anchor="ct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alt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grpSp>
        <p:nvGrpSpPr>
          <p:cNvPr id="10243" name="Group 5"/>
          <p:cNvGrpSpPr/>
          <p:nvPr/>
        </p:nvGrpSpPr>
        <p:grpSpPr>
          <a:xfrm>
            <a:off x="3632200" y="4889500"/>
            <a:ext cx="4876800" cy="319088"/>
            <a:chOff x="2288" y="3080"/>
            <a:chExt cx="3072" cy="201"/>
          </a:xfrm>
        </p:grpSpPr>
        <p:sp>
          <p:nvSpPr>
            <p:cNvPr id="11" name="AutoShape 6"/>
            <p:cNvSpPr>
              <a:spLocks noChangeArrowheads="1"/>
            </p:cNvSpPr>
            <p:nvPr/>
          </p:nvSpPr>
          <p:spPr bwMode="auto">
            <a:xfrm flipH="1">
              <a:off x="2288" y="3080"/>
              <a:ext cx="2914" cy="200"/>
            </a:xfrm>
            <a:prstGeom prst="roundRect">
              <a:avLst>
                <a:gd name="adj" fmla="val 0"/>
              </a:avLst>
            </a:prstGeom>
            <a:solidFill>
              <a:schemeClr val="hlink"/>
            </a:solidFill>
            <a:ln>
              <a:noFill/>
            </a:ln>
          </p:spPr>
          <p:txBody>
            <a:bodyPr wrap="none" anchor="ct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3000" b="0" i="0" u="none" strike="noStrike" kern="1200" cap="none" spc="0" normalizeH="0" baseline="0" noProof="0">
                <a:ln>
                  <a:noFill/>
                </a:ln>
                <a:solidFill>
                  <a:srgbClr val="0000CC"/>
                </a:solidFill>
                <a:effectLst/>
                <a:uLnTx/>
                <a:uFillTx/>
                <a:latin typeface="VNI-Times" pitchFamily="2" charset="0"/>
                <a:ea typeface="+mn-ea"/>
                <a:cs typeface="Arial" panose="020B0604020202020204" pitchFamily="34" charset="0"/>
              </a:endParaRPr>
            </a:p>
          </p:txBody>
        </p:sp>
        <p:sp>
          <p:nvSpPr>
            <p:cNvPr id="12" name="AutoShape 7"/>
            <p:cNvSpPr>
              <a:spLocks noChangeArrowheads="1"/>
            </p:cNvSpPr>
            <p:nvPr/>
          </p:nvSpPr>
          <p:spPr bwMode="auto">
            <a:xfrm>
              <a:off x="5196" y="3080"/>
              <a:ext cx="164" cy="201"/>
            </a:xfrm>
            <a:prstGeom prst="flowChartDelay">
              <a:avLst/>
            </a:prstGeom>
            <a:solidFill>
              <a:schemeClr val="hlink"/>
            </a:solidFill>
            <a:ln>
              <a:noFill/>
            </a:ln>
          </p:spPr>
          <p:txBody>
            <a:bodyPr wrap="none" anchor="ctr"/>
            <a:lstStyle>
              <a:lvl1pPr eaLnBrk="0" hangingPunct="0">
                <a:defRPr sz="3000">
                  <a:solidFill>
                    <a:srgbClr val="0000CC"/>
                  </a:solidFill>
                  <a:latin typeface="VNI-Times" pitchFamily="2" charset="0"/>
                  <a:cs typeface="Arial" panose="020B0604020202020204" pitchFamily="34" charset="0"/>
                </a:defRPr>
              </a:lvl1pPr>
              <a:lvl2pPr marL="742950" indent="-285750" eaLnBrk="0" hangingPunct="0">
                <a:defRPr sz="3000">
                  <a:solidFill>
                    <a:srgbClr val="0000CC"/>
                  </a:solidFill>
                  <a:latin typeface="VNI-Times" pitchFamily="2" charset="0"/>
                  <a:cs typeface="Arial" panose="020B0604020202020204" pitchFamily="34" charset="0"/>
                </a:defRPr>
              </a:lvl2pPr>
              <a:lvl3pPr marL="1143000" indent="-228600" eaLnBrk="0" hangingPunct="0">
                <a:defRPr sz="3000">
                  <a:solidFill>
                    <a:srgbClr val="0000CC"/>
                  </a:solidFill>
                  <a:latin typeface="VNI-Times" pitchFamily="2" charset="0"/>
                  <a:cs typeface="Arial" panose="020B0604020202020204" pitchFamily="34" charset="0"/>
                </a:defRPr>
              </a:lvl3pPr>
              <a:lvl4pPr marL="1600200" indent="-228600" eaLnBrk="0" hangingPunct="0">
                <a:defRPr sz="3000">
                  <a:solidFill>
                    <a:srgbClr val="0000CC"/>
                  </a:solidFill>
                  <a:latin typeface="VNI-Times" pitchFamily="2" charset="0"/>
                  <a:cs typeface="Arial" panose="020B0604020202020204" pitchFamily="34" charset="0"/>
                </a:defRPr>
              </a:lvl4pPr>
              <a:lvl5pPr marL="2057400" indent="-228600" eaLnBrk="0" hangingPunct="0">
                <a:defRPr sz="3000">
                  <a:solidFill>
                    <a:srgbClr val="0000CC"/>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3000">
                  <a:solidFill>
                    <a:srgbClr val="0000CC"/>
                  </a:solidFill>
                  <a:latin typeface="VNI-Times" pitchFamily="2"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3000" b="0" i="0" u="none" strike="noStrike" kern="1200" cap="none" spc="0" normalizeH="0" baseline="0" noProof="0">
                <a:ln>
                  <a:noFill/>
                </a:ln>
                <a:solidFill>
                  <a:srgbClr val="0000CC"/>
                </a:solidFill>
                <a:effectLst/>
                <a:uLnTx/>
                <a:uFillTx/>
                <a:latin typeface="VNI-Times" pitchFamily="2" charset="0"/>
                <a:ea typeface="+mn-ea"/>
                <a:cs typeface="Arial" panose="020B0604020202020204" pitchFamily="34" charset="0"/>
              </a:endParaRPr>
            </a:p>
          </p:txBody>
        </p:sp>
      </p:grpSp>
      <p:sp>
        <p:nvSpPr>
          <p:cNvPr id="40968"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noProof="0"/>
              <a:t>Click to edit Master subtitle style</a:t>
            </a:r>
          </a:p>
        </p:txBody>
      </p:sp>
      <p:sp>
        <p:nvSpPr>
          <p:cNvPr id="4097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a:t>Click to edit Master title style</a:t>
            </a:r>
          </a:p>
        </p:txBody>
      </p:sp>
      <p:sp>
        <p:nvSpPr>
          <p:cNvPr id="13" name="Date Placeholder 9"/>
          <p:cNvSpPr>
            <a:spLocks noGrp="1" noChangeArrowheads="1"/>
          </p:cNvSpPr>
          <p:nvPr>
            <p:ph type="dt" sz="quarter" idx="2"/>
          </p:nvPr>
        </p:nvSpPr>
        <p:spPr bwMode="auto">
          <a:xfrm>
            <a:off x="2438400" y="6248400"/>
            <a:ext cx="2130425" cy="474663"/>
          </a:xfrm>
          <a:prstGeom prst="rect">
            <a:avLst/>
          </a:prstGeom>
        </p:spPr>
        <p:txBody>
          <a:bodyPr vert="horz" wrap="square" lIns="91440" tIns="45720" rIns="91440" bIns="45720" numCol="1" anchor="b" anchorCtr="0" compatLnSpc="1"/>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bg1"/>
              </a:solidFill>
              <a:effectLst/>
              <a:uLnTx/>
              <a:uFillTx/>
              <a:latin typeface="+mn-lt"/>
              <a:ea typeface="+mn-ea"/>
              <a:cs typeface="+mn-cs"/>
            </a:endParaRPr>
          </a:p>
        </p:txBody>
      </p:sp>
      <p:sp>
        <p:nvSpPr>
          <p:cNvPr id="14" name="Footer Placeholder 10"/>
          <p:cNvSpPr>
            <a:spLocks noGrp="1" noChangeArrowheads="1"/>
          </p:cNvSpPr>
          <p:nvPr>
            <p:ph type="ftr" sz="quarter" idx="3"/>
          </p:nvPr>
        </p:nvSpPr>
        <p:spPr bwMode="auto">
          <a:xfrm>
            <a:off x="5791200" y="6248400"/>
            <a:ext cx="2897188" cy="474663"/>
          </a:xfrm>
          <a:prstGeom prst="rect">
            <a:avLst/>
          </a:prstGeom>
        </p:spPr>
        <p:txBody>
          <a:bodyPr vert="horz" wrap="square" lIns="91440" tIns="45720" rIns="91440" bIns="45720" numCol="1" anchor="b"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11"/>
          <p:cNvSpPr>
            <a:spLocks noGrp="1" noChangeArrowheads="1"/>
          </p:cNvSpPr>
          <p:nvPr>
            <p:ph type="sldNum" sz="quarter" idx="4"/>
          </p:nvPr>
        </p:nvSpPr>
        <p:spPr bwMode="auto">
          <a:xfrm>
            <a:off x="76200" y="6248400"/>
            <a:ext cx="587375" cy="488950"/>
          </a:xfrm>
          <a:prstGeom prst="rect">
            <a:avLst/>
          </a:prstGeom>
        </p:spPr>
        <p:txBody>
          <a:bodyPr vert="horz" wrap="square" lIns="91440" tIns="45720" rIns="91440" bIns="45720" numCol="1" anchor="b" anchorCtr="0" compatLnSpc="1"/>
          <a:lstStyle/>
          <a:p>
            <a:pPr eaLnBrk="1" hangingPunct="1">
              <a:buNone/>
            </a:pPr>
            <a:fld id="{9A0DB2DC-4C9A-4742-B13C-FB6460FD3503}" type="slidenum">
              <a:rPr lang="en-US" altLang="vi-VN" dirty="0"/>
              <a:t>‹#›</a:t>
            </a:fld>
            <a:endParaRPr lang="en-US" altLang="vi-V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1266" name="Group 2"/>
          <p:cNvGrpSpPr/>
          <p:nvPr/>
        </p:nvGrpSpPr>
        <p:grpSpPr>
          <a:xfrm>
            <a:off x="0" y="0"/>
            <a:ext cx="8805863" cy="6858000"/>
            <a:chOff x="0" y="0"/>
            <a:chExt cx="5547" cy="4320"/>
          </a:xfrm>
        </p:grpSpPr>
        <p:grpSp>
          <p:nvGrpSpPr>
            <p:cNvPr id="11272" name="Group 3"/>
            <p:cNvGrpSpPr/>
            <p:nvPr userDrawn="1"/>
          </p:nvGrpSpPr>
          <p:grpSpPr>
            <a:xfrm rot="-215207">
              <a:off x="3692" y="234"/>
              <a:ext cx="1857" cy="3625"/>
              <a:chOff x="3010" y="778"/>
              <a:chExt cx="1857" cy="3625"/>
            </a:xfrm>
          </p:grpSpPr>
          <p:sp>
            <p:nvSpPr>
              <p:cNvPr id="11306" name="Freeform 4"/>
              <p:cNvSpPr/>
              <p:nvPr userDrawn="1"/>
            </p:nvSpPr>
            <p:spPr>
              <a:xfrm rot="-9414770" flipV="1">
                <a:off x="3533" y="777"/>
                <a:ext cx="1333" cy="1485"/>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lstStyle/>
              <a:p>
                <a:endParaRPr lang="en-US"/>
              </a:p>
            </p:txBody>
          </p:sp>
          <p:sp>
            <p:nvSpPr>
              <p:cNvPr id="11307" name="Freeform 5"/>
              <p:cNvSpPr/>
              <p:nvPr userDrawn="1"/>
            </p:nvSpPr>
            <p:spPr>
              <a:xfrm rot="-9414770" flipV="1">
                <a:off x="4028" y="1801"/>
                <a:ext cx="571" cy="531"/>
              </a:xfrm>
              <a:custGeom>
                <a:avLst/>
                <a:gdLst/>
                <a:ahLst/>
                <a:cxnLst>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lstStyle/>
              <a:p>
                <a:endParaRPr lang="en-US"/>
              </a:p>
            </p:txBody>
          </p:sp>
          <p:sp>
            <p:nvSpPr>
              <p:cNvPr id="11308" name="Freeform 6"/>
              <p:cNvSpPr/>
              <p:nvPr userDrawn="1"/>
            </p:nvSpPr>
            <p:spPr>
              <a:xfrm rot="-9414770" flipV="1">
                <a:off x="3638" y="2166"/>
                <a:ext cx="277" cy="249"/>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lstStyle/>
              <a:p>
                <a:endParaRPr lang="en-US"/>
              </a:p>
            </p:txBody>
          </p:sp>
          <p:sp>
            <p:nvSpPr>
              <p:cNvPr id="11309" name="Freeform 7"/>
              <p:cNvSpPr/>
              <p:nvPr userDrawn="1"/>
            </p:nvSpPr>
            <p:spPr>
              <a:xfrm rot="-9414770" flipV="1">
                <a:off x="3978" y="976"/>
                <a:ext cx="245" cy="347"/>
              </a:xfrm>
              <a:custGeom>
                <a:avLst/>
                <a:gdLst/>
                <a:ahLst/>
                <a:cxnLst>
                  <a:cxn ang="0">
                    <a:pos x="0" y="0"/>
                  </a:cxn>
                  <a:cxn ang="0">
                    <a:pos x="2147483647" y="1917213094"/>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lstStyle/>
              <a:p>
                <a:endParaRPr lang="en-US"/>
              </a:p>
            </p:txBody>
          </p:sp>
          <p:sp>
            <p:nvSpPr>
              <p:cNvPr id="11310" name="Freeform 8"/>
              <p:cNvSpPr/>
              <p:nvPr userDrawn="1"/>
            </p:nvSpPr>
            <p:spPr>
              <a:xfrm rot="-9414770" flipV="1">
                <a:off x="3844" y="2207"/>
                <a:ext cx="103" cy="209"/>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lstStyle/>
              <a:p>
                <a:endParaRPr lang="en-US"/>
              </a:p>
            </p:txBody>
          </p:sp>
          <p:sp>
            <p:nvSpPr>
              <p:cNvPr id="11311" name="Freeform 9"/>
              <p:cNvSpPr/>
              <p:nvPr userDrawn="1"/>
            </p:nvSpPr>
            <p:spPr>
              <a:xfrm rot="-9414770" flipV="1">
                <a:off x="3894" y="1325"/>
                <a:ext cx="120" cy="90"/>
              </a:xfrm>
              <a:custGeom>
                <a:avLst/>
                <a:gdLst/>
                <a:ahLst/>
                <a:cxnLst>
                  <a:cxn ang="0">
                    <a:pos x="0" y="0"/>
                  </a:cxn>
                  <a:cxn ang="0">
                    <a:pos x="1879137349"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lstStyle/>
              <a:p>
                <a:endParaRPr lang="en-US"/>
              </a:p>
            </p:txBody>
          </p:sp>
          <p:sp>
            <p:nvSpPr>
              <p:cNvPr id="11312" name="Freeform 10"/>
              <p:cNvSpPr/>
              <p:nvPr userDrawn="1"/>
            </p:nvSpPr>
            <p:spPr>
              <a:xfrm rot="-9414770" flipV="1">
                <a:off x="3010" y="2344"/>
                <a:ext cx="330" cy="2059"/>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lstStyle/>
              <a:p>
                <a:endParaRPr lang="en-US"/>
              </a:p>
            </p:txBody>
          </p:sp>
        </p:grpSp>
        <p:sp>
          <p:nvSpPr>
            <p:cNvPr id="11273" name="Freeform 11"/>
            <p:cNvSpPr/>
            <p:nvPr userDrawn="1"/>
          </p:nvSpPr>
          <p:spPr>
            <a:xfrm rot="373331" flipH="1">
              <a:off x="22" y="1957"/>
              <a:ext cx="323" cy="649"/>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lstStyle/>
            <a:p>
              <a:endParaRPr lang="en-US"/>
            </a:p>
          </p:txBody>
        </p:sp>
        <p:sp>
          <p:nvSpPr>
            <p:cNvPr id="11274"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0" b="0"/>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lstStyle/>
            <a:p>
              <a:endParaRPr lang="en-US"/>
            </a:p>
          </p:txBody>
        </p:sp>
        <p:sp>
          <p:nvSpPr>
            <p:cNvPr id="11275"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0" b="0"/>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lstStyle/>
            <a:p>
              <a:endParaRPr lang="en-US"/>
            </a:p>
          </p:txBody>
        </p:sp>
        <p:sp>
          <p:nvSpPr>
            <p:cNvPr id="11276" name="Freeform 14"/>
            <p:cNvSpPr/>
            <p:nvPr userDrawn="1"/>
          </p:nvSpPr>
          <p:spPr>
            <a:xfrm rot="373331" flipH="1">
              <a:off x="898" y="2855"/>
              <a:ext cx="354" cy="464"/>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lstStyle/>
            <a:p>
              <a:endParaRPr lang="en-US"/>
            </a:p>
          </p:txBody>
        </p:sp>
        <p:sp>
          <p:nvSpPr>
            <p:cNvPr id="11277" name="Freeform 15"/>
            <p:cNvSpPr/>
            <p:nvPr userDrawn="1"/>
          </p:nvSpPr>
          <p:spPr>
            <a:xfrm rot="373331" flipH="1">
              <a:off x="799" y="2979"/>
              <a:ext cx="87" cy="274"/>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lstStyle/>
            <a:p>
              <a:endParaRPr lang="en-US"/>
            </a:p>
          </p:txBody>
        </p:sp>
        <p:sp>
          <p:nvSpPr>
            <p:cNvPr id="11278"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0" b="0"/>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lstStyle/>
            <a:p>
              <a:endParaRPr lang="en-US"/>
            </a:p>
          </p:txBody>
        </p:sp>
        <p:grpSp>
          <p:nvGrpSpPr>
            <p:cNvPr id="11279" name="Group 17"/>
            <p:cNvGrpSpPr/>
            <p:nvPr userDrawn="1"/>
          </p:nvGrpSpPr>
          <p:grpSpPr>
            <a:xfrm rot="3220060">
              <a:off x="2636" y="750"/>
              <a:ext cx="569" cy="636"/>
              <a:chOff x="1727" y="866"/>
              <a:chExt cx="129" cy="157"/>
            </a:xfrm>
          </p:grpSpPr>
          <p:sp>
            <p:nvSpPr>
              <p:cNvPr id="11303" name="Freeform 1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1304" name="Freeform 1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1305" name="Freeform 2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1280" name="Group 21"/>
            <p:cNvGrpSpPr/>
            <p:nvPr userDrawn="1"/>
          </p:nvGrpSpPr>
          <p:grpSpPr>
            <a:xfrm rot="-6691250">
              <a:off x="3643" y="129"/>
              <a:ext cx="356" cy="608"/>
              <a:chOff x="1727" y="866"/>
              <a:chExt cx="129" cy="157"/>
            </a:xfrm>
          </p:grpSpPr>
          <p:sp>
            <p:nvSpPr>
              <p:cNvPr id="11300" name="Freeform 22"/>
              <p:cNvSpPr/>
              <p:nvPr userDrawn="1"/>
            </p:nvSpPr>
            <p:spPr>
              <a:xfrm>
                <a:off x="1728"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1301" name="Freeform 23"/>
              <p:cNvSpPr/>
              <p:nvPr userDrawn="1"/>
            </p:nvSpPr>
            <p:spPr>
              <a:xfrm>
                <a:off x="1787"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1302" name="Freeform 24"/>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1281" name="Group 25"/>
            <p:cNvGrpSpPr/>
            <p:nvPr userDrawn="1"/>
          </p:nvGrpSpPr>
          <p:grpSpPr>
            <a:xfrm rot="8524840">
              <a:off x="674" y="3302"/>
              <a:ext cx="500" cy="504"/>
              <a:chOff x="1727" y="866"/>
              <a:chExt cx="129" cy="157"/>
            </a:xfrm>
          </p:grpSpPr>
          <p:sp>
            <p:nvSpPr>
              <p:cNvPr id="11297" name="Freeform 26"/>
              <p:cNvSpPr/>
              <p:nvPr userDrawn="1"/>
            </p:nvSpPr>
            <p:spPr>
              <a:xfrm>
                <a:off x="1727" y="867"/>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1298" name="Freeform 27"/>
              <p:cNvSpPr/>
              <p:nvPr userDrawn="1"/>
            </p:nvSpPr>
            <p:spPr>
              <a:xfrm>
                <a:off x="1786" y="895"/>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1299" name="Freeform 28"/>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1282" name="Group 29"/>
            <p:cNvGrpSpPr/>
            <p:nvPr userDrawn="1"/>
          </p:nvGrpSpPr>
          <p:grpSpPr>
            <a:xfrm rot="4106450" flipH="1">
              <a:off x="403" y="271"/>
              <a:ext cx="708" cy="891"/>
              <a:chOff x="1727" y="866"/>
              <a:chExt cx="129" cy="157"/>
            </a:xfrm>
          </p:grpSpPr>
          <p:sp>
            <p:nvSpPr>
              <p:cNvPr id="11294" name="Freeform 3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1295" name="Freeform 3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1296" name="Freeform 3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1283" name="Group 33"/>
            <p:cNvGrpSpPr/>
            <p:nvPr userDrawn="1"/>
          </p:nvGrpSpPr>
          <p:grpSpPr>
            <a:xfrm rot="10015322" flipH="1">
              <a:off x="4615" y="2392"/>
              <a:ext cx="708" cy="891"/>
              <a:chOff x="1727" y="866"/>
              <a:chExt cx="129" cy="157"/>
            </a:xfrm>
          </p:grpSpPr>
          <p:sp>
            <p:nvSpPr>
              <p:cNvPr id="11291" name="Freeform 3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1292" name="Freeform 3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1293" name="Freeform 3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11284"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0" b="0"/>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lstStyle/>
            <a:p>
              <a:endParaRPr lang="en-US"/>
            </a:p>
          </p:txBody>
        </p:sp>
        <p:sp>
          <p:nvSpPr>
            <p:cNvPr id="11285" name="Freeform 38"/>
            <p:cNvSpPr/>
            <p:nvPr userDrawn="1"/>
          </p:nvSpPr>
          <p:spPr>
            <a:xfrm rot="9832527" flipV="1">
              <a:off x="2158" y="102"/>
              <a:ext cx="681" cy="593"/>
            </a:xfrm>
            <a:custGeom>
              <a:avLst/>
              <a:gdLst/>
              <a:ahLst/>
              <a:cxnLst>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11286" name="Freeform 39"/>
            <p:cNvSpPr/>
            <p:nvPr userDrawn="1"/>
          </p:nvSpPr>
          <p:spPr>
            <a:xfrm rot="9832527" flipV="1">
              <a:off x="1997" y="858"/>
              <a:ext cx="330" cy="27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11287" name="Freeform 40"/>
            <p:cNvSpPr/>
            <p:nvPr userDrawn="1"/>
          </p:nvSpPr>
          <p:spPr>
            <a:xfrm rot="9832527" flipV="1">
              <a:off x="2224" y="808"/>
              <a:ext cx="123" cy="233"/>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11288"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0" b="0"/>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lstStyle/>
            <a:p>
              <a:endParaRPr lang="en-US"/>
            </a:p>
          </p:txBody>
        </p:sp>
        <p:sp>
          <p:nvSpPr>
            <p:cNvPr id="11289" name="Freeform 42"/>
            <p:cNvSpPr/>
            <p:nvPr userDrawn="1"/>
          </p:nvSpPr>
          <p:spPr>
            <a:xfrm rot="9832527" flipV="1">
              <a:off x="2173" y="1238"/>
              <a:ext cx="393" cy="2300"/>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lstStyle/>
            <a:p>
              <a:endParaRPr lang="en-US"/>
            </a:p>
          </p:txBody>
        </p:sp>
        <p:sp>
          <p:nvSpPr>
            <p:cNvPr id="11290" name="Freeform 43"/>
            <p:cNvSpPr/>
            <p:nvPr userDrawn="1"/>
          </p:nvSpPr>
          <p:spPr>
            <a:xfrm>
              <a:off x="0" y="1848"/>
              <a:ext cx="36" cy="132"/>
            </a:xfrm>
            <a:custGeom>
              <a:avLst/>
              <a:gdLst/>
              <a:ahLst/>
              <a:cxnLst>
                <a:cxn ang="0">
                  <a:pos x="0" y="0"/>
                </a:cxn>
                <a:cxn ang="0">
                  <a:pos x="36" y="12"/>
                </a:cxn>
                <a:cxn ang="0">
                  <a:pos x="0" y="132"/>
                </a:cxn>
                <a:cxn ang="0">
                  <a:pos x="0" y="0"/>
                </a:cxn>
              </a:cxnLst>
              <a:rect l="0" t="0" r="0" b="0"/>
              <a:pathLst>
                <a:path w="36" h="132">
                  <a:moveTo>
                    <a:pt x="0" y="0"/>
                  </a:moveTo>
                  <a:lnTo>
                    <a:pt x="36" y="12"/>
                  </a:lnTo>
                  <a:lnTo>
                    <a:pt x="0" y="132"/>
                  </a:lnTo>
                  <a:lnTo>
                    <a:pt x="0" y="0"/>
                  </a:lnTo>
                  <a:close/>
                </a:path>
              </a:pathLst>
            </a:custGeom>
            <a:solidFill>
              <a:schemeClr val="folHlink">
                <a:alpha val="100000"/>
              </a:schemeClr>
            </a:solidFill>
            <a:ln w="9525">
              <a:noFill/>
            </a:ln>
          </p:spPr>
          <p:txBody>
            <a:bodyPr/>
            <a:lstStyle/>
            <a:p>
              <a:endParaRPr lang="en-US"/>
            </a:p>
          </p:txBody>
        </p:sp>
      </p:grpSp>
      <p:sp>
        <p:nvSpPr>
          <p:cNvPr id="45103" name="Rectangle 47"/>
          <p:cNvSpPr>
            <a:spLocks noGrp="1" noChangeArrowheads="1"/>
          </p:cNvSpPr>
          <p:nvPr>
            <p:ph type="ctrTitle"/>
          </p:nvPr>
        </p:nvSpPr>
        <p:spPr>
          <a:xfrm>
            <a:off x="2455863" y="596900"/>
            <a:ext cx="6192837" cy="3581400"/>
          </a:xfrm>
        </p:spPr>
        <p:txBody>
          <a:bodyPr/>
          <a:lstStyle>
            <a:lvl1pPr>
              <a:defRPr sz="5200" b="1"/>
            </a:lvl1pPr>
          </a:lstStyle>
          <a:p>
            <a:pPr lvl="0"/>
            <a:r>
              <a:rPr lang="en-US" noProof="0"/>
              <a:t>Click to edit Master title style</a:t>
            </a:r>
          </a:p>
        </p:txBody>
      </p:sp>
      <p:sp>
        <p:nvSpPr>
          <p:cNvPr id="4510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a:t>Click to edit Master subtitle style</a:t>
            </a:r>
          </a:p>
        </p:txBody>
      </p:sp>
      <p:sp>
        <p:nvSpPr>
          <p:cNvPr id="49" name="Rectangle 44"/>
          <p:cNvSpPr>
            <a:spLocks noGrp="1" noChangeArrowheads="1"/>
          </p:cNvSpPr>
          <p:nvPr>
            <p:ph type="dt" sz="half" idx="2"/>
          </p:nvPr>
        </p:nvSpPr>
        <p:spPr bwMode="auto">
          <a:xfrm>
            <a:off x="457200" y="6248400"/>
            <a:ext cx="21336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0"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1"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t" anchorCtr="0" compatLnSpc="1"/>
          <a:lstStyle/>
          <a:p>
            <a:pPr algn="r" eaLnBrk="1" hangingPunct="1">
              <a:buNone/>
            </a:pPr>
            <a:fld id="{9A0DB2DC-4C9A-4742-B13C-FB6460FD3503}" type="slidenum">
              <a:rPr lang="en-US" altLang="vi-VN" dirty="0"/>
              <a:t>‹#›</a:t>
            </a:fld>
            <a:endParaRPr lang="en-US" alt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solidFill>
                  <a:schemeClr val="tx1"/>
                </a:solidFill>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60F5FE9-6B80-4D90-81D0-817C3E2759B0}" type="datetimeFigureOut">
              <a:rPr kumimoji="0" lang="en-US" sz="1400" b="0" i="0" u="none" strike="noStrike" kern="1200" cap="none" spc="0" normalizeH="0" baseline="0" noProof="0">
                <a:ln>
                  <a:noFill/>
                </a:ln>
                <a:solidFill>
                  <a:schemeClr val="tx1"/>
                </a:solidFill>
                <a:effectLst/>
                <a:uLnTx/>
                <a:uFillTx/>
                <a:latin typeface="+mn-lt"/>
                <a:ea typeface="+mn-ea"/>
                <a:cs typeface="+mn-cs"/>
              </a:rPr>
              <a:t>1/8/2024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chemeClr val="tx1"/>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solidFill>
                  <a:schemeClr val="tx1"/>
                </a:solidFill>
                <a:latin typeface="Arial" panose="020B0604020202020204" pitchFamily="34" charset="0"/>
              </a:defRPr>
            </a:lvl1p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7418" name="Rectangle 10"/>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lstStyle/>
          <a:p>
            <a:pPr lvl="0"/>
            <a:r>
              <a:rPr lang="en-US"/>
              <a:t>Click to edit Master title style</a:t>
            </a:r>
          </a:p>
        </p:txBody>
      </p:sp>
      <p:sp>
        <p:nvSpPr>
          <p:cNvPr id="17419" name="Rectangle 11"/>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12"/>
          <p:cNvSpPr>
            <a:spLocks noGrp="1" noChangeArrowheads="1"/>
          </p:cNvSpPr>
          <p:nvPr>
            <p:ph type="dt" sz="quarter" idx="2"/>
          </p:nvPr>
        </p:nvSpPr>
        <p:spPr bwMode="auto">
          <a:xfrm>
            <a:off x="457200" y="6248400"/>
            <a:ext cx="2133600" cy="457200"/>
          </a:xfrm>
          <a:prstGeom prst="rect">
            <a:avLst/>
          </a:prstGeom>
        </p:spPr>
        <p:txBody>
          <a:bodyPr vert="horz" wrap="square" lIns="91440" tIns="45720" rIns="91440" bIns="45720" numCol="1" anchor="t" anchorCtr="0" compatLnSpc="1"/>
          <a:lstStyle>
            <a:lvl1pPr eaLnBrk="1" hangingPunct="1">
              <a:defRPr sz="1000">
                <a:solidFill>
                  <a:schemeClr val="tx1"/>
                </a:solidFill>
                <a:effectLst>
                  <a:outerShdw blurRad="38100" dist="38100" dir="2700000" algn="tl">
                    <a:srgbClr val="010199"/>
                  </a:outerShdw>
                </a:effectLst>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10199"/>
                </a:outerShdw>
              </a:effectLst>
              <a:uLnTx/>
              <a:uFillTx/>
              <a:latin typeface="+mn-lt"/>
              <a:ea typeface="+mn-ea"/>
              <a:cs typeface="+mn-cs"/>
            </a:endParaRPr>
          </a:p>
        </p:txBody>
      </p:sp>
      <p:sp>
        <p:nvSpPr>
          <p:cNvPr id="24" name="Rectangle 13"/>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lgn="ctr" eaLnBrk="1" hangingPunct="1">
              <a:defRPr sz="1000">
                <a:solidFill>
                  <a:schemeClr val="tx1"/>
                </a:solidFill>
                <a:effectLst>
                  <a:outerShdw blurRad="38100" dist="38100" dir="2700000" algn="tl">
                    <a:srgbClr val="010199"/>
                  </a:outerShdw>
                </a:effectLst>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10199"/>
                </a:outerShdw>
              </a:effectLst>
              <a:uLnTx/>
              <a:uFillTx/>
              <a:latin typeface="+mn-lt"/>
              <a:ea typeface="+mn-ea"/>
              <a:cs typeface="+mn-cs"/>
            </a:endParaRPr>
          </a:p>
        </p:txBody>
      </p:sp>
      <p:sp>
        <p:nvSpPr>
          <p:cNvPr id="25" name="Rectangle 14"/>
          <p:cNvSpPr>
            <a:spLocks noGrp="1" noChangeArrowheads="1"/>
          </p:cNvSpPr>
          <p:nvPr>
            <p:ph type="sldNum" sz="quarter" idx="4"/>
          </p:nvPr>
        </p:nvSpPr>
        <p:spPr bwMode="auto">
          <a:xfrm>
            <a:off x="6553200" y="6248400"/>
            <a:ext cx="2133600" cy="457200"/>
          </a:xfrm>
          <a:prstGeom prst="rect">
            <a:avLst/>
          </a:prstGeom>
        </p:spPr>
        <p:txBody>
          <a:bodyPr vert="horz" wrap="square" lIns="91440" tIns="45720" rIns="91440" bIns="45720" numCol="1" anchor="t" anchorCtr="0" compatLnSpc="1"/>
          <a:lstStyle>
            <a:lvl1pPr algn="r">
              <a:defRPr sz="1000">
                <a:solidFill>
                  <a:schemeClr val="tx1"/>
                </a:solidFill>
              </a:defRPr>
            </a:lvl1pPr>
          </a:lstStyle>
          <a:p>
            <a:pPr lvl="0" eaLnBrk="1" hangingPunct="1">
              <a:buNone/>
            </a:pPr>
            <a:fld id="{9A0DB2DC-4C9A-4742-B13C-FB6460FD3503}" type="slidenum">
              <a:rPr lang="en-US" altLang="vi-VN" dirty="0">
                <a:effectLst>
                  <a:outerShdw blurRad="38100" dist="38100" dir="2700000">
                    <a:srgbClr val="000000"/>
                  </a:outerShdw>
                </a:effectLst>
                <a:latin typeface="VNI-Times" pitchFamily="2" charset="0"/>
              </a:rPr>
              <a:t>‹#›</a:t>
            </a:fld>
            <a:endParaRPr lang="en-US" altLang="vi-VN" dirty="0">
              <a:effectLst>
                <a:outerShdw blurRad="38100" dist="38100" dir="2700000">
                  <a:srgbClr val="000000"/>
                </a:outerShdw>
              </a:effectLst>
              <a:latin typeface="VNI-Times" pitchFamily="2" charset="0"/>
            </a:endParaRPr>
          </a:p>
        </p:txBody>
      </p:sp>
    </p:spTree>
  </p:cSld>
  <p:clrMap bg1="dk2" tx1="lt1" bg2="dk1" tx2="lt2" accent1="accent1" accent2="accent2" accent3="accent3" accent4="accent4" accent5="accent5" accent6="accent6" hlink="hlink" folHlink="folHlink"/>
  <p:sldLayoutIdLst>
    <p:sldLayoutId id="2147483661" r:id="rId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Arial" panose="020B0604020202020204" pitchFamily="34" charset="0"/>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Arial" panose="020B0604020202020204" pitchFamily="34" charset="0"/>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Arial" panose="020B0604020202020204" pitchFamily="34" charset="0"/>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Arial" panose="020B0604020202020204" pitchFamily="34" charset="0"/>
        </a:defRPr>
      </a:lvl5pPr>
      <a:lvl6pPr marL="25146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Arial" panose="020B0604020202020204" pitchFamily="34" charset="0"/>
        </a:defRPr>
      </a:lvl6pPr>
      <a:lvl7pPr marL="29718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Arial" panose="020B0604020202020204" pitchFamily="34" charset="0"/>
        </a:defRPr>
      </a:lvl7pPr>
      <a:lvl8pPr marL="34290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Arial" panose="020B0604020202020204" pitchFamily="34" charset="0"/>
        </a:defRPr>
      </a:lvl8pPr>
      <a:lvl9pPr marL="38862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Arial" panose="020B0604020202020204" pitchFamily="34"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4591" name="Rectangle 15"/>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lstStyle/>
          <a:p>
            <a:pPr lvl="0"/>
            <a:r>
              <a:rPr lang="en-US"/>
              <a:t>Click to edit Master title style</a:t>
            </a:r>
          </a:p>
        </p:txBody>
      </p:sp>
      <p:sp>
        <p:nvSpPr>
          <p:cNvPr id="24592" name="Rectangle 16"/>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Rectangle 18"/>
          <p:cNvSpPr>
            <a:spLocks noGrp="1" noChangeArrowheads="1"/>
          </p:cNvSpPr>
          <p:nvPr>
            <p:ph type="dt" sz="quarter" idx="2"/>
          </p:nvPr>
        </p:nvSpPr>
        <p:spPr bwMode="auto">
          <a:xfrm>
            <a:off x="1066800" y="6248400"/>
            <a:ext cx="1905000" cy="457200"/>
          </a:xfrm>
          <a:prstGeom prst="rect">
            <a:avLst/>
          </a:prstGeom>
        </p:spPr>
        <p:txBody>
          <a:bodyPr vert="horz" wrap="square" lIns="91440" tIns="45720" rIns="91440" bIns="45720" numCol="1" anchor="t" anchorCtr="0" compatLnSpc="1"/>
          <a:lstStyle>
            <a:lvl1pPr eaLnBrk="1" hangingPunct="1">
              <a:defRPr sz="1000">
                <a:solidFill>
                  <a:schemeClr val="tx1"/>
                </a:solidFill>
                <a:effectLst>
                  <a:outerShdw blurRad="38100" dist="38100" dir="2700000" algn="tl">
                    <a:srgbClr val="000000"/>
                  </a:outerShdw>
                </a:effectLst>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5" name="Rectangle 19"/>
          <p:cNvSpPr>
            <a:spLocks noGrp="1" noChangeArrowheads="1"/>
          </p:cNvSpPr>
          <p:nvPr>
            <p:ph type="ftr" sz="quarter" idx="3"/>
          </p:nvPr>
        </p:nvSpPr>
        <p:spPr bwMode="auto">
          <a:xfrm>
            <a:off x="3352800" y="6248400"/>
            <a:ext cx="2895600" cy="457200"/>
          </a:xfrm>
          <a:prstGeom prst="rect">
            <a:avLst/>
          </a:prstGeom>
        </p:spPr>
        <p:txBody>
          <a:bodyPr vert="horz" wrap="square" lIns="91440" tIns="45720" rIns="91440" bIns="45720" numCol="1" anchor="t" anchorCtr="0" compatLnSpc="1"/>
          <a:lstStyle>
            <a:lvl1pPr algn="ctr" eaLnBrk="1" hangingPunct="1">
              <a:defRPr sz="1000">
                <a:solidFill>
                  <a:schemeClr val="tx1"/>
                </a:solidFill>
                <a:effectLst>
                  <a:outerShdw blurRad="38100" dist="38100" dir="2700000" algn="tl">
                    <a:srgbClr val="000000"/>
                  </a:outerShdw>
                </a:effectLst>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6" name="Rectangle 20"/>
          <p:cNvSpPr>
            <a:spLocks noGrp="1" noChangeArrowheads="1"/>
          </p:cNvSpPr>
          <p:nvPr>
            <p:ph type="sldNum" sz="quarter" idx="4"/>
          </p:nvPr>
        </p:nvSpPr>
        <p:spPr bwMode="auto">
          <a:xfrm>
            <a:off x="6705600" y="6248400"/>
            <a:ext cx="1905000" cy="457200"/>
          </a:xfrm>
          <a:prstGeom prst="rect">
            <a:avLst/>
          </a:prstGeom>
        </p:spPr>
        <p:txBody>
          <a:bodyPr vert="horz" wrap="square" lIns="91440" tIns="45720" rIns="91440" bIns="45720" numCol="1" anchor="t" anchorCtr="0" compatLnSpc="1"/>
          <a:lstStyle>
            <a:lvl1pPr algn="r">
              <a:defRPr sz="1000">
                <a:solidFill>
                  <a:schemeClr val="tx1"/>
                </a:solidFill>
              </a:defRPr>
            </a:lvl1pPr>
          </a:lstStyle>
          <a:p>
            <a:pPr lvl="0" eaLnBrk="1" hangingPunct="1">
              <a:buNone/>
            </a:pPr>
            <a:fld id="{9A0DB2DC-4C9A-4742-B13C-FB6460FD3503}" type="slidenum">
              <a:rPr lang="en-US" altLang="vi-VN" dirty="0">
                <a:effectLst>
                  <a:outerShdw blurRad="38100" dist="38100" dir="2700000">
                    <a:srgbClr val="000000"/>
                  </a:outerShdw>
                </a:effectLst>
                <a:latin typeface="VNI-Times" pitchFamily="2" charset="0"/>
              </a:rPr>
              <a:t>‹#›</a:t>
            </a:fld>
            <a:endParaRPr lang="en-US" altLang="vi-VN" dirty="0">
              <a:effectLst>
                <a:outerShdw blurRad="38100" dist="38100" dir="2700000">
                  <a:srgbClr val="000000"/>
                </a:outerShdw>
              </a:effectLst>
              <a:latin typeface="VNI-Times" pitchFamily="2" charset="0"/>
            </a:endParaRPr>
          </a:p>
        </p:txBody>
      </p:sp>
    </p:spTree>
  </p:cSld>
  <p:clrMap bg1="dk2" tx1="lt1" bg2="dk1" tx2="lt2" accent1="accent1" accent2="accent2" accent3="accent3" accent4="accent4" accent5="accent5" accent6="accent6" hlink="hlink" folHlink="folHlink"/>
  <p:sldLayoutIdLst>
    <p:sldLayoutId id="2147483663" r:id="rId1"/>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8685" name="Rectangle 13"/>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lstStyle/>
          <a:p>
            <a:pPr lvl="0"/>
            <a:r>
              <a:rPr lang="en-US"/>
              <a:t>Click to edit Master title style</a:t>
            </a:r>
          </a:p>
        </p:txBody>
      </p:sp>
      <p:sp>
        <p:nvSpPr>
          <p:cNvPr id="28687" name="Rectangle 15"/>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p:spPr>
        <p:txBody>
          <a:bodyPr vert="horz" wrap="square" lIns="91440" tIns="45720" rIns="91440" bIns="45720" numCol="1" anchor="b" anchorCtr="0" compatLnSpc="1"/>
          <a:lstStyle>
            <a:lvl1pPr eaLnBrk="1" hangingPunct="1">
              <a:defRPr sz="1200">
                <a:solidFill>
                  <a:schemeClr val="tx1"/>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Rectangle 14"/>
          <p:cNvSpPr>
            <a:spLocks noGrp="1" noChangeArrowheads="1"/>
          </p:cNvSpPr>
          <p:nvPr>
            <p:ph type="ftr" sz="quarter" idx="3"/>
          </p:nvPr>
        </p:nvSpPr>
        <p:spPr bwMode="auto">
          <a:xfrm>
            <a:off x="3124200" y="6251575"/>
            <a:ext cx="2895600" cy="476250"/>
          </a:xfrm>
          <a:prstGeom prst="rect">
            <a:avLst/>
          </a:prstGeom>
        </p:spPr>
        <p:txBody>
          <a:bodyPr vert="horz" wrap="square" lIns="91440" tIns="45720" rIns="91440" bIns="45720" numCol="1" anchor="b" anchorCtr="0" compatLnSpc="1"/>
          <a:lstStyle>
            <a:lvl1pPr algn="ctr" eaLnBrk="1" hangingPunct="1">
              <a:defRPr sz="1200">
                <a:solidFill>
                  <a:schemeClr val="tx1"/>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Rectangle 15"/>
          <p:cNvSpPr>
            <a:spLocks noGrp="1" noChangeArrowheads="1"/>
          </p:cNvSpPr>
          <p:nvPr>
            <p:ph type="sldNum" sz="quarter" idx="4"/>
          </p:nvPr>
        </p:nvSpPr>
        <p:spPr bwMode="auto">
          <a:xfrm>
            <a:off x="6553200" y="6254750"/>
            <a:ext cx="2133600" cy="476250"/>
          </a:xfrm>
          <a:prstGeom prst="rect">
            <a:avLst/>
          </a:prstGeom>
        </p:spPr>
        <p:txBody>
          <a:bodyPr vert="horz" wrap="square" lIns="91440" tIns="45720" rIns="91440" bIns="45720" numCol="1" anchor="b" anchorCtr="0" compatLnSpc="1"/>
          <a:lstStyle>
            <a:lvl1pPr algn="r">
              <a:defRPr sz="1200">
                <a:solidFill>
                  <a:schemeClr val="tx1"/>
                </a:solidFill>
                <a:latin typeface="Arial" panose="020B0604020202020204" pitchFamily="34" charset="0"/>
              </a:defRPr>
            </a:lvl1pPr>
          </a:lstStyle>
          <a:p>
            <a:pPr lvl="0" eaLnBrk="1" hangingPunct="1">
              <a:buNone/>
            </a:pPr>
            <a:fld id="{9A0DB2DC-4C9A-4742-B13C-FB6460FD3503}" type="slidenum">
              <a:rPr lang="en-US" altLang="vi-VN" dirty="0"/>
              <a:t>‹#›</a:t>
            </a:fld>
            <a:endParaRPr lang="en-US" altLang="vi-VN" dirty="0">
              <a:latin typeface="VNI-Times" pitchFamily="2" charset="0"/>
            </a:endParaRPr>
          </a:p>
        </p:txBody>
      </p:sp>
    </p:spTree>
  </p:cSld>
  <p:clrMap bg1="dk2" tx1="lt1" bg2="dk1" tx2="lt2" accent1="accent1" accent2="accent2" accent3="accent3" accent4="accent4" accent5="accent5" accent6="accent6" hlink="hlink" folHlink="folHlink"/>
  <p:sldLayoutIdLst>
    <p:sldLayoutId id="2147483665" r:id="rId1"/>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122"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nchorCtr="0"/>
          <a:lstStyle/>
          <a:p>
            <a:pPr lvl="0"/>
            <a:r>
              <a:rPr lang="en-US" altLang="vi-VN" dirty="0"/>
              <a:t>Click to edit Master title style</a:t>
            </a:r>
          </a:p>
        </p:txBody>
      </p:sp>
      <p:sp>
        <p:nvSpPr>
          <p:cNvPr id="5123" name="Rectangle 10"/>
          <p:cNvSpPr>
            <a:spLocks noGrp="1"/>
          </p:cNvSpPr>
          <p:nvPr>
            <p:ph type="body" idx="1"/>
          </p:nvPr>
        </p:nvSpPr>
        <p:spPr>
          <a:xfrm>
            <a:off x="838200" y="2362200"/>
            <a:ext cx="7693025" cy="3724275"/>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20" name="Date Placeholder 19"/>
          <p:cNvSpPr>
            <a:spLocks noGrp="1" noChangeArrowheads="1"/>
          </p:cNvSpPr>
          <p:nvPr>
            <p:ph type="dt" sz="quarter" idx="2"/>
          </p:nvPr>
        </p:nvSpPr>
        <p:spPr bwMode="auto">
          <a:xfrm>
            <a:off x="2438400" y="6248400"/>
            <a:ext cx="2130425" cy="474663"/>
          </a:xfrm>
          <a:prstGeom prst="rect">
            <a:avLst/>
          </a:prstGeom>
        </p:spPr>
        <p:txBody>
          <a:bodyPr vert="horz" wrap="square" lIns="91440" tIns="45720" rIns="91440" bIns="45720" numCol="1" anchor="b" anchorCtr="0" compatLnSpc="1"/>
          <a:lstStyle>
            <a:lvl1pPr algn="r" eaLnBrk="1" hangingPunct="1">
              <a:defRPr sz="1400">
                <a:solidFill>
                  <a:schemeClr val="bg1"/>
                </a:solidFill>
                <a:latin typeface="+mn-lt"/>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bg1"/>
              </a:solidFill>
              <a:effectLst/>
              <a:uLnTx/>
              <a:uFillTx/>
              <a:latin typeface="+mn-lt"/>
              <a:ea typeface="+mn-ea"/>
              <a:cs typeface="+mn-cs"/>
            </a:endParaRPr>
          </a:p>
        </p:txBody>
      </p:sp>
      <p:sp>
        <p:nvSpPr>
          <p:cNvPr id="21" name="Footer Placeholder 20"/>
          <p:cNvSpPr>
            <a:spLocks noGrp="1" noChangeArrowheads="1"/>
          </p:cNvSpPr>
          <p:nvPr>
            <p:ph type="ftr" sz="quarter" idx="3"/>
          </p:nvPr>
        </p:nvSpPr>
        <p:spPr bwMode="auto">
          <a:xfrm>
            <a:off x="5791200" y="6248400"/>
            <a:ext cx="2897188" cy="474663"/>
          </a:xfrm>
          <a:prstGeom prst="rect">
            <a:avLst/>
          </a:prstGeom>
        </p:spPr>
        <p:txBody>
          <a:bodyPr vert="horz" wrap="square" lIns="91440" tIns="45720" rIns="91440" bIns="45720" numCol="1" anchor="b" anchorCtr="0" compatLnSpc="1"/>
          <a:lstStyle>
            <a:lvl1pPr algn="r" eaLnBrk="1" hangingPunct="1">
              <a:defRPr sz="1400">
                <a:solidFill>
                  <a:schemeClr val="tx1"/>
                </a:solidFill>
                <a:latin typeface="+mn-lt"/>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2" name="Slide Number Placeholder 21"/>
          <p:cNvSpPr>
            <a:spLocks noGrp="1" noChangeArrowheads="1"/>
          </p:cNvSpPr>
          <p:nvPr>
            <p:ph type="sldNum" sz="quarter" idx="4"/>
          </p:nvPr>
        </p:nvSpPr>
        <p:spPr bwMode="auto">
          <a:xfrm>
            <a:off x="76200" y="6248400"/>
            <a:ext cx="587375" cy="488950"/>
          </a:xfrm>
          <a:prstGeom prst="rect">
            <a:avLst/>
          </a:prstGeom>
        </p:spPr>
        <p:txBody>
          <a:bodyPr vert="horz" wrap="square" lIns="91440" tIns="45720" rIns="91440" bIns="45720" numCol="1" anchor="b" anchorCtr="0" compatLnSpc="1"/>
          <a:lstStyle>
            <a:lvl1pPr>
              <a:defRPr sz="2600" b="1">
                <a:solidFill>
                  <a:schemeClr val="bg1"/>
                </a:solidFill>
              </a:defRPr>
            </a:lvl1pPr>
          </a:lstStyle>
          <a:p>
            <a:pPr lvl="0" eaLnBrk="1" hangingPunct="1">
              <a:buNone/>
            </a:pPr>
            <a:fld id="{9A0DB2DC-4C9A-4742-B13C-FB6460FD3503}" type="slidenum">
              <a:rPr lang="en-US" altLang="vi-VN" dirty="0">
                <a:latin typeface="VNI-Times" pitchFamily="2" charset="0"/>
              </a:rPr>
              <a:t>‹#›</a:t>
            </a:fld>
            <a:endParaRPr lang="en-US" altLang="vi-VN" dirty="0">
              <a:latin typeface="VNI-Times" pitchFamily="2" charset="0"/>
            </a:endParaRPr>
          </a:p>
        </p:txBody>
      </p:sp>
    </p:spTree>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l" rtl="0" eaLnBrk="0" fontAlgn="base" hangingPunct="0">
        <a:lnSpc>
          <a:spcPct val="90000"/>
        </a:lnSpc>
        <a:spcBef>
          <a:spcPct val="0"/>
        </a:spcBef>
        <a:spcAft>
          <a:spcPct val="0"/>
        </a:spcAft>
        <a:defRPr sz="3600" b="1">
          <a:solidFill>
            <a:schemeClr val="tx2"/>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4077" name="Rectangle 45"/>
          <p:cNvSpPr>
            <a:spLocks noGrp="1" noChangeArrowheads="1"/>
          </p:cNvSpPr>
          <p:nvPr>
            <p:ph type="title"/>
          </p:nvPr>
        </p:nvSpPr>
        <p:spPr bwMode="auto">
          <a:xfrm>
            <a:off x="442913" y="103188"/>
            <a:ext cx="8243888" cy="1314450"/>
          </a:xfrm>
          <a:prstGeom prst="rect">
            <a:avLst/>
          </a:prstGeom>
          <a:noFill/>
          <a:ln>
            <a:noFill/>
          </a:ln>
        </p:spPr>
        <p:txBody>
          <a:bodyPr vert="horz" wrap="square" lIns="91440" tIns="45720" rIns="91440" bIns="45720" numCol="1" anchor="b" anchorCtr="0" compatLnSpc="1"/>
          <a:lstStyle/>
          <a:p>
            <a:pPr lvl="0"/>
            <a:r>
              <a:rPr lang="en-US"/>
              <a:t>Click to edit Master title style</a:t>
            </a:r>
          </a:p>
        </p:txBody>
      </p:sp>
      <p:sp>
        <p:nvSpPr>
          <p:cNvPr id="6147" name="Rectangle 46"/>
          <p:cNvSpPr>
            <a:spLocks noGrp="1"/>
          </p:cNvSpPr>
          <p:nvPr>
            <p:ph type="body" idx="1"/>
          </p:nvPr>
        </p:nvSpPr>
        <p:spPr>
          <a:xfrm>
            <a:off x="457200" y="1600200"/>
            <a:ext cx="8229600" cy="445611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92" name="Rectangle 44"/>
          <p:cNvSpPr>
            <a:spLocks noGrp="1" noChangeArrowheads="1"/>
          </p:cNvSpPr>
          <p:nvPr>
            <p:ph type="dt" sz="half" idx="2"/>
          </p:nvPr>
        </p:nvSpPr>
        <p:spPr bwMode="auto">
          <a:xfrm>
            <a:off x="457200" y="6248400"/>
            <a:ext cx="2133600" cy="457200"/>
          </a:xfrm>
          <a:prstGeom prst="rect">
            <a:avLst/>
          </a:prstGeom>
        </p:spPr>
        <p:txBody>
          <a:bodyPr vert="horz" wrap="square" lIns="91440" tIns="45720" rIns="91440" bIns="45720" numCol="1" anchor="t" anchorCtr="0" compatLnSpc="1"/>
          <a:lstStyle>
            <a:lvl1pPr eaLnBrk="1" hangingPunct="1">
              <a:defRPr sz="1400">
                <a:solidFill>
                  <a:schemeClr val="tx1"/>
                </a:solidFill>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lgn="ctr" eaLnBrk="1" hangingPunct="1">
              <a:defRPr sz="1400">
                <a:solidFill>
                  <a:schemeClr val="tx1"/>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t" anchorCtr="0" compatLnSpc="1"/>
          <a:lstStyle>
            <a:lvl1pPr algn="r">
              <a:defRPr sz="1400">
                <a:solidFill>
                  <a:schemeClr val="tx1"/>
                </a:solidFill>
              </a:defRPr>
            </a:lvl1pPr>
          </a:lstStyle>
          <a:p>
            <a:pPr lvl="0" eaLnBrk="1" hangingPunct="1">
              <a:buNone/>
            </a:pPr>
            <a:fld id="{9A0DB2DC-4C9A-4742-B13C-FB6460FD3503}" type="slidenum">
              <a:rPr lang="en-US" altLang="vi-VN" dirty="0">
                <a:latin typeface="VNI-Times" pitchFamily="2" charset="0"/>
              </a:rPr>
              <a:t>‹#›</a:t>
            </a:fld>
            <a:endParaRPr lang="en-US" altLang="vi-VN" dirty="0">
              <a:latin typeface="VNI-Times" pitchFamily="2" charset="0"/>
            </a:endParaRPr>
          </a:p>
        </p:txBody>
      </p:sp>
    </p:spTree>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7" descr="flower7"/>
          <p:cNvPicPr>
            <a:picLocks noChangeAspect="1"/>
          </p:cNvPicPr>
          <p:nvPr/>
        </p:nvPicPr>
        <p:blipFill>
          <a:blip r:embed="rId3"/>
          <a:stretch>
            <a:fillRect/>
          </a:stretch>
        </p:blipFill>
        <p:spPr>
          <a:xfrm>
            <a:off x="6833466" y="635577"/>
            <a:ext cx="331932" cy="165966"/>
          </a:xfrm>
          <a:prstGeom prst="rect">
            <a:avLst/>
          </a:prstGeom>
          <a:noFill/>
          <a:ln w="9525">
            <a:noFill/>
          </a:ln>
        </p:spPr>
      </p:pic>
      <p:pic>
        <p:nvPicPr>
          <p:cNvPr id="2050" name="Picture 8" descr="flower7"/>
          <p:cNvPicPr>
            <a:picLocks noChangeAspect="1"/>
          </p:cNvPicPr>
          <p:nvPr/>
        </p:nvPicPr>
        <p:blipFill>
          <a:blip r:embed="rId4"/>
          <a:stretch>
            <a:fillRect/>
          </a:stretch>
        </p:blipFill>
        <p:spPr>
          <a:xfrm>
            <a:off x="7298171" y="701964"/>
            <a:ext cx="266988" cy="132773"/>
          </a:xfrm>
          <a:prstGeom prst="rect">
            <a:avLst/>
          </a:prstGeom>
          <a:noFill/>
          <a:ln w="9525">
            <a:noFill/>
          </a:ln>
        </p:spPr>
      </p:pic>
      <p:sp>
        <p:nvSpPr>
          <p:cNvPr id="3076" name="Freeform 9"/>
          <p:cNvSpPr/>
          <p:nvPr/>
        </p:nvSpPr>
        <p:spPr bwMode="auto">
          <a:xfrm>
            <a:off x="7231785" y="1566430"/>
            <a:ext cx="1397000" cy="266989"/>
          </a:xfrm>
          <a:custGeom>
            <a:avLst/>
            <a:gdLst>
              <a:gd name="T0" fmla="*/ 2147483646 w 2016"/>
              <a:gd name="T1" fmla="*/ 2147483646 h 1472"/>
              <a:gd name="T2" fmla="*/ 2147483646 w 2016"/>
              <a:gd name="T3" fmla="*/ 2147483646 h 1472"/>
              <a:gd name="T4" fmla="*/ 2147483646 w 2016"/>
              <a:gd name="T5" fmla="*/ 2147483646 h 1472"/>
              <a:gd name="T6" fmla="*/ 2147483646 w 2016"/>
              <a:gd name="T7" fmla="*/ 2147483646 h 1472"/>
              <a:gd name="T8" fmla="*/ 2147483646 w 2016"/>
              <a:gd name="T9" fmla="*/ 2147483646 h 1472"/>
              <a:gd name="T10" fmla="*/ 2147483646 w 2016"/>
              <a:gd name="T11" fmla="*/ 2147483646 h 1472"/>
              <a:gd name="T12" fmla="*/ 2147483646 w 2016"/>
              <a:gd name="T13" fmla="*/ 2147483646 h 1472"/>
              <a:gd name="T14" fmla="*/ 2147483646 w 2016"/>
              <a:gd name="T15" fmla="*/ 2147483646 h 1472"/>
              <a:gd name="T16" fmla="*/ 2147483646 w 2016"/>
              <a:gd name="T17" fmla="*/ 2147483646 h 1472"/>
              <a:gd name="T18" fmla="*/ 2147483646 w 2016"/>
              <a:gd name="T19" fmla="*/ 2147483646 h 1472"/>
              <a:gd name="T20" fmla="*/ 2147483646 w 2016"/>
              <a:gd name="T21" fmla="*/ 2147483646 h 1472"/>
              <a:gd name="T22" fmla="*/ 2147483646 w 2016"/>
              <a:gd name="T23" fmla="*/ 2147483646 h 1472"/>
              <a:gd name="T24" fmla="*/ 2147483646 w 2016"/>
              <a:gd name="T25" fmla="*/ 2147483646 h 1472"/>
              <a:gd name="T26" fmla="*/ 2147483646 w 2016"/>
              <a:gd name="T27" fmla="*/ 2147483646 h 1472"/>
              <a:gd name="T28" fmla="*/ 2147483646 w 2016"/>
              <a:gd name="T29" fmla="*/ 2147483646 h 1472"/>
              <a:gd name="T30" fmla="*/ 2147483646 w 2016"/>
              <a:gd name="T31" fmla="*/ 2147483646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575"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3077" name="Freeform 10"/>
          <p:cNvSpPr/>
          <p:nvPr/>
        </p:nvSpPr>
        <p:spPr bwMode="auto">
          <a:xfrm>
            <a:off x="6035386" y="1367271"/>
            <a:ext cx="864466" cy="265545"/>
          </a:xfrm>
          <a:custGeom>
            <a:avLst/>
            <a:gdLst>
              <a:gd name="T0" fmla="*/ 2147483646 w 2016"/>
              <a:gd name="T1" fmla="*/ 2147483646 h 1472"/>
              <a:gd name="T2" fmla="*/ 2147483646 w 2016"/>
              <a:gd name="T3" fmla="*/ 2147483646 h 1472"/>
              <a:gd name="T4" fmla="*/ 2147483646 w 2016"/>
              <a:gd name="T5" fmla="*/ 2147483646 h 1472"/>
              <a:gd name="T6" fmla="*/ 2147483646 w 2016"/>
              <a:gd name="T7" fmla="*/ 2147483646 h 1472"/>
              <a:gd name="T8" fmla="*/ 2147483646 w 2016"/>
              <a:gd name="T9" fmla="*/ 2147483646 h 1472"/>
              <a:gd name="T10" fmla="*/ 2147483646 w 2016"/>
              <a:gd name="T11" fmla="*/ 2147483646 h 1472"/>
              <a:gd name="T12" fmla="*/ 2147483646 w 2016"/>
              <a:gd name="T13" fmla="*/ 2147483646 h 1472"/>
              <a:gd name="T14" fmla="*/ 2147483646 w 2016"/>
              <a:gd name="T15" fmla="*/ 2147483646 h 1472"/>
              <a:gd name="T16" fmla="*/ 2147483646 w 2016"/>
              <a:gd name="T17" fmla="*/ 2147483646 h 1472"/>
              <a:gd name="T18" fmla="*/ 2147483646 w 2016"/>
              <a:gd name="T19" fmla="*/ 2147483646 h 1472"/>
              <a:gd name="T20" fmla="*/ 2147483646 w 2016"/>
              <a:gd name="T21" fmla="*/ 2147483646 h 1472"/>
              <a:gd name="T22" fmla="*/ 2147483646 w 2016"/>
              <a:gd name="T23" fmla="*/ 2147483646 h 1472"/>
              <a:gd name="T24" fmla="*/ 2147483646 w 2016"/>
              <a:gd name="T25" fmla="*/ 2147483646 h 1472"/>
              <a:gd name="T26" fmla="*/ 2147483646 w 2016"/>
              <a:gd name="T27" fmla="*/ 2147483646 h 1472"/>
              <a:gd name="T28" fmla="*/ 2147483646 w 2016"/>
              <a:gd name="T29" fmla="*/ 2147483646 h 1472"/>
              <a:gd name="T30" fmla="*/ 2147483646 w 2016"/>
              <a:gd name="T31" fmla="*/ 2147483646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575"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2053" name="Picture 11" descr="SPARKLES"/>
          <p:cNvPicPr>
            <a:picLocks noChangeAspect="1"/>
          </p:cNvPicPr>
          <p:nvPr/>
        </p:nvPicPr>
        <p:blipFill>
          <a:blip r:embed="rId5"/>
          <a:stretch>
            <a:fillRect/>
          </a:stretch>
        </p:blipFill>
        <p:spPr>
          <a:xfrm>
            <a:off x="4704773" y="4027055"/>
            <a:ext cx="798080" cy="557068"/>
          </a:xfrm>
          <a:prstGeom prst="rect">
            <a:avLst/>
          </a:prstGeom>
          <a:noFill/>
          <a:ln w="9525">
            <a:noFill/>
          </a:ln>
        </p:spPr>
      </p:pic>
      <p:pic>
        <p:nvPicPr>
          <p:cNvPr id="2054" name="Picture 12" descr="SPARKLES"/>
          <p:cNvPicPr>
            <a:picLocks noChangeAspect="1"/>
          </p:cNvPicPr>
          <p:nvPr/>
        </p:nvPicPr>
        <p:blipFill>
          <a:blip r:embed="rId5"/>
          <a:stretch>
            <a:fillRect/>
          </a:stretch>
        </p:blipFill>
        <p:spPr>
          <a:xfrm>
            <a:off x="5237307" y="1300885"/>
            <a:ext cx="798079" cy="557068"/>
          </a:xfrm>
          <a:prstGeom prst="rect">
            <a:avLst/>
          </a:prstGeom>
          <a:noFill/>
          <a:ln w="9525">
            <a:noFill/>
          </a:ln>
        </p:spPr>
      </p:pic>
      <p:pic>
        <p:nvPicPr>
          <p:cNvPr id="2055" name="Picture 13" descr="SPARKLES"/>
          <p:cNvPicPr>
            <a:picLocks noChangeAspect="1"/>
          </p:cNvPicPr>
          <p:nvPr/>
        </p:nvPicPr>
        <p:blipFill>
          <a:blip r:embed="rId5"/>
          <a:stretch>
            <a:fillRect/>
          </a:stretch>
        </p:blipFill>
        <p:spPr>
          <a:xfrm>
            <a:off x="3042227" y="1966191"/>
            <a:ext cx="1928091" cy="557068"/>
          </a:xfrm>
          <a:prstGeom prst="rect">
            <a:avLst/>
          </a:prstGeom>
          <a:noFill/>
          <a:ln w="9525">
            <a:noFill/>
          </a:ln>
        </p:spPr>
      </p:pic>
      <p:pic>
        <p:nvPicPr>
          <p:cNvPr id="2056" name="Picture 14" descr="SPARKLES"/>
          <p:cNvPicPr>
            <a:picLocks noChangeAspect="1"/>
          </p:cNvPicPr>
          <p:nvPr/>
        </p:nvPicPr>
        <p:blipFill>
          <a:blip r:embed="rId5"/>
          <a:stretch>
            <a:fillRect/>
          </a:stretch>
        </p:blipFill>
        <p:spPr>
          <a:xfrm>
            <a:off x="7231785" y="2298123"/>
            <a:ext cx="798079" cy="557068"/>
          </a:xfrm>
          <a:prstGeom prst="rect">
            <a:avLst/>
          </a:prstGeom>
          <a:noFill/>
          <a:ln w="9525">
            <a:noFill/>
          </a:ln>
        </p:spPr>
      </p:pic>
      <p:pic>
        <p:nvPicPr>
          <p:cNvPr id="2057" name="Picture 15" descr="SPARKLES"/>
          <p:cNvPicPr>
            <a:picLocks noChangeAspect="1"/>
          </p:cNvPicPr>
          <p:nvPr/>
        </p:nvPicPr>
        <p:blipFill>
          <a:blip r:embed="rId5"/>
          <a:stretch>
            <a:fillRect/>
          </a:stretch>
        </p:blipFill>
        <p:spPr>
          <a:xfrm>
            <a:off x="5182466" y="4825135"/>
            <a:ext cx="1596159" cy="557068"/>
          </a:xfrm>
          <a:prstGeom prst="rect">
            <a:avLst/>
          </a:prstGeom>
          <a:noFill/>
          <a:ln w="9525">
            <a:noFill/>
          </a:ln>
        </p:spPr>
      </p:pic>
      <p:pic>
        <p:nvPicPr>
          <p:cNvPr id="2058" name="Picture 16" descr="SPARKLES"/>
          <p:cNvPicPr>
            <a:picLocks noChangeAspect="1"/>
          </p:cNvPicPr>
          <p:nvPr/>
        </p:nvPicPr>
        <p:blipFill>
          <a:blip r:embed="rId5"/>
          <a:stretch>
            <a:fillRect/>
          </a:stretch>
        </p:blipFill>
        <p:spPr>
          <a:xfrm>
            <a:off x="7498773" y="4625975"/>
            <a:ext cx="796636" cy="557068"/>
          </a:xfrm>
          <a:prstGeom prst="rect">
            <a:avLst/>
          </a:prstGeom>
          <a:noFill/>
          <a:ln w="9525">
            <a:noFill/>
          </a:ln>
        </p:spPr>
      </p:pic>
      <p:pic>
        <p:nvPicPr>
          <p:cNvPr id="2059" name="Picture 17" descr="SPARKLES"/>
          <p:cNvPicPr>
            <a:picLocks noChangeAspect="1"/>
          </p:cNvPicPr>
          <p:nvPr/>
        </p:nvPicPr>
        <p:blipFill>
          <a:blip r:embed="rId5"/>
          <a:stretch>
            <a:fillRect/>
          </a:stretch>
        </p:blipFill>
        <p:spPr>
          <a:xfrm rot="-3119159">
            <a:off x="1046307" y="1964748"/>
            <a:ext cx="798079" cy="557068"/>
          </a:xfrm>
          <a:prstGeom prst="rect">
            <a:avLst/>
          </a:prstGeom>
          <a:noFill/>
          <a:ln w="9525">
            <a:noFill/>
          </a:ln>
        </p:spPr>
      </p:pic>
      <p:pic>
        <p:nvPicPr>
          <p:cNvPr id="2060" name="Picture 18" descr="SPARKLES"/>
          <p:cNvPicPr>
            <a:picLocks noChangeAspect="1"/>
          </p:cNvPicPr>
          <p:nvPr/>
        </p:nvPicPr>
        <p:blipFill>
          <a:blip r:embed="rId5"/>
          <a:stretch>
            <a:fillRect/>
          </a:stretch>
        </p:blipFill>
        <p:spPr>
          <a:xfrm>
            <a:off x="2843068" y="4227657"/>
            <a:ext cx="798080" cy="555625"/>
          </a:xfrm>
          <a:prstGeom prst="rect">
            <a:avLst/>
          </a:prstGeom>
          <a:noFill/>
          <a:ln w="9525">
            <a:noFill/>
          </a:ln>
        </p:spPr>
      </p:pic>
      <p:pic>
        <p:nvPicPr>
          <p:cNvPr id="2061" name="Picture 19" descr="SPARKLES"/>
          <p:cNvPicPr>
            <a:picLocks noChangeAspect="1"/>
          </p:cNvPicPr>
          <p:nvPr/>
        </p:nvPicPr>
        <p:blipFill>
          <a:blip r:embed="rId5"/>
          <a:stretch>
            <a:fillRect/>
          </a:stretch>
        </p:blipFill>
        <p:spPr>
          <a:xfrm>
            <a:off x="1313295" y="3228975"/>
            <a:ext cx="1181966" cy="532534"/>
          </a:xfrm>
          <a:prstGeom prst="rect">
            <a:avLst/>
          </a:prstGeom>
          <a:noFill/>
          <a:ln w="9525">
            <a:noFill/>
          </a:ln>
        </p:spPr>
      </p:pic>
      <p:pic>
        <p:nvPicPr>
          <p:cNvPr id="2062" name="Picture 20" descr="SPARKLES"/>
          <p:cNvPicPr>
            <a:picLocks noChangeAspect="1"/>
          </p:cNvPicPr>
          <p:nvPr/>
        </p:nvPicPr>
        <p:blipFill>
          <a:blip r:embed="rId5"/>
          <a:stretch>
            <a:fillRect/>
          </a:stretch>
        </p:blipFill>
        <p:spPr>
          <a:xfrm>
            <a:off x="6300932" y="3096203"/>
            <a:ext cx="1181966" cy="532534"/>
          </a:xfrm>
          <a:prstGeom prst="rect">
            <a:avLst/>
          </a:prstGeom>
          <a:noFill/>
          <a:ln w="9525">
            <a:noFill/>
          </a:ln>
        </p:spPr>
      </p:pic>
      <p:pic>
        <p:nvPicPr>
          <p:cNvPr id="2063" name="Picture 21" descr="SPARKLES"/>
          <p:cNvPicPr>
            <a:picLocks noChangeAspect="1"/>
          </p:cNvPicPr>
          <p:nvPr/>
        </p:nvPicPr>
        <p:blipFill>
          <a:blip r:embed="rId5"/>
          <a:stretch>
            <a:fillRect/>
          </a:stretch>
        </p:blipFill>
        <p:spPr>
          <a:xfrm>
            <a:off x="7380432" y="5092123"/>
            <a:ext cx="1181966" cy="531091"/>
          </a:xfrm>
          <a:prstGeom prst="rect">
            <a:avLst/>
          </a:prstGeom>
          <a:noFill/>
          <a:ln w="9525">
            <a:noFill/>
          </a:ln>
        </p:spPr>
      </p:pic>
      <p:pic>
        <p:nvPicPr>
          <p:cNvPr id="2065" name="Picture 23" descr="SPARKLES"/>
          <p:cNvPicPr>
            <a:picLocks noChangeAspect="1"/>
          </p:cNvPicPr>
          <p:nvPr/>
        </p:nvPicPr>
        <p:blipFill>
          <a:blip r:embed="rId5"/>
          <a:stretch>
            <a:fillRect/>
          </a:stretch>
        </p:blipFill>
        <p:spPr>
          <a:xfrm>
            <a:off x="5038148" y="3960668"/>
            <a:ext cx="798079" cy="557068"/>
          </a:xfrm>
          <a:prstGeom prst="rect">
            <a:avLst/>
          </a:prstGeom>
          <a:noFill/>
          <a:ln w="9525">
            <a:noFill/>
          </a:ln>
        </p:spPr>
      </p:pic>
      <p:pic>
        <p:nvPicPr>
          <p:cNvPr id="2066" name="Picture 24" descr="SPARKLES"/>
          <p:cNvPicPr>
            <a:picLocks noChangeAspect="1"/>
          </p:cNvPicPr>
          <p:nvPr/>
        </p:nvPicPr>
        <p:blipFill>
          <a:blip r:embed="rId5"/>
          <a:stretch>
            <a:fillRect/>
          </a:stretch>
        </p:blipFill>
        <p:spPr>
          <a:xfrm>
            <a:off x="7099012" y="3695123"/>
            <a:ext cx="798079" cy="557068"/>
          </a:xfrm>
          <a:prstGeom prst="rect">
            <a:avLst/>
          </a:prstGeom>
          <a:noFill/>
          <a:ln w="9525">
            <a:noFill/>
          </a:ln>
        </p:spPr>
      </p:pic>
      <p:pic>
        <p:nvPicPr>
          <p:cNvPr id="2067" name="Picture 25" descr="SPARKLES"/>
          <p:cNvPicPr>
            <a:picLocks noChangeAspect="1"/>
          </p:cNvPicPr>
          <p:nvPr/>
        </p:nvPicPr>
        <p:blipFill>
          <a:blip r:embed="rId5"/>
          <a:stretch>
            <a:fillRect/>
          </a:stretch>
        </p:blipFill>
        <p:spPr>
          <a:xfrm>
            <a:off x="2244148" y="1101725"/>
            <a:ext cx="798079" cy="557068"/>
          </a:xfrm>
          <a:prstGeom prst="rect">
            <a:avLst/>
          </a:prstGeom>
          <a:noFill/>
          <a:ln w="9525">
            <a:noFill/>
          </a:ln>
        </p:spPr>
      </p:pic>
      <p:pic>
        <p:nvPicPr>
          <p:cNvPr id="2068" name="Picture 26" descr="SPARKLES"/>
          <p:cNvPicPr>
            <a:picLocks noChangeAspect="1"/>
          </p:cNvPicPr>
          <p:nvPr/>
        </p:nvPicPr>
        <p:blipFill>
          <a:blip r:embed="rId5"/>
          <a:stretch>
            <a:fillRect/>
          </a:stretch>
        </p:blipFill>
        <p:spPr>
          <a:xfrm>
            <a:off x="2692977" y="3337214"/>
            <a:ext cx="1995921" cy="557068"/>
          </a:xfrm>
          <a:prstGeom prst="rect">
            <a:avLst/>
          </a:prstGeom>
          <a:noFill/>
          <a:ln w="9525">
            <a:noFill/>
          </a:ln>
        </p:spPr>
      </p:pic>
      <p:pic>
        <p:nvPicPr>
          <p:cNvPr id="100379" name="Picture 27" descr="SPARKLES"/>
          <p:cNvPicPr>
            <a:picLocks noChangeAspect="1"/>
          </p:cNvPicPr>
          <p:nvPr/>
        </p:nvPicPr>
        <p:blipFill>
          <a:blip r:embed="rId5"/>
          <a:stretch>
            <a:fillRect/>
          </a:stretch>
        </p:blipFill>
        <p:spPr>
          <a:xfrm>
            <a:off x="5768398" y="2631498"/>
            <a:ext cx="798079" cy="557068"/>
          </a:xfrm>
          <a:prstGeom prst="rect">
            <a:avLst/>
          </a:prstGeom>
          <a:noFill/>
          <a:ln w="9525">
            <a:noFill/>
          </a:ln>
        </p:spPr>
      </p:pic>
      <p:sp>
        <p:nvSpPr>
          <p:cNvPr id="3095" name="Freeform 40"/>
          <p:cNvSpPr/>
          <p:nvPr/>
        </p:nvSpPr>
        <p:spPr bwMode="auto">
          <a:xfrm rot="728459">
            <a:off x="1313295" y="2298123"/>
            <a:ext cx="66386" cy="399762"/>
          </a:xfrm>
          <a:custGeom>
            <a:avLst/>
            <a:gdLst>
              <a:gd name="T0" fmla="*/ 2147483646 w 409"/>
              <a:gd name="T1" fmla="*/ 2147483646 h 658"/>
              <a:gd name="T2" fmla="*/ 2147483646 w 409"/>
              <a:gd name="T3" fmla="*/ 2147483646 h 658"/>
              <a:gd name="T4" fmla="*/ 2147483646 w 409"/>
              <a:gd name="T5" fmla="*/ 2147483646 h 658"/>
              <a:gd name="T6" fmla="*/ 2147483646 w 409"/>
              <a:gd name="T7" fmla="*/ 2147483646 h 658"/>
              <a:gd name="T8" fmla="*/ 2147483646 w 409"/>
              <a:gd name="T9" fmla="*/ 2147483646 h 658"/>
              <a:gd name="T10" fmla="*/ 2147483646 w 409"/>
              <a:gd name="T11" fmla="*/ 2147483646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575"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2071" name="Picture 72" descr="SPARKLES"/>
          <p:cNvPicPr>
            <a:picLocks noChangeAspect="1"/>
          </p:cNvPicPr>
          <p:nvPr/>
        </p:nvPicPr>
        <p:blipFill>
          <a:blip r:embed="rId5"/>
          <a:stretch>
            <a:fillRect/>
          </a:stretch>
        </p:blipFill>
        <p:spPr>
          <a:xfrm>
            <a:off x="848591" y="5291282"/>
            <a:ext cx="1180523" cy="531091"/>
          </a:xfrm>
          <a:prstGeom prst="rect">
            <a:avLst/>
          </a:prstGeom>
          <a:noFill/>
          <a:ln w="9525">
            <a:noFill/>
          </a:ln>
        </p:spPr>
      </p:pic>
      <p:pic>
        <p:nvPicPr>
          <p:cNvPr id="2072" name="Picture 73" descr="SPARKLES"/>
          <p:cNvPicPr>
            <a:picLocks noChangeAspect="1"/>
          </p:cNvPicPr>
          <p:nvPr/>
        </p:nvPicPr>
        <p:blipFill>
          <a:blip r:embed="rId5"/>
          <a:stretch>
            <a:fillRect/>
          </a:stretch>
        </p:blipFill>
        <p:spPr>
          <a:xfrm>
            <a:off x="1713057" y="4758748"/>
            <a:ext cx="1180523" cy="532534"/>
          </a:xfrm>
          <a:prstGeom prst="rect">
            <a:avLst/>
          </a:prstGeom>
          <a:noFill/>
          <a:ln w="9525">
            <a:noFill/>
          </a:ln>
        </p:spPr>
      </p:pic>
      <p:pic>
        <p:nvPicPr>
          <p:cNvPr id="2073" name="Picture 74" descr="SPARKLES"/>
          <p:cNvPicPr>
            <a:picLocks noChangeAspect="1"/>
          </p:cNvPicPr>
          <p:nvPr/>
        </p:nvPicPr>
        <p:blipFill>
          <a:blip r:embed="rId5"/>
          <a:stretch>
            <a:fillRect/>
          </a:stretch>
        </p:blipFill>
        <p:spPr>
          <a:xfrm>
            <a:off x="1912216" y="5424055"/>
            <a:ext cx="1181965" cy="532535"/>
          </a:xfrm>
          <a:prstGeom prst="rect">
            <a:avLst/>
          </a:prstGeom>
          <a:noFill/>
          <a:ln w="9525">
            <a:noFill/>
          </a:ln>
        </p:spPr>
      </p:pic>
      <p:pic>
        <p:nvPicPr>
          <p:cNvPr id="2074" name="Picture 75" descr="SPARKLES"/>
          <p:cNvPicPr>
            <a:picLocks noChangeAspect="1"/>
          </p:cNvPicPr>
          <p:nvPr/>
        </p:nvPicPr>
        <p:blipFill>
          <a:blip r:embed="rId5"/>
          <a:stretch>
            <a:fillRect/>
          </a:stretch>
        </p:blipFill>
        <p:spPr>
          <a:xfrm>
            <a:off x="848591" y="5291282"/>
            <a:ext cx="1180523" cy="531091"/>
          </a:xfrm>
          <a:prstGeom prst="rect">
            <a:avLst/>
          </a:prstGeom>
          <a:noFill/>
          <a:ln w="9525">
            <a:noFill/>
          </a:ln>
        </p:spPr>
      </p:pic>
      <p:pic>
        <p:nvPicPr>
          <p:cNvPr id="2075" name="Picture 77" descr="SPARKLES"/>
          <p:cNvPicPr>
            <a:picLocks noChangeAspect="1"/>
          </p:cNvPicPr>
          <p:nvPr/>
        </p:nvPicPr>
        <p:blipFill>
          <a:blip r:embed="rId5"/>
          <a:stretch>
            <a:fillRect/>
          </a:stretch>
        </p:blipFill>
        <p:spPr>
          <a:xfrm>
            <a:off x="848591" y="5291282"/>
            <a:ext cx="1180523" cy="531091"/>
          </a:xfrm>
          <a:prstGeom prst="rect">
            <a:avLst/>
          </a:prstGeom>
          <a:noFill/>
          <a:ln w="9525">
            <a:noFill/>
          </a:ln>
        </p:spPr>
      </p:pic>
      <p:pic>
        <p:nvPicPr>
          <p:cNvPr id="2076" name="Picture 78" descr="SPARKLES"/>
          <p:cNvPicPr>
            <a:picLocks noChangeAspect="1"/>
          </p:cNvPicPr>
          <p:nvPr/>
        </p:nvPicPr>
        <p:blipFill>
          <a:blip r:embed="rId5"/>
          <a:stretch>
            <a:fillRect/>
          </a:stretch>
        </p:blipFill>
        <p:spPr>
          <a:xfrm>
            <a:off x="3906694" y="701964"/>
            <a:ext cx="1181965" cy="532535"/>
          </a:xfrm>
          <a:prstGeom prst="rect">
            <a:avLst/>
          </a:prstGeom>
          <a:noFill/>
          <a:ln w="9525">
            <a:noFill/>
          </a:ln>
        </p:spPr>
      </p:pic>
      <p:pic>
        <p:nvPicPr>
          <p:cNvPr id="2077" name="Picture 79" descr="SPARKLES"/>
          <p:cNvPicPr>
            <a:picLocks noChangeAspect="1"/>
          </p:cNvPicPr>
          <p:nvPr/>
        </p:nvPicPr>
        <p:blipFill>
          <a:blip r:embed="rId5"/>
          <a:stretch>
            <a:fillRect/>
          </a:stretch>
        </p:blipFill>
        <p:spPr>
          <a:xfrm>
            <a:off x="7400350" y="729119"/>
            <a:ext cx="1181966" cy="1463386"/>
          </a:xfrm>
          <a:prstGeom prst="rect">
            <a:avLst/>
          </a:prstGeom>
          <a:noFill/>
          <a:ln w="9525">
            <a:noFill/>
          </a:ln>
        </p:spPr>
      </p:pic>
      <p:sp>
        <p:nvSpPr>
          <p:cNvPr id="79" name="Rectangle 20"/>
          <p:cNvSpPr>
            <a:spLocks noChangeArrowheads="1"/>
          </p:cNvSpPr>
          <p:nvPr/>
        </p:nvSpPr>
        <p:spPr bwMode="auto">
          <a:xfrm>
            <a:off x="1446068" y="3162589"/>
            <a:ext cx="5719330" cy="1330614"/>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defRPr/>
            </a:pPr>
            <a:endParaRPr kumimoji="0" lang="en-US" sz="1575"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mn-lt"/>
              <a:ea typeface="+mn-ea"/>
              <a:cs typeface="Times New Roman" panose="02020603050405020304" pitchFamily="18" charset="0"/>
            </a:endParaRPr>
          </a:p>
        </p:txBody>
      </p:sp>
      <p:pic>
        <p:nvPicPr>
          <p:cNvPr id="2083" name="Picture 7" descr="Ảnh15"/>
          <p:cNvPicPr>
            <a:picLocks noChangeAspect="1"/>
          </p:cNvPicPr>
          <p:nvPr/>
        </p:nvPicPr>
        <p:blipFill>
          <a:blip r:embed="rId6"/>
          <a:stretch>
            <a:fillRect/>
          </a:stretch>
        </p:blipFill>
        <p:spPr>
          <a:xfrm>
            <a:off x="4107295" y="1897317"/>
            <a:ext cx="930853" cy="686955"/>
          </a:xfrm>
          <a:prstGeom prst="rect">
            <a:avLst/>
          </a:prstGeom>
          <a:noFill/>
          <a:ln w="9525">
            <a:noFill/>
          </a:ln>
        </p:spPr>
      </p:pic>
      <p:sp>
        <p:nvSpPr>
          <p:cNvPr id="2165" name="WordArt 121"/>
          <p:cNvSpPr>
            <a:spLocks noTextEdit="1"/>
          </p:cNvSpPr>
          <p:nvPr/>
        </p:nvSpPr>
        <p:spPr>
          <a:xfrm>
            <a:off x="2441285" y="925660"/>
            <a:ext cx="4655705" cy="821169"/>
          </a:xfrm>
          <a:prstGeom prst="rect">
            <a:avLst/>
          </a:prstGeom>
        </p:spPr>
        <p:txBody>
          <a:bodyPr wrap="none" fromWordArt="1">
            <a:prstTxWarp prst="textPlain">
              <a:avLst>
                <a:gd name="adj" fmla="val 50000"/>
              </a:avLst>
            </a:prstTxWarp>
            <a:normAutofit/>
          </a:bodyPr>
          <a:lstStyle/>
          <a:p>
            <a:pPr algn="ctr" eaLnBrk="0" hangingPunct="0"/>
            <a:r>
              <a:rPr lang="en-US" sz="1545" b="1" dirty="0">
                <a:ln w="9525" cap="flat" cmpd="sng">
                  <a:solidFill>
                    <a:srgbClr val="008000"/>
                  </a:solidFill>
                  <a:prstDash val="solid"/>
                  <a:round/>
                  <a:headEnd type="none" w="med" len="med"/>
                  <a:tailEnd type="none" w="med" len="med"/>
                </a:ln>
                <a:solidFill>
                  <a:schemeClr val="tx1"/>
                </a:solidFill>
                <a:effectLst>
                  <a:outerShdw dist="45791" dir="2021404" algn="ctr" rotWithShape="0">
                    <a:srgbClr val="B2B2B2">
                      <a:alpha val="79999"/>
                    </a:srgbClr>
                  </a:outerShdw>
                </a:effectLst>
                <a:latin typeface="Times New Roman" pitchFamily="18" charset="0"/>
                <a:cs typeface="Times New Roman" pitchFamily="18" charset="0"/>
              </a:rPr>
              <a:t>TẬP ĐỌC LỚP 5</a:t>
            </a:r>
          </a:p>
        </p:txBody>
      </p:sp>
      <p:sp>
        <p:nvSpPr>
          <p:cNvPr id="3114" name="WordArt 122"/>
          <p:cNvSpPr>
            <a:spLocks noTextEdit="1"/>
          </p:cNvSpPr>
          <p:nvPr/>
        </p:nvSpPr>
        <p:spPr>
          <a:xfrm>
            <a:off x="596265" y="3182303"/>
            <a:ext cx="7951470" cy="1630045"/>
          </a:xfrm>
          <a:prstGeom prst="rect">
            <a:avLst/>
          </a:prstGeom>
        </p:spPr>
        <p:txBody>
          <a:bodyPr wrap="none" fromWordArt="1">
            <a:prstTxWarp prst="textPlain">
              <a:avLst>
                <a:gd name="adj" fmla="val 50000"/>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pPr>
            <a:r>
              <a:rPr kumimoji="0" lang="en-US" sz="4365" b="1" i="0" u="none" strike="noStrike" kern="10" cap="none" spc="0" normalizeH="0" baseline="0" noProof="0" dirty="0">
                <a:ln w="9525">
                  <a:solidFill>
                    <a:srgbClr val="FF0000"/>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sym typeface="+mn-ea"/>
              </a:rPr>
              <a:t>NGHÌN NĂM VĂN HIẾN</a:t>
            </a:r>
            <a:endParaRPr kumimoji="0" lang="en-US" sz="4365" b="1" i="0" u="none" strike="noStrike" kern="10" cap="none" spc="0" normalizeH="0" baseline="0" noProof="0" dirty="0">
              <a:ln w="9525">
                <a:solidFill>
                  <a:srgbClr val="FF0000"/>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endParaRPr>
          </a:p>
          <a:p>
            <a:pPr marL="0" marR="0" indent="0" algn="ctr" defTabSz="914400" rtl="0" eaLnBrk="1" fontAlgn="base" latinLnBrk="0" hangingPunct="1">
              <a:lnSpc>
                <a:spcPct val="100000"/>
              </a:lnSpc>
              <a:spcBef>
                <a:spcPct val="0"/>
              </a:spcBef>
              <a:spcAft>
                <a:spcPct val="0"/>
              </a:spcAft>
              <a:buClrTx/>
              <a:buSzTx/>
              <a:buFontTx/>
              <a:buNone/>
            </a:pPr>
            <a:endParaRPr kumimoji="0" lang="en-US" sz="4365"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mn-lt"/>
              <a:cs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379"/>
                                        </p:tgtEl>
                                        <p:attrNameLst>
                                          <p:attrName>style.visibility</p:attrName>
                                        </p:attrNameLst>
                                      </p:cBhvr>
                                      <p:to>
                                        <p:strVal val="visible"/>
                                      </p:to>
                                    </p:set>
                                    <p:animEffect transition="in" filter="checkerboard(across)">
                                      <p:cBhvr>
                                        <p:cTn id="7" dur="500"/>
                                        <p:tgtEl>
                                          <p:spTgt spid="10037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ndex"/>
          <p:cNvPicPr>
            <a:picLocks noChangeAspect="1" noChangeArrowheads="1"/>
          </p:cNvPicPr>
          <p:nvPr/>
        </p:nvPicPr>
        <p:blipFill>
          <a:blip r:embed="rId4">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31" name="Text Box 7"/>
          <p:cNvSpPr txBox="1"/>
          <p:nvPr/>
        </p:nvSpPr>
        <p:spPr>
          <a:xfrm>
            <a:off x="0" y="2006600"/>
            <a:ext cx="38862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457200" lvl="0" indent="-457200" eaLnBrk="1" hangingPunct="1">
              <a:spcBef>
                <a:spcPct val="50000"/>
              </a:spcBef>
              <a:buFont typeface="Wingdings" panose="05000000000000000000" pitchFamily="2" charset="2"/>
              <a:buChar char="v"/>
            </a:pPr>
            <a:r>
              <a:rPr lang="en-US" altLang="vi-VN" b="1" dirty="0">
                <a:solidFill>
                  <a:srgbClr val="0000CC"/>
                </a:solidFill>
                <a:latin typeface="Times New Roman" panose="02020603050405020304" pitchFamily="18" charset="0"/>
                <a:cs typeface="Times New Roman" panose="02020603050405020304" pitchFamily="18" charset="0"/>
              </a:rPr>
              <a:t>Tìm hiểu b</a:t>
            </a:r>
            <a:r>
              <a:rPr lang="en-US" altLang="vi-VN" b="1" dirty="0">
                <a:solidFill>
                  <a:srgbClr val="0000CC"/>
                </a:solidFill>
                <a:latin typeface="Times New Roman" panose="02020603050405020304" pitchFamily="18" charset="0"/>
                <a:ea typeface="Times New Roman" panose="02020603050405020304" pitchFamily="18" charset="0"/>
              </a:rPr>
              <a:t>à</a:t>
            </a:r>
            <a:r>
              <a:rPr lang="en-US" altLang="vi-VN" b="1" dirty="0">
                <a:solidFill>
                  <a:srgbClr val="0000CC"/>
                </a:solidFill>
                <a:latin typeface="Times New Roman" panose="02020603050405020304" pitchFamily="18" charset="0"/>
                <a:cs typeface="Times New Roman" panose="02020603050405020304" pitchFamily="18" charset="0"/>
              </a:rPr>
              <a:t>i:</a:t>
            </a:r>
            <a:endParaRPr lang="en-US" altLang="vi-VN" b="1" dirty="0">
              <a:solidFill>
                <a:srgbClr val="0000CC"/>
              </a:solidFill>
              <a:latin typeface="Times New Roman" panose="02020603050405020304" pitchFamily="18" charset="0"/>
              <a:ea typeface="Times New Roman" panose="02020603050405020304" pitchFamily="18" charset="0"/>
            </a:endParaRPr>
          </a:p>
        </p:txBody>
      </p:sp>
      <p:sp>
        <p:nvSpPr>
          <p:cNvPr id="26632" name="Text Box 8"/>
          <p:cNvSpPr txBox="1"/>
          <p:nvPr/>
        </p:nvSpPr>
        <p:spPr>
          <a:xfrm>
            <a:off x="0" y="2581275"/>
            <a:ext cx="914400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vi-VN" altLang="vi-VN" sz="3000" b="1" dirty="0">
                <a:solidFill>
                  <a:srgbClr val="FF0000"/>
                </a:solidFill>
                <a:latin typeface="Times New Roman" panose="02020603050405020304" pitchFamily="18" charset="0"/>
                <a:cs typeface="Times New Roman" panose="02020603050405020304" pitchFamily="18" charset="0"/>
              </a:rPr>
              <a:t>Câu </a:t>
            </a:r>
            <a:r>
              <a:rPr lang="en-US" altLang="vi-VN" sz="3000" b="1" dirty="0">
                <a:solidFill>
                  <a:srgbClr val="FF0000"/>
                </a:solidFill>
                <a:latin typeface="Times New Roman" panose="02020603050405020304" pitchFamily="18" charset="0"/>
                <a:cs typeface="Times New Roman" panose="02020603050405020304" pitchFamily="18" charset="0"/>
              </a:rPr>
              <a:t>1. Đến</a:t>
            </a:r>
            <a:r>
              <a:rPr lang="vi-VN" altLang="vi-VN" sz="3000" b="1" dirty="0">
                <a:solidFill>
                  <a:srgbClr val="FF0000"/>
                </a:solidFill>
                <a:latin typeface="Times New Roman" panose="02020603050405020304" pitchFamily="18" charset="0"/>
                <a:cs typeface="Times New Roman" panose="02020603050405020304" pitchFamily="18" charset="0"/>
              </a:rPr>
              <a:t> thăm </a:t>
            </a:r>
            <a:r>
              <a:rPr lang="en-US" altLang="vi-VN" sz="3000" b="1" dirty="0">
                <a:solidFill>
                  <a:srgbClr val="FF0000"/>
                </a:solidFill>
                <a:latin typeface="Times New Roman" panose="02020603050405020304" pitchFamily="18" charset="0"/>
                <a:cs typeface="Times New Roman" panose="02020603050405020304" pitchFamily="18" charset="0"/>
              </a:rPr>
              <a:t>Văn Miếu, khách nước ngo</a:t>
            </a:r>
            <a:r>
              <a:rPr lang="en-US" altLang="vi-VN" sz="3000" b="1" dirty="0">
                <a:solidFill>
                  <a:srgbClr val="FF0000"/>
                </a:solidFill>
                <a:latin typeface="Times New Roman" panose="02020603050405020304" pitchFamily="18" charset="0"/>
                <a:ea typeface="Times New Roman" panose="02020603050405020304" pitchFamily="18" charset="0"/>
              </a:rPr>
              <a:t>à</a:t>
            </a:r>
            <a:r>
              <a:rPr lang="en-US" altLang="vi-VN" sz="3000" b="1" dirty="0">
                <a:solidFill>
                  <a:srgbClr val="FF0000"/>
                </a:solidFill>
                <a:latin typeface="Times New Roman" panose="02020603050405020304" pitchFamily="18" charset="0"/>
                <a:cs typeface="Times New Roman" panose="02020603050405020304" pitchFamily="18" charset="0"/>
              </a:rPr>
              <a:t>i ngạc nhiên vì điều gì?</a:t>
            </a:r>
            <a:endParaRPr lang="en-US" altLang="vi-VN" sz="3000" b="1" dirty="0">
              <a:solidFill>
                <a:srgbClr val="FF0000"/>
              </a:solidFill>
              <a:latin typeface="Times New Roman" panose="02020603050405020304" pitchFamily="18" charset="0"/>
              <a:ea typeface="Times New Roman" panose="02020603050405020304" pitchFamily="18" charset="0"/>
            </a:endParaRPr>
          </a:p>
        </p:txBody>
      </p:sp>
      <p:sp>
        <p:nvSpPr>
          <p:cNvPr id="26633" name="Text Box 9"/>
          <p:cNvSpPr txBox="1"/>
          <p:nvPr/>
        </p:nvSpPr>
        <p:spPr>
          <a:xfrm>
            <a:off x="0" y="3438525"/>
            <a:ext cx="9144000" cy="2432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dirty="0">
                <a:solidFill>
                  <a:schemeClr val="tx2"/>
                </a:solidFill>
                <a:latin typeface="Times New Roman" panose="02020603050405020304" pitchFamily="18" charset="0"/>
                <a:cs typeface="Times New Roman" panose="02020603050405020304" pitchFamily="18" charset="0"/>
              </a:rPr>
              <a:t>- </a:t>
            </a:r>
            <a:r>
              <a:rPr lang="en-US" altLang="vi-VN" sz="3000" b="1" dirty="0">
                <a:solidFill>
                  <a:schemeClr val="tx2"/>
                </a:solidFill>
                <a:latin typeface="Times New Roman" panose="02020603050405020304" pitchFamily="18" charset="0"/>
                <a:cs typeface="Times New Roman" panose="02020603050405020304" pitchFamily="18" charset="0"/>
              </a:rPr>
              <a:t>Đến th</a:t>
            </a:r>
            <a:r>
              <a:rPr lang="vi-VN" altLang="vi-VN" sz="3000" b="1" dirty="0">
                <a:solidFill>
                  <a:schemeClr val="tx2"/>
                </a:solidFill>
                <a:latin typeface="Times New Roman" panose="02020603050405020304" pitchFamily="18" charset="0"/>
                <a:cs typeface="Times New Roman" panose="02020603050405020304" pitchFamily="18" charset="0"/>
              </a:rPr>
              <a:t>ă</a:t>
            </a:r>
            <a:r>
              <a:rPr lang="en-US" altLang="vi-VN" sz="3000" b="1" dirty="0">
                <a:solidFill>
                  <a:schemeClr val="tx2"/>
                </a:solidFill>
                <a:latin typeface="Times New Roman" panose="02020603050405020304" pitchFamily="18" charset="0"/>
                <a:cs typeface="Times New Roman" panose="02020603050405020304" pitchFamily="18" charset="0"/>
              </a:rPr>
              <a:t>m V</a:t>
            </a:r>
            <a:r>
              <a:rPr lang="vi-VN" altLang="vi-VN" sz="3000" b="1" dirty="0">
                <a:solidFill>
                  <a:schemeClr val="tx2"/>
                </a:solidFill>
                <a:latin typeface="Times New Roman" panose="02020603050405020304" pitchFamily="18" charset="0"/>
                <a:cs typeface="Times New Roman" panose="02020603050405020304" pitchFamily="18" charset="0"/>
              </a:rPr>
              <a:t>ă</a:t>
            </a:r>
            <a:r>
              <a:rPr lang="en-US" altLang="vi-VN" sz="3000" b="1" dirty="0">
                <a:solidFill>
                  <a:schemeClr val="tx2"/>
                </a:solidFill>
                <a:latin typeface="Times New Roman" panose="02020603050405020304" pitchFamily="18" charset="0"/>
                <a:cs typeface="Times New Roman" panose="02020603050405020304" pitchFamily="18" charset="0"/>
              </a:rPr>
              <a:t>n Miếu, khách n</a:t>
            </a:r>
            <a:r>
              <a:rPr lang="vi-VN" altLang="vi-VN" sz="3000" b="1" dirty="0">
                <a:solidFill>
                  <a:schemeClr val="tx2"/>
                </a:solidFill>
                <a:latin typeface="Times New Roman" panose="02020603050405020304" pitchFamily="18" charset="0"/>
                <a:cs typeface="Times New Roman" panose="02020603050405020304" pitchFamily="18" charset="0"/>
              </a:rPr>
              <a:t>ư</a:t>
            </a:r>
            <a:r>
              <a:rPr lang="en-US" altLang="vi-VN" sz="3000" b="1" dirty="0">
                <a:solidFill>
                  <a:schemeClr val="tx2"/>
                </a:solidFill>
                <a:latin typeface="Times New Roman" panose="02020603050405020304" pitchFamily="18" charset="0"/>
                <a:cs typeface="Times New Roman" panose="02020603050405020304" pitchFamily="18" charset="0"/>
              </a:rPr>
              <a:t>ớc ngo</a:t>
            </a:r>
            <a:r>
              <a:rPr lang="en-US" altLang="vi-VN" sz="3000" b="1" dirty="0">
                <a:solidFill>
                  <a:schemeClr val="tx2"/>
                </a:solidFill>
                <a:latin typeface="Times New Roman" panose="02020603050405020304" pitchFamily="18" charset="0"/>
                <a:ea typeface="Times New Roman" panose="02020603050405020304" pitchFamily="18" charset="0"/>
              </a:rPr>
              <a:t>à</a:t>
            </a:r>
            <a:r>
              <a:rPr lang="en-US" altLang="vi-VN" sz="3000" b="1" dirty="0">
                <a:solidFill>
                  <a:schemeClr val="tx2"/>
                </a:solidFill>
                <a:latin typeface="Times New Roman" panose="02020603050405020304" pitchFamily="18" charset="0"/>
                <a:cs typeface="Times New Roman" panose="02020603050405020304" pitchFamily="18" charset="0"/>
              </a:rPr>
              <a:t>i ngạc nhiên khi biết từ n</a:t>
            </a:r>
            <a:r>
              <a:rPr lang="vi-VN" altLang="vi-VN" sz="3000" b="1" dirty="0">
                <a:solidFill>
                  <a:schemeClr val="tx2"/>
                </a:solidFill>
                <a:latin typeface="Times New Roman" panose="02020603050405020304" pitchFamily="18" charset="0"/>
                <a:cs typeface="Times New Roman" panose="02020603050405020304" pitchFamily="18" charset="0"/>
              </a:rPr>
              <a:t>ă</a:t>
            </a:r>
            <a:r>
              <a:rPr lang="en-US" altLang="vi-VN" sz="3000" b="1" dirty="0">
                <a:solidFill>
                  <a:schemeClr val="tx2"/>
                </a:solidFill>
                <a:latin typeface="Times New Roman" panose="02020603050405020304" pitchFamily="18" charset="0"/>
                <a:cs typeface="Times New Roman" panose="02020603050405020304" pitchFamily="18" charset="0"/>
              </a:rPr>
              <a:t>m 1075, n</a:t>
            </a:r>
            <a:r>
              <a:rPr lang="vi-VN" altLang="vi-VN" sz="3000" b="1" dirty="0">
                <a:solidFill>
                  <a:schemeClr val="tx2"/>
                </a:solidFill>
                <a:latin typeface="Times New Roman" panose="02020603050405020304" pitchFamily="18" charset="0"/>
                <a:cs typeface="Times New Roman" panose="02020603050405020304" pitchFamily="18" charset="0"/>
              </a:rPr>
              <a:t>ư</a:t>
            </a:r>
            <a:r>
              <a:rPr lang="en-US" altLang="vi-VN" sz="3000" b="1" dirty="0">
                <a:solidFill>
                  <a:schemeClr val="tx2"/>
                </a:solidFill>
                <a:latin typeface="Times New Roman" panose="02020603050405020304" pitchFamily="18" charset="0"/>
                <a:cs typeface="Times New Roman" panose="02020603050405020304" pitchFamily="18" charset="0"/>
              </a:rPr>
              <a:t>ớc ta </a:t>
            </a:r>
            <a:r>
              <a:rPr lang="vi-VN" altLang="vi-VN" sz="3000" b="1" dirty="0">
                <a:solidFill>
                  <a:schemeClr val="tx2"/>
                </a:solidFill>
                <a:latin typeface="Times New Roman" panose="02020603050405020304" pitchFamily="18" charset="0"/>
                <a:cs typeface="Times New Roman" panose="02020603050405020304" pitchFamily="18" charset="0"/>
              </a:rPr>
              <a:t>đ</a:t>
            </a:r>
            <a:r>
              <a:rPr lang="en-US" altLang="vi-VN" sz="3000" b="1" dirty="0">
                <a:solidFill>
                  <a:schemeClr val="tx2"/>
                </a:solidFill>
                <a:latin typeface="Times New Roman" panose="02020603050405020304" pitchFamily="18" charset="0"/>
                <a:cs typeface="Times New Roman" panose="02020603050405020304" pitchFamily="18" charset="0"/>
              </a:rPr>
              <a:t>ã mở khoa thi tiến </a:t>
            </a:r>
            <a:r>
              <a:rPr lang="vi-VN" altLang="vi-VN" sz="3000" b="1" dirty="0">
                <a:solidFill>
                  <a:schemeClr val="tx2"/>
                </a:solidFill>
                <a:latin typeface="Times New Roman" panose="02020603050405020304" pitchFamily="18" charset="0"/>
                <a:cs typeface="Times New Roman" panose="02020603050405020304" pitchFamily="18" charset="0"/>
              </a:rPr>
              <a:t>sĩ. Ngót 10 thế kỉ, tính từ khoa thi năm 1075 đến khoa thi cuối cùng v</a:t>
            </a:r>
            <a:r>
              <a:rPr lang="vi-VN" altLang="vi-VN" sz="3000" b="1" dirty="0">
                <a:solidFill>
                  <a:schemeClr val="tx2"/>
                </a:solidFill>
                <a:latin typeface="Times New Roman" panose="02020603050405020304" pitchFamily="18" charset="0"/>
                <a:ea typeface="Times New Roman" panose="02020603050405020304" pitchFamily="18" charset="0"/>
              </a:rPr>
              <a:t>à</a:t>
            </a:r>
            <a:r>
              <a:rPr lang="vi-VN" altLang="vi-VN" sz="3000" b="1" dirty="0">
                <a:solidFill>
                  <a:schemeClr val="tx2"/>
                </a:solidFill>
                <a:latin typeface="Times New Roman" panose="02020603050405020304" pitchFamily="18" charset="0"/>
                <a:cs typeface="Times New Roman" panose="02020603050405020304" pitchFamily="18" charset="0"/>
              </a:rPr>
              <a:t>o năm 1919, các triều vua Việt Nam đã</a:t>
            </a:r>
            <a:r>
              <a:rPr lang="en-US" altLang="vi-VN" sz="3000" b="1" dirty="0">
                <a:solidFill>
                  <a:schemeClr val="tx2"/>
                </a:solidFill>
                <a:latin typeface="Times New Roman" panose="02020603050405020304" pitchFamily="18" charset="0"/>
                <a:cs typeface="Times New Roman" panose="02020603050405020304" pitchFamily="18" charset="0"/>
              </a:rPr>
              <a:t> tổ chức </a:t>
            </a:r>
            <a:r>
              <a:rPr lang="vi-VN" altLang="vi-VN" sz="3000" b="1" dirty="0">
                <a:solidFill>
                  <a:schemeClr val="tx2"/>
                </a:solidFill>
                <a:latin typeface="Times New Roman" panose="02020603050405020304" pitchFamily="18" charset="0"/>
                <a:cs typeface="Times New Roman" panose="02020603050405020304" pitchFamily="18" charset="0"/>
              </a:rPr>
              <a:t>đư</a:t>
            </a:r>
            <a:r>
              <a:rPr lang="en-US" altLang="vi-VN" sz="3000" b="1" dirty="0">
                <a:solidFill>
                  <a:schemeClr val="tx2"/>
                </a:solidFill>
                <a:latin typeface="Times New Roman" panose="02020603050405020304" pitchFamily="18" charset="0"/>
                <a:cs typeface="Times New Roman" panose="02020603050405020304" pitchFamily="18" charset="0"/>
              </a:rPr>
              <a:t>ợc 185 khoa thi, lấy </a:t>
            </a:r>
            <a:r>
              <a:rPr lang="vi-VN" altLang="vi-VN" sz="3000" b="1" dirty="0">
                <a:solidFill>
                  <a:schemeClr val="tx2"/>
                </a:solidFill>
                <a:latin typeface="Times New Roman" panose="02020603050405020304" pitchFamily="18" charset="0"/>
                <a:cs typeface="Times New Roman" panose="02020603050405020304" pitchFamily="18" charset="0"/>
              </a:rPr>
              <a:t>đ</a:t>
            </a:r>
            <a:r>
              <a:rPr lang="en-US" altLang="vi-VN" sz="3000" b="1" dirty="0">
                <a:solidFill>
                  <a:schemeClr val="tx2"/>
                </a:solidFill>
                <a:latin typeface="Times New Roman" panose="02020603050405020304" pitchFamily="18" charset="0"/>
                <a:cs typeface="Times New Roman" panose="02020603050405020304" pitchFamily="18" charset="0"/>
              </a:rPr>
              <a:t>ỗ gần 3000 tiến sĩ. </a:t>
            </a:r>
            <a:endParaRPr lang="en-US" altLang="vi-VN" sz="3000" dirty="0">
              <a:solidFill>
                <a:schemeClr val="tx2"/>
              </a:solidFill>
              <a:latin typeface="Times New Roman" panose="02020603050405020304" pitchFamily="18" charset="0"/>
              <a:ea typeface="Times New Roman" panose="02020603050405020304" pitchFamily="18" charset="0"/>
            </a:endParaRPr>
          </a:p>
        </p:txBody>
      </p:sp>
      <p:sp>
        <p:nvSpPr>
          <p:cNvPr id="22538" name="Text Box 9"/>
          <p:cNvSpPr txBox="1">
            <a:spLocks noChangeArrowheads="1"/>
          </p:cNvSpPr>
          <p:nvPr/>
        </p:nvSpPr>
        <p:spPr bwMode="auto">
          <a:xfrm>
            <a:off x="5486400" y="1081107"/>
            <a:ext cx="3200400" cy="523875"/>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3C8C93"/>
                </a:solidFill>
                <a:latin typeface="Times New Roman" panose="02020603050405020304" pitchFamily="18" charset="0"/>
                <a:cs typeface="Times New Roman" panose="02020603050405020304" pitchFamily="18" charset="0"/>
              </a:rPr>
              <a:t>Nguyễn Ho</a:t>
            </a:r>
            <a:r>
              <a:rPr lang="en-US" altLang="vi-VN" sz="2800" b="1" i="1" dirty="0">
                <a:solidFill>
                  <a:srgbClr val="3C8C93"/>
                </a:solidFill>
                <a:latin typeface="Times New Roman" panose="02020603050405020304" pitchFamily="18" charset="0"/>
                <a:ea typeface="Times New Roman" panose="02020603050405020304" pitchFamily="18" charset="0"/>
              </a:rPr>
              <a:t>à</a:t>
            </a:r>
            <a:r>
              <a:rPr lang="en-US" altLang="vi-VN" sz="2800" b="1" i="1" dirty="0">
                <a:solidFill>
                  <a:srgbClr val="3C8C93"/>
                </a:solidFill>
                <a:latin typeface="Times New Roman" panose="02020603050405020304" pitchFamily="18" charset="0"/>
                <a:cs typeface="Times New Roman" panose="02020603050405020304" pitchFamily="18" charset="0"/>
              </a:rPr>
              <a:t>ng</a:t>
            </a:r>
            <a:endParaRPr lang="en-US" altLang="vi-VN" sz="2800" b="1" i="1" dirty="0">
              <a:solidFill>
                <a:srgbClr val="3C8C93"/>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381000" y="76200"/>
            <a:ext cx="8132763"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latin typeface="Times New Roman" panose="02020603050405020304" pitchFamily="18" charset="0"/>
                <a:cs typeface="Times New Roman" panose="02020603050405020304" pitchFamily="18" charset="0"/>
              </a:rPr>
              <a:t>Tập</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med" advTm="4295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538"/>
                                        </p:tgtEl>
                                        <p:attrNameLst>
                                          <p:attrName>style.visibility</p:attrName>
                                        </p:attrNameLst>
                                      </p:cBhvr>
                                      <p:to>
                                        <p:strVal val="visible"/>
                                      </p:to>
                                    </p:set>
                                    <p:animEffect transition="in" filter="barn(inVertical)">
                                      <p:cBhvr>
                                        <p:cTn id="10" dur="500"/>
                                        <p:tgtEl>
                                          <p:spTgt spid="22538"/>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6631"/>
                                        </p:tgtEl>
                                        <p:attrNameLst>
                                          <p:attrName>style.visibility</p:attrName>
                                        </p:attrNameLst>
                                      </p:cBhvr>
                                      <p:to>
                                        <p:strVal val="visible"/>
                                      </p:to>
                                    </p:set>
                                    <p:anim calcmode="discrete" valueType="clr">
                                      <p:cBhvr override="childStyle">
                                        <p:cTn id="14" dur="80"/>
                                        <p:tgtEl>
                                          <p:spTgt spid="2663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31"/>
                                        </p:tgtEl>
                                        <p:attrNameLst>
                                          <p:attrName>fillcolor</p:attrName>
                                        </p:attrNameLst>
                                      </p:cBhvr>
                                      <p:tavLst>
                                        <p:tav tm="0">
                                          <p:val>
                                            <p:clrVal>
                                              <a:schemeClr val="accent2"/>
                                            </p:clrVal>
                                          </p:val>
                                        </p:tav>
                                        <p:tav tm="50000">
                                          <p:val>
                                            <p:clrVal>
                                              <a:schemeClr val="hlink"/>
                                            </p:clrVal>
                                          </p:val>
                                        </p:tav>
                                      </p:tavLst>
                                    </p:anim>
                                    <p:set>
                                      <p:cBhvr>
                                        <p:cTn id="16" dur="80"/>
                                        <p:tgtEl>
                                          <p:spTgt spid="26631"/>
                                        </p:tgtEl>
                                        <p:attrNameLst>
                                          <p:attrName>fill.type</p:attrName>
                                        </p:attrNameLst>
                                      </p:cBhvr>
                                      <p:to>
                                        <p:strVal val="solid"/>
                                      </p:to>
                                    </p:set>
                                  </p:childTnLst>
                                </p:cTn>
                              </p:par>
                            </p:childTnLst>
                          </p:cTn>
                        </p:par>
                        <p:par>
                          <p:cTn id="17" fill="hold">
                            <p:stCondLst>
                              <p:cond delay="560"/>
                            </p:stCondLst>
                            <p:childTnLst>
                              <p:par>
                                <p:cTn id="18" presetID="53" presetClass="entr" presetSubtype="16" fill="hold" grpId="0" nodeType="afterEffect">
                                  <p:stCondLst>
                                    <p:cond delay="0"/>
                                  </p:stCondLst>
                                  <p:childTnLst>
                                    <p:set>
                                      <p:cBhvr>
                                        <p:cTn id="19" dur="1" fill="hold">
                                          <p:stCondLst>
                                            <p:cond delay="0"/>
                                          </p:stCondLst>
                                        </p:cTn>
                                        <p:tgtEl>
                                          <p:spTgt spid="26632"/>
                                        </p:tgtEl>
                                        <p:attrNameLst>
                                          <p:attrName>style.visibility</p:attrName>
                                        </p:attrNameLst>
                                      </p:cBhvr>
                                      <p:to>
                                        <p:strVal val="visible"/>
                                      </p:to>
                                    </p:set>
                                    <p:anim calcmode="lin" valueType="num">
                                      <p:cBhvr>
                                        <p:cTn id="20" dur="500" fill="hold"/>
                                        <p:tgtEl>
                                          <p:spTgt spid="26632"/>
                                        </p:tgtEl>
                                        <p:attrNameLst>
                                          <p:attrName>ppt_w</p:attrName>
                                        </p:attrNameLst>
                                      </p:cBhvr>
                                      <p:tavLst>
                                        <p:tav tm="0">
                                          <p:val>
                                            <p:fltVal val="0"/>
                                          </p:val>
                                        </p:tav>
                                        <p:tav tm="100000">
                                          <p:val>
                                            <p:strVal val="#ppt_w"/>
                                          </p:val>
                                        </p:tav>
                                      </p:tavLst>
                                    </p:anim>
                                    <p:anim calcmode="lin" valueType="num">
                                      <p:cBhvr>
                                        <p:cTn id="21" dur="500" fill="hold"/>
                                        <p:tgtEl>
                                          <p:spTgt spid="26632"/>
                                        </p:tgtEl>
                                        <p:attrNameLst>
                                          <p:attrName>ppt_h</p:attrName>
                                        </p:attrNameLst>
                                      </p:cBhvr>
                                      <p:tavLst>
                                        <p:tav tm="0">
                                          <p:val>
                                            <p:fltVal val="0"/>
                                          </p:val>
                                        </p:tav>
                                        <p:tav tm="100000">
                                          <p:val>
                                            <p:strVal val="#ppt_h"/>
                                          </p:val>
                                        </p:tav>
                                      </p:tavLst>
                                    </p:anim>
                                    <p:animEffect transition="in" filter="fade">
                                      <p:cBhvr>
                                        <p:cTn id="22" dur="500"/>
                                        <p:tgtEl>
                                          <p:spTgt spid="26632"/>
                                        </p:tgtEl>
                                      </p:cBhvr>
                                    </p:animEffect>
                                  </p:childTnLst>
                                </p:cTn>
                              </p:par>
                            </p:childTnLst>
                          </p:cTn>
                        </p:par>
                        <p:par>
                          <p:cTn id="23" fill="hold">
                            <p:stCondLst>
                              <p:cond delay="1060"/>
                            </p:stCondLst>
                            <p:childTnLst>
                              <p:par>
                                <p:cTn id="24" presetID="26" presetClass="entr" presetSubtype="0" fill="hold" grpId="0" nodeType="afterEffect">
                                  <p:stCondLst>
                                    <p:cond delay="1500"/>
                                  </p:stCondLst>
                                  <p:childTnLst>
                                    <p:set>
                                      <p:cBhvr>
                                        <p:cTn id="25" dur="1" fill="hold">
                                          <p:stCondLst>
                                            <p:cond delay="0"/>
                                          </p:stCondLst>
                                        </p:cTn>
                                        <p:tgtEl>
                                          <p:spTgt spid="26633"/>
                                        </p:tgtEl>
                                        <p:attrNameLst>
                                          <p:attrName>style.visibility</p:attrName>
                                        </p:attrNameLst>
                                      </p:cBhvr>
                                      <p:to>
                                        <p:strVal val="visible"/>
                                      </p:to>
                                    </p:set>
                                    <p:animEffect transition="in" filter="wipe(down)">
                                      <p:cBhvr>
                                        <p:cTn id="26" dur="580">
                                          <p:stCondLst>
                                            <p:cond delay="0"/>
                                          </p:stCondLst>
                                        </p:cTn>
                                        <p:tgtEl>
                                          <p:spTgt spid="26633"/>
                                        </p:tgtEl>
                                      </p:cBhvr>
                                    </p:animEffect>
                                    <p:anim calcmode="lin" valueType="num">
                                      <p:cBhvr>
                                        <p:cTn id="27" dur="1822" tmFilter="0,0; 0.14,0.36; 0.43,0.73; 0.71,0.91; 1.0,1.0">
                                          <p:stCondLst>
                                            <p:cond delay="0"/>
                                          </p:stCondLst>
                                        </p:cTn>
                                        <p:tgtEl>
                                          <p:spTgt spid="2663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663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663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663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6633"/>
                                        </p:tgtEl>
                                        <p:attrNameLst>
                                          <p:attrName>ppt_y</p:attrName>
                                        </p:attrNameLst>
                                      </p:cBhvr>
                                      <p:tavLst>
                                        <p:tav tm="0" fmla="#ppt_y-sin(pi*$)/81">
                                          <p:val>
                                            <p:fltVal val="0"/>
                                          </p:val>
                                        </p:tav>
                                        <p:tav tm="100000">
                                          <p:val>
                                            <p:fltVal val="1"/>
                                          </p:val>
                                        </p:tav>
                                      </p:tavLst>
                                    </p:anim>
                                    <p:animScale>
                                      <p:cBhvr>
                                        <p:cTn id="32" dur="26">
                                          <p:stCondLst>
                                            <p:cond delay="650"/>
                                          </p:stCondLst>
                                        </p:cTn>
                                        <p:tgtEl>
                                          <p:spTgt spid="26633"/>
                                        </p:tgtEl>
                                      </p:cBhvr>
                                      <p:to x="100000" y="60000"/>
                                    </p:animScale>
                                    <p:animScale>
                                      <p:cBhvr>
                                        <p:cTn id="33" dur="166" decel="50000">
                                          <p:stCondLst>
                                            <p:cond delay="676"/>
                                          </p:stCondLst>
                                        </p:cTn>
                                        <p:tgtEl>
                                          <p:spTgt spid="26633"/>
                                        </p:tgtEl>
                                      </p:cBhvr>
                                      <p:to x="100000" y="100000"/>
                                    </p:animScale>
                                    <p:animScale>
                                      <p:cBhvr>
                                        <p:cTn id="34" dur="26">
                                          <p:stCondLst>
                                            <p:cond delay="1312"/>
                                          </p:stCondLst>
                                        </p:cTn>
                                        <p:tgtEl>
                                          <p:spTgt spid="26633"/>
                                        </p:tgtEl>
                                      </p:cBhvr>
                                      <p:to x="100000" y="80000"/>
                                    </p:animScale>
                                    <p:animScale>
                                      <p:cBhvr>
                                        <p:cTn id="35" dur="166" decel="50000">
                                          <p:stCondLst>
                                            <p:cond delay="1338"/>
                                          </p:stCondLst>
                                        </p:cTn>
                                        <p:tgtEl>
                                          <p:spTgt spid="26633"/>
                                        </p:tgtEl>
                                      </p:cBhvr>
                                      <p:to x="100000" y="100000"/>
                                    </p:animScale>
                                    <p:animScale>
                                      <p:cBhvr>
                                        <p:cTn id="36" dur="26">
                                          <p:stCondLst>
                                            <p:cond delay="1642"/>
                                          </p:stCondLst>
                                        </p:cTn>
                                        <p:tgtEl>
                                          <p:spTgt spid="26633"/>
                                        </p:tgtEl>
                                      </p:cBhvr>
                                      <p:to x="100000" y="90000"/>
                                    </p:animScale>
                                    <p:animScale>
                                      <p:cBhvr>
                                        <p:cTn id="37" dur="166" decel="50000">
                                          <p:stCondLst>
                                            <p:cond delay="1668"/>
                                          </p:stCondLst>
                                        </p:cTn>
                                        <p:tgtEl>
                                          <p:spTgt spid="26633"/>
                                        </p:tgtEl>
                                      </p:cBhvr>
                                      <p:to x="100000" y="100000"/>
                                    </p:animScale>
                                    <p:animScale>
                                      <p:cBhvr>
                                        <p:cTn id="38" dur="26">
                                          <p:stCondLst>
                                            <p:cond delay="1808"/>
                                          </p:stCondLst>
                                        </p:cTn>
                                        <p:tgtEl>
                                          <p:spTgt spid="26633"/>
                                        </p:tgtEl>
                                      </p:cBhvr>
                                      <p:to x="100000" y="95000"/>
                                    </p:animScale>
                                    <p:animScale>
                                      <p:cBhvr>
                                        <p:cTn id="39" dur="166" decel="50000">
                                          <p:stCondLst>
                                            <p:cond delay="1834"/>
                                          </p:stCondLst>
                                        </p:cTn>
                                        <p:tgtEl>
                                          <p:spTgt spid="266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26633" grpId="0"/>
      <p:bldP spid="2253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ndex"/>
          <p:cNvPicPr>
            <a:picLocks noChangeAspect="1" noChangeArrowheads="1"/>
          </p:cNvPicPr>
          <p:nvPr/>
        </p:nvPicPr>
        <p:blipFill>
          <a:blip r:embed="rId3">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5" name="Text Box 5"/>
          <p:cNvSpPr txBox="1"/>
          <p:nvPr/>
        </p:nvSpPr>
        <p:spPr>
          <a:xfrm>
            <a:off x="0" y="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50000"/>
              </a:spcBef>
              <a:buNone/>
            </a:pPr>
            <a:r>
              <a:rPr lang="en-US" altLang="vi-VN" sz="2800" b="1" u="sng" dirty="0">
                <a:solidFill>
                  <a:schemeClr val="tx2"/>
                </a:solidFill>
                <a:latin typeface="Times New Roman" panose="02020603050405020304" pitchFamily="18" charset="0"/>
                <a:cs typeface="Times New Roman" panose="02020603050405020304" pitchFamily="18" charset="0"/>
              </a:rPr>
              <a:t>Tập đọc</a:t>
            </a:r>
            <a:endParaRPr lang="en-US" altLang="vi-VN" sz="2800" b="1" u="sng" dirty="0">
              <a:solidFill>
                <a:schemeClr val="tx2"/>
              </a:solidFill>
              <a:latin typeface="Times New Roman" panose="02020603050405020304" pitchFamily="18" charset="0"/>
              <a:ea typeface="Times New Roman" panose="02020603050405020304" pitchFamily="18" charset="0"/>
            </a:endParaRPr>
          </a:p>
        </p:txBody>
      </p:sp>
      <p:sp>
        <p:nvSpPr>
          <p:cNvPr id="23556" name="Text Box 6"/>
          <p:cNvSpPr txBox="1"/>
          <p:nvPr/>
        </p:nvSpPr>
        <p:spPr>
          <a:xfrm>
            <a:off x="0" y="4064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50000"/>
              </a:spcBef>
              <a:buNone/>
            </a:pPr>
            <a:r>
              <a:rPr lang="en-US" altLang="vi-VN" b="1" dirty="0">
                <a:solidFill>
                  <a:srgbClr val="FF0000"/>
                </a:solidFill>
                <a:latin typeface="Times New Roman" panose="02020603050405020304" pitchFamily="18" charset="0"/>
                <a:cs typeface="Times New Roman" panose="02020603050405020304" pitchFamily="18" charset="0"/>
              </a:rPr>
              <a:t>Nghìn năm văn hiến</a:t>
            </a:r>
            <a:endParaRPr lang="en-US" altLang="vi-VN" b="1" dirty="0">
              <a:solidFill>
                <a:srgbClr val="FF0000"/>
              </a:solidFill>
              <a:latin typeface="Times New Roman" panose="02020603050405020304" pitchFamily="18" charset="0"/>
              <a:ea typeface="Times New Roman" panose="02020603050405020304" pitchFamily="18" charset="0"/>
            </a:endParaRPr>
          </a:p>
        </p:txBody>
      </p:sp>
      <p:sp>
        <p:nvSpPr>
          <p:cNvPr id="23557" name="Text Box 7"/>
          <p:cNvSpPr txBox="1"/>
          <p:nvPr/>
        </p:nvSpPr>
        <p:spPr>
          <a:xfrm>
            <a:off x="0" y="838200"/>
            <a:ext cx="3886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457200" lvl="0" indent="-457200" eaLnBrk="1" hangingPunct="1">
              <a:spcBef>
                <a:spcPct val="50000"/>
              </a:spcBef>
              <a:buFont typeface="Wingdings" panose="05000000000000000000" pitchFamily="2" charset="2"/>
              <a:buChar char="v"/>
            </a:pPr>
            <a:r>
              <a:rPr lang="en-US" altLang="vi-VN" sz="2800" b="1" dirty="0">
                <a:solidFill>
                  <a:srgbClr val="0000CC"/>
                </a:solidFill>
                <a:latin typeface="Times New Roman" panose="02020603050405020304" pitchFamily="18" charset="0"/>
                <a:cs typeface="Times New Roman" panose="02020603050405020304" pitchFamily="18" charset="0"/>
              </a:rPr>
              <a:t>Tìm hiểu b</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i:</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26634" name="Text Box 10"/>
          <p:cNvSpPr txBox="1"/>
          <p:nvPr/>
        </p:nvSpPr>
        <p:spPr>
          <a:xfrm>
            <a:off x="0" y="1295400"/>
            <a:ext cx="9144000" cy="4708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571500" lvl="0" indent="-571500" eaLnBrk="1" hangingPunct="1">
              <a:spcBef>
                <a:spcPct val="0"/>
              </a:spcBef>
              <a:buNone/>
            </a:pPr>
            <a:r>
              <a:rPr lang="vi-VN" altLang="vi-VN" sz="2500" b="1" dirty="0">
                <a:solidFill>
                  <a:srgbClr val="C00000"/>
                </a:solidFill>
                <a:latin typeface="Times New Roman" panose="02020603050405020304" pitchFamily="18" charset="0"/>
                <a:cs typeface="Times New Roman" panose="02020603050405020304" pitchFamily="18" charset="0"/>
              </a:rPr>
              <a:t>Câu </a:t>
            </a:r>
            <a:r>
              <a:rPr lang="en-US" altLang="vi-VN" sz="2500" b="1" dirty="0">
                <a:solidFill>
                  <a:srgbClr val="C00000"/>
                </a:solidFill>
                <a:latin typeface="Times New Roman" panose="02020603050405020304" pitchFamily="18" charset="0"/>
                <a:cs typeface="Times New Roman" panose="02020603050405020304" pitchFamily="18" charset="0"/>
              </a:rPr>
              <a:t>2. Hãy </a:t>
            </a:r>
            <a:r>
              <a:rPr lang="vi-VN" altLang="vi-VN" sz="2500" b="1" dirty="0">
                <a:solidFill>
                  <a:srgbClr val="C00000"/>
                </a:solidFill>
                <a:latin typeface="Times New Roman" panose="02020603050405020304" pitchFamily="18" charset="0"/>
                <a:cs typeface="Times New Roman" panose="02020603050405020304" pitchFamily="18" charset="0"/>
              </a:rPr>
              <a:t>đ</a:t>
            </a:r>
            <a:r>
              <a:rPr lang="en-US" altLang="vi-VN" sz="2500" b="1" dirty="0">
                <a:solidFill>
                  <a:srgbClr val="C00000"/>
                </a:solidFill>
                <a:latin typeface="Times New Roman" panose="02020603050405020304" pitchFamily="18" charset="0"/>
                <a:cs typeface="Times New Roman" panose="02020603050405020304" pitchFamily="18" charset="0"/>
              </a:rPr>
              <a:t>ọc v</a:t>
            </a:r>
            <a:r>
              <a:rPr lang="en-US" altLang="vi-VN" sz="2500" b="1" dirty="0">
                <a:solidFill>
                  <a:srgbClr val="C00000"/>
                </a:solidFill>
                <a:latin typeface="Times New Roman" panose="02020603050405020304" pitchFamily="18" charset="0"/>
                <a:ea typeface="Times New Roman" panose="02020603050405020304" pitchFamily="18" charset="0"/>
              </a:rPr>
              <a:t>à</a:t>
            </a:r>
            <a:r>
              <a:rPr lang="en-US" altLang="vi-VN" sz="2500" b="1" dirty="0">
                <a:solidFill>
                  <a:srgbClr val="C00000"/>
                </a:solidFill>
                <a:latin typeface="Times New Roman" panose="02020603050405020304" pitchFamily="18" charset="0"/>
                <a:cs typeface="Times New Roman" panose="02020603050405020304" pitchFamily="18" charset="0"/>
              </a:rPr>
              <a:t> phân tích số liệu thống kê theo các mục sau:</a:t>
            </a:r>
          </a:p>
          <a:p>
            <a:pPr marL="571500" lvl="0" indent="-571500" eaLnBrk="1" hangingPunct="1">
              <a:spcBef>
                <a:spcPct val="0"/>
              </a:spcBef>
              <a:buNone/>
            </a:pPr>
            <a:r>
              <a:rPr lang="en-US" altLang="vi-VN" sz="2500" b="1" dirty="0">
                <a:solidFill>
                  <a:srgbClr val="C00000"/>
                </a:solidFill>
                <a:latin typeface="Times New Roman" panose="02020603050405020304" pitchFamily="18" charset="0"/>
                <a:cs typeface="Times New Roman" panose="02020603050405020304" pitchFamily="18" charset="0"/>
              </a:rPr>
              <a:t>a. Triều </a:t>
            </a:r>
            <a:r>
              <a:rPr lang="vi-VN" altLang="vi-VN" sz="2500" b="1" dirty="0">
                <a:solidFill>
                  <a:srgbClr val="C00000"/>
                </a:solidFill>
                <a:latin typeface="Times New Roman" panose="02020603050405020304" pitchFamily="18" charset="0"/>
                <a:cs typeface="Times New Roman" panose="02020603050405020304" pitchFamily="18" charset="0"/>
              </a:rPr>
              <a:t>đ</a:t>
            </a:r>
            <a:r>
              <a:rPr lang="en-US" altLang="vi-VN" sz="2500" b="1" dirty="0">
                <a:solidFill>
                  <a:srgbClr val="C00000"/>
                </a:solidFill>
                <a:latin typeface="Times New Roman" panose="02020603050405020304" pitchFamily="18" charset="0"/>
                <a:cs typeface="Times New Roman" panose="02020603050405020304" pitchFamily="18" charset="0"/>
              </a:rPr>
              <a:t>ại n</a:t>
            </a:r>
            <a:r>
              <a:rPr lang="en-US" altLang="vi-VN" sz="2500" b="1" dirty="0">
                <a:solidFill>
                  <a:srgbClr val="C00000"/>
                </a:solidFill>
                <a:latin typeface="Times New Roman" panose="02020603050405020304" pitchFamily="18" charset="0"/>
                <a:ea typeface="Times New Roman" panose="02020603050405020304" pitchFamily="18" charset="0"/>
              </a:rPr>
              <a:t>à</a:t>
            </a:r>
            <a:r>
              <a:rPr lang="en-US" altLang="vi-VN" sz="2500" b="1" dirty="0">
                <a:solidFill>
                  <a:srgbClr val="C00000"/>
                </a:solidFill>
                <a:latin typeface="Times New Roman" panose="02020603050405020304" pitchFamily="18" charset="0"/>
                <a:cs typeface="Times New Roman" panose="02020603050405020304" pitchFamily="18" charset="0"/>
              </a:rPr>
              <a:t>o tổ chức nhiều khoa thi nhất?</a:t>
            </a:r>
          </a:p>
          <a:p>
            <a:pPr marL="571500" lvl="0" indent="-571500" eaLnBrk="1" hangingPunct="1">
              <a:spcBef>
                <a:spcPct val="0"/>
              </a:spcBef>
              <a:buNone/>
            </a:pPr>
            <a:r>
              <a:rPr lang="en-US" altLang="vi-VN" sz="2500" b="1" dirty="0">
                <a:solidFill>
                  <a:srgbClr val="C00000"/>
                </a:solidFill>
                <a:latin typeface="Times New Roman" panose="02020603050405020304" pitchFamily="18" charset="0"/>
                <a:cs typeface="Times New Roman" panose="02020603050405020304" pitchFamily="18" charset="0"/>
              </a:rPr>
              <a:t>b. Triều </a:t>
            </a:r>
            <a:r>
              <a:rPr lang="vi-VN" altLang="vi-VN" sz="2500" b="1" dirty="0">
                <a:solidFill>
                  <a:srgbClr val="C00000"/>
                </a:solidFill>
                <a:latin typeface="Times New Roman" panose="02020603050405020304" pitchFamily="18" charset="0"/>
                <a:cs typeface="Times New Roman" panose="02020603050405020304" pitchFamily="18" charset="0"/>
              </a:rPr>
              <a:t>đ</a:t>
            </a:r>
            <a:r>
              <a:rPr lang="en-US" altLang="vi-VN" sz="2500" b="1" dirty="0">
                <a:solidFill>
                  <a:srgbClr val="C00000"/>
                </a:solidFill>
                <a:latin typeface="Times New Roman" panose="02020603050405020304" pitchFamily="18" charset="0"/>
                <a:cs typeface="Times New Roman" panose="02020603050405020304" pitchFamily="18" charset="0"/>
              </a:rPr>
              <a:t>ại n</a:t>
            </a:r>
            <a:r>
              <a:rPr lang="en-US" altLang="vi-VN" sz="2500" b="1" dirty="0">
                <a:solidFill>
                  <a:srgbClr val="C00000"/>
                </a:solidFill>
                <a:latin typeface="Times New Roman" panose="02020603050405020304" pitchFamily="18" charset="0"/>
                <a:ea typeface="Times New Roman" panose="02020603050405020304" pitchFamily="18" charset="0"/>
              </a:rPr>
              <a:t>à</a:t>
            </a:r>
            <a:r>
              <a:rPr lang="en-US" altLang="vi-VN" sz="2500" b="1" dirty="0">
                <a:solidFill>
                  <a:srgbClr val="C00000"/>
                </a:solidFill>
                <a:latin typeface="Times New Roman" panose="02020603050405020304" pitchFamily="18" charset="0"/>
                <a:cs typeface="Times New Roman" panose="02020603050405020304" pitchFamily="18" charset="0"/>
              </a:rPr>
              <a:t>o có nhiều tiến sĩ nhất?</a:t>
            </a: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vi-VN" altLang="vi-VN" sz="2500" b="1" dirty="0">
              <a:solidFill>
                <a:srgbClr val="C00000"/>
              </a:solidFill>
              <a:latin typeface="Times New Roman" panose="02020603050405020304" pitchFamily="18" charset="0"/>
              <a:cs typeface="Times New Roman" panose="02020603050405020304" pitchFamily="18" charset="0"/>
            </a:endParaRPr>
          </a:p>
          <a:p>
            <a:pPr marL="571500" lvl="0" indent="-571500" eaLnBrk="1" hangingPunct="1">
              <a:spcBef>
                <a:spcPct val="0"/>
              </a:spcBef>
              <a:buNone/>
            </a:pPr>
            <a:endParaRPr lang="en-US" altLang="vi-VN" sz="2500" dirty="0">
              <a:solidFill>
                <a:srgbClr val="C00000"/>
              </a:solidFill>
              <a:latin typeface="Times New Roman" panose="02020603050405020304" pitchFamily="18" charset="0"/>
              <a:ea typeface="Times New Roman" panose="02020603050405020304" pitchFamily="18" charset="0"/>
            </a:endParaRPr>
          </a:p>
        </p:txBody>
      </p:sp>
      <p:graphicFrame>
        <p:nvGraphicFramePr>
          <p:cNvPr id="23559" name="Table 23558"/>
          <p:cNvGraphicFramePr/>
          <p:nvPr/>
        </p:nvGraphicFramePr>
        <p:xfrm>
          <a:off x="169863" y="2508250"/>
          <a:ext cx="8804275" cy="3416739"/>
        </p:xfrm>
        <a:graphic>
          <a:graphicData uri="http://schemas.openxmlformats.org/drawingml/2006/table">
            <a:tbl>
              <a:tblPr/>
              <a:tblGrid>
                <a:gridCol w="2041525">
                  <a:extLst>
                    <a:ext uri="{9D8B030D-6E8A-4147-A177-3AD203B41FA5}">
                      <a16:colId xmlns:a16="http://schemas.microsoft.com/office/drawing/2014/main" val="20000"/>
                    </a:ext>
                  </a:extLst>
                </a:gridCol>
                <a:gridCol w="2068513">
                  <a:extLst>
                    <a:ext uri="{9D8B030D-6E8A-4147-A177-3AD203B41FA5}">
                      <a16:colId xmlns:a16="http://schemas.microsoft.com/office/drawing/2014/main" val="20001"/>
                    </a:ext>
                  </a:extLst>
                </a:gridCol>
                <a:gridCol w="1755775">
                  <a:extLst>
                    <a:ext uri="{9D8B030D-6E8A-4147-A177-3AD203B41FA5}">
                      <a16:colId xmlns:a16="http://schemas.microsoft.com/office/drawing/2014/main" val="20002"/>
                    </a:ext>
                  </a:extLst>
                </a:gridCol>
                <a:gridCol w="2938462">
                  <a:extLst>
                    <a:ext uri="{9D8B030D-6E8A-4147-A177-3AD203B41FA5}">
                      <a16:colId xmlns:a16="http://schemas.microsoft.com/office/drawing/2014/main" val="20003"/>
                    </a:ext>
                  </a:extLst>
                </a:gridCol>
              </a:tblGrid>
              <a:tr h="398463">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chemeClr val="tx1"/>
                          </a:solidFill>
                          <a:latin typeface="Times New Roman" panose="02020603050405020304" pitchFamily="18" charset="0"/>
                          <a:cs typeface="Times New Roman" panose="02020603050405020304" pitchFamily="18" charset="0"/>
                        </a:rPr>
                        <a:t>Triều đại</a:t>
                      </a:r>
                      <a:endParaRPr lang="en-US" sz="2000" b="1" dirty="0">
                        <a:solidFill>
                          <a:schemeClr val="tx1"/>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chemeClr val="tx1"/>
                          </a:solidFill>
                          <a:latin typeface="Times New Roman" panose="02020603050405020304" pitchFamily="18" charset="0"/>
                          <a:cs typeface="Times New Roman" panose="02020603050405020304" pitchFamily="18" charset="0"/>
                        </a:rPr>
                        <a:t>Số khoa thi</a:t>
                      </a:r>
                      <a:endParaRPr lang="en-US" sz="2000" b="1" dirty="0">
                        <a:solidFill>
                          <a:schemeClr val="tx1"/>
                        </a:solidFill>
                        <a:latin typeface="Times New Roman" panose="02020603050405020304" pitchFamily="18" charset="0"/>
                        <a:ea typeface="Times New Roman" panose="02020603050405020304" pitchFamily="18"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chemeClr val="tx1"/>
                          </a:solidFill>
                          <a:latin typeface="Times New Roman" panose="02020603050405020304" pitchFamily="18" charset="0"/>
                          <a:cs typeface="Times New Roman" panose="02020603050405020304" pitchFamily="18" charset="0"/>
                        </a:rPr>
                        <a:t>Số tiến sĩ</a:t>
                      </a:r>
                      <a:endParaRPr lang="en-US" sz="2000" b="1" dirty="0">
                        <a:solidFill>
                          <a:schemeClr val="tx1"/>
                        </a:solidFill>
                        <a:latin typeface="Times New Roman" panose="02020603050405020304" pitchFamily="18" charset="0"/>
                        <a:ea typeface="Times New Roman" panose="02020603050405020304" pitchFamily="18"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chemeClr val="tx1"/>
                          </a:solidFill>
                          <a:latin typeface="Times New Roman" panose="02020603050405020304" pitchFamily="18" charset="0"/>
                          <a:cs typeface="Times New Roman" panose="02020603050405020304" pitchFamily="18" charset="0"/>
                        </a:rPr>
                        <a:t>Số trạng nguyên</a:t>
                      </a:r>
                      <a:endParaRPr lang="en-US" sz="2000" b="1" dirty="0">
                        <a:solidFill>
                          <a:schemeClr val="tx1"/>
                        </a:solidFill>
                        <a:latin typeface="Times New Roman" panose="02020603050405020304" pitchFamily="18" charset="0"/>
                        <a:ea typeface="Times New Roman" panose="02020603050405020304" pitchFamily="18"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7">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Times New Roman" panose="02020603050405020304" pitchFamily="18" charset="0"/>
                          <a:cs typeface="Times New Roman" panose="02020603050405020304" pitchFamily="18" charset="0"/>
                        </a:rPr>
                        <a:t>Lý</a:t>
                      </a:r>
                      <a:endParaRPr lang="en-US" sz="2000" b="1" dirty="0">
                        <a:solidFill>
                          <a:srgbClr val="7030A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6</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11</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0</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Times New Roman" panose="02020603050405020304" pitchFamily="18" charset="0"/>
                          <a:cs typeface="Times New Roman" panose="02020603050405020304" pitchFamily="18" charset="0"/>
                        </a:rPr>
                        <a:t>Trần</a:t>
                      </a:r>
                      <a:endParaRPr lang="en-US" sz="2000" b="1" dirty="0">
                        <a:solidFill>
                          <a:srgbClr val="7030A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400" b="1" dirty="0">
                          <a:solidFill>
                            <a:srgbClr val="7030A0"/>
                          </a:solidFill>
                          <a:latin typeface="VNI-Times" pitchFamily="2" charset="0"/>
                        </a:rPr>
                        <a:t>14</a:t>
                      </a:r>
                      <a:endParaRPr lang="en-US" sz="24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400" b="1" dirty="0">
                          <a:solidFill>
                            <a:srgbClr val="7030A0"/>
                          </a:solidFill>
                          <a:latin typeface="VNI-Times" pitchFamily="2" charset="0"/>
                        </a:rPr>
                        <a:t>51</a:t>
                      </a:r>
                      <a:endParaRPr lang="en-US" sz="24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400" b="1" dirty="0">
                          <a:solidFill>
                            <a:srgbClr val="7030A0"/>
                          </a:solidFill>
                          <a:latin typeface="VNI-Times" pitchFamily="2" charset="0"/>
                        </a:rPr>
                        <a:t>9</a:t>
                      </a:r>
                      <a:endParaRPr lang="en-US" sz="24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287">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Times New Roman" panose="02020603050405020304" pitchFamily="18" charset="0"/>
                          <a:cs typeface="Times New Roman" panose="02020603050405020304" pitchFamily="18" charset="0"/>
                        </a:rPr>
                        <a:t>Hồ</a:t>
                      </a:r>
                      <a:endParaRPr lang="en-US" sz="2000" b="1" dirty="0">
                        <a:solidFill>
                          <a:srgbClr val="7030A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2</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12</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0</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Times New Roman" panose="02020603050405020304" pitchFamily="18" charset="0"/>
                          <a:cs typeface="Times New Roman" panose="02020603050405020304" pitchFamily="18" charset="0"/>
                        </a:rPr>
                        <a:t>Lê</a:t>
                      </a:r>
                      <a:endParaRPr lang="en-US" sz="2000" b="1" dirty="0">
                        <a:solidFill>
                          <a:srgbClr val="7030A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104</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1780</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27</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7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Times New Roman" panose="02020603050405020304" pitchFamily="18" charset="0"/>
                          <a:cs typeface="Times New Roman" panose="02020603050405020304" pitchFamily="18" charset="0"/>
                        </a:rPr>
                        <a:t>Mạc</a:t>
                      </a:r>
                      <a:endParaRPr lang="en-US" sz="2000" b="1" dirty="0">
                        <a:solidFill>
                          <a:srgbClr val="7030A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21</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VNI-Times" pitchFamily="2" charset="0"/>
                        </a:rPr>
                        <a:t>484</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lang="vi-VN" altLang="x-none" sz="2000" b="1" dirty="0">
                          <a:solidFill>
                            <a:srgbClr val="7030A0"/>
                          </a:solidFill>
                          <a:latin typeface="VNI-Times" pitchFamily="2" charset="0"/>
                        </a:rPr>
                        <a:t>11</a:t>
                      </a:r>
                      <a:endParaRPr lang="en-US" sz="20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7030A0"/>
                          </a:solidFill>
                          <a:latin typeface="Times New Roman" panose="02020603050405020304" pitchFamily="18" charset="0"/>
                          <a:cs typeface="Times New Roman" panose="02020603050405020304" pitchFamily="18" charset="0"/>
                        </a:rPr>
                        <a:t>Nguyễn</a:t>
                      </a:r>
                      <a:endParaRPr lang="en-US" sz="2000" b="1" dirty="0">
                        <a:solidFill>
                          <a:srgbClr val="7030A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400" b="1" dirty="0">
                          <a:solidFill>
                            <a:srgbClr val="7030A0"/>
                          </a:solidFill>
                          <a:latin typeface="VNI-Times" pitchFamily="2" charset="0"/>
                        </a:rPr>
                        <a:t>38</a:t>
                      </a:r>
                      <a:endParaRPr lang="en-US" sz="24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400" b="1" dirty="0">
                          <a:solidFill>
                            <a:srgbClr val="7030A0"/>
                          </a:solidFill>
                          <a:latin typeface="VNI-Times" pitchFamily="2" charset="0"/>
                        </a:rPr>
                        <a:t>558</a:t>
                      </a:r>
                      <a:endParaRPr lang="en-US" sz="24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400" b="1" dirty="0">
                          <a:solidFill>
                            <a:srgbClr val="7030A0"/>
                          </a:solidFill>
                          <a:latin typeface="VNI-Times" pitchFamily="2" charset="0"/>
                        </a:rPr>
                        <a:t>0</a:t>
                      </a:r>
                      <a:endParaRPr lang="en-US" sz="2400" b="1" dirty="0">
                        <a:solidFill>
                          <a:srgbClr val="7030A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5938">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Tổng cộng</a:t>
                      </a:r>
                      <a:endParaRPr lang="en-US" sz="2000" b="1" dirty="0">
                        <a:solidFill>
                          <a:srgbClr val="FF0000"/>
                        </a:solidFill>
                        <a:latin typeface="Times New Roman" panose="02020603050405020304" pitchFamily="18" charset="0"/>
                        <a:ea typeface="Times New Roman" panose="02020603050405020304" pitchFamily="18" charset="0"/>
                      </a:endParaRPr>
                    </a:p>
                  </a:txBody>
                  <a:tcPr marL="91435" marR="91435" marT="45740" marB="4574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FF0000"/>
                          </a:solidFill>
                          <a:latin typeface="VNI-Times" pitchFamily="2" charset="0"/>
                        </a:rPr>
                        <a:t>185</a:t>
                      </a:r>
                      <a:endParaRPr lang="en-US" sz="2000" b="1" dirty="0">
                        <a:solidFill>
                          <a:srgbClr val="FF000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000" b="1" dirty="0">
                          <a:solidFill>
                            <a:srgbClr val="FF0000"/>
                          </a:solidFill>
                          <a:latin typeface="VNI-Times" pitchFamily="2" charset="0"/>
                        </a:rPr>
                        <a:t>2896</a:t>
                      </a:r>
                      <a:endParaRPr lang="en-US" sz="2000" b="1" dirty="0">
                        <a:solidFill>
                          <a:srgbClr val="FF000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lang="vi-VN" altLang="x-none" sz="2000" b="1" dirty="0">
                          <a:solidFill>
                            <a:srgbClr val="FF0000"/>
                          </a:solidFill>
                          <a:latin typeface="VNI-Times" pitchFamily="2" charset="0"/>
                        </a:rPr>
                        <a:t>47</a:t>
                      </a:r>
                      <a:endParaRPr lang="en-US" sz="2000" b="1" dirty="0">
                        <a:solidFill>
                          <a:srgbClr val="FF0000"/>
                        </a:solidFill>
                        <a:latin typeface="VNI-Times" pitchFamily="2" charset="0"/>
                      </a:endParaRPr>
                    </a:p>
                  </a:txBody>
                  <a:tcPr marL="91435" marR="91435" marT="45740" marB="4574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 Box 9"/>
          <p:cNvSpPr txBox="1"/>
          <p:nvPr/>
        </p:nvSpPr>
        <p:spPr>
          <a:xfrm>
            <a:off x="290513" y="5922963"/>
            <a:ext cx="7643812"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spcBef>
                <a:spcPct val="50000"/>
              </a:spcBef>
              <a:buFont typeface="Wingdings" panose="05000000000000000000" pitchFamily="2" charset="2"/>
              <a:buNone/>
            </a:pPr>
            <a:r>
              <a:rPr lang="en-US" altLang="en-US" sz="2400" b="1" dirty="0">
                <a:solidFill>
                  <a:srgbClr val="0000CC"/>
                </a:solidFill>
                <a:latin typeface="HP001 5 hàng" pitchFamily="34" charset="0"/>
                <a:sym typeface="Wingdings" panose="05000000000000000000" pitchFamily="2" charset="2"/>
              </a:rPr>
              <a:t>- Triều </a:t>
            </a:r>
            <a:r>
              <a:rPr lang="vi-VN" altLang="en-US" sz="2400" b="1" dirty="0">
                <a:solidFill>
                  <a:srgbClr val="0000CC"/>
                </a:solidFill>
                <a:latin typeface="HP001 5 hàng" pitchFamily="34" charset="0"/>
                <a:sym typeface="Wingdings" panose="05000000000000000000" pitchFamily="2" charset="2"/>
              </a:rPr>
              <a:t>đ</a:t>
            </a:r>
            <a:r>
              <a:rPr lang="en-US" altLang="en-US" sz="2400" b="1" dirty="0">
                <a:solidFill>
                  <a:srgbClr val="0000CC"/>
                </a:solidFill>
                <a:latin typeface="HP001 5 hàng" pitchFamily="34" charset="0"/>
                <a:sym typeface="Wingdings" panose="05000000000000000000" pitchFamily="2" charset="2"/>
              </a:rPr>
              <a:t>ại tổ chức nhiều khoa thi nhất là: triều Lê.</a:t>
            </a:r>
            <a:endParaRPr lang="en-US" altLang="en-US" sz="2400" b="1" dirty="0">
              <a:solidFill>
                <a:srgbClr val="0000CC"/>
              </a:solidFill>
              <a:latin typeface="HP001 5 hàng" pitchFamily="34" charset="0"/>
            </a:endParaRPr>
          </a:p>
        </p:txBody>
      </p:sp>
      <p:sp>
        <p:nvSpPr>
          <p:cNvPr id="9" name="Text Box 10"/>
          <p:cNvSpPr txBox="1"/>
          <p:nvPr/>
        </p:nvSpPr>
        <p:spPr>
          <a:xfrm>
            <a:off x="304800" y="6356350"/>
            <a:ext cx="6858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a:spcBef>
                <a:spcPct val="50000"/>
              </a:spcBef>
              <a:buFont typeface="Wingdings" panose="05000000000000000000" pitchFamily="2" charset="2"/>
              <a:buNone/>
            </a:pPr>
            <a:r>
              <a:rPr lang="en-US" altLang="en-US" sz="2400" b="1" dirty="0">
                <a:solidFill>
                  <a:srgbClr val="0000CC"/>
                </a:solidFill>
                <a:latin typeface="HP001 5 hàng" pitchFamily="34" charset="0"/>
                <a:sym typeface="Wingdings" panose="05000000000000000000" pitchFamily="2" charset="2"/>
              </a:rPr>
              <a:t>- </a:t>
            </a:r>
            <a:r>
              <a:rPr lang="en-US" alt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Triều </a:t>
            </a:r>
            <a:r>
              <a:rPr lang="vi-VN" alt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a:t>
            </a:r>
            <a:r>
              <a:rPr lang="en-US" alt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ại có nhiều tiến sĩ nhất: triều Lê.</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med" advTm="21394">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wipe(down)">
                                      <p:cBhvr>
                                        <p:cTn id="7" dur="507">
                                          <p:stCondLst>
                                            <p:cond delay="0"/>
                                          </p:stCondLst>
                                        </p:cTn>
                                        <p:tgtEl>
                                          <p:spTgt spid="26634"/>
                                        </p:tgtEl>
                                      </p:cBhvr>
                                    </p:animEffect>
                                    <p:anim calcmode="lin" valueType="num">
                                      <p:cBhvr>
                                        <p:cTn id="8" dur="1594" tmFilter="0,0; 0.14,0.36; 0.43,0.73; 0.71,0.91; 1.0,1.0">
                                          <p:stCondLst>
                                            <p:cond delay="0"/>
                                          </p:stCondLst>
                                        </p:cTn>
                                        <p:tgtEl>
                                          <p:spTgt spid="26634"/>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6634"/>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6634"/>
                                        </p:tgtEl>
                                        <p:attrNameLst>
                                          <p:attrName>ppt_y</p:attrName>
                                        </p:attrNameLst>
                                      </p:cBhvr>
                                      <p:tavLst>
                                        <p:tav tm="0" fmla="#ppt_y-sin(pi*$)/9">
                                          <p:val>
                                            <p:fltVal val="0"/>
                                          </p:val>
                                        </p:tav>
                                        <p:tav tm="100000">
                                          <p:val>
                                            <p:fltVal val="1"/>
                                          </p:val>
                                        </p:tav>
                                      </p:tavLst>
                                    </p:anim>
                                    <p:anim calcmode="lin" valueType="num">
                                      <p:cBhvr>
                                        <p:cTn id="11" dur="291" tmFilter="0, 0; 0.125,0.2665; 0.25,0.4; 0.375,0.465; 0.5,0.5;  0.625,0.535; 0.75,0.6; 0.875,0.7335; 1,1">
                                          <p:stCondLst>
                                            <p:cond delay="1159"/>
                                          </p:stCondLst>
                                        </p:cTn>
                                        <p:tgtEl>
                                          <p:spTgt spid="26634"/>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6634"/>
                                        </p:tgtEl>
                                        <p:attrNameLst>
                                          <p:attrName>ppt_y</p:attrName>
                                        </p:attrNameLst>
                                      </p:cBhvr>
                                      <p:tavLst>
                                        <p:tav tm="0" fmla="#ppt_y-sin(pi*$)/81">
                                          <p:val>
                                            <p:fltVal val="0"/>
                                          </p:val>
                                        </p:tav>
                                        <p:tav tm="100000">
                                          <p:val>
                                            <p:fltVal val="1"/>
                                          </p:val>
                                        </p:tav>
                                      </p:tavLst>
                                    </p:anim>
                                    <p:animScale>
                                      <p:cBhvr>
                                        <p:cTn id="13" dur="23">
                                          <p:stCondLst>
                                            <p:cond delay="569"/>
                                          </p:stCondLst>
                                        </p:cTn>
                                        <p:tgtEl>
                                          <p:spTgt spid="26634"/>
                                        </p:tgtEl>
                                      </p:cBhvr>
                                      <p:to x="100000" y="60000"/>
                                    </p:animScale>
                                    <p:animScale>
                                      <p:cBhvr>
                                        <p:cTn id="14" dur="145" decel="50000">
                                          <p:stCondLst>
                                            <p:cond delay="592"/>
                                          </p:stCondLst>
                                        </p:cTn>
                                        <p:tgtEl>
                                          <p:spTgt spid="26634"/>
                                        </p:tgtEl>
                                      </p:cBhvr>
                                      <p:to x="100000" y="100000"/>
                                    </p:animScale>
                                    <p:animScale>
                                      <p:cBhvr>
                                        <p:cTn id="15" dur="23">
                                          <p:stCondLst>
                                            <p:cond delay="1148"/>
                                          </p:stCondLst>
                                        </p:cTn>
                                        <p:tgtEl>
                                          <p:spTgt spid="26634"/>
                                        </p:tgtEl>
                                      </p:cBhvr>
                                      <p:to x="100000" y="80000"/>
                                    </p:animScale>
                                    <p:animScale>
                                      <p:cBhvr>
                                        <p:cTn id="16" dur="145" decel="50000">
                                          <p:stCondLst>
                                            <p:cond delay="1171"/>
                                          </p:stCondLst>
                                        </p:cTn>
                                        <p:tgtEl>
                                          <p:spTgt spid="26634"/>
                                        </p:tgtEl>
                                      </p:cBhvr>
                                      <p:to x="100000" y="100000"/>
                                    </p:animScale>
                                    <p:animScale>
                                      <p:cBhvr>
                                        <p:cTn id="17" dur="23">
                                          <p:stCondLst>
                                            <p:cond delay="1437"/>
                                          </p:stCondLst>
                                        </p:cTn>
                                        <p:tgtEl>
                                          <p:spTgt spid="26634"/>
                                        </p:tgtEl>
                                      </p:cBhvr>
                                      <p:to x="100000" y="90000"/>
                                    </p:animScale>
                                    <p:animScale>
                                      <p:cBhvr>
                                        <p:cTn id="18" dur="145" decel="50000">
                                          <p:stCondLst>
                                            <p:cond delay="1460"/>
                                          </p:stCondLst>
                                        </p:cTn>
                                        <p:tgtEl>
                                          <p:spTgt spid="26634"/>
                                        </p:tgtEl>
                                      </p:cBhvr>
                                      <p:to x="100000" y="100000"/>
                                    </p:animScale>
                                    <p:animScale>
                                      <p:cBhvr>
                                        <p:cTn id="19" dur="23">
                                          <p:stCondLst>
                                            <p:cond delay="1582"/>
                                          </p:stCondLst>
                                        </p:cTn>
                                        <p:tgtEl>
                                          <p:spTgt spid="26634"/>
                                        </p:tgtEl>
                                      </p:cBhvr>
                                      <p:to x="100000" y="95000"/>
                                    </p:animScale>
                                    <p:animScale>
                                      <p:cBhvr>
                                        <p:cTn id="20" dur="145" decel="50000">
                                          <p:stCondLst>
                                            <p:cond delay="1605"/>
                                          </p:stCondLst>
                                        </p:cTn>
                                        <p:tgtEl>
                                          <p:spTgt spid="26634"/>
                                        </p:tgtEl>
                                      </p:cBhvr>
                                      <p:to x="100000" y="100000"/>
                                    </p:animScale>
                                  </p:childTnLst>
                                </p:cTn>
                              </p:par>
                            </p:childTnLst>
                          </p:cTn>
                        </p:par>
                        <p:par>
                          <p:cTn id="21" fill="hold">
                            <p:stCondLst>
                              <p:cond delay="2000"/>
                            </p:stCondLst>
                            <p:childTnLst>
                              <p:par>
                                <p:cTn id="22" presetID="42" presetClass="entr" presetSubtype="0" fill="hold" nodeType="afterEffect">
                                  <p:stCondLst>
                                    <p:cond delay="2000"/>
                                  </p:stCondLst>
                                  <p:childTnLst>
                                    <p:set>
                                      <p:cBhvr>
                                        <p:cTn id="23" dur="1" fill="hold">
                                          <p:stCondLst>
                                            <p:cond delay="0"/>
                                          </p:stCondLst>
                                        </p:cTn>
                                        <p:tgtEl>
                                          <p:spTgt spid="23559"/>
                                        </p:tgtEl>
                                        <p:attrNameLst>
                                          <p:attrName>style.visibility</p:attrName>
                                        </p:attrNameLst>
                                      </p:cBhvr>
                                      <p:to>
                                        <p:strVal val="visible"/>
                                      </p:to>
                                    </p:set>
                                    <p:animEffect transition="in" filter="fade">
                                      <p:cBhvr>
                                        <p:cTn id="24" dur="1000"/>
                                        <p:tgtEl>
                                          <p:spTgt spid="23559"/>
                                        </p:tgtEl>
                                      </p:cBhvr>
                                    </p:animEffect>
                                    <p:anim calcmode="lin" valueType="num">
                                      <p:cBhvr>
                                        <p:cTn id="25" dur="1000" fill="hold"/>
                                        <p:tgtEl>
                                          <p:spTgt spid="23559"/>
                                        </p:tgtEl>
                                        <p:attrNameLst>
                                          <p:attrName>ppt_x</p:attrName>
                                        </p:attrNameLst>
                                      </p:cBhvr>
                                      <p:tavLst>
                                        <p:tav tm="0">
                                          <p:val>
                                            <p:strVal val="#ppt_x"/>
                                          </p:val>
                                        </p:tav>
                                        <p:tav tm="100000">
                                          <p:val>
                                            <p:strVal val="#ppt_x"/>
                                          </p:val>
                                        </p:tav>
                                      </p:tavLst>
                                    </p:anim>
                                    <p:anim calcmode="lin" valueType="num">
                                      <p:cBhvr>
                                        <p:cTn id="26" dur="1000" fill="hold"/>
                                        <p:tgtEl>
                                          <p:spTgt spid="23559"/>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27" presetClass="entr" presetSubtype="0" fill="hold" grpId="0" nodeType="afterEffect">
                                  <p:stCondLst>
                                    <p:cond delay="100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childTnLst>
                          </p:cTn>
                        </p:par>
                        <p:par>
                          <p:cTn id="33" fill="hold">
                            <p:stCondLst>
                              <p:cond delay="7909"/>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9"/>
                                        </p:tgtEl>
                                        <p:attrNameLst>
                                          <p:attrName>style.visibility</p:attrName>
                                        </p:attrNameLst>
                                      </p:cBhvr>
                                      <p:to>
                                        <p:strVal val="visible"/>
                                      </p:to>
                                    </p:set>
                                    <p:anim calcmode="discrete" valueType="clr">
                                      <p:cBhvr override="childStyle">
                                        <p:cTn id="3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gtEl>
                                        <p:attrNameLst>
                                          <p:attrName>fillcolor</p:attrName>
                                        </p:attrNameLst>
                                      </p:cBhvr>
                                      <p:tavLst>
                                        <p:tav tm="0">
                                          <p:val>
                                            <p:clrVal>
                                              <a:schemeClr val="accent2"/>
                                            </p:clrVal>
                                          </p:val>
                                        </p:tav>
                                        <p:tav tm="50000">
                                          <p:val>
                                            <p:clrVal>
                                              <a:schemeClr val="hlink"/>
                                            </p:clrVal>
                                          </p:val>
                                        </p:tav>
                                      </p:tavLst>
                                    </p:anim>
                                    <p:set>
                                      <p:cBhvr>
                                        <p:cTn id="38"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ndex"/>
          <p:cNvPicPr>
            <a:picLocks noChangeAspect="1" noChangeArrowheads="1"/>
          </p:cNvPicPr>
          <p:nvPr/>
        </p:nvPicPr>
        <p:blipFill>
          <a:blip r:embed="rId2">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11"/>
          <p:cNvSpPr txBox="1"/>
          <p:nvPr/>
        </p:nvSpPr>
        <p:spPr>
          <a:xfrm>
            <a:off x="0" y="2432050"/>
            <a:ext cx="9015413"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2800" b="1" dirty="0">
                <a:solidFill>
                  <a:srgbClr val="008000"/>
                </a:solidFill>
                <a:latin typeface="Times New Roman" panose="02020603050405020304" pitchFamily="18" charset="0"/>
                <a:cs typeface="Times New Roman" panose="02020603050405020304" pitchFamily="18" charset="0"/>
              </a:rPr>
              <a:t>B</a:t>
            </a:r>
            <a:r>
              <a:rPr lang="en-US" altLang="en-US" sz="2800" b="1" dirty="0">
                <a:solidFill>
                  <a:srgbClr val="008000"/>
                </a:solidFill>
                <a:latin typeface="Times New Roman" panose="02020603050405020304" pitchFamily="18" charset="0"/>
                <a:ea typeface="Times New Roman" panose="02020603050405020304" pitchFamily="18" charset="0"/>
              </a:rPr>
              <a:t>à</a:t>
            </a:r>
            <a:r>
              <a:rPr lang="en-US" altLang="en-US" sz="2800" b="1" dirty="0">
                <a:solidFill>
                  <a:srgbClr val="008000"/>
                </a:solidFill>
                <a:latin typeface="Times New Roman" panose="02020603050405020304" pitchFamily="18" charset="0"/>
                <a:cs typeface="Times New Roman" panose="02020603050405020304" pitchFamily="18" charset="0"/>
              </a:rPr>
              <a:t>i v</a:t>
            </a:r>
            <a:r>
              <a:rPr lang="vi-VN" altLang="en-US" sz="2800" b="1" dirty="0">
                <a:solidFill>
                  <a:srgbClr val="008000"/>
                </a:solidFill>
                <a:latin typeface="Times New Roman" panose="02020603050405020304" pitchFamily="18" charset="0"/>
                <a:cs typeface="Times New Roman" panose="02020603050405020304" pitchFamily="18" charset="0"/>
              </a:rPr>
              <a:t>ă</a:t>
            </a:r>
            <a:r>
              <a:rPr lang="en-US" altLang="en-US" sz="2800" b="1" dirty="0">
                <a:solidFill>
                  <a:srgbClr val="008000"/>
                </a:solidFill>
                <a:latin typeface="Times New Roman" panose="02020603050405020304" pitchFamily="18" charset="0"/>
                <a:cs typeface="Times New Roman" panose="02020603050405020304" pitchFamily="18" charset="0"/>
              </a:rPr>
              <a:t>n giúp em hiểu </a:t>
            </a:r>
            <a:r>
              <a:rPr lang="vi-VN" altLang="en-US" sz="2800" b="1" dirty="0">
                <a:solidFill>
                  <a:srgbClr val="008000"/>
                </a:solidFill>
                <a:latin typeface="Times New Roman" panose="02020603050405020304" pitchFamily="18" charset="0"/>
                <a:cs typeface="Times New Roman" panose="02020603050405020304" pitchFamily="18" charset="0"/>
              </a:rPr>
              <a:t>gì </a:t>
            </a:r>
          </a:p>
          <a:p>
            <a:pPr marL="0" lvl="0" indent="0" algn="ctr" eaLnBrk="1" hangingPunct="1">
              <a:spcBef>
                <a:spcPct val="0"/>
              </a:spcBef>
              <a:buNone/>
            </a:pPr>
            <a:r>
              <a:rPr lang="en-US" altLang="en-US" sz="2800" b="1" dirty="0">
                <a:solidFill>
                  <a:srgbClr val="008000"/>
                </a:solidFill>
                <a:latin typeface="Times New Roman" panose="02020603050405020304" pitchFamily="18" charset="0"/>
                <a:cs typeface="Times New Roman" panose="02020603050405020304" pitchFamily="18" charset="0"/>
              </a:rPr>
              <a:t>về truyền thống v</a:t>
            </a:r>
            <a:r>
              <a:rPr lang="vi-VN" altLang="en-US" sz="2800" b="1" dirty="0">
                <a:solidFill>
                  <a:srgbClr val="008000"/>
                </a:solidFill>
                <a:latin typeface="Times New Roman" panose="02020603050405020304" pitchFamily="18" charset="0"/>
                <a:cs typeface="Times New Roman" panose="02020603050405020304" pitchFamily="18" charset="0"/>
              </a:rPr>
              <a:t>ă</a:t>
            </a:r>
            <a:r>
              <a:rPr lang="en-US" altLang="en-US" sz="2800" b="1" dirty="0">
                <a:solidFill>
                  <a:srgbClr val="008000"/>
                </a:solidFill>
                <a:latin typeface="Times New Roman" panose="02020603050405020304" pitchFamily="18" charset="0"/>
                <a:cs typeface="Times New Roman" panose="02020603050405020304" pitchFamily="18" charset="0"/>
              </a:rPr>
              <a:t>n hóa Việt Nam</a:t>
            </a:r>
            <a:r>
              <a:rPr lang="vi-VN"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ea typeface="Times New Roman" panose="02020603050405020304" pitchFamily="18" charset="0"/>
            </a:endParaRPr>
          </a:p>
        </p:txBody>
      </p:sp>
      <p:sp>
        <p:nvSpPr>
          <p:cNvPr id="10" name="Text Box 12"/>
          <p:cNvSpPr txBox="1"/>
          <p:nvPr/>
        </p:nvSpPr>
        <p:spPr>
          <a:xfrm>
            <a:off x="-66675" y="3578225"/>
            <a:ext cx="9210675"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50000"/>
              </a:spcBef>
              <a:buNone/>
            </a:pPr>
            <a:r>
              <a:rPr lang="en-US" altLang="en-US"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Việt Nam l</a:t>
            </a:r>
            <a:r>
              <a:rPr lang="en-US" altLang="en-US" b="1" dirty="0">
                <a:solidFill>
                  <a:srgbClr val="0000CC"/>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một đất nước có nền văn hiến lâu </a:t>
            </a:r>
            <a:r>
              <a:rPr lang="vi-VN" altLang="en-US"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a:t>
            </a:r>
            <a:r>
              <a:rPr lang="en-US" altLang="en-US"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ời. </a:t>
            </a:r>
            <a:endParaRPr lang="en-US" altLang="en-US" dirty="0">
              <a:solidFill>
                <a:srgbClr val="0000CC"/>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871764" y="169364"/>
            <a:ext cx="8132763"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latin typeface="Times New Roman" panose="02020603050405020304" pitchFamily="18" charset="0"/>
                <a:cs typeface="Times New Roman" panose="02020603050405020304" pitchFamily="18" charset="0"/>
              </a:rPr>
              <a:t>Tập</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2" name="Text Box 9"/>
          <p:cNvSpPr txBox="1">
            <a:spLocks noChangeArrowheads="1"/>
          </p:cNvSpPr>
          <p:nvPr/>
        </p:nvSpPr>
        <p:spPr bwMode="auto">
          <a:xfrm>
            <a:off x="5410200" y="1123471"/>
            <a:ext cx="3200400" cy="523875"/>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3C8C93"/>
                </a:solidFill>
                <a:latin typeface="Times New Roman" panose="02020603050405020304" pitchFamily="18" charset="0"/>
                <a:cs typeface="Times New Roman" panose="02020603050405020304" pitchFamily="18" charset="0"/>
              </a:rPr>
              <a:t>Nguyễn Ho</a:t>
            </a:r>
            <a:r>
              <a:rPr lang="en-US" altLang="vi-VN" sz="2800" b="1" i="1" dirty="0">
                <a:solidFill>
                  <a:srgbClr val="3C8C93"/>
                </a:solidFill>
                <a:latin typeface="Times New Roman" panose="02020603050405020304" pitchFamily="18" charset="0"/>
                <a:ea typeface="Times New Roman" panose="02020603050405020304" pitchFamily="18" charset="0"/>
              </a:rPr>
              <a:t>à</a:t>
            </a:r>
            <a:r>
              <a:rPr lang="en-US" altLang="vi-VN" sz="2800" b="1" i="1" dirty="0">
                <a:solidFill>
                  <a:srgbClr val="3C8C93"/>
                </a:solidFill>
                <a:latin typeface="Times New Roman" panose="02020603050405020304" pitchFamily="18" charset="0"/>
                <a:cs typeface="Times New Roman" panose="02020603050405020304" pitchFamily="18" charset="0"/>
              </a:rPr>
              <a:t>ng</a:t>
            </a:r>
            <a:endParaRPr lang="en-US" altLang="vi-VN" sz="2800" b="1" i="1" dirty="0">
              <a:solidFill>
                <a:srgbClr val="3C8C93"/>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par>
                          <p:cTn id="16" fill="hold">
                            <p:stCondLst>
                              <p:cond delay="0"/>
                            </p:stCondLst>
                            <p:childTnLst>
                              <p:par>
                                <p:cTn id="17" presetID="27" presetClass="entr" presetSubtype="0" fill="hold" grpId="0" nodeType="afterEffect">
                                  <p:stCondLst>
                                    <p:cond delay="200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ndex"/>
          <p:cNvPicPr>
            <a:picLocks noChangeAspect="1" noChangeArrowheads="1"/>
          </p:cNvPicPr>
          <p:nvPr/>
        </p:nvPicPr>
        <p:blipFill>
          <a:blip r:embed="rId3">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Text Box 4"/>
          <p:cNvSpPr txBox="1"/>
          <p:nvPr/>
        </p:nvSpPr>
        <p:spPr>
          <a:xfrm>
            <a:off x="457200" y="593725"/>
            <a:ext cx="81534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spcBef>
                <a:spcPct val="50000"/>
              </a:spcBef>
              <a:buNone/>
            </a:pPr>
            <a:endParaRPr lang="vi-VN" altLang="vi-VN" sz="4000" dirty="0">
              <a:solidFill>
                <a:srgbClr val="0000CC"/>
              </a:solidFill>
              <a:latin typeface="Times New Roman" panose="02020603050405020304" pitchFamily="18" charset="0"/>
            </a:endParaRPr>
          </a:p>
        </p:txBody>
      </p:sp>
      <p:sp>
        <p:nvSpPr>
          <p:cNvPr id="28685" name="Text Box 13"/>
          <p:cNvSpPr txBox="1"/>
          <p:nvPr/>
        </p:nvSpPr>
        <p:spPr>
          <a:xfrm>
            <a:off x="-52387" y="4106863"/>
            <a:ext cx="914400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vi-VN" altLang="vi-VN" sz="3000" b="1" dirty="0">
                <a:solidFill>
                  <a:srgbClr val="FF0000"/>
                </a:solidFill>
                <a:latin typeface="Times New Roman" panose="02020603050405020304" pitchFamily="18" charset="0"/>
                <a:sym typeface="Wingdings 3" panose="05040102010807070707" pitchFamily="18" charset="2"/>
              </a:rPr>
              <a:t> </a:t>
            </a:r>
            <a:r>
              <a:rPr lang="vi-VN" altLang="vi-VN" sz="4000" b="1" u="sng"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Nội dung: </a:t>
            </a:r>
            <a:r>
              <a:rPr lang="vi-VN" altLang="vi-VN" sz="4000" b="1" dirty="0">
                <a:latin typeface="Times New Roman" panose="02020603050405020304" pitchFamily="18" charset="0"/>
                <a:cs typeface="Times New Roman" panose="02020603050405020304" pitchFamily="18" charset="0"/>
                <a:sym typeface="Wingdings 3" panose="05040102010807070707" pitchFamily="18" charset="2"/>
              </a:rPr>
              <a:t>Việt Nam có truyền thống khoa cử, thể hiện nền văn hiến lâu đời .</a:t>
            </a:r>
            <a:endParaRPr lang="en-US" altLang="vi-VN" sz="4000" b="1" dirty="0">
              <a:latin typeface="Times New Roman" panose="02020603050405020304" pitchFamily="18" charset="0"/>
              <a:ea typeface="Times New Roman" panose="02020603050405020304" pitchFamily="18" charset="0"/>
              <a:sym typeface="Wingdings 3" panose="05040102010807070707" pitchFamily="18" charset="2"/>
            </a:endParaRPr>
          </a:p>
        </p:txBody>
      </p:sp>
      <p:sp>
        <p:nvSpPr>
          <p:cNvPr id="25605" name="Text Box 9"/>
          <p:cNvSpPr txBox="1"/>
          <p:nvPr/>
        </p:nvSpPr>
        <p:spPr>
          <a:xfrm>
            <a:off x="5486400" y="1066910"/>
            <a:ext cx="32004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0000CC"/>
                </a:solidFill>
                <a:latin typeface="Times New Roman" panose="02020603050405020304" pitchFamily="18" charset="0"/>
                <a:cs typeface="Times New Roman" panose="02020603050405020304" pitchFamily="18" charset="0"/>
              </a:rPr>
              <a:t>Nguyễn Ho</a:t>
            </a:r>
            <a:r>
              <a:rPr lang="en-US" altLang="vi-VN" sz="2800" b="1" i="1" dirty="0">
                <a:solidFill>
                  <a:srgbClr val="0000CC"/>
                </a:solidFill>
                <a:latin typeface="Times New Roman" panose="02020603050405020304" pitchFamily="18" charset="0"/>
                <a:ea typeface="Times New Roman" panose="02020603050405020304" pitchFamily="18" charset="0"/>
              </a:rPr>
              <a:t>à</a:t>
            </a:r>
            <a:r>
              <a:rPr lang="en-US" altLang="vi-VN" sz="2800" b="1" i="1" dirty="0">
                <a:solidFill>
                  <a:srgbClr val="0000CC"/>
                </a:solidFill>
                <a:latin typeface="Times New Roman" panose="02020603050405020304" pitchFamily="18" charset="0"/>
                <a:cs typeface="Times New Roman" panose="02020603050405020304" pitchFamily="18" charset="0"/>
              </a:rPr>
              <a:t>ng</a:t>
            </a:r>
            <a:endParaRPr lang="en-US" altLang="vi-VN" sz="2800" b="1" i="1" dirty="0">
              <a:solidFill>
                <a:srgbClr val="0000CC"/>
              </a:solidFill>
              <a:latin typeface="Times New Roman" panose="02020603050405020304" pitchFamily="18" charset="0"/>
              <a:ea typeface="Times New Roman" panose="02020603050405020304" pitchFamily="18" charset="0"/>
            </a:endParaRPr>
          </a:p>
        </p:txBody>
      </p:sp>
      <p:sp>
        <p:nvSpPr>
          <p:cNvPr id="25606" name="TextBox 9"/>
          <p:cNvSpPr txBox="1"/>
          <p:nvPr/>
        </p:nvSpPr>
        <p:spPr>
          <a:xfrm>
            <a:off x="381000" y="52388"/>
            <a:ext cx="8132763"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solidFill>
                  <a:srgbClr val="0070C0"/>
                </a:solidFill>
                <a:latin typeface="Times New Roman" panose="02020603050405020304" pitchFamily="18" charset="0"/>
                <a:cs typeface="Times New Roman" panose="02020603050405020304" pitchFamily="18" charset="0"/>
              </a:rPr>
              <a:t>Tập</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a:solidFill>
                  <a:srgbClr val="0070C0"/>
                </a:solidFill>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1" name="Text Box 4"/>
          <p:cNvSpPr txBox="1"/>
          <p:nvPr/>
        </p:nvSpPr>
        <p:spPr>
          <a:xfrm>
            <a:off x="0" y="2074863"/>
            <a:ext cx="9091613" cy="1323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50000"/>
              </a:spcBef>
              <a:buNone/>
            </a:pPr>
            <a:r>
              <a:rPr lang="vi-VN" altLang="en-US" sz="4000" b="1" dirty="0">
                <a:solidFill>
                  <a:srgbClr val="CC3300"/>
                </a:solidFill>
                <a:latin typeface="Times New Roman" panose="02020603050405020304" pitchFamily="18" charset="0"/>
                <a:cs typeface="Times New Roman" panose="02020603050405020304" pitchFamily="18" charset="0"/>
              </a:rPr>
              <a:t> Em hãy cho biết nội dung chính của b</a:t>
            </a:r>
            <a:r>
              <a:rPr lang="vi-VN" altLang="en-US" sz="4000" b="1" dirty="0">
                <a:solidFill>
                  <a:srgbClr val="CC3300"/>
                </a:solidFill>
                <a:latin typeface="Times New Roman" panose="02020603050405020304" pitchFamily="18" charset="0"/>
                <a:ea typeface="Times New Roman" panose="02020603050405020304" pitchFamily="18" charset="0"/>
              </a:rPr>
              <a:t>à</a:t>
            </a:r>
            <a:r>
              <a:rPr lang="vi-VN" altLang="en-US" sz="4000" b="1" dirty="0">
                <a:solidFill>
                  <a:srgbClr val="CC3300"/>
                </a:solidFill>
                <a:latin typeface="Times New Roman" panose="02020603050405020304" pitchFamily="18" charset="0"/>
                <a:cs typeface="Times New Roman" panose="02020603050405020304" pitchFamily="18" charset="0"/>
              </a:rPr>
              <a:t>i Nghìn năm văn hiến ? </a:t>
            </a:r>
            <a:endParaRPr lang="en-US" altLang="en-US" sz="4000" b="1" dirty="0">
              <a:solidFill>
                <a:srgbClr val="CC3300"/>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med" advTm="2964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500"/>
                                        <p:tgtEl>
                                          <p:spTgt spid="11"/>
                                        </p:tgtEl>
                                      </p:cBhvr>
                                    </p:animEffect>
                                  </p:childTnLst>
                                </p:cTn>
                              </p:par>
                            </p:childTnLst>
                          </p:cTn>
                        </p:par>
                        <p:par>
                          <p:cTn id="8" fill="hold">
                            <p:stCondLst>
                              <p:cond delay="1500"/>
                            </p:stCondLst>
                            <p:childTnLst>
                              <p:par>
                                <p:cTn id="9" presetID="27" presetClass="entr" presetSubtype="0" fill="hold" grpId="0" nodeType="afterEffect">
                                  <p:stCondLst>
                                    <p:cond delay="2000"/>
                                  </p:stCondLst>
                                  <p:iterate type="lt">
                                    <p:tmPct val="50000"/>
                                  </p:iterate>
                                  <p:childTnLst>
                                    <p:set>
                                      <p:cBhvr>
                                        <p:cTn id="10" dur="1" fill="hold">
                                          <p:stCondLst>
                                            <p:cond delay="0"/>
                                          </p:stCondLst>
                                        </p:cTn>
                                        <p:tgtEl>
                                          <p:spTgt spid="28685"/>
                                        </p:tgtEl>
                                        <p:attrNameLst>
                                          <p:attrName>style.visibility</p:attrName>
                                        </p:attrNameLst>
                                      </p:cBhvr>
                                      <p:to>
                                        <p:strVal val="visible"/>
                                      </p:to>
                                    </p:set>
                                    <p:anim calcmode="discrete" valueType="clr">
                                      <p:cBhvr override="childStyle">
                                        <p:cTn id="11" dur="80"/>
                                        <p:tgtEl>
                                          <p:spTgt spid="2868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8685"/>
                                        </p:tgtEl>
                                        <p:attrNameLst>
                                          <p:attrName>fillcolor</p:attrName>
                                        </p:attrNameLst>
                                      </p:cBhvr>
                                      <p:tavLst>
                                        <p:tav tm="0">
                                          <p:val>
                                            <p:clrVal>
                                              <a:schemeClr val="accent2"/>
                                            </p:clrVal>
                                          </p:val>
                                        </p:tav>
                                        <p:tav tm="50000">
                                          <p:val>
                                            <p:clrVal>
                                              <a:schemeClr val="hlink"/>
                                            </p:clrVal>
                                          </p:val>
                                        </p:tav>
                                      </p:tavLst>
                                    </p:anim>
                                    <p:set>
                                      <p:cBhvr>
                                        <p:cTn id="13" dur="80"/>
                                        <p:tgtEl>
                                          <p:spTgt spid="286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images253960_1"/>
          <p:cNvPicPr>
            <a:picLocks noChangeAspect="1" noChangeArrowheads="1"/>
          </p:cNvPicPr>
          <p:nvPr/>
        </p:nvPicPr>
        <p:blipFill>
          <a:blip r:embed="rId3"/>
          <a:srcRect/>
          <a:stretch>
            <a:fillRect/>
          </a:stretch>
        </p:blipFill>
        <p:spPr bwMode="auto">
          <a:xfrm>
            <a:off x="0" y="-67628"/>
            <a:ext cx="9143999" cy="63760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3" name="Text Box 5"/>
          <p:cNvSpPr txBox="1"/>
          <p:nvPr/>
        </p:nvSpPr>
        <p:spPr>
          <a:xfrm>
            <a:off x="0" y="6338888"/>
            <a:ext cx="9144000" cy="519112"/>
          </a:xfrm>
          <a:prstGeom prst="rect">
            <a:avLst/>
          </a:prstGeom>
          <a:solidFill>
            <a:srgbClr val="FFCCCC"/>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50000"/>
              </a:spcBef>
              <a:buNone/>
            </a:pPr>
            <a:r>
              <a:rPr lang="en-US" altLang="en-US" sz="2800" b="1" dirty="0">
                <a:solidFill>
                  <a:srgbClr val="0000FF"/>
                </a:solidFill>
                <a:latin typeface="Times New Roman" panose="02020603050405020304" pitchFamily="18" charset="0"/>
              </a:rPr>
              <a:t>Bác Hồ đến thăm Văn Miếu</a:t>
            </a: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amond(in)">
                                      <p:cBhvr>
                                        <p:cTn id="7" dur="1500"/>
                                        <p:tgtEl>
                                          <p:spTgt spid="32772"/>
                                        </p:tgtEl>
                                      </p:cBhvr>
                                    </p:animEffect>
                                  </p:childTnLst>
                                </p:cTn>
                              </p:par>
                            </p:childTnLst>
                          </p:cTn>
                        </p:par>
                        <p:par>
                          <p:cTn id="8" fill="hold">
                            <p:stCondLst>
                              <p:cond delay="1500"/>
                            </p:stCondLst>
                            <p:childTnLst>
                              <p:par>
                                <p:cTn id="9" presetID="2" presetClass="entr" presetSubtype="4"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additive="base">
                                        <p:cTn id="11" dur="500" fill="hold"/>
                                        <p:tgtEl>
                                          <p:spTgt spid="32773"/>
                                        </p:tgtEl>
                                        <p:attrNameLst>
                                          <p:attrName>ppt_x</p:attrName>
                                        </p:attrNameLst>
                                      </p:cBhvr>
                                      <p:tavLst>
                                        <p:tav tm="0">
                                          <p:val>
                                            <p:strVal val="#ppt_x"/>
                                          </p:val>
                                        </p:tav>
                                        <p:tav tm="100000">
                                          <p:val>
                                            <p:strVal val="#ppt_x"/>
                                          </p:val>
                                        </p:tav>
                                      </p:tavLst>
                                    </p:anim>
                                    <p:anim calcmode="lin" valueType="num">
                                      <p:cBhvr additive="base">
                                        <p:cTn id="12"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3895694666_4448d79518"/>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71120"/>
            <a:ext cx="9143999" cy="68529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18" name="Text Box 5"/>
          <p:cNvSpPr txBox="1"/>
          <p:nvPr/>
        </p:nvSpPr>
        <p:spPr>
          <a:xfrm>
            <a:off x="381000" y="406400"/>
            <a:ext cx="8382000" cy="56943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spcBef>
                <a:spcPct val="50000"/>
              </a:spcBef>
              <a:buNone/>
            </a:pPr>
            <a:r>
              <a:rPr lang="en-US" altLang="en-US" sz="2800" b="1" dirty="0">
                <a:solidFill>
                  <a:schemeClr val="accent4"/>
                </a:solidFill>
                <a:latin typeface="Times New Roman" panose="02020603050405020304" pitchFamily="18" charset="0"/>
              </a:rPr>
              <a:t>      Trong số  2896 vị tiến sĩ, có 5 người đỗ tiến sĩ 2 lần (Đỗ tiến sĩ ở khóa trước rồi thi lại ở khóa sau).</a:t>
            </a:r>
          </a:p>
          <a:p>
            <a:pPr marL="0" lvl="0" indent="0" algn="just" eaLnBrk="1" hangingPunct="1">
              <a:spcBef>
                <a:spcPct val="50000"/>
              </a:spcBef>
              <a:buNone/>
            </a:pPr>
            <a:r>
              <a:rPr lang="en-US" altLang="en-US" sz="2800" b="1" dirty="0">
                <a:solidFill>
                  <a:schemeClr val="accent4"/>
                </a:solidFill>
                <a:latin typeface="Times New Roman" panose="02020603050405020304" pitchFamily="18" charset="0"/>
              </a:rPr>
              <a:t>      Thời Nguyễn, triều đình chia những người đỗ tiến sĩ làm 2 bảng. Những người đỗ ở thứ hạng thấp, coi như được lấy đỗ thêm, gọi là phó bảng. 2896 tiến sĩ trong bài gồm cả các vị phó bảng.</a:t>
            </a:r>
          </a:p>
          <a:p>
            <a:pPr marL="0" lvl="0" indent="0" algn="just" eaLnBrk="1" hangingPunct="1">
              <a:spcBef>
                <a:spcPct val="50000"/>
              </a:spcBef>
              <a:buNone/>
            </a:pPr>
            <a:r>
              <a:rPr lang="en-US" altLang="en-US" sz="2800" b="1" dirty="0">
                <a:solidFill>
                  <a:schemeClr val="accent4"/>
                </a:solidFill>
                <a:latin typeface="Times New Roman" panose="02020603050405020304" pitchFamily="18" charset="0"/>
              </a:rPr>
              <a:t>      Trong 2896 vị tiến sĩ, có 46 trạng nguyên. Trạng nguyên là danh hiệu cao nhất về học vấn thời xưa. Có triều đại lấy người đỗ cao nhất trong kì thi tiến sĩ làm trạng nguyên, bảng nhãn (đỗ thứ nhì), thám hoa (đỗ thứ ba). Triều Nguyễn không có danh hiệu trạng nguyên, người đỗ cao nhất là bảng nhãn.</a:t>
            </a: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3895694666_4448d79518"/>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0" y="-71120"/>
            <a:ext cx="9143999" cy="6852920"/>
          </a:xfrm>
          <a:prstGeom prst="rect">
            <a:avLst/>
          </a:prstGeom>
          <a:solidFill>
            <a:srgbClr val="FFFFFF">
              <a:shade val="85000"/>
            </a:srgbClr>
          </a:solidFill>
          <a:ln w="88900" cap="sq">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5" name="TextBox 1"/>
          <p:cNvSpPr txBox="1"/>
          <p:nvPr/>
        </p:nvSpPr>
        <p:spPr>
          <a:xfrm>
            <a:off x="838200" y="1752600"/>
            <a:ext cx="46482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spcBef>
                <a:spcPct val="0"/>
              </a:spcBef>
              <a:buNone/>
            </a:pPr>
            <a:r>
              <a:rPr lang="vi-VN" altLang="en-US" sz="3000" b="1" dirty="0">
                <a:solidFill>
                  <a:srgbClr val="0000CC"/>
                </a:solidFill>
                <a:latin typeface="Times New Roman" panose="02020603050405020304" pitchFamily="18" charset="0"/>
                <a:cs typeface="Times New Roman" panose="02020603050405020304" pitchFamily="18" charset="0"/>
              </a:rPr>
              <a:t> </a:t>
            </a:r>
            <a:r>
              <a:rPr lang="vi-VN" altLang="en-US" sz="3000" b="1" dirty="0">
                <a:solidFill>
                  <a:srgbClr val="002060"/>
                </a:solidFill>
                <a:latin typeface="Times New Roman" panose="02020603050405020304" pitchFamily="18" charset="0"/>
                <a:cs typeface="Times New Roman" panose="02020603050405020304" pitchFamily="18" charset="0"/>
              </a:rPr>
              <a:t>* Luyện đọc diễn cảm</a:t>
            </a:r>
            <a:endParaRPr lang="en-US" altLang="en-US" sz="3000" b="1" dirty="0">
              <a:solidFill>
                <a:srgbClr val="00206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81000" y="2362200"/>
            <a:ext cx="8458200" cy="2708275"/>
          </a:xfrm>
          <a:prstGeom prst="rect">
            <a:avLst/>
          </a:prstGeom>
          <a:noFill/>
        </p:spPr>
        <p:txBody>
          <a:bodyPr>
            <a:spAutoFit/>
          </a:bodyPr>
          <a:lstStyle/>
          <a:p>
            <a:pPr algn="just">
              <a:buNone/>
            </a:pPr>
            <a:r>
              <a:rPr lang="vi-VN" altLang="x-none" dirty="0">
                <a:latin typeface="VNI-Times" pitchFamily="2" charset="0"/>
              </a:rPr>
              <a:t>     </a:t>
            </a:r>
            <a:r>
              <a:rPr lang="vi-VN" altLang="x-none" sz="2800" dirty="0">
                <a:solidFill>
                  <a:srgbClr val="0D0D0D"/>
                </a:solidFill>
                <a:latin typeface="Times New Roman" panose="02020603050405020304" pitchFamily="18" charset="0"/>
                <a:cs typeface="Times New Roman" panose="02020603050405020304" pitchFamily="18" charset="0"/>
              </a:rPr>
              <a:t>Đến thăm Văn Miếu – Quốc Tử Giám ở thủ đô H</a:t>
            </a:r>
            <a:r>
              <a:rPr lang="vi-VN" altLang="x-none" sz="2800" dirty="0">
                <a:solidFill>
                  <a:srgbClr val="0D0D0D"/>
                </a:solidFill>
                <a:latin typeface="Times New Roman" panose="02020603050405020304" pitchFamily="18" charset="0"/>
                <a:ea typeface="Times New Roman" panose="02020603050405020304" pitchFamily="18" charset="0"/>
              </a:rPr>
              <a:t>à</a:t>
            </a:r>
            <a:r>
              <a:rPr lang="vi-VN" altLang="x-none" sz="2800" dirty="0">
                <a:solidFill>
                  <a:srgbClr val="0D0D0D"/>
                </a:solidFill>
                <a:latin typeface="Times New Roman" panose="02020603050405020304" pitchFamily="18" charset="0"/>
                <a:cs typeface="Times New Roman" panose="02020603050405020304" pitchFamily="18" charset="0"/>
              </a:rPr>
              <a:t> Nội, ngôi trường được coi l</a:t>
            </a:r>
            <a:r>
              <a:rPr lang="vi-VN" altLang="x-none" sz="2800" dirty="0">
                <a:solidFill>
                  <a:srgbClr val="0D0D0D"/>
                </a:solidFill>
                <a:latin typeface="Times New Roman" panose="02020603050405020304" pitchFamily="18" charset="0"/>
                <a:ea typeface="Times New Roman" panose="02020603050405020304" pitchFamily="18" charset="0"/>
              </a:rPr>
              <a:t>à</a:t>
            </a:r>
            <a:r>
              <a:rPr lang="vi-VN" altLang="x-none" sz="2800" dirty="0">
                <a:solidFill>
                  <a:srgbClr val="0D0D0D"/>
                </a:solidFill>
                <a:latin typeface="Times New Roman" panose="02020603050405020304" pitchFamily="18" charset="0"/>
                <a:cs typeface="Times New Roman" panose="02020603050405020304" pitchFamily="18" charset="0"/>
              </a:rPr>
              <a:t> trường đại học đầu tiên của Việt Nam, khách nước ngo</a:t>
            </a:r>
            <a:r>
              <a:rPr lang="vi-VN" altLang="x-none" sz="2800" dirty="0">
                <a:solidFill>
                  <a:srgbClr val="0D0D0D"/>
                </a:solidFill>
                <a:latin typeface="Times New Roman" panose="02020603050405020304" pitchFamily="18" charset="0"/>
                <a:ea typeface="Times New Roman" panose="02020603050405020304" pitchFamily="18" charset="0"/>
              </a:rPr>
              <a:t>à</a:t>
            </a:r>
            <a:r>
              <a:rPr lang="vi-VN" altLang="x-none" sz="2800" dirty="0">
                <a:solidFill>
                  <a:srgbClr val="0D0D0D"/>
                </a:solidFill>
                <a:latin typeface="Times New Roman" panose="02020603050405020304" pitchFamily="18" charset="0"/>
                <a:cs typeface="Times New Roman" panose="02020603050405020304" pitchFamily="18" charset="0"/>
              </a:rPr>
              <a:t>i không khỏi ngạc nhiên khi biết rằng từ năm 1075 đến khoa thi cuối cùng v</a:t>
            </a:r>
            <a:r>
              <a:rPr lang="vi-VN" altLang="x-none" sz="2800" dirty="0">
                <a:solidFill>
                  <a:srgbClr val="0D0D0D"/>
                </a:solidFill>
                <a:latin typeface="Times New Roman" panose="02020603050405020304" pitchFamily="18" charset="0"/>
                <a:ea typeface="Times New Roman" panose="02020603050405020304" pitchFamily="18" charset="0"/>
              </a:rPr>
              <a:t>à</a:t>
            </a:r>
            <a:r>
              <a:rPr lang="vi-VN" altLang="x-none" sz="2800" dirty="0">
                <a:solidFill>
                  <a:srgbClr val="0D0D0D"/>
                </a:solidFill>
                <a:latin typeface="Times New Roman" panose="02020603050405020304" pitchFamily="18" charset="0"/>
                <a:cs typeface="Times New Roman" panose="02020603050405020304" pitchFamily="18" charset="0"/>
              </a:rPr>
              <a:t>o năm 1919, các triều vua Việt Nam đã tổ chức được 185 khoa thi, lấy đỗ gần 3000 tiến sĩ, cụ thể như sau:</a:t>
            </a:r>
            <a:endParaRPr sz="2800" dirty="0">
              <a:solidFill>
                <a:srgbClr val="0D0D0D"/>
              </a:solidFill>
              <a:latin typeface="Times New Roman" panose="02020603050405020304" pitchFamily="18" charset="0"/>
              <a:ea typeface="Times New Roman" panose="02020603050405020304" pitchFamily="18" charset="0"/>
            </a:endParaRPr>
          </a:p>
        </p:txBody>
      </p:sp>
      <p:sp>
        <p:nvSpPr>
          <p:cNvPr id="35847" name="Text Box 9"/>
          <p:cNvSpPr txBox="1">
            <a:spLocks noChangeArrowheads="1"/>
          </p:cNvSpPr>
          <p:nvPr/>
        </p:nvSpPr>
        <p:spPr bwMode="auto">
          <a:xfrm>
            <a:off x="5486400" y="919956"/>
            <a:ext cx="3200400" cy="522288"/>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3C8C93"/>
                </a:solidFill>
                <a:latin typeface="Times New Roman" panose="02020603050405020304" pitchFamily="18" charset="0"/>
                <a:cs typeface="Times New Roman" panose="02020603050405020304" pitchFamily="18" charset="0"/>
              </a:rPr>
              <a:t>Nguyễn Ho</a:t>
            </a:r>
            <a:r>
              <a:rPr lang="en-US" altLang="vi-VN" sz="2800" b="1" i="1" dirty="0">
                <a:solidFill>
                  <a:srgbClr val="3C8C93"/>
                </a:solidFill>
                <a:latin typeface="Times New Roman" panose="02020603050405020304" pitchFamily="18" charset="0"/>
                <a:ea typeface="Times New Roman" panose="02020603050405020304" pitchFamily="18" charset="0"/>
              </a:rPr>
              <a:t>à</a:t>
            </a:r>
            <a:r>
              <a:rPr lang="en-US" altLang="vi-VN" sz="2800" b="1" i="1" dirty="0">
                <a:solidFill>
                  <a:srgbClr val="3C8C93"/>
                </a:solidFill>
                <a:latin typeface="Times New Roman" panose="02020603050405020304" pitchFamily="18" charset="0"/>
                <a:cs typeface="Times New Roman" panose="02020603050405020304" pitchFamily="18" charset="0"/>
              </a:rPr>
              <a:t>ng</a:t>
            </a:r>
            <a:endParaRPr lang="en-US" altLang="vi-VN" sz="2800" b="1" i="1" dirty="0">
              <a:solidFill>
                <a:srgbClr val="3C8C93"/>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flipH="1">
            <a:off x="6781800" y="25146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66800" y="2976563"/>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267200" y="28956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981200" y="3373438"/>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53400" y="3335338"/>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3875" y="37465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295400" y="41275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24413" y="41910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14400" y="46609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348163" y="46482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24413" y="3235325"/>
            <a:ext cx="3252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553200" y="3700463"/>
            <a:ext cx="1524000"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391400" y="379095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56463" y="4545013"/>
            <a:ext cx="76200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28900" y="4953000"/>
            <a:ext cx="1524000" cy="4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693" name="TextBox 24"/>
          <p:cNvSpPr txBox="1"/>
          <p:nvPr/>
        </p:nvSpPr>
        <p:spPr>
          <a:xfrm>
            <a:off x="381000" y="-44450"/>
            <a:ext cx="8131175"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latin typeface="Times New Roman" panose="02020603050405020304" pitchFamily="18" charset="0"/>
                <a:cs typeface="Times New Roman" panose="02020603050405020304" pitchFamily="18" charset="0"/>
              </a:rPr>
              <a:t>Tập</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med" advTm="75613">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3895694666_4448d79518"/>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0" y="-71120"/>
            <a:ext cx="9143999" cy="68529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181" name="Text Box 5"/>
          <p:cNvSpPr txBox="1"/>
          <p:nvPr/>
        </p:nvSpPr>
        <p:spPr>
          <a:xfrm>
            <a:off x="0" y="3155950"/>
            <a:ext cx="9144000" cy="18161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spcBef>
                <a:spcPct val="50000"/>
              </a:spcBef>
              <a:buNone/>
            </a:pPr>
            <a:r>
              <a:rPr lang="en-US" altLang="vi-VN" sz="2800" b="1" dirty="0">
                <a:solidFill>
                  <a:srgbClr val="002060"/>
                </a:solidFill>
                <a:latin typeface="Times New Roman" panose="02020603050405020304" pitchFamily="18" charset="0"/>
                <a:sym typeface="Wingdings 3" panose="05040102010807070707" pitchFamily="18" charset="2"/>
              </a:rPr>
              <a:t></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B</a:t>
            </a:r>
            <a:r>
              <a:rPr lang="en-US" altLang="vi-VN" sz="2800" b="1" dirty="0">
                <a:solidFill>
                  <a:srgbClr val="00206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i v</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ă</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n giúp ta hiểu rõ v</a:t>
            </a:r>
            <a:r>
              <a:rPr lang="en-US" altLang="vi-VN" sz="2800" b="1" dirty="0">
                <a:solidFill>
                  <a:srgbClr val="00206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 thêm tự h</a:t>
            </a:r>
            <a:r>
              <a:rPr lang="en-US" altLang="vi-VN" sz="2800" b="1" dirty="0">
                <a:solidFill>
                  <a:srgbClr val="00206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o về truyền thống hiếu học tốt </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đ</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ẹp của dân tộc. Vì thế, chúng ta - những chủ nhân t</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ươ</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ng lai của </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đ</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ất n</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ư</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ớc, phải biết kế thừa truyền thống </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đ</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ó v</a:t>
            </a:r>
            <a:r>
              <a:rPr lang="en-US" altLang="vi-VN" sz="2800" b="1" dirty="0">
                <a:solidFill>
                  <a:srgbClr val="00206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 nỗ lực học tập xây dựng </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đ</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ất n</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ư</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ớc gi</a:t>
            </a:r>
            <a:r>
              <a:rPr lang="en-US" altLang="vi-VN" sz="2800" b="1" dirty="0">
                <a:solidFill>
                  <a:srgbClr val="00206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u </a:t>
            </a:r>
            <a:r>
              <a:rPr lang="vi-VN"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đ</a:t>
            </a:r>
            <a:r>
              <a:rPr lang="en-US" altLang="vi-VN" sz="2800" b="1" dirty="0">
                <a:solidFill>
                  <a:srgbClr val="002060"/>
                </a:solidFill>
                <a:latin typeface="Times New Roman" panose="02020603050405020304" pitchFamily="18" charset="0"/>
                <a:cs typeface="Times New Roman" panose="02020603050405020304" pitchFamily="18" charset="0"/>
                <a:sym typeface="Wingdings 3" panose="05040102010807070707" pitchFamily="18" charset="2"/>
              </a:rPr>
              <a:t>ẹp.</a:t>
            </a:r>
            <a:endParaRPr lang="en-US" altLang="vi-VN" sz="2800" b="1" dirty="0">
              <a:solidFill>
                <a:srgbClr val="002060"/>
              </a:solidFill>
              <a:latin typeface="Times New Roman" panose="02020603050405020304" pitchFamily="18" charset="0"/>
              <a:ea typeface="Times New Roman" panose="02020603050405020304" pitchFamily="18" charset="0"/>
              <a:sym typeface="Wingdings 3" panose="05040102010807070707" pitchFamily="18" charset="2"/>
            </a:endParaRPr>
          </a:p>
        </p:txBody>
      </p:sp>
      <p:sp>
        <p:nvSpPr>
          <p:cNvPr id="36879" name="Text Box 15"/>
          <p:cNvSpPr txBox="1">
            <a:spLocks noChangeArrowheads="1"/>
          </p:cNvSpPr>
          <p:nvPr/>
        </p:nvSpPr>
        <p:spPr bwMode="auto">
          <a:xfrm>
            <a:off x="0" y="2119313"/>
            <a:ext cx="9144000" cy="946150"/>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dirty="0">
                <a:solidFill>
                  <a:srgbClr val="404040"/>
                </a:solidFill>
                <a:latin typeface="Times New Roman" panose="02020603050405020304" pitchFamily="18" charset="0"/>
                <a:cs typeface="Times New Roman" panose="02020603050405020304" pitchFamily="18" charset="0"/>
              </a:rPr>
              <a:t>* Em phải l</a:t>
            </a:r>
            <a:r>
              <a:rPr lang="en-US" altLang="vi-VN" sz="2800" b="1" dirty="0">
                <a:solidFill>
                  <a:srgbClr val="404040"/>
                </a:solidFill>
                <a:latin typeface="Times New Roman" panose="02020603050405020304" pitchFamily="18" charset="0"/>
                <a:ea typeface="Times New Roman" panose="02020603050405020304" pitchFamily="18" charset="0"/>
              </a:rPr>
              <a:t>à</a:t>
            </a:r>
            <a:r>
              <a:rPr lang="en-US" altLang="vi-VN" sz="2800" b="1" dirty="0">
                <a:solidFill>
                  <a:srgbClr val="404040"/>
                </a:solidFill>
                <a:latin typeface="Times New Roman" panose="02020603050405020304" pitchFamily="18" charset="0"/>
                <a:cs typeface="Times New Roman" panose="02020603050405020304" pitchFamily="18" charset="0"/>
              </a:rPr>
              <a:t>m gì để giữ gìn truyền thống nghìn năm văn hiến của dân tộc </a:t>
            </a:r>
            <a:r>
              <a:rPr lang="vi-VN" altLang="vi-VN" sz="2800" b="1" dirty="0">
                <a:solidFill>
                  <a:srgbClr val="404040"/>
                </a:solidFill>
                <a:latin typeface="Times New Roman" panose="02020603050405020304" pitchFamily="18" charset="0"/>
                <a:cs typeface="Times New Roman" panose="02020603050405020304" pitchFamily="18" charset="0"/>
              </a:rPr>
              <a:t>ta?</a:t>
            </a:r>
            <a:endParaRPr lang="en-US" altLang="vi-VN" sz="2800" b="1" dirty="0">
              <a:solidFill>
                <a:srgbClr val="404040"/>
              </a:solidFill>
              <a:latin typeface="Times New Roman" panose="02020603050405020304" pitchFamily="18" charset="0"/>
              <a:ea typeface="Times New Roman" panose="02020603050405020304" pitchFamily="18" charset="0"/>
            </a:endParaRPr>
          </a:p>
        </p:txBody>
      </p:sp>
      <p:sp>
        <p:nvSpPr>
          <p:cNvPr id="29701" name="Text Box 9"/>
          <p:cNvSpPr txBox="1"/>
          <p:nvPr/>
        </p:nvSpPr>
        <p:spPr>
          <a:xfrm>
            <a:off x="5486400" y="1058882"/>
            <a:ext cx="3200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0000CC"/>
                </a:solidFill>
                <a:latin typeface="Times New Roman" panose="02020603050405020304" pitchFamily="18" charset="0"/>
                <a:cs typeface="Times New Roman" panose="02020603050405020304" pitchFamily="18" charset="0"/>
              </a:rPr>
              <a:t>Nguyễn Ho</a:t>
            </a:r>
            <a:r>
              <a:rPr lang="en-US" altLang="vi-VN" sz="2800" b="1" i="1" dirty="0">
                <a:solidFill>
                  <a:srgbClr val="0000CC"/>
                </a:solidFill>
                <a:latin typeface="Times New Roman" panose="02020603050405020304" pitchFamily="18" charset="0"/>
                <a:ea typeface="Times New Roman" panose="02020603050405020304" pitchFamily="18" charset="0"/>
              </a:rPr>
              <a:t>à</a:t>
            </a:r>
            <a:r>
              <a:rPr lang="en-US" altLang="vi-VN" sz="2800" b="1" i="1" dirty="0">
                <a:solidFill>
                  <a:srgbClr val="0000CC"/>
                </a:solidFill>
                <a:latin typeface="Times New Roman" panose="02020603050405020304" pitchFamily="18" charset="0"/>
                <a:cs typeface="Times New Roman" panose="02020603050405020304" pitchFamily="18" charset="0"/>
              </a:rPr>
              <a:t>ng</a:t>
            </a:r>
            <a:endParaRPr lang="en-US" altLang="vi-VN" sz="2800" b="1" i="1" dirty="0">
              <a:solidFill>
                <a:srgbClr val="0000CC"/>
              </a:solidFill>
              <a:latin typeface="Times New Roman" panose="02020603050405020304" pitchFamily="18" charset="0"/>
              <a:ea typeface="Times New Roman" panose="02020603050405020304" pitchFamily="18" charset="0"/>
            </a:endParaRPr>
          </a:p>
        </p:txBody>
      </p:sp>
      <p:sp>
        <p:nvSpPr>
          <p:cNvPr id="29702" name="TextBox 9"/>
          <p:cNvSpPr txBox="1"/>
          <p:nvPr/>
        </p:nvSpPr>
        <p:spPr>
          <a:xfrm>
            <a:off x="685800" y="14288"/>
            <a:ext cx="8131175"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latin typeface="Times New Roman" panose="02020603050405020304" pitchFamily="18" charset="0"/>
                <a:cs typeface="Times New Roman" panose="02020603050405020304" pitchFamily="18" charset="0"/>
              </a:rPr>
              <a:t>Tập</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med" advTm="32892">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6879"/>
                                        </p:tgtEl>
                                        <p:attrNameLst>
                                          <p:attrName>style.visibility</p:attrName>
                                        </p:attrNameLst>
                                      </p:cBhvr>
                                      <p:to>
                                        <p:strVal val="visible"/>
                                      </p:to>
                                    </p:set>
                                    <p:anim calcmode="discrete" valueType="clr">
                                      <p:cBhvr override="childStyle">
                                        <p:cTn id="7" dur="80"/>
                                        <p:tgtEl>
                                          <p:spTgt spid="368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79"/>
                                        </p:tgtEl>
                                        <p:attrNameLst>
                                          <p:attrName>fillcolor</p:attrName>
                                        </p:attrNameLst>
                                      </p:cBhvr>
                                      <p:tavLst>
                                        <p:tav tm="0">
                                          <p:val>
                                            <p:clrVal>
                                              <a:schemeClr val="accent2"/>
                                            </p:clrVal>
                                          </p:val>
                                        </p:tav>
                                        <p:tav tm="50000">
                                          <p:val>
                                            <p:clrVal>
                                              <a:schemeClr val="hlink"/>
                                            </p:clrVal>
                                          </p:val>
                                        </p:tav>
                                      </p:tavLst>
                                    </p:anim>
                                    <p:set>
                                      <p:cBhvr>
                                        <p:cTn id="9" dur="80"/>
                                        <p:tgtEl>
                                          <p:spTgt spid="36879"/>
                                        </p:tgtEl>
                                        <p:attrNameLst>
                                          <p:attrName>fill.type</p:attrName>
                                        </p:attrNameLst>
                                      </p:cBhvr>
                                      <p:to>
                                        <p:strVal val="solid"/>
                                      </p:to>
                                    </p:set>
                                  </p:childTnLst>
                                </p:cTn>
                              </p:par>
                            </p:childTnLst>
                          </p:cTn>
                        </p:par>
                        <p:par>
                          <p:cTn id="10" fill="hold">
                            <p:stCondLst>
                              <p:cond delay="0"/>
                            </p:stCondLst>
                            <p:childTnLst>
                              <p:par>
                                <p:cTn id="11" presetID="52" presetClass="entr" presetSubtype="0" fill="hold" grpId="0" nodeType="afterEffect">
                                  <p:stCondLst>
                                    <p:cond delay="2000"/>
                                  </p:stCondLst>
                                  <p:childTnLst>
                                    <p:set>
                                      <p:cBhvr>
                                        <p:cTn id="12" dur="1" fill="hold">
                                          <p:stCondLst>
                                            <p:cond delay="0"/>
                                          </p:stCondLst>
                                        </p:cTn>
                                        <p:tgtEl>
                                          <p:spTgt spid="50181"/>
                                        </p:tgtEl>
                                        <p:attrNameLst>
                                          <p:attrName>style.visibility</p:attrName>
                                        </p:attrNameLst>
                                      </p:cBhvr>
                                      <p:to>
                                        <p:strVal val="visible"/>
                                      </p:to>
                                    </p:set>
                                    <p:animScale>
                                      <p:cBhvr>
                                        <p:cTn id="13" dur="1500" decel="50000" fill="hold">
                                          <p:stCondLst>
                                            <p:cond delay="0"/>
                                          </p:stCondLst>
                                        </p:cTn>
                                        <p:tgtEl>
                                          <p:spTgt spid="50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4" dur="1500" decel="50000" fill="hold">
                                          <p:stCondLst>
                                            <p:cond delay="0"/>
                                          </p:stCondLst>
                                        </p:cTn>
                                        <p:tgtEl>
                                          <p:spTgt spid="50181"/>
                                        </p:tgtEl>
                                        <p:attrNameLst>
                                          <p:attrName>ppt_x</p:attrName>
                                          <p:attrName>ppt_y</p:attrName>
                                        </p:attrNameLst>
                                      </p:cBhvr>
                                    </p:animMotion>
                                    <p:animEffect transition="in" filter="fade">
                                      <p:cBhvr>
                                        <p:cTn id="15" dur="1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368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7"/>
          <p:cNvPicPr>
            <a:picLocks noChangeAspect="1" noChangeArrowheads="1"/>
          </p:cNvPicPr>
          <p:nvPr/>
        </p:nvPicPr>
        <p:blipFill>
          <a:blip r:embed="rId2"/>
          <a:srcRect/>
          <a:stretch>
            <a:fillRect/>
          </a:stretch>
        </p:blipFill>
        <p:spPr bwMode="auto">
          <a:xfrm>
            <a:off x="35560" y="0"/>
            <a:ext cx="9108440" cy="60658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401921" y="6172200"/>
            <a:ext cx="8411277" cy="584775"/>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200" b="1" i="0" u="none" strike="noStrike" kern="1200" cap="none" spc="0" normalizeH="0" baseline="0" noProof="0" dirty="0">
                <a:ln w="22225">
                  <a:solidFill>
                    <a:schemeClr val="accent2"/>
                  </a:solidFill>
                  <a:prstDash val="solid"/>
                </a:ln>
                <a:solidFill>
                  <a:srgbClr val="002060"/>
                </a:solidFill>
                <a:effectLst/>
                <a:uLnTx/>
                <a:uFillTx/>
                <a:latin typeface="Times New Roman" panose="02020603050405020304" pitchFamily="18" charset="0"/>
                <a:ea typeface="+mn-ea"/>
                <a:cs typeface="Times New Roman" panose="02020603050405020304" pitchFamily="18" charset="0"/>
              </a:rPr>
              <a:t>Lời thơ của Vua Quang Trung trong Văn miếu</a:t>
            </a:r>
            <a:endParaRPr kumimoji="0" lang="en-US" sz="3200" b="1" i="0" u="none" strike="noStrike" kern="1200" cap="none" spc="0" normalizeH="0" baseline="0" noProof="0" dirty="0">
              <a:ln w="22225">
                <a:solidFill>
                  <a:schemeClr val="accent2"/>
                </a:solidFill>
                <a:prstDash val="solid"/>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ppt_w</p:attrName>
                                        </p:attrNameLst>
                                      </p:cBhvr>
                                      <p:tavLst>
                                        <p:tav tm="0">
                                          <p:val>
                                            <p:fltVal val="0"/>
                                          </p:val>
                                        </p:tav>
                                        <p:tav tm="100000">
                                          <p:val>
                                            <p:strVal val="#ppt_w"/>
                                          </p:val>
                                        </p:tav>
                                      </p:tavLst>
                                    </p:anim>
                                    <p:anim calcmode="lin" valueType="num">
                                      <p:cBhvr>
                                        <p:cTn id="8" dur="1000" fill="hold"/>
                                        <p:tgtEl>
                                          <p:spTgt spid="38919"/>
                                        </p:tgtEl>
                                        <p:attrNameLst>
                                          <p:attrName>ppt_h</p:attrName>
                                        </p:attrNameLst>
                                      </p:cBhvr>
                                      <p:tavLst>
                                        <p:tav tm="0">
                                          <p:val>
                                            <p:fltVal val="0"/>
                                          </p:val>
                                        </p:tav>
                                        <p:tav tm="100000">
                                          <p:val>
                                            <p:strVal val="#ppt_h"/>
                                          </p:val>
                                        </p:tav>
                                      </p:tavLst>
                                    </p:anim>
                                    <p:anim calcmode="lin" valueType="num">
                                      <p:cBhvr>
                                        <p:cTn id="9" dur="1000" fill="hold"/>
                                        <p:tgtEl>
                                          <p:spTgt spid="38919"/>
                                        </p:tgtEl>
                                        <p:attrNameLst>
                                          <p:attrName>style.rotation</p:attrName>
                                        </p:attrNameLst>
                                      </p:cBhvr>
                                      <p:tavLst>
                                        <p:tav tm="0">
                                          <p:val>
                                            <p:fltVal val="90"/>
                                          </p:val>
                                        </p:tav>
                                        <p:tav tm="100000">
                                          <p:val>
                                            <p:fltVal val="0"/>
                                          </p:val>
                                        </p:tav>
                                      </p:tavLst>
                                    </p:anim>
                                    <p:animEffect transition="in" filter="fade">
                                      <p:cBhvr>
                                        <p:cTn id="10" dur="1000"/>
                                        <p:tgtEl>
                                          <p:spTgt spid="38919"/>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lum bright="70000" contrast="-70000"/>
          </a:blip>
          <a:srcRect/>
          <a:stretch>
            <a:fillRect/>
          </a:stretch>
        </p:blipFill>
        <p:spPr bwMode="auto">
          <a:xfrm>
            <a:off x="40555" y="60960"/>
            <a:ext cx="9103445" cy="67208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81000" y="1905000"/>
            <a:ext cx="8229600" cy="1143000"/>
          </a:xfrm>
        </p:spPr>
        <p:txBody>
          <a:bodyPr vert="horz" wrap="square" lIns="91440" tIns="45720" rIns="91440" bIns="45720" numCol="1" anchor="ctr" anchorCtr="0" compatLnSpc="1"/>
          <a:lstStyle/>
          <a:p>
            <a:pPr algn="l">
              <a:buNone/>
            </a:pPr>
            <a:r>
              <a:rPr lang="vi-VN" altLang="x-none" b="1" dirty="0">
                <a:solidFill>
                  <a:srgbClr val="CC3300"/>
                </a:solidFill>
                <a:latin typeface="Times New Roman" panose="02020603050405020304" pitchFamily="18" charset="0"/>
                <a:cs typeface="Times New Roman" panose="02020603050405020304" pitchFamily="18" charset="0"/>
              </a:rPr>
              <a:t>*</a:t>
            </a:r>
            <a:r>
              <a:rPr lang="vi-VN" altLang="x-none" b="1" u="sng" dirty="0">
                <a:solidFill>
                  <a:srgbClr val="CC3300"/>
                </a:solidFill>
                <a:latin typeface="Times New Roman" panose="02020603050405020304" pitchFamily="18" charset="0"/>
                <a:cs typeface="Times New Roman" panose="02020603050405020304" pitchFamily="18" charset="0"/>
              </a:rPr>
              <a:t>Về nh</a:t>
            </a:r>
            <a:r>
              <a:rPr lang="vi-VN" altLang="x-none" b="1" u="sng" dirty="0">
                <a:solidFill>
                  <a:srgbClr val="CC3300"/>
                </a:solidFill>
                <a:latin typeface="Times New Roman" panose="02020603050405020304" pitchFamily="18" charset="0"/>
                <a:ea typeface="Times New Roman" panose="02020603050405020304" pitchFamily="18" charset="0"/>
              </a:rPr>
              <a:t>à</a:t>
            </a:r>
            <a:r>
              <a:rPr lang="vi-VN" altLang="x-none" b="1" dirty="0">
                <a:solidFill>
                  <a:srgbClr val="CC3300"/>
                </a:solidFill>
                <a:latin typeface="Times New Roman" panose="02020603050405020304" pitchFamily="18" charset="0"/>
                <a:cs typeface="Times New Roman" panose="02020603050405020304" pitchFamily="18" charset="0"/>
              </a:rPr>
              <a:t>:</a:t>
            </a:r>
            <a:r>
              <a:rPr lang="vi-VN" altLang="x-none" b="1" dirty="0">
                <a:solidFill>
                  <a:srgbClr val="FF0000"/>
                </a:solidFill>
                <a:latin typeface="Times New Roman" panose="02020603050405020304" pitchFamily="18" charset="0"/>
                <a:cs typeface="Times New Roman" panose="02020603050405020304" pitchFamily="18" charset="0"/>
              </a:rPr>
              <a:t/>
            </a:r>
            <a:br>
              <a:rPr lang="vi-VN" altLang="x-none" b="1" dirty="0">
                <a:solidFill>
                  <a:srgbClr val="FF0000"/>
                </a:solidFill>
                <a:latin typeface="Times New Roman" panose="02020603050405020304" pitchFamily="18" charset="0"/>
                <a:cs typeface="Times New Roman" panose="02020603050405020304" pitchFamily="18" charset="0"/>
              </a:rPr>
            </a:br>
            <a:r>
              <a:rPr lang="vi-VN" altLang="x-none" b="1" dirty="0">
                <a:solidFill>
                  <a:srgbClr val="4597A0"/>
                </a:solidFill>
                <a:latin typeface="Times New Roman" panose="02020603050405020304" pitchFamily="18" charset="0"/>
                <a:cs typeface="Times New Roman" panose="02020603050405020304" pitchFamily="18" charset="0"/>
              </a:rPr>
              <a:t>-Đọc lại b</a:t>
            </a:r>
            <a:r>
              <a:rPr lang="vi-VN" altLang="x-none" b="1" dirty="0">
                <a:solidFill>
                  <a:srgbClr val="4597A0"/>
                </a:solidFill>
                <a:latin typeface="Times New Roman" panose="02020603050405020304" pitchFamily="18" charset="0"/>
                <a:ea typeface="Times New Roman" panose="02020603050405020304" pitchFamily="18" charset="0"/>
              </a:rPr>
              <a:t>à</a:t>
            </a:r>
            <a:r>
              <a:rPr lang="vi-VN" altLang="x-none" b="1" dirty="0">
                <a:solidFill>
                  <a:srgbClr val="4597A0"/>
                </a:solidFill>
                <a:latin typeface="Times New Roman" panose="02020603050405020304" pitchFamily="18" charset="0"/>
                <a:cs typeface="Times New Roman" panose="02020603050405020304" pitchFamily="18" charset="0"/>
              </a:rPr>
              <a:t>i.</a:t>
            </a:r>
            <a:br>
              <a:rPr lang="vi-VN" altLang="x-none" b="1" dirty="0">
                <a:solidFill>
                  <a:srgbClr val="4597A0"/>
                </a:solidFill>
                <a:latin typeface="Times New Roman" panose="02020603050405020304" pitchFamily="18" charset="0"/>
                <a:cs typeface="Times New Roman" panose="02020603050405020304" pitchFamily="18" charset="0"/>
              </a:rPr>
            </a:br>
            <a:r>
              <a:rPr lang="vi-VN" altLang="x-none" b="1" dirty="0">
                <a:solidFill>
                  <a:srgbClr val="4597A0"/>
                </a:solidFill>
                <a:latin typeface="Times New Roman" panose="02020603050405020304" pitchFamily="18" charset="0"/>
                <a:cs typeface="Times New Roman" panose="02020603050405020304" pitchFamily="18" charset="0"/>
              </a:rPr>
              <a:t>-Chuẩn bị: Sắc m</a:t>
            </a:r>
            <a:r>
              <a:rPr lang="vi-VN" altLang="x-none" b="1" dirty="0">
                <a:solidFill>
                  <a:srgbClr val="4597A0"/>
                </a:solidFill>
                <a:latin typeface="Times New Roman" panose="02020603050405020304" pitchFamily="18" charset="0"/>
                <a:ea typeface="Times New Roman" panose="02020603050405020304" pitchFamily="18" charset="0"/>
              </a:rPr>
              <a:t>à</a:t>
            </a:r>
            <a:r>
              <a:rPr lang="vi-VN" altLang="x-none" b="1" dirty="0">
                <a:solidFill>
                  <a:srgbClr val="4597A0"/>
                </a:solidFill>
                <a:latin typeface="Times New Roman" panose="02020603050405020304" pitchFamily="18" charset="0"/>
                <a:cs typeface="Times New Roman" panose="02020603050405020304" pitchFamily="18" charset="0"/>
              </a:rPr>
              <a:t>u em yêu</a:t>
            </a:r>
            <a:endParaRPr b="1" dirty="0">
              <a:solidFill>
                <a:srgbClr val="4597A0"/>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8" presetClass="emph" presetSubtype="0" fill="hold" grpId="0" nodeType="withEffect">
                                  <p:stCondLst>
                                    <p:cond delay="0"/>
                                  </p:stCondLst>
                                  <p:childTnLst>
                                    <p:animRot by="21600000">
                                      <p:cBhvr>
                                        <p:cTn id="9" dur="1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an_do_nghien_cuu"/>
          <p:cNvPicPr>
            <a:picLocks noChangeAspect="1"/>
          </p:cNvPicPr>
          <p:nvPr/>
        </p:nvPicPr>
        <p:blipFill>
          <a:blip r:embed="rId2"/>
          <a:stretch>
            <a:fillRect/>
          </a:stretch>
        </p:blipFill>
        <p:spPr>
          <a:xfrm>
            <a:off x="990600" y="609600"/>
            <a:ext cx="3465513" cy="5686425"/>
          </a:xfrm>
          <a:prstGeom prst="rect">
            <a:avLst/>
          </a:prstGeom>
          <a:noFill/>
          <a:ln w="9525">
            <a:noFill/>
          </a:ln>
        </p:spPr>
      </p:pic>
      <p:sp>
        <p:nvSpPr>
          <p:cNvPr id="3" name="Oval 5"/>
          <p:cNvSpPr/>
          <p:nvPr/>
        </p:nvSpPr>
        <p:spPr>
          <a:xfrm>
            <a:off x="2286000" y="1447800"/>
            <a:ext cx="152400" cy="1524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vi-VN" altLang="vi-VN" sz="3000" dirty="0">
              <a:solidFill>
                <a:srgbClr val="0000CC"/>
              </a:solidFill>
              <a:latin typeface="Times New Roman" panose="02020603050405020304" pitchFamily="18" charset="0"/>
            </a:endParaRPr>
          </a:p>
        </p:txBody>
      </p:sp>
      <p:sp>
        <p:nvSpPr>
          <p:cNvPr id="4" name="Line 6"/>
          <p:cNvSpPr/>
          <p:nvPr/>
        </p:nvSpPr>
        <p:spPr>
          <a:xfrm>
            <a:off x="2438400" y="1549400"/>
            <a:ext cx="2133600" cy="0"/>
          </a:xfrm>
          <a:prstGeom prst="line">
            <a:avLst/>
          </a:prstGeom>
          <a:ln w="9525" cap="flat" cmpd="sng">
            <a:solidFill>
              <a:schemeClr val="tx1"/>
            </a:solidFill>
            <a:prstDash val="solid"/>
            <a:headEnd type="none" w="med" len="med"/>
            <a:tailEnd type="triangle" w="med" len="med"/>
          </a:ln>
        </p:spPr>
      </p:sp>
      <p:sp>
        <p:nvSpPr>
          <p:cNvPr id="5" name="AutoShape 7"/>
          <p:cNvSpPr>
            <a:spLocks noChangeArrowheads="1"/>
          </p:cNvSpPr>
          <p:nvPr/>
        </p:nvSpPr>
        <p:spPr bwMode="auto">
          <a:xfrm>
            <a:off x="4706938" y="1120775"/>
            <a:ext cx="3657600" cy="990600"/>
          </a:xfrm>
          <a:prstGeom prst="flowChartAlternateProcess">
            <a:avLst/>
          </a:prstGeom>
          <a:gradFill rotWithShape="1">
            <a:gsLst>
              <a:gs pos="0">
                <a:srgbClr val="FF9933"/>
              </a:gs>
              <a:gs pos="50000">
                <a:schemeClr val="bg1"/>
              </a:gs>
              <a:gs pos="100000">
                <a:srgbClr val="FF9933"/>
              </a:gs>
            </a:gsLst>
            <a:lin ang="5400000" scaled="1"/>
          </a:gradFill>
          <a:ln w="9525">
            <a:solidFill>
              <a:schemeClr val="tx1"/>
            </a:solidFill>
            <a:miter lim="800000"/>
          </a:ln>
          <a:effectLst/>
        </p:spPr>
        <p:txBody>
          <a:bodyPr wrap="none" anchor="ctr"/>
          <a:lstStyle/>
          <a:p>
            <a:pPr algn="ctr" eaLnBrk="1" hangingPunct="1">
              <a:buNone/>
            </a:pPr>
            <a:r>
              <a:rPr sz="2800" b="1" dirty="0">
                <a:latin typeface="Times New Roman" panose="02020603050405020304" pitchFamily="18" charset="0"/>
              </a:rPr>
              <a:t>Hà Nội</a:t>
            </a:r>
          </a:p>
          <a:p>
            <a:pPr algn="ctr" eaLnBrk="1" hangingPunct="1">
              <a:buNone/>
            </a:pPr>
            <a:r>
              <a:rPr sz="2800" b="1" dirty="0">
                <a:latin typeface="Times New Roman" panose="02020603050405020304" pitchFamily="18" charset="0"/>
              </a:rPr>
              <a:t>Vùng </a:t>
            </a:r>
            <a:r>
              <a:rPr lang="vi-VN" altLang="x-none" sz="2800" b="1" dirty="0">
                <a:latin typeface="Times New Roman" panose="02020603050405020304" pitchFamily="18" charset="0"/>
              </a:rPr>
              <a:t>đ</a:t>
            </a:r>
            <a:r>
              <a:rPr sz="2800" b="1" dirty="0">
                <a:latin typeface="Times New Roman" panose="02020603050405020304" pitchFamily="18" charset="0"/>
              </a:rPr>
              <a:t>ất v</a:t>
            </a:r>
            <a:r>
              <a:rPr lang="vi-VN" altLang="x-none" sz="2800" b="1" dirty="0">
                <a:latin typeface="Times New Roman" panose="02020603050405020304" pitchFamily="18" charset="0"/>
              </a:rPr>
              <a:t>ă</a:t>
            </a:r>
            <a:r>
              <a:rPr sz="2800" b="1" dirty="0">
                <a:latin typeface="Times New Roman" panose="02020603050405020304" pitchFamily="18" charset="0"/>
              </a:rPr>
              <a:t>n hiến</a:t>
            </a:r>
          </a:p>
        </p:txBody>
      </p:sp>
      <p:sp>
        <p:nvSpPr>
          <p:cNvPr id="14342"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vi-VN" altLang="vi-VN" sz="3000" dirty="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mph" presetSubtype="0" repeatCount="indefinite" fill="hold" grpId="1" nodeType="afterEffect">
                                  <p:stCondLst>
                                    <p:cond delay="0"/>
                                  </p:stCondLst>
                                  <p:childTnLst>
                                    <p:animClr clrSpc="hsl" dir="cw">
                                      <p:cBhvr override="childStyle">
                                        <p:cTn id="12" dur="1000" fill="hold"/>
                                        <p:tgtEl>
                                          <p:spTgt spid="3"/>
                                        </p:tgtEl>
                                        <p:attrNameLst>
                                          <p:attrName>style.color</p:attrName>
                                        </p:attrNameLst>
                                      </p:cBhvr>
                                      <p:by>
                                        <p:hsl h="-7200000" s="0" l="0"/>
                                      </p:by>
                                    </p:animClr>
                                    <p:animClr clrSpc="hsl" dir="cw">
                                      <p:cBhvr>
                                        <p:cTn id="13" dur="1000" fill="hold"/>
                                        <p:tgtEl>
                                          <p:spTgt spid="3"/>
                                        </p:tgtEl>
                                        <p:attrNameLst>
                                          <p:attrName>fillcolor</p:attrName>
                                        </p:attrNameLst>
                                      </p:cBhvr>
                                      <p:by>
                                        <p:hsl h="-7200000" s="0" l="0"/>
                                      </p:by>
                                    </p:animClr>
                                    <p:animClr clrSpc="hsl" dir="cw">
                                      <p:cBhvr>
                                        <p:cTn id="14" dur="1000" fill="hold"/>
                                        <p:tgtEl>
                                          <p:spTgt spid="3"/>
                                        </p:tgtEl>
                                        <p:attrNameLst>
                                          <p:attrName>stroke.color</p:attrName>
                                        </p:attrNameLst>
                                      </p:cBhvr>
                                      <p:by>
                                        <p:hsl h="-7200000" s="0" l="0"/>
                                      </p:by>
                                    </p:animClr>
                                    <p:set>
                                      <p:cBhvr>
                                        <p:cTn id="15" dur="1000" fill="hold"/>
                                        <p:tgtEl>
                                          <p:spTgt spid="3"/>
                                        </p:tgtEl>
                                        <p:attrNameLst>
                                          <p:attrName>fill.type</p:attrName>
                                        </p:attrNameLst>
                                      </p:cBhvr>
                                      <p:to>
                                        <p:strVal val="solid"/>
                                      </p:to>
                                    </p:se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ndex"/>
          <p:cNvPicPr>
            <a:picLocks noChangeAspect="1" noChangeArrowheads="1"/>
          </p:cNvPicPr>
          <p:nvPr/>
        </p:nvPicPr>
        <p:blipFill>
          <a:blip r:embed="rId3">
            <a:lum bright="70000" contrast="-70000"/>
          </a:blip>
          <a:srcRect/>
          <a:stretch>
            <a:fillRect/>
          </a:stretch>
        </p:blipFill>
        <p:spPr bwMode="auto">
          <a:xfrm>
            <a:off x="10161" y="-39077"/>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Text Box 4"/>
          <p:cNvSpPr txBox="1"/>
          <p:nvPr/>
        </p:nvSpPr>
        <p:spPr>
          <a:xfrm>
            <a:off x="457200" y="593725"/>
            <a:ext cx="81534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spcBef>
                <a:spcPct val="50000"/>
              </a:spcBef>
              <a:buNone/>
            </a:pPr>
            <a:endParaRPr lang="vi-VN" altLang="vi-VN" sz="4000" dirty="0">
              <a:solidFill>
                <a:srgbClr val="0000CC"/>
              </a:solidFill>
              <a:latin typeface="Times New Roman" panose="02020603050405020304" pitchFamily="18" charset="0"/>
            </a:endParaRPr>
          </a:p>
        </p:txBody>
      </p:sp>
      <p:sp>
        <p:nvSpPr>
          <p:cNvPr id="28685" name="Text Box 13"/>
          <p:cNvSpPr txBox="1"/>
          <p:nvPr/>
        </p:nvSpPr>
        <p:spPr>
          <a:xfrm>
            <a:off x="21884" y="2050880"/>
            <a:ext cx="9144000" cy="224676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vi-VN" altLang="vi-VN" sz="3000" b="1" dirty="0">
                <a:solidFill>
                  <a:srgbClr val="FF0000"/>
                </a:solidFill>
                <a:latin typeface="Times New Roman" panose="02020603050405020304" pitchFamily="18" charset="0"/>
                <a:sym typeface="Wingdings 3" panose="05040102010807070707" pitchFamily="18" charset="2"/>
              </a:rPr>
              <a:t> </a:t>
            </a:r>
            <a:r>
              <a:rPr lang="vi-VN" altLang="vi-VN" sz="4000" b="1" u="sng"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Nội dung: </a:t>
            </a:r>
            <a:endParaRPr lang="en-US" altLang="vi-VN" sz="4000" b="1" u="sng"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endParaRPr>
          </a:p>
          <a:p>
            <a:pPr marL="0" lvl="0" indent="0" eaLnBrk="1" hangingPunct="1">
              <a:spcBef>
                <a:spcPct val="50000"/>
              </a:spcBef>
              <a:buNone/>
            </a:pPr>
            <a:r>
              <a:rPr lang="en-US" altLang="vi-VN" sz="4000"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     </a:t>
            </a:r>
            <a:r>
              <a:rPr lang="vi-VN" altLang="vi-VN" sz="4000" b="1" dirty="0">
                <a:latin typeface="Times New Roman" panose="02020603050405020304" pitchFamily="18" charset="0"/>
                <a:cs typeface="Times New Roman" panose="02020603050405020304" pitchFamily="18" charset="0"/>
                <a:sym typeface="Wingdings 3" panose="05040102010807070707" pitchFamily="18" charset="2"/>
              </a:rPr>
              <a:t>Việt Nam có truyền thống khoa cử, thể hiện nền văn hiến lâu đời .</a:t>
            </a:r>
            <a:endParaRPr lang="en-US" altLang="vi-VN" sz="4000" b="1" dirty="0">
              <a:latin typeface="Times New Roman" panose="02020603050405020304" pitchFamily="18" charset="0"/>
              <a:ea typeface="Times New Roman" panose="02020603050405020304" pitchFamily="18" charset="0"/>
              <a:sym typeface="Wingdings 3" panose="05040102010807070707" pitchFamily="18" charset="2"/>
            </a:endParaRPr>
          </a:p>
        </p:txBody>
      </p:sp>
      <p:sp>
        <p:nvSpPr>
          <p:cNvPr id="25605" name="Text Box 9"/>
          <p:cNvSpPr txBox="1"/>
          <p:nvPr/>
        </p:nvSpPr>
        <p:spPr>
          <a:xfrm>
            <a:off x="5181600" y="1080109"/>
            <a:ext cx="32004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0000CC"/>
                </a:solidFill>
                <a:latin typeface="Times New Roman" panose="02020603050405020304" pitchFamily="18" charset="0"/>
                <a:cs typeface="Times New Roman" panose="02020603050405020304" pitchFamily="18" charset="0"/>
              </a:rPr>
              <a:t>Nguyễn Ho</a:t>
            </a:r>
            <a:r>
              <a:rPr lang="en-US" altLang="vi-VN" sz="2800" b="1" i="1" dirty="0">
                <a:solidFill>
                  <a:srgbClr val="0000CC"/>
                </a:solidFill>
                <a:latin typeface="Times New Roman" panose="02020603050405020304" pitchFamily="18" charset="0"/>
                <a:ea typeface="Times New Roman" panose="02020603050405020304" pitchFamily="18" charset="0"/>
              </a:rPr>
              <a:t>à</a:t>
            </a:r>
            <a:r>
              <a:rPr lang="en-US" altLang="vi-VN" sz="2800" b="1" i="1" dirty="0">
                <a:solidFill>
                  <a:srgbClr val="0000CC"/>
                </a:solidFill>
                <a:latin typeface="Times New Roman" panose="02020603050405020304" pitchFamily="18" charset="0"/>
                <a:cs typeface="Times New Roman" panose="02020603050405020304" pitchFamily="18" charset="0"/>
              </a:rPr>
              <a:t>ng</a:t>
            </a:r>
            <a:endParaRPr lang="en-US" altLang="vi-VN" sz="2800" b="1" i="1" dirty="0">
              <a:solidFill>
                <a:srgbClr val="0000CC"/>
              </a:solidFill>
              <a:latin typeface="Times New Roman" panose="02020603050405020304" pitchFamily="18" charset="0"/>
              <a:ea typeface="Times New Roman" panose="02020603050405020304" pitchFamily="18" charset="0"/>
            </a:endParaRPr>
          </a:p>
        </p:txBody>
      </p:sp>
      <p:sp>
        <p:nvSpPr>
          <p:cNvPr id="25606" name="TextBox 9"/>
          <p:cNvSpPr txBox="1"/>
          <p:nvPr/>
        </p:nvSpPr>
        <p:spPr>
          <a:xfrm>
            <a:off x="381000" y="52388"/>
            <a:ext cx="8132763"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solidFill>
                  <a:srgbClr val="0070C0"/>
                </a:solidFill>
                <a:latin typeface="Times New Roman" panose="02020603050405020304" pitchFamily="18" charset="0"/>
                <a:cs typeface="Times New Roman" panose="02020603050405020304" pitchFamily="18" charset="0"/>
              </a:rPr>
              <a:t>Tập</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a:solidFill>
                  <a:srgbClr val="0070C0"/>
                </a:solidFill>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med" advTm="2964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2000"/>
                                  </p:stCondLst>
                                  <p:iterate type="lt">
                                    <p:tmPct val="50000"/>
                                  </p:iterate>
                                  <p:childTnLst>
                                    <p:set>
                                      <p:cBhvr>
                                        <p:cTn id="6" dur="1" fill="hold">
                                          <p:stCondLst>
                                            <p:cond delay="0"/>
                                          </p:stCondLst>
                                        </p:cTn>
                                        <p:tgtEl>
                                          <p:spTgt spid="28685"/>
                                        </p:tgtEl>
                                        <p:attrNameLst>
                                          <p:attrName>style.visibility</p:attrName>
                                        </p:attrNameLst>
                                      </p:cBhvr>
                                      <p:to>
                                        <p:strVal val="visible"/>
                                      </p:to>
                                    </p:set>
                                    <p:anim calcmode="discrete" valueType="clr">
                                      <p:cBhvr override="childStyle">
                                        <p:cTn id="7" dur="80"/>
                                        <p:tgtEl>
                                          <p:spTgt spid="286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85"/>
                                        </p:tgtEl>
                                        <p:attrNameLst>
                                          <p:attrName>fillcolor</p:attrName>
                                        </p:attrNameLst>
                                      </p:cBhvr>
                                      <p:tavLst>
                                        <p:tav tm="0">
                                          <p:val>
                                            <p:clrVal>
                                              <a:schemeClr val="accent2"/>
                                            </p:clrVal>
                                          </p:val>
                                        </p:tav>
                                        <p:tav tm="50000">
                                          <p:val>
                                            <p:clrVal>
                                              <a:schemeClr val="hlink"/>
                                            </p:clrVal>
                                          </p:val>
                                        </p:tav>
                                      </p:tavLst>
                                    </p:anim>
                                    <p:set>
                                      <p:cBhvr>
                                        <p:cTn id="9" dur="80"/>
                                        <p:tgtEl>
                                          <p:spTgt spid="286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dex"/>
          <p:cNvPicPr>
            <a:picLocks noChangeAspect="1"/>
          </p:cNvPicPr>
          <p:nvPr/>
        </p:nvPicPr>
        <p:blipFill>
          <a:blip r:embed="rId2"/>
          <a:stretch>
            <a:fillRect/>
          </a:stretch>
        </p:blipFill>
        <p:spPr>
          <a:xfrm>
            <a:off x="9525" y="-50800"/>
            <a:ext cx="9134475" cy="5765800"/>
          </a:xfrm>
          <a:prstGeom prst="rect">
            <a:avLst/>
          </a:prstGeom>
          <a:noFill/>
          <a:ln w="28575" cap="flat" cmpd="sng">
            <a:solidFill>
              <a:srgbClr val="FF0000"/>
            </a:solidFill>
            <a:prstDash val="solid"/>
            <a:miter/>
            <a:headEnd type="none" w="med" len="med"/>
            <a:tailEnd type="none" w="med" len="med"/>
          </a:ln>
        </p:spPr>
      </p:pic>
      <p:sp>
        <p:nvSpPr>
          <p:cNvPr id="3" name="Text Box 9"/>
          <p:cNvSpPr txBox="1"/>
          <p:nvPr/>
        </p:nvSpPr>
        <p:spPr>
          <a:xfrm>
            <a:off x="98425" y="5715000"/>
            <a:ext cx="8947150" cy="11699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50000"/>
              </a:spcBef>
              <a:buNone/>
            </a:pPr>
            <a:r>
              <a:rPr lang="en-US" altLang="vi-VN" sz="2800" b="1" i="1" dirty="0">
                <a:solidFill>
                  <a:srgbClr val="0000CC"/>
                </a:solidFill>
                <a:latin typeface="Times New Roman" panose="02020603050405020304" pitchFamily="18" charset="0"/>
                <a:cs typeface="Times New Roman" panose="02020603050405020304" pitchFamily="18" charset="0"/>
              </a:rPr>
              <a:t>Khuê Văn Các trong Văn Miếu –</a:t>
            </a:r>
            <a:r>
              <a:rPr lang="vi-VN" altLang="vi-VN" sz="2800" b="1" i="1" dirty="0">
                <a:solidFill>
                  <a:srgbClr val="0000CC"/>
                </a:solidFill>
                <a:latin typeface="Times New Roman" panose="02020603050405020304" pitchFamily="18" charset="0"/>
                <a:cs typeface="Times New Roman" panose="02020603050405020304" pitchFamily="18" charset="0"/>
              </a:rPr>
              <a:t> </a:t>
            </a:r>
            <a:r>
              <a:rPr lang="en-US" altLang="vi-VN" sz="2800" b="1" i="1" dirty="0">
                <a:solidFill>
                  <a:srgbClr val="0000CC"/>
                </a:solidFill>
                <a:latin typeface="Times New Roman" panose="02020603050405020304" pitchFamily="18" charset="0"/>
                <a:cs typeface="Times New Roman" panose="02020603050405020304" pitchFamily="18" charset="0"/>
              </a:rPr>
              <a:t>Quốc Tử Giám. </a:t>
            </a:r>
            <a:endParaRPr lang="vi-VN" altLang="vi-VN" sz="2800" b="1" i="1" dirty="0">
              <a:solidFill>
                <a:srgbClr val="0000CC"/>
              </a:solidFill>
              <a:latin typeface="Times New Roman" panose="02020603050405020304" pitchFamily="18" charset="0"/>
              <a:cs typeface="Times New Roman" panose="02020603050405020304" pitchFamily="18" charset="0"/>
            </a:endParaRPr>
          </a:p>
          <a:p>
            <a:pPr marL="0" lvl="0" indent="0" algn="ctr" eaLnBrk="1" hangingPunct="1">
              <a:spcBef>
                <a:spcPct val="50000"/>
              </a:spcBef>
              <a:buNone/>
            </a:pPr>
            <a:r>
              <a:rPr lang="vi-VN" altLang="vi-VN" sz="2800" b="1" i="1" dirty="0">
                <a:solidFill>
                  <a:srgbClr val="0000CC"/>
                </a:solidFill>
                <a:latin typeface="Times New Roman" panose="02020603050405020304" pitchFamily="18" charset="0"/>
                <a:cs typeface="Times New Roman" panose="02020603050405020304" pitchFamily="18" charset="0"/>
              </a:rPr>
              <a:t>(</a:t>
            </a:r>
            <a:r>
              <a:rPr lang="en-US" altLang="vi-VN" sz="2800" b="1" i="1" dirty="0">
                <a:solidFill>
                  <a:srgbClr val="0000CC"/>
                </a:solidFill>
                <a:latin typeface="Times New Roman" panose="02020603050405020304" pitchFamily="18" charset="0"/>
                <a:cs typeface="Times New Roman" panose="02020603050405020304" pitchFamily="18" charset="0"/>
              </a:rPr>
              <a:t>trường Đại học đầu tiên của Việt </a:t>
            </a:r>
            <a:r>
              <a:rPr lang="vi-VN" altLang="vi-VN" sz="2800" b="1" i="1" dirty="0">
                <a:solidFill>
                  <a:srgbClr val="0000CC"/>
                </a:solidFill>
                <a:latin typeface="Times New Roman" panose="02020603050405020304" pitchFamily="18" charset="0"/>
                <a:cs typeface="Times New Roman" panose="02020603050405020304" pitchFamily="18" charset="0"/>
              </a:rPr>
              <a:t>Nam)</a:t>
            </a:r>
            <a:endParaRPr lang="en-US" altLang="vi-VN" sz="2800" b="1" i="1" dirty="0">
              <a:solidFill>
                <a:srgbClr val="0000CC"/>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dex"/>
          <p:cNvPicPr>
            <a:picLocks noChangeAspect="1" noChangeArrowheads="1"/>
          </p:cNvPicPr>
          <p:nvPr/>
        </p:nvPicPr>
        <p:blipFill>
          <a:blip r:embed="rId2">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Text Box 8"/>
          <p:cNvSpPr txBox="1"/>
          <p:nvPr/>
        </p:nvSpPr>
        <p:spPr>
          <a:xfrm>
            <a:off x="0" y="-76200"/>
            <a:ext cx="914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50000"/>
              </a:spcBef>
              <a:buNone/>
            </a:pPr>
            <a:r>
              <a:rPr lang="en-US" altLang="vi-VN"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50800" y="363538"/>
            <a:ext cx="8991600" cy="1784350"/>
          </a:xfrm>
          <a:prstGeom prst="rect">
            <a:avLst/>
          </a:prstGeom>
          <a:noFill/>
        </p:spPr>
        <p:txBody>
          <a:bodyPr>
            <a:spAutoFit/>
          </a:bodyPr>
          <a:lstStyle/>
          <a:p>
            <a:pPr algn="just">
              <a:buNone/>
            </a:pPr>
            <a:r>
              <a:rPr lang="vi-VN" altLang="x-none" sz="2200" dirty="0">
                <a:latin typeface="Times New Roman" panose="02020603050405020304" pitchFamily="18" charset="0"/>
                <a:cs typeface="Times New Roman" panose="02020603050405020304" pitchFamily="18" charset="0"/>
              </a:rPr>
              <a:t>     </a:t>
            </a:r>
            <a:r>
              <a:rPr lang="vi-VN" altLang="x-none" sz="2200" dirty="0">
                <a:solidFill>
                  <a:srgbClr val="0D0D0D"/>
                </a:solidFill>
                <a:latin typeface="Times New Roman" panose="02020603050405020304" pitchFamily="18" charset="0"/>
                <a:cs typeface="Times New Roman" panose="02020603050405020304" pitchFamily="18" charset="0"/>
              </a:rPr>
              <a:t>Đến thăm Văn Miếu – Quốc Tử Giám ở thủ đô H</a:t>
            </a:r>
            <a:r>
              <a:rPr lang="vi-VN" altLang="x-none" sz="2200" dirty="0">
                <a:solidFill>
                  <a:srgbClr val="0D0D0D"/>
                </a:solidFill>
                <a:latin typeface="Times New Roman" panose="02020603050405020304" pitchFamily="18" charset="0"/>
                <a:ea typeface="Times New Roman" panose="02020603050405020304" pitchFamily="18" charset="0"/>
              </a:rPr>
              <a:t>à</a:t>
            </a:r>
            <a:r>
              <a:rPr lang="vi-VN" altLang="x-none" sz="2200" dirty="0">
                <a:solidFill>
                  <a:srgbClr val="0D0D0D"/>
                </a:solidFill>
                <a:latin typeface="Times New Roman" panose="02020603050405020304" pitchFamily="18" charset="0"/>
                <a:cs typeface="Times New Roman" panose="02020603050405020304" pitchFamily="18" charset="0"/>
              </a:rPr>
              <a:t> Nội, ngôi trường được coi l</a:t>
            </a:r>
            <a:r>
              <a:rPr lang="vi-VN" altLang="x-none" sz="2200" dirty="0">
                <a:solidFill>
                  <a:srgbClr val="0D0D0D"/>
                </a:solidFill>
                <a:latin typeface="Times New Roman" panose="02020603050405020304" pitchFamily="18" charset="0"/>
                <a:ea typeface="Times New Roman" panose="02020603050405020304" pitchFamily="18" charset="0"/>
              </a:rPr>
              <a:t>à</a:t>
            </a:r>
            <a:r>
              <a:rPr lang="vi-VN" altLang="x-none" sz="2200" dirty="0">
                <a:solidFill>
                  <a:srgbClr val="0D0D0D"/>
                </a:solidFill>
                <a:latin typeface="Times New Roman" panose="02020603050405020304" pitchFamily="18" charset="0"/>
                <a:cs typeface="Times New Roman" panose="02020603050405020304" pitchFamily="18" charset="0"/>
              </a:rPr>
              <a:t> trường đại học đầu tiên của Việt Nam, khách nước ngo</a:t>
            </a:r>
            <a:r>
              <a:rPr lang="vi-VN" altLang="x-none" sz="2200" dirty="0">
                <a:solidFill>
                  <a:srgbClr val="0D0D0D"/>
                </a:solidFill>
                <a:latin typeface="Times New Roman" panose="02020603050405020304" pitchFamily="18" charset="0"/>
                <a:ea typeface="Times New Roman" panose="02020603050405020304" pitchFamily="18" charset="0"/>
              </a:rPr>
              <a:t>à</a:t>
            </a:r>
            <a:r>
              <a:rPr lang="vi-VN" altLang="x-none" sz="2200" dirty="0">
                <a:solidFill>
                  <a:srgbClr val="0D0D0D"/>
                </a:solidFill>
                <a:latin typeface="Times New Roman" panose="02020603050405020304" pitchFamily="18" charset="0"/>
                <a:cs typeface="Times New Roman" panose="02020603050405020304" pitchFamily="18" charset="0"/>
              </a:rPr>
              <a:t>i không khỏi ngạc nhiên khi biết </a:t>
            </a:r>
            <a:r>
              <a:rPr lang="vi-VN" altLang="x-none" sz="2200">
                <a:solidFill>
                  <a:srgbClr val="0D0D0D"/>
                </a:solidFill>
                <a:latin typeface="Times New Roman" panose="02020603050405020304" pitchFamily="18" charset="0"/>
                <a:cs typeface="Times New Roman" panose="02020603050405020304" pitchFamily="18" charset="0"/>
              </a:rPr>
              <a:t>rằng </a:t>
            </a:r>
            <a:r>
              <a:rPr lang="en-US" altLang="x-none" sz="2200">
                <a:solidFill>
                  <a:srgbClr val="0D0D0D"/>
                </a:solidFill>
                <a:latin typeface="Times New Roman" panose="02020603050405020304" pitchFamily="18" charset="0"/>
                <a:cs typeface="Times New Roman" panose="02020603050405020304" pitchFamily="18" charset="0"/>
              </a:rPr>
              <a:t> </a:t>
            </a:r>
            <a:r>
              <a:rPr lang="vi-VN" altLang="x-none" sz="2200">
                <a:solidFill>
                  <a:srgbClr val="0D0D0D"/>
                </a:solidFill>
                <a:latin typeface="Times New Roman" panose="02020603050405020304" pitchFamily="18" charset="0"/>
                <a:cs typeface="Times New Roman" panose="02020603050405020304" pitchFamily="18" charset="0"/>
              </a:rPr>
              <a:t>từ </a:t>
            </a:r>
            <a:r>
              <a:rPr lang="vi-VN" altLang="x-none" sz="2200" dirty="0">
                <a:solidFill>
                  <a:srgbClr val="0D0D0D"/>
                </a:solidFill>
                <a:latin typeface="Times New Roman" panose="02020603050405020304" pitchFamily="18" charset="0"/>
                <a:cs typeface="Times New Roman" panose="02020603050405020304" pitchFamily="18" charset="0"/>
              </a:rPr>
              <a:t>năm 1075 đến khoa thi cuối cùng v</a:t>
            </a:r>
            <a:r>
              <a:rPr lang="vi-VN" altLang="x-none" sz="2200" dirty="0">
                <a:solidFill>
                  <a:srgbClr val="0D0D0D"/>
                </a:solidFill>
                <a:latin typeface="Times New Roman" panose="02020603050405020304" pitchFamily="18" charset="0"/>
                <a:ea typeface="Times New Roman" panose="02020603050405020304" pitchFamily="18" charset="0"/>
              </a:rPr>
              <a:t>à</a:t>
            </a:r>
            <a:r>
              <a:rPr lang="vi-VN" altLang="x-none" sz="2200" dirty="0">
                <a:solidFill>
                  <a:srgbClr val="0D0D0D"/>
                </a:solidFill>
                <a:latin typeface="Times New Roman" panose="02020603050405020304" pitchFamily="18" charset="0"/>
                <a:cs typeface="Times New Roman" panose="02020603050405020304" pitchFamily="18" charset="0"/>
              </a:rPr>
              <a:t>o năm 1919, các triều vua Việt Nam đã tổ chức được 185 khoa thi, lấy đỗ gần 3000 tiến sĩ, cụ thể như sau:</a:t>
            </a:r>
            <a:endParaRPr sz="2200" dirty="0">
              <a:solidFill>
                <a:srgbClr val="0D0D0D"/>
              </a:solidFill>
              <a:latin typeface="Times New Roman" panose="02020603050405020304" pitchFamily="18" charset="0"/>
              <a:ea typeface="Times New Roman" panose="02020603050405020304" pitchFamily="18" charset="0"/>
            </a:endParaRPr>
          </a:p>
        </p:txBody>
      </p:sp>
      <p:graphicFrame>
        <p:nvGraphicFramePr>
          <p:cNvPr id="16389" name="Table 16388"/>
          <p:cNvGraphicFramePr/>
          <p:nvPr/>
        </p:nvGraphicFramePr>
        <p:xfrm>
          <a:off x="76200" y="2147888"/>
          <a:ext cx="8991600" cy="3113273"/>
        </p:xfrm>
        <a:graphic>
          <a:graphicData uri="http://schemas.openxmlformats.org/drawingml/2006/table">
            <a:tbl>
              <a:tblPr/>
              <a:tblGrid>
                <a:gridCol w="2085975">
                  <a:extLst>
                    <a:ext uri="{9D8B030D-6E8A-4147-A177-3AD203B41FA5}">
                      <a16:colId xmlns:a16="http://schemas.microsoft.com/office/drawing/2014/main" val="20000"/>
                    </a:ext>
                  </a:extLst>
                </a:gridCol>
                <a:gridCol w="2111375">
                  <a:extLst>
                    <a:ext uri="{9D8B030D-6E8A-4147-A177-3AD203B41FA5}">
                      <a16:colId xmlns:a16="http://schemas.microsoft.com/office/drawing/2014/main" val="20001"/>
                    </a:ext>
                  </a:extLst>
                </a:gridCol>
                <a:gridCol w="1793875">
                  <a:extLst>
                    <a:ext uri="{9D8B030D-6E8A-4147-A177-3AD203B41FA5}">
                      <a16:colId xmlns:a16="http://schemas.microsoft.com/office/drawing/2014/main" val="20002"/>
                    </a:ext>
                  </a:extLst>
                </a:gridCol>
                <a:gridCol w="3000375">
                  <a:extLst>
                    <a:ext uri="{9D8B030D-6E8A-4147-A177-3AD203B41FA5}">
                      <a16:colId xmlns:a16="http://schemas.microsoft.com/office/drawing/2014/main" val="20003"/>
                    </a:ext>
                  </a:extLst>
                </a:gridCol>
              </a:tblGrid>
              <a:tr h="430213">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200" b="1" dirty="0">
                          <a:solidFill>
                            <a:schemeClr val="tx1"/>
                          </a:solidFill>
                          <a:latin typeface="Times New Roman" panose="02020603050405020304" pitchFamily="18" charset="0"/>
                          <a:cs typeface="Times New Roman" panose="02020603050405020304" pitchFamily="18" charset="0"/>
                        </a:rPr>
                        <a:t>Triều đại</a:t>
                      </a:r>
                      <a:endParaRPr lang="en-US" sz="2200" b="1" dirty="0">
                        <a:solidFill>
                          <a:schemeClr val="tx1"/>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200" b="1" dirty="0">
                          <a:solidFill>
                            <a:schemeClr val="tx1"/>
                          </a:solidFill>
                          <a:latin typeface="Times New Roman" panose="02020603050405020304" pitchFamily="18" charset="0"/>
                          <a:cs typeface="Times New Roman" panose="02020603050405020304" pitchFamily="18" charset="0"/>
                        </a:rPr>
                        <a:t>Số khoa thi</a:t>
                      </a:r>
                      <a:endParaRPr lang="en-US" sz="2200" b="1" dirty="0">
                        <a:solidFill>
                          <a:schemeClr val="tx1"/>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200" b="1" dirty="0">
                          <a:solidFill>
                            <a:schemeClr val="tx1"/>
                          </a:solidFill>
                          <a:latin typeface="Times New Roman" panose="02020603050405020304" pitchFamily="18" charset="0"/>
                          <a:cs typeface="Times New Roman" panose="02020603050405020304" pitchFamily="18" charset="0"/>
                        </a:rPr>
                        <a:t>Số tiến sĩ</a:t>
                      </a:r>
                      <a:endParaRPr lang="en-US" sz="2200" b="1" dirty="0">
                        <a:solidFill>
                          <a:schemeClr val="tx1"/>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2200" b="1" dirty="0">
                          <a:solidFill>
                            <a:schemeClr val="tx1"/>
                          </a:solidFill>
                          <a:latin typeface="Times New Roman" panose="02020603050405020304" pitchFamily="18" charset="0"/>
                          <a:cs typeface="Times New Roman" panose="02020603050405020304" pitchFamily="18" charset="0"/>
                        </a:rPr>
                        <a:t>Số trạng nguyên</a:t>
                      </a:r>
                      <a:endParaRPr lang="en-US" sz="2200" b="1" dirty="0">
                        <a:solidFill>
                          <a:schemeClr val="tx1"/>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2">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Lý</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6</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11</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0</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Trần</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14</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51</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9</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Hồ</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2</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12</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0</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Lê</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104</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1780</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27</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12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Mạc</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21</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484</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lang="vi-VN" altLang="x-none" sz="1800" b="1" dirty="0">
                          <a:solidFill>
                            <a:srgbClr val="7030A0"/>
                          </a:solidFill>
                          <a:latin typeface="Times New Roman" panose="02020603050405020304" pitchFamily="18" charset="0"/>
                          <a:cs typeface="Times New Roman" panose="02020603050405020304" pitchFamily="18" charset="0"/>
                        </a:rPr>
                        <a:t>11</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6712">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Nguyễn</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38</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558</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7030A0"/>
                          </a:solidFill>
                          <a:latin typeface="Times New Roman" panose="02020603050405020304" pitchFamily="18" charset="0"/>
                          <a:cs typeface="Times New Roman" panose="02020603050405020304" pitchFamily="18" charset="0"/>
                        </a:rPr>
                        <a:t>0</a:t>
                      </a:r>
                      <a:endParaRPr lang="en-US" sz="1800" b="1" dirty="0">
                        <a:solidFill>
                          <a:srgbClr val="7030A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577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FF0000"/>
                          </a:solidFill>
                          <a:latin typeface="Times New Roman" panose="02020603050405020304" pitchFamily="18" charset="0"/>
                          <a:cs typeface="Times New Roman" panose="02020603050405020304" pitchFamily="18" charset="0"/>
                        </a:rPr>
                        <a:t>Tổng cộng</a:t>
                      </a:r>
                      <a:endParaRPr lang="en-US" sz="1800" b="1" dirty="0">
                        <a:solidFill>
                          <a:srgbClr val="FF0000"/>
                        </a:solidFill>
                        <a:latin typeface="Times New Roman" panose="02020603050405020304" pitchFamily="18" charset="0"/>
                        <a:ea typeface="Times New Roman" panose="02020603050405020304" pitchFamily="18" charset="0"/>
                      </a:endParaRPr>
                    </a:p>
                  </a:txBody>
                  <a:tcPr marT="45698" marB="456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FF0000"/>
                          </a:solidFill>
                          <a:latin typeface="Times New Roman" panose="02020603050405020304" pitchFamily="18" charset="0"/>
                          <a:cs typeface="Times New Roman" panose="02020603050405020304" pitchFamily="18" charset="0"/>
                        </a:rPr>
                        <a:t>185</a:t>
                      </a:r>
                      <a:endParaRPr lang="en-US" sz="1800" b="1" dirty="0">
                        <a:solidFill>
                          <a:srgbClr val="FF000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sz="1800" b="1" dirty="0">
                          <a:solidFill>
                            <a:srgbClr val="FF0000"/>
                          </a:solidFill>
                          <a:latin typeface="Times New Roman" panose="02020603050405020304" pitchFamily="18" charset="0"/>
                          <a:cs typeface="Times New Roman" panose="02020603050405020304" pitchFamily="18" charset="0"/>
                        </a:rPr>
                        <a:t>2896</a:t>
                      </a:r>
                      <a:endParaRPr lang="en-US" sz="1800" b="1" dirty="0">
                        <a:solidFill>
                          <a:srgbClr val="FF000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rgbClr val="0000CC"/>
                          </a:solidFill>
                          <a:latin typeface="VNI-Times" pitchFamily="2" charset="0"/>
                          <a:ea typeface="+mn-ea"/>
                          <a:cs typeface="+mn-cs"/>
                        </a:defRPr>
                      </a:lvl5pPr>
                    </a:lstStyle>
                    <a:p>
                      <a:pPr lvl="0" algn="ctr" eaLnBrk="1" hangingPunct="1">
                        <a:spcBef>
                          <a:spcPct val="20000"/>
                        </a:spcBef>
                        <a:buNone/>
                      </a:pPr>
                      <a:r>
                        <a:rPr lang="vi-VN" altLang="x-none" sz="1800" b="1" dirty="0">
                          <a:solidFill>
                            <a:srgbClr val="FF0000"/>
                          </a:solidFill>
                          <a:latin typeface="Times New Roman" panose="02020603050405020304" pitchFamily="18" charset="0"/>
                          <a:cs typeface="Times New Roman" panose="02020603050405020304" pitchFamily="18" charset="0"/>
                        </a:rPr>
                        <a:t>47</a:t>
                      </a:r>
                      <a:endParaRPr lang="en-US" sz="1800" b="1" dirty="0">
                        <a:solidFill>
                          <a:srgbClr val="FF0000"/>
                        </a:solidFill>
                        <a:latin typeface="Times New Roman" panose="02020603050405020304" pitchFamily="18" charset="0"/>
                        <a:ea typeface="Times New Roman" panose="02020603050405020304" pitchFamily="18" charset="0"/>
                      </a:endParaRPr>
                    </a:p>
                  </a:txBody>
                  <a:tcPr marT="45698" marB="456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 name="Text Box 11"/>
          <p:cNvSpPr txBox="1"/>
          <p:nvPr/>
        </p:nvSpPr>
        <p:spPr>
          <a:xfrm>
            <a:off x="0" y="5259388"/>
            <a:ext cx="9067800" cy="1446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a:spcBef>
                <a:spcPct val="50000"/>
              </a:spcBef>
              <a:buNone/>
            </a:pPr>
            <a:r>
              <a:rPr lang="en-US" altLang="vi-VN" sz="2200" dirty="0">
                <a:solidFill>
                  <a:srgbClr val="008000"/>
                </a:solidFill>
                <a:latin typeface="Times New Roman" panose="02020603050405020304" pitchFamily="18" charset="0"/>
                <a:cs typeface="Times New Roman" panose="02020603050405020304" pitchFamily="18" charset="0"/>
              </a:rPr>
              <a:t> </a:t>
            </a:r>
            <a:r>
              <a:rPr lang="vi-VN" altLang="vi-VN" sz="2200" dirty="0">
                <a:solidFill>
                  <a:srgbClr val="008000"/>
                </a:solidFill>
                <a:latin typeface="Times New Roman" panose="02020603050405020304" pitchFamily="18" charset="0"/>
                <a:cs typeface="Times New Roman" panose="02020603050405020304" pitchFamily="18" charset="0"/>
              </a:rPr>
              <a:t>    </a:t>
            </a:r>
            <a:r>
              <a:rPr lang="en-US" altLang="vi-VN" sz="2200" dirty="0">
                <a:solidFill>
                  <a:schemeClr val="tx2"/>
                </a:solidFill>
                <a:latin typeface="Times New Roman" panose="02020603050405020304" pitchFamily="18" charset="0"/>
                <a:cs typeface="Times New Roman" panose="02020603050405020304" pitchFamily="18" charset="0"/>
              </a:rPr>
              <a:t>Ng</a:t>
            </a:r>
            <a:r>
              <a:rPr lang="en-US" altLang="vi-VN" sz="2200" dirty="0">
                <a:solidFill>
                  <a:schemeClr val="tx2"/>
                </a:solidFill>
                <a:latin typeface="Times New Roman" panose="02020603050405020304" pitchFamily="18" charset="0"/>
                <a:ea typeface="Times New Roman" panose="02020603050405020304" pitchFamily="18" charset="0"/>
              </a:rPr>
              <a:t>à</a:t>
            </a:r>
            <a:r>
              <a:rPr lang="en-US" altLang="vi-VN" sz="2200" dirty="0">
                <a:solidFill>
                  <a:schemeClr val="tx2"/>
                </a:solidFill>
                <a:latin typeface="Times New Roman" panose="02020603050405020304" pitchFamily="18" charset="0"/>
                <a:cs typeface="Times New Roman" panose="02020603050405020304" pitchFamily="18" charset="0"/>
              </a:rPr>
              <a:t>y nay,</a:t>
            </a:r>
            <a:r>
              <a:rPr lang="vi-VN" altLang="vi-VN" sz="2200" dirty="0">
                <a:solidFill>
                  <a:schemeClr val="tx2"/>
                </a:solidFill>
                <a:latin typeface="Times New Roman" panose="02020603050405020304" pitchFamily="18" charset="0"/>
                <a:cs typeface="Times New Roman" panose="02020603050405020304" pitchFamily="18" charset="0"/>
              </a:rPr>
              <a:t> </a:t>
            </a:r>
            <a:r>
              <a:rPr lang="en-US" altLang="vi-VN" sz="2200" dirty="0">
                <a:solidFill>
                  <a:schemeClr val="tx2"/>
                </a:solidFill>
                <a:latin typeface="Times New Roman" panose="02020603050405020304" pitchFamily="18" charset="0"/>
                <a:cs typeface="Times New Roman" panose="02020603050405020304" pitchFamily="18" charset="0"/>
              </a:rPr>
              <a:t>khách v</a:t>
            </a:r>
            <a:r>
              <a:rPr lang="en-US" altLang="vi-VN" sz="2200" dirty="0">
                <a:solidFill>
                  <a:schemeClr val="tx2"/>
                </a:solidFill>
                <a:latin typeface="Times New Roman" panose="02020603050405020304" pitchFamily="18" charset="0"/>
                <a:ea typeface="Times New Roman" panose="02020603050405020304" pitchFamily="18" charset="0"/>
              </a:rPr>
              <a:t>à</a:t>
            </a:r>
            <a:r>
              <a:rPr lang="en-US" altLang="vi-VN" sz="2200" dirty="0">
                <a:solidFill>
                  <a:schemeClr val="tx2"/>
                </a:solidFill>
                <a:latin typeface="Times New Roman" panose="02020603050405020304" pitchFamily="18" charset="0"/>
                <a:cs typeface="Times New Roman" panose="02020603050405020304" pitchFamily="18" charset="0"/>
              </a:rPr>
              <a:t>o th</a:t>
            </a:r>
            <a:r>
              <a:rPr lang="vi-VN" altLang="vi-VN" sz="2200" dirty="0">
                <a:solidFill>
                  <a:schemeClr val="tx2"/>
                </a:solidFill>
                <a:latin typeface="Times New Roman" panose="02020603050405020304" pitchFamily="18" charset="0"/>
                <a:cs typeface="Times New Roman" panose="02020603050405020304" pitchFamily="18" charset="0"/>
              </a:rPr>
              <a:t>ă</a:t>
            </a:r>
            <a:r>
              <a:rPr lang="en-US" altLang="vi-VN" sz="2200" dirty="0">
                <a:solidFill>
                  <a:schemeClr val="tx2"/>
                </a:solidFill>
                <a:latin typeface="Times New Roman" panose="02020603050405020304" pitchFamily="18" charset="0"/>
                <a:cs typeface="Times New Roman" panose="02020603050405020304" pitchFamily="18" charset="0"/>
              </a:rPr>
              <a:t>m V</a:t>
            </a:r>
            <a:r>
              <a:rPr lang="vi-VN" altLang="vi-VN" sz="2200" dirty="0">
                <a:solidFill>
                  <a:schemeClr val="tx2"/>
                </a:solidFill>
                <a:latin typeface="Times New Roman" panose="02020603050405020304" pitchFamily="18" charset="0"/>
                <a:cs typeface="Times New Roman" panose="02020603050405020304" pitchFamily="18" charset="0"/>
              </a:rPr>
              <a:t>ă</a:t>
            </a:r>
            <a:r>
              <a:rPr lang="en-US" altLang="vi-VN" sz="2200" dirty="0">
                <a:solidFill>
                  <a:schemeClr val="tx2"/>
                </a:solidFill>
                <a:latin typeface="Times New Roman" panose="02020603050405020304" pitchFamily="18" charset="0"/>
                <a:cs typeface="Times New Roman" panose="02020603050405020304" pitchFamily="18" charset="0"/>
              </a:rPr>
              <a:t>n Miếu - Quốc Tử Giám còn thấy bên giếng Thiên Quang,</a:t>
            </a:r>
            <a:r>
              <a:rPr lang="vi-VN" altLang="vi-VN" sz="2200" dirty="0">
                <a:solidFill>
                  <a:schemeClr val="tx2"/>
                </a:solidFill>
                <a:latin typeface="Times New Roman" panose="02020603050405020304" pitchFamily="18" charset="0"/>
                <a:cs typeface="Times New Roman" panose="02020603050405020304" pitchFamily="18" charset="0"/>
              </a:rPr>
              <a:t> </a:t>
            </a:r>
            <a:r>
              <a:rPr lang="en-US" altLang="vi-VN" sz="2200" dirty="0">
                <a:solidFill>
                  <a:schemeClr val="tx2"/>
                </a:solidFill>
                <a:latin typeface="Times New Roman" panose="02020603050405020304" pitchFamily="18" charset="0"/>
                <a:cs typeface="Times New Roman" panose="02020603050405020304" pitchFamily="18" charset="0"/>
              </a:rPr>
              <a:t>d</a:t>
            </a:r>
            <a:r>
              <a:rPr lang="vi-VN" altLang="vi-VN" sz="2200" dirty="0">
                <a:solidFill>
                  <a:schemeClr val="tx2"/>
                </a:solidFill>
                <a:latin typeface="Times New Roman" panose="02020603050405020304" pitchFamily="18" charset="0"/>
                <a:cs typeface="Times New Roman" panose="02020603050405020304" pitchFamily="18" charset="0"/>
              </a:rPr>
              <a:t>ư</a:t>
            </a:r>
            <a:r>
              <a:rPr lang="en-US" altLang="vi-VN" sz="2200" dirty="0">
                <a:solidFill>
                  <a:schemeClr val="tx2"/>
                </a:solidFill>
                <a:latin typeface="Times New Roman" panose="02020603050405020304" pitchFamily="18" charset="0"/>
                <a:cs typeface="Times New Roman" panose="02020603050405020304" pitchFamily="18" charset="0"/>
              </a:rPr>
              <a:t>ới những h</a:t>
            </a:r>
            <a:r>
              <a:rPr lang="en-US" altLang="vi-VN" sz="2200" dirty="0">
                <a:solidFill>
                  <a:schemeClr val="tx2"/>
                </a:solidFill>
                <a:latin typeface="Times New Roman" panose="02020603050405020304" pitchFamily="18" charset="0"/>
                <a:ea typeface="Times New Roman" panose="02020603050405020304" pitchFamily="18" charset="0"/>
              </a:rPr>
              <a:t>à</a:t>
            </a:r>
            <a:r>
              <a:rPr lang="en-US" altLang="vi-VN" sz="2200" dirty="0">
                <a:solidFill>
                  <a:schemeClr val="tx2"/>
                </a:solidFill>
                <a:latin typeface="Times New Roman" panose="02020603050405020304" pitchFamily="18" charset="0"/>
                <a:cs typeface="Times New Roman" panose="02020603050405020304" pitchFamily="18" charset="0"/>
              </a:rPr>
              <a:t>ng muỗm gi</a:t>
            </a:r>
            <a:r>
              <a:rPr lang="en-US" altLang="vi-VN" sz="2200" dirty="0">
                <a:solidFill>
                  <a:schemeClr val="tx2"/>
                </a:solidFill>
                <a:latin typeface="Times New Roman" panose="02020603050405020304" pitchFamily="18" charset="0"/>
                <a:ea typeface="Times New Roman" panose="02020603050405020304" pitchFamily="18" charset="0"/>
              </a:rPr>
              <a:t>à</a:t>
            </a:r>
            <a:r>
              <a:rPr lang="en-US" altLang="vi-VN" sz="2200" dirty="0">
                <a:solidFill>
                  <a:schemeClr val="tx2"/>
                </a:solidFill>
                <a:latin typeface="Times New Roman" panose="02020603050405020304" pitchFamily="18" charset="0"/>
                <a:cs typeface="Times New Roman" panose="02020603050405020304" pitchFamily="18" charset="0"/>
              </a:rPr>
              <a:t> cổ kính,</a:t>
            </a:r>
            <a:r>
              <a:rPr lang="vi-VN" altLang="vi-VN" sz="2200" dirty="0">
                <a:solidFill>
                  <a:schemeClr val="tx2"/>
                </a:solidFill>
                <a:latin typeface="Times New Roman" panose="02020603050405020304" pitchFamily="18" charset="0"/>
                <a:cs typeface="Times New Roman" panose="02020603050405020304" pitchFamily="18" charset="0"/>
              </a:rPr>
              <a:t> </a:t>
            </a:r>
            <a:r>
              <a:rPr lang="en-US" altLang="vi-VN" sz="2200" dirty="0">
                <a:solidFill>
                  <a:schemeClr val="tx2"/>
                </a:solidFill>
                <a:latin typeface="Times New Roman" panose="02020603050405020304" pitchFamily="18" charset="0"/>
                <a:cs typeface="Times New Roman" panose="02020603050405020304" pitchFamily="18" charset="0"/>
              </a:rPr>
              <a:t>82 tấm bia khắc tên tuổi 1306 vị tiến sĩ</a:t>
            </a:r>
            <a:r>
              <a:rPr lang="vi-VN" altLang="vi-VN" sz="2200" dirty="0">
                <a:solidFill>
                  <a:schemeClr val="tx2"/>
                </a:solidFill>
                <a:latin typeface="Times New Roman" panose="02020603050405020304" pitchFamily="18" charset="0"/>
                <a:cs typeface="Times New Roman" panose="02020603050405020304" pitchFamily="18" charset="0"/>
              </a:rPr>
              <a:t> </a:t>
            </a:r>
            <a:r>
              <a:rPr lang="en-US" altLang="vi-VN" sz="2200" dirty="0">
                <a:solidFill>
                  <a:schemeClr val="tx2"/>
                </a:solidFill>
                <a:latin typeface="Times New Roman" panose="02020603050405020304" pitchFamily="18" charset="0"/>
                <a:cs typeface="Times New Roman" panose="02020603050405020304" pitchFamily="18" charset="0"/>
              </a:rPr>
              <a:t>từ khoa thi n</a:t>
            </a:r>
            <a:r>
              <a:rPr lang="vi-VN" altLang="vi-VN" sz="2200" dirty="0">
                <a:solidFill>
                  <a:schemeClr val="tx2"/>
                </a:solidFill>
                <a:latin typeface="Times New Roman" panose="02020603050405020304" pitchFamily="18" charset="0"/>
                <a:cs typeface="Times New Roman" panose="02020603050405020304" pitchFamily="18" charset="0"/>
              </a:rPr>
              <a:t>ă</a:t>
            </a:r>
            <a:r>
              <a:rPr lang="en-US" altLang="vi-VN" sz="2200" dirty="0">
                <a:solidFill>
                  <a:schemeClr val="tx2"/>
                </a:solidFill>
                <a:latin typeface="Times New Roman" panose="02020603050405020304" pitchFamily="18" charset="0"/>
                <a:cs typeface="Times New Roman" panose="02020603050405020304" pitchFamily="18" charset="0"/>
              </a:rPr>
              <a:t>m</a:t>
            </a:r>
            <a:r>
              <a:rPr lang="vi-VN" altLang="vi-VN" sz="2200" dirty="0">
                <a:solidFill>
                  <a:schemeClr val="tx2"/>
                </a:solidFill>
                <a:latin typeface="Times New Roman" panose="02020603050405020304" pitchFamily="18" charset="0"/>
                <a:cs typeface="Times New Roman" panose="02020603050405020304" pitchFamily="18" charset="0"/>
              </a:rPr>
              <a:t> 1442 đến khoa thi năm</a:t>
            </a:r>
            <a:r>
              <a:rPr lang="en-US" altLang="vi-VN" sz="2200" dirty="0">
                <a:solidFill>
                  <a:schemeClr val="tx2"/>
                </a:solidFill>
                <a:latin typeface="Times New Roman" panose="02020603050405020304" pitchFamily="18" charset="0"/>
                <a:cs typeface="Times New Roman" panose="02020603050405020304" pitchFamily="18" charset="0"/>
              </a:rPr>
              <a:t> </a:t>
            </a:r>
            <a:r>
              <a:rPr lang="vi-VN" altLang="vi-VN" sz="2200" dirty="0">
                <a:solidFill>
                  <a:schemeClr val="tx2"/>
                </a:solidFill>
                <a:latin typeface="Times New Roman" panose="02020603050405020304" pitchFamily="18" charset="0"/>
                <a:cs typeface="Times New Roman" panose="02020603050405020304" pitchFamily="18" charset="0"/>
              </a:rPr>
              <a:t>1779</a:t>
            </a:r>
            <a:r>
              <a:rPr lang="en-US" altLang="vi-VN" sz="2200" dirty="0">
                <a:solidFill>
                  <a:schemeClr val="tx2"/>
                </a:solidFill>
                <a:latin typeface="Times New Roman" panose="02020603050405020304" pitchFamily="18" charset="0"/>
                <a:cs typeface="Times New Roman" panose="02020603050405020304" pitchFamily="18" charset="0"/>
              </a:rPr>
              <a:t> nh</a:t>
            </a:r>
            <a:r>
              <a:rPr lang="vi-VN" altLang="vi-VN" sz="2200" dirty="0">
                <a:solidFill>
                  <a:schemeClr val="tx2"/>
                </a:solidFill>
                <a:latin typeface="Times New Roman" panose="02020603050405020304" pitchFamily="18" charset="0"/>
                <a:cs typeface="Times New Roman" panose="02020603050405020304" pitchFamily="18" charset="0"/>
              </a:rPr>
              <a:t>ư</a:t>
            </a:r>
            <a:r>
              <a:rPr lang="en-US" altLang="vi-VN" sz="2200" dirty="0">
                <a:solidFill>
                  <a:schemeClr val="tx2"/>
                </a:solidFill>
                <a:latin typeface="Times New Roman" panose="02020603050405020304" pitchFamily="18" charset="0"/>
                <a:cs typeface="Times New Roman" panose="02020603050405020304" pitchFamily="18" charset="0"/>
              </a:rPr>
              <a:t> chứng tích về một nền v</a:t>
            </a:r>
            <a:r>
              <a:rPr lang="vi-VN" altLang="vi-VN" sz="2200" dirty="0">
                <a:solidFill>
                  <a:schemeClr val="tx2"/>
                </a:solidFill>
                <a:latin typeface="Times New Roman" panose="02020603050405020304" pitchFamily="18" charset="0"/>
                <a:cs typeface="Times New Roman" panose="02020603050405020304" pitchFamily="18" charset="0"/>
              </a:rPr>
              <a:t>ă</a:t>
            </a:r>
            <a:r>
              <a:rPr lang="en-US" altLang="vi-VN" sz="2200" dirty="0">
                <a:solidFill>
                  <a:schemeClr val="tx2"/>
                </a:solidFill>
                <a:latin typeface="Times New Roman" panose="02020603050405020304" pitchFamily="18" charset="0"/>
                <a:cs typeface="Times New Roman" panose="02020603050405020304" pitchFamily="18" charset="0"/>
              </a:rPr>
              <a:t>n hiến lâu </a:t>
            </a:r>
            <a:r>
              <a:rPr lang="vi-VN" altLang="vi-VN" sz="2200" dirty="0">
                <a:solidFill>
                  <a:schemeClr val="tx2"/>
                </a:solidFill>
                <a:latin typeface="Times New Roman" panose="02020603050405020304" pitchFamily="18" charset="0"/>
                <a:cs typeface="Times New Roman" panose="02020603050405020304" pitchFamily="18" charset="0"/>
              </a:rPr>
              <a:t>đ</a:t>
            </a:r>
            <a:r>
              <a:rPr lang="en-US" altLang="vi-VN" sz="2200" dirty="0">
                <a:solidFill>
                  <a:schemeClr val="tx2"/>
                </a:solidFill>
                <a:latin typeface="Times New Roman" panose="02020603050405020304" pitchFamily="18" charset="0"/>
                <a:cs typeface="Times New Roman" panose="02020603050405020304" pitchFamily="18" charset="0"/>
              </a:rPr>
              <a:t>ời.</a:t>
            </a:r>
            <a:endParaRPr lang="en-US" altLang="vi-VN" sz="2200" dirty="0">
              <a:solidFill>
                <a:schemeClr val="tx2"/>
              </a:solidFill>
              <a:latin typeface="Times New Roman" panose="02020603050405020304" pitchFamily="18" charset="0"/>
              <a:ea typeface="Times New Roman" panose="02020603050405020304" pitchFamily="18" charset="0"/>
            </a:endParaRPr>
          </a:p>
        </p:txBody>
      </p:sp>
      <p:sp>
        <p:nvSpPr>
          <p:cNvPr id="11" name="Text Box 9"/>
          <p:cNvSpPr txBox="1"/>
          <p:nvPr/>
        </p:nvSpPr>
        <p:spPr>
          <a:xfrm>
            <a:off x="6248400" y="6258580"/>
            <a:ext cx="3200400" cy="5232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0000CC"/>
                </a:solidFill>
                <a:latin typeface="Times New Roman" panose="02020603050405020304" pitchFamily="18" charset="0"/>
                <a:cs typeface="Times New Roman" panose="02020603050405020304" pitchFamily="18" charset="0"/>
              </a:rPr>
              <a:t>Nguyễn Ho</a:t>
            </a:r>
            <a:r>
              <a:rPr lang="en-US" altLang="vi-VN" sz="2800" b="1" i="1" dirty="0">
                <a:solidFill>
                  <a:srgbClr val="0000CC"/>
                </a:solidFill>
                <a:latin typeface="Times New Roman" panose="02020603050405020304" pitchFamily="18" charset="0"/>
                <a:ea typeface="Times New Roman" panose="02020603050405020304" pitchFamily="18" charset="0"/>
              </a:rPr>
              <a:t>à</a:t>
            </a:r>
            <a:r>
              <a:rPr lang="en-US" altLang="vi-VN" sz="2800" b="1" i="1" dirty="0">
                <a:solidFill>
                  <a:srgbClr val="0000CC"/>
                </a:solidFill>
                <a:latin typeface="Times New Roman" panose="02020603050405020304" pitchFamily="18" charset="0"/>
                <a:cs typeface="Times New Roman" panose="02020603050405020304" pitchFamily="18" charset="0"/>
              </a:rPr>
              <a:t>ng</a:t>
            </a:r>
            <a:endParaRPr lang="en-US" altLang="vi-VN" sz="2800" b="1" i="1" dirty="0">
              <a:solidFill>
                <a:srgbClr val="0000CC"/>
              </a:solidFill>
              <a:latin typeface="Times New Roman" panose="02020603050405020304" pitchFamily="18" charset="0"/>
              <a:ea typeface="Times New Roman" panose="02020603050405020304" pitchFamily="18" charset="0"/>
            </a:endParaRPr>
          </a:p>
        </p:txBody>
      </p:sp>
      <p:sp>
        <p:nvSpPr>
          <p:cNvPr id="12" name="Line 39"/>
          <p:cNvSpPr>
            <a:spLocks noChangeShapeType="1"/>
          </p:cNvSpPr>
          <p:nvPr/>
        </p:nvSpPr>
        <p:spPr bwMode="auto">
          <a:xfrm flipH="1">
            <a:off x="2971800" y="1039998"/>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13" name="Line 39"/>
          <p:cNvSpPr>
            <a:spLocks noChangeShapeType="1"/>
          </p:cNvSpPr>
          <p:nvPr/>
        </p:nvSpPr>
        <p:spPr bwMode="auto">
          <a:xfrm flipH="1">
            <a:off x="7391400" y="5591175"/>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14" name="Line 39"/>
          <p:cNvSpPr>
            <a:spLocks noChangeShapeType="1"/>
          </p:cNvSpPr>
          <p:nvPr/>
        </p:nvSpPr>
        <p:spPr bwMode="auto">
          <a:xfrm flipH="1">
            <a:off x="1697038" y="5980113"/>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fade">
                                      <p:cBhvr>
                                        <p:cTn id="12" dur="1000"/>
                                        <p:tgtEl>
                                          <p:spTgt spid="16389"/>
                                        </p:tgtEl>
                                      </p:cBhvr>
                                    </p:animEffect>
                                    <p:anim calcmode="lin" valueType="num">
                                      <p:cBhvr>
                                        <p:cTn id="13" dur="1000" fill="hold"/>
                                        <p:tgtEl>
                                          <p:spTgt spid="16389"/>
                                        </p:tgtEl>
                                        <p:attrNameLst>
                                          <p:attrName>ppt_x</p:attrName>
                                        </p:attrNameLst>
                                      </p:cBhvr>
                                      <p:tavLst>
                                        <p:tav tm="0">
                                          <p:val>
                                            <p:strVal val="#ppt_x"/>
                                          </p:val>
                                        </p:tav>
                                        <p:tav tm="100000">
                                          <p:val>
                                            <p:strVal val="#ppt_x"/>
                                          </p:val>
                                        </p:tav>
                                      </p:tavLst>
                                    </p:anim>
                                    <p:anim calcmode="lin" valueType="num">
                                      <p:cBhvr>
                                        <p:cTn id="14" dur="1000" fill="hold"/>
                                        <p:tgtEl>
                                          <p:spTgt spid="1638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ndex"/>
          <p:cNvPicPr>
            <a:picLocks noChangeAspect="1" noChangeArrowheads="1"/>
          </p:cNvPicPr>
          <p:nvPr/>
        </p:nvPicPr>
        <p:blipFill>
          <a:blip r:embed="rId2">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00063" y="2093913"/>
            <a:ext cx="8780462"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400" b="1" dirty="0">
                <a:solidFill>
                  <a:srgbClr val="006600"/>
                </a:solidFill>
                <a:latin typeface="Times New Roman" panose="02020603050405020304" pitchFamily="18" charset="0"/>
                <a:cs typeface="Times New Roman" panose="02020603050405020304" pitchFamily="18" charset="0"/>
              </a:rPr>
              <a:t>Theo em, b</a:t>
            </a:r>
            <a:r>
              <a:rPr lang="en-US" altLang="en-US" sz="2400" b="1" dirty="0">
                <a:solidFill>
                  <a:srgbClr val="006600"/>
                </a:solidFill>
                <a:latin typeface="Times New Roman" panose="02020603050405020304" pitchFamily="18" charset="0"/>
                <a:ea typeface="Times New Roman" panose="02020603050405020304" pitchFamily="18" charset="0"/>
              </a:rPr>
              <a:t>à</a:t>
            </a:r>
            <a:r>
              <a:rPr lang="en-US" altLang="en-US" sz="2400" b="1" dirty="0">
                <a:solidFill>
                  <a:srgbClr val="006600"/>
                </a:solidFill>
                <a:latin typeface="Times New Roman" panose="02020603050405020304" pitchFamily="18" charset="0"/>
                <a:cs typeface="Times New Roman" panose="02020603050405020304" pitchFamily="18" charset="0"/>
              </a:rPr>
              <a:t>i n</a:t>
            </a:r>
            <a:r>
              <a:rPr lang="en-US" altLang="en-US" sz="2400" b="1" dirty="0">
                <a:solidFill>
                  <a:srgbClr val="006600"/>
                </a:solidFill>
                <a:latin typeface="Times New Roman" panose="02020603050405020304" pitchFamily="18" charset="0"/>
                <a:ea typeface="Times New Roman" panose="02020603050405020304" pitchFamily="18" charset="0"/>
              </a:rPr>
              <a:t>à</a:t>
            </a:r>
            <a:r>
              <a:rPr lang="en-US" altLang="en-US" sz="2400" b="1" dirty="0">
                <a:solidFill>
                  <a:srgbClr val="006600"/>
                </a:solidFill>
                <a:latin typeface="Times New Roman" panose="02020603050405020304" pitchFamily="18" charset="0"/>
                <a:cs typeface="Times New Roman" panose="02020603050405020304" pitchFamily="18" charset="0"/>
              </a:rPr>
              <a:t>y được chia th</a:t>
            </a:r>
            <a:r>
              <a:rPr lang="en-US" altLang="en-US" sz="2400" b="1" dirty="0">
                <a:solidFill>
                  <a:srgbClr val="006600"/>
                </a:solidFill>
                <a:latin typeface="Times New Roman" panose="02020603050405020304" pitchFamily="18" charset="0"/>
                <a:ea typeface="Times New Roman" panose="02020603050405020304" pitchFamily="18" charset="0"/>
              </a:rPr>
              <a:t>à</a:t>
            </a:r>
            <a:r>
              <a:rPr lang="en-US" altLang="en-US" sz="2400" b="1" dirty="0">
                <a:solidFill>
                  <a:srgbClr val="006600"/>
                </a:solidFill>
                <a:latin typeface="Times New Roman" panose="02020603050405020304" pitchFamily="18" charset="0"/>
                <a:cs typeface="Times New Roman" panose="02020603050405020304" pitchFamily="18" charset="0"/>
              </a:rPr>
              <a:t>nh mấy đoạn ?</a:t>
            </a:r>
            <a:endParaRPr lang="en-US" altLang="en-US" sz="2400" b="1" dirty="0">
              <a:solidFill>
                <a:srgbClr val="006600"/>
              </a:solidFill>
              <a:latin typeface="Times New Roman" panose="02020603050405020304" pitchFamily="18" charset="0"/>
              <a:ea typeface="Times New Roman" panose="02020603050405020304" pitchFamily="18" charset="0"/>
            </a:endParaRPr>
          </a:p>
        </p:txBody>
      </p:sp>
      <p:sp>
        <p:nvSpPr>
          <p:cNvPr id="10" name="Text Box 5"/>
          <p:cNvSpPr txBox="1"/>
          <p:nvPr/>
        </p:nvSpPr>
        <p:spPr>
          <a:xfrm>
            <a:off x="271463" y="2603500"/>
            <a:ext cx="8780463" cy="21240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spcBef>
                <a:spcPct val="50000"/>
              </a:spcBef>
              <a:buNone/>
            </a:pPr>
            <a:r>
              <a:rPr lang="en-GB" altLang="en-US" sz="2400" b="1" dirty="0">
                <a:solidFill>
                  <a:srgbClr val="0000FF"/>
                </a:solidFill>
                <a:latin typeface="Times New Roman" panose="02020603050405020304" pitchFamily="18" charset="0"/>
                <a:cs typeface="Times New Roman" panose="02020603050405020304" pitchFamily="18" charset="0"/>
              </a:rPr>
              <a:t>B</a:t>
            </a:r>
            <a:r>
              <a:rPr lang="en-GB" altLang="en-US" sz="2400" b="1" dirty="0">
                <a:solidFill>
                  <a:srgbClr val="0000FF"/>
                </a:solidFill>
                <a:latin typeface="Times New Roman" panose="02020603050405020304" pitchFamily="18" charset="0"/>
                <a:ea typeface="Times New Roman" panose="02020603050405020304" pitchFamily="18" charset="0"/>
              </a:rPr>
              <a:t>à</a:t>
            </a:r>
            <a:r>
              <a:rPr lang="en-GB" altLang="en-US" sz="2400" b="1" dirty="0">
                <a:solidFill>
                  <a:srgbClr val="0000FF"/>
                </a:solidFill>
                <a:latin typeface="Times New Roman" panose="02020603050405020304" pitchFamily="18" charset="0"/>
                <a:cs typeface="Times New Roman" panose="02020603050405020304" pitchFamily="18" charset="0"/>
              </a:rPr>
              <a:t>i văn gồm 3 đoạn:</a:t>
            </a:r>
          </a:p>
          <a:p>
            <a:pPr marL="0" lvl="0" indent="0" eaLnBrk="1" hangingPunct="1">
              <a:spcBef>
                <a:spcPct val="50000"/>
              </a:spcBef>
              <a:buNone/>
            </a:pPr>
            <a:r>
              <a:rPr lang="en-GB" altLang="en-US" sz="2400" b="1" i="1" dirty="0">
                <a:solidFill>
                  <a:srgbClr val="0000FF"/>
                </a:solidFill>
                <a:latin typeface="Times New Roman" panose="02020603050405020304" pitchFamily="18" charset="0"/>
                <a:cs typeface="Times New Roman" panose="02020603050405020304" pitchFamily="18" charset="0"/>
              </a:rPr>
              <a:t>+ Đoạn 1: </a:t>
            </a:r>
            <a:r>
              <a:rPr lang="en-GB" altLang="en-US" sz="2400" b="1" dirty="0">
                <a:solidFill>
                  <a:srgbClr val="FF0066"/>
                </a:solidFill>
                <a:latin typeface="Times New Roman" panose="02020603050405020304" pitchFamily="18" charset="0"/>
                <a:cs typeface="Times New Roman" panose="02020603050405020304" pitchFamily="18" charset="0"/>
              </a:rPr>
              <a:t>Từ đầu đến </a:t>
            </a:r>
            <a:r>
              <a:rPr lang="en-GB" altLang="en-US" sz="2400" b="1" dirty="0">
                <a:solidFill>
                  <a:srgbClr val="FF0066"/>
                </a:solidFill>
                <a:latin typeface="Times New Roman" panose="02020603050405020304" pitchFamily="18" charset="0"/>
                <a:ea typeface="Times New Roman" panose="02020603050405020304" pitchFamily="18" charset="0"/>
              </a:rPr>
              <a:t>…</a:t>
            </a:r>
            <a:r>
              <a:rPr lang="en-GB" altLang="en-US" sz="2400" b="1" dirty="0">
                <a:solidFill>
                  <a:srgbClr val="FF0066"/>
                </a:solidFill>
                <a:latin typeface="Times New Roman" panose="02020603050405020304" pitchFamily="18" charset="0"/>
                <a:cs typeface="Times New Roman" panose="02020603050405020304" pitchFamily="18" charset="0"/>
              </a:rPr>
              <a:t>lấy đỗ gần 3000 tiến sĩ, cụ thể như sau”.</a:t>
            </a:r>
          </a:p>
          <a:p>
            <a:pPr marL="0" lvl="0" indent="0" eaLnBrk="1" hangingPunct="1">
              <a:spcBef>
                <a:spcPct val="50000"/>
              </a:spcBef>
              <a:buNone/>
            </a:pPr>
            <a:r>
              <a:rPr lang="en-GB" altLang="en-US" sz="2400" b="1" i="1" dirty="0">
                <a:solidFill>
                  <a:srgbClr val="0000FF"/>
                </a:solidFill>
                <a:latin typeface="Times New Roman" panose="02020603050405020304" pitchFamily="18" charset="0"/>
                <a:cs typeface="Times New Roman" panose="02020603050405020304" pitchFamily="18" charset="0"/>
              </a:rPr>
              <a:t>+ Đoạn 2: </a:t>
            </a:r>
            <a:r>
              <a:rPr lang="en-GB" altLang="en-US" sz="2400" b="1" dirty="0">
                <a:solidFill>
                  <a:srgbClr val="FF0066"/>
                </a:solidFill>
                <a:latin typeface="Times New Roman" panose="02020603050405020304" pitchFamily="18" charset="0"/>
                <a:cs typeface="Times New Roman" panose="02020603050405020304" pitchFamily="18" charset="0"/>
              </a:rPr>
              <a:t>Bảng thống kê</a:t>
            </a:r>
          </a:p>
          <a:p>
            <a:pPr marL="0" lvl="0" indent="0" eaLnBrk="1" hangingPunct="1">
              <a:spcBef>
                <a:spcPct val="50000"/>
              </a:spcBef>
              <a:buNone/>
            </a:pPr>
            <a:r>
              <a:rPr lang="en-GB" altLang="en-US" sz="2400" b="1" i="1" dirty="0">
                <a:solidFill>
                  <a:srgbClr val="0000FF"/>
                </a:solidFill>
                <a:latin typeface="Times New Roman" panose="02020603050405020304" pitchFamily="18" charset="0"/>
                <a:cs typeface="Times New Roman" panose="02020603050405020304" pitchFamily="18" charset="0"/>
              </a:rPr>
              <a:t>+ Đoạn 3: </a:t>
            </a:r>
            <a:r>
              <a:rPr lang="en-GB" altLang="en-US" sz="2400" b="1" dirty="0">
                <a:solidFill>
                  <a:srgbClr val="FF0066"/>
                </a:solidFill>
                <a:latin typeface="Times New Roman" panose="02020603050405020304" pitchFamily="18" charset="0"/>
                <a:cs typeface="Times New Roman" panose="02020603050405020304" pitchFamily="18" charset="0"/>
              </a:rPr>
              <a:t>Phần còn lại.</a:t>
            </a:r>
            <a:endParaRPr lang="en-GB" altLang="en-US" sz="2400" b="1" dirty="0">
              <a:solidFill>
                <a:srgbClr val="FF0066"/>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273050" y="254000"/>
            <a:ext cx="8132763"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r>
              <a:rPr lang="en-US" altLang="en-US" sz="2800" b="1" u="sng" dirty="0" err="1" smtClean="0">
                <a:latin typeface="Times New Roman" panose="02020603050405020304" pitchFamily="18" charset="0"/>
                <a:cs typeface="Times New Roman" panose="02020603050405020304" pitchFamily="18" charset="0"/>
              </a:rPr>
              <a:t>Tập</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đọc</a:t>
            </a:r>
          </a:p>
          <a:p>
            <a:pPr marL="0" lvl="0" indent="0"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Nghìn năm văn hiến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0489" name="Text Box 9"/>
          <p:cNvSpPr txBox="1">
            <a:spLocks noChangeArrowheads="1"/>
          </p:cNvSpPr>
          <p:nvPr/>
        </p:nvSpPr>
        <p:spPr bwMode="auto">
          <a:xfrm>
            <a:off x="5468303" y="1134279"/>
            <a:ext cx="3200400" cy="523875"/>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lang="en-US" altLang="vi-VN" sz="2800" b="1" i="1" dirty="0">
                <a:solidFill>
                  <a:srgbClr val="3C8C93"/>
                </a:solidFill>
                <a:latin typeface="Times New Roman" panose="02020603050405020304" pitchFamily="18" charset="0"/>
                <a:cs typeface="Times New Roman" panose="02020603050405020304" pitchFamily="18" charset="0"/>
              </a:rPr>
              <a:t>Nguyễn Ho</a:t>
            </a:r>
            <a:r>
              <a:rPr lang="en-US" altLang="vi-VN" sz="2800" b="1" i="1" dirty="0">
                <a:solidFill>
                  <a:srgbClr val="3C8C93"/>
                </a:solidFill>
                <a:latin typeface="Times New Roman" panose="02020603050405020304" pitchFamily="18" charset="0"/>
                <a:ea typeface="Times New Roman" panose="02020603050405020304" pitchFamily="18" charset="0"/>
              </a:rPr>
              <a:t>à</a:t>
            </a:r>
            <a:r>
              <a:rPr lang="en-US" altLang="vi-VN" sz="2800" b="1" i="1" dirty="0">
                <a:solidFill>
                  <a:srgbClr val="3C8C93"/>
                </a:solidFill>
                <a:latin typeface="Times New Roman" panose="02020603050405020304" pitchFamily="18" charset="0"/>
                <a:cs typeface="Times New Roman" panose="02020603050405020304" pitchFamily="18" charset="0"/>
              </a:rPr>
              <a:t>ng</a:t>
            </a:r>
            <a:endParaRPr lang="en-US" altLang="vi-VN" sz="2800" b="1" i="1" dirty="0">
              <a:solidFill>
                <a:srgbClr val="3C8C93"/>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500"/>
                                        <p:tgtEl>
                                          <p:spTgt spid="9"/>
                                        </p:tgtEl>
                                      </p:cBhvr>
                                    </p:animEffect>
                                  </p:childTnLst>
                                </p:cTn>
                              </p:par>
                            </p:childTnLst>
                          </p:cTn>
                        </p:par>
                        <p:par>
                          <p:cTn id="12" fill="hold">
                            <p:stCondLst>
                              <p:cond delay="1000"/>
                            </p:stCondLst>
                            <p:childTnLst>
                              <p:par>
                                <p:cTn id="13" presetID="8" presetClass="entr" presetSubtype="16" fill="hold" grpId="0"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ndex"/>
          <p:cNvPicPr>
            <a:picLocks noChangeAspect="1" noChangeArrowheads="1"/>
          </p:cNvPicPr>
          <p:nvPr/>
        </p:nvPicPr>
        <p:blipFill>
          <a:blip r:embed="rId3">
            <a:lum bright="70000" contrast="-70000"/>
          </a:blip>
          <a:srcRect/>
          <a:stretch>
            <a:fillRect/>
          </a:stretch>
        </p:blipFill>
        <p:spPr bwMode="auto">
          <a:xfrm>
            <a:off x="38736" y="50801"/>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47" name="Text Box 7"/>
          <p:cNvSpPr txBox="1"/>
          <p:nvPr/>
        </p:nvSpPr>
        <p:spPr>
          <a:xfrm>
            <a:off x="228600" y="918809"/>
            <a:ext cx="2514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457200" lvl="0" indent="-457200">
              <a:spcBef>
                <a:spcPct val="50000"/>
              </a:spcBef>
              <a:buFont typeface="Wingdings" panose="05000000000000000000" pitchFamily="2" charset="2"/>
              <a:buChar char="v"/>
            </a:pPr>
            <a:r>
              <a:rPr lang="en-US" altLang="vi-VN" sz="2800" b="1" dirty="0">
                <a:solidFill>
                  <a:srgbClr val="0000FF"/>
                </a:solidFill>
                <a:latin typeface="Times New Roman" panose="02020603050405020304" pitchFamily="18" charset="0"/>
                <a:cs typeface="Times New Roman" panose="02020603050405020304" pitchFamily="18" charset="0"/>
              </a:rPr>
              <a:t>Luyện đọc:</a:t>
            </a:r>
            <a:endParaRPr lang="en-US" altLang="vi-VN" sz="2800" b="1" dirty="0">
              <a:solidFill>
                <a:srgbClr val="0000FF"/>
              </a:solidFill>
              <a:latin typeface="Times New Roman" panose="02020603050405020304" pitchFamily="18" charset="0"/>
              <a:ea typeface="Times New Roman" panose="02020603050405020304" pitchFamily="18" charset="0"/>
            </a:endParaRPr>
          </a:p>
        </p:txBody>
      </p:sp>
      <p:sp>
        <p:nvSpPr>
          <p:cNvPr id="112648" name="Text Box 8"/>
          <p:cNvSpPr txBox="1"/>
          <p:nvPr/>
        </p:nvSpPr>
        <p:spPr>
          <a:xfrm>
            <a:off x="0" y="1820863"/>
            <a:ext cx="12192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spcBef>
                <a:spcPct val="50000"/>
              </a:spcBef>
              <a:buNone/>
            </a:pPr>
            <a:r>
              <a:rPr lang="en-US" altLang="vi-VN" sz="2800" b="1" dirty="0">
                <a:solidFill>
                  <a:srgbClr val="FF0000"/>
                </a:solidFill>
                <a:latin typeface="Times New Roman" panose="02020603050405020304" pitchFamily="18" charset="0"/>
                <a:cs typeface="Times New Roman" panose="02020603050405020304" pitchFamily="18" charset="0"/>
              </a:rPr>
              <a:t>* </a:t>
            </a:r>
            <a:r>
              <a:rPr lang="vi-VN" altLang="vi-VN" sz="2800" b="1" dirty="0">
                <a:solidFill>
                  <a:srgbClr val="FF0000"/>
                </a:solidFill>
                <a:latin typeface="Times New Roman" panose="02020603050405020304" pitchFamily="18" charset="0"/>
                <a:cs typeface="Times New Roman" panose="02020603050405020304" pitchFamily="18" charset="0"/>
              </a:rPr>
              <a:t>Từ </a:t>
            </a:r>
            <a:r>
              <a:rPr lang="en-US" altLang="vi-VN" sz="2800" b="1" dirty="0">
                <a:solidFill>
                  <a:srgbClr val="FF0000"/>
                </a:solidFill>
                <a:latin typeface="Times New Roman" panose="02020603050405020304" pitchFamily="18" charset="0"/>
                <a:cs typeface="Times New Roman" panose="02020603050405020304" pitchFamily="18" charset="0"/>
              </a:rPr>
              <a:t>:</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112649" name="Text Box 9"/>
          <p:cNvSpPr txBox="1"/>
          <p:nvPr/>
        </p:nvSpPr>
        <p:spPr>
          <a:xfrm>
            <a:off x="1143000" y="1866900"/>
            <a:ext cx="7162800" cy="473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buNone/>
            </a:pPr>
            <a:r>
              <a:rPr lang="en-US" altLang="en-US" sz="2500" b="1" dirty="0">
                <a:solidFill>
                  <a:schemeClr val="tx2"/>
                </a:solidFill>
                <a:latin typeface="Times New Roman" panose="02020603050405020304" pitchFamily="18" charset="0"/>
                <a:cs typeface="Times New Roman" panose="02020603050405020304" pitchFamily="18" charset="0"/>
              </a:rPr>
              <a:t>giếng Th</a:t>
            </a:r>
            <a:r>
              <a:rPr lang="en-US" altLang="en-US" sz="2500" b="1" u="sng" dirty="0">
                <a:solidFill>
                  <a:schemeClr val="tx2"/>
                </a:solidFill>
                <a:latin typeface="Times New Roman" panose="02020603050405020304" pitchFamily="18" charset="0"/>
                <a:cs typeface="Times New Roman" panose="02020603050405020304" pitchFamily="18" charset="0"/>
              </a:rPr>
              <a:t>iên</a:t>
            </a:r>
            <a:r>
              <a:rPr lang="en-US" altLang="en-US" sz="2500" b="1" dirty="0">
                <a:solidFill>
                  <a:schemeClr val="tx2"/>
                </a:solidFill>
                <a:latin typeface="Times New Roman" panose="02020603050405020304" pitchFamily="18" charset="0"/>
                <a:cs typeface="Times New Roman" panose="02020603050405020304" pitchFamily="18" charset="0"/>
              </a:rPr>
              <a:t> Qu</a:t>
            </a:r>
            <a:r>
              <a:rPr lang="en-US" altLang="en-US" sz="2500" b="1" u="sng" dirty="0">
                <a:solidFill>
                  <a:schemeClr val="tx2"/>
                </a:solidFill>
                <a:latin typeface="Times New Roman" panose="02020603050405020304" pitchFamily="18" charset="0"/>
                <a:cs typeface="Times New Roman" panose="02020603050405020304" pitchFamily="18" charset="0"/>
              </a:rPr>
              <a:t>ang</a:t>
            </a:r>
            <a:r>
              <a:rPr lang="en-US" altLang="en-US" sz="2500" b="1" dirty="0">
                <a:solidFill>
                  <a:schemeClr val="tx2"/>
                </a:solidFill>
                <a:latin typeface="Times New Roman" panose="02020603050405020304" pitchFamily="18" charset="0"/>
                <a:cs typeface="Times New Roman" panose="02020603050405020304" pitchFamily="18" charset="0"/>
              </a:rPr>
              <a:t>, h</a:t>
            </a:r>
            <a:r>
              <a:rPr lang="en-US" altLang="en-US" sz="2500" b="1" dirty="0">
                <a:solidFill>
                  <a:schemeClr val="tx2"/>
                </a:solidFill>
                <a:latin typeface="Times New Roman" panose="02020603050405020304" pitchFamily="18" charset="0"/>
                <a:ea typeface="Times New Roman" panose="02020603050405020304" pitchFamily="18" charset="0"/>
              </a:rPr>
              <a:t>à</a:t>
            </a:r>
            <a:r>
              <a:rPr lang="en-US" altLang="en-US" sz="2500" b="1" dirty="0">
                <a:solidFill>
                  <a:schemeClr val="tx2"/>
                </a:solidFill>
                <a:latin typeface="Times New Roman" panose="02020603050405020304" pitchFamily="18" charset="0"/>
                <a:cs typeface="Times New Roman" panose="02020603050405020304" pitchFamily="18" charset="0"/>
              </a:rPr>
              <a:t>ng </a:t>
            </a:r>
            <a:r>
              <a:rPr lang="en-US" altLang="en-US" sz="2500" b="1" u="sng" dirty="0">
                <a:solidFill>
                  <a:schemeClr val="tx2"/>
                </a:solidFill>
                <a:latin typeface="Times New Roman" panose="02020603050405020304" pitchFamily="18" charset="0"/>
                <a:cs typeface="Times New Roman" panose="02020603050405020304" pitchFamily="18" charset="0"/>
              </a:rPr>
              <a:t>muỗm</a:t>
            </a:r>
            <a:r>
              <a:rPr lang="en-US" altLang="en-US" sz="2500" b="1" dirty="0">
                <a:solidFill>
                  <a:schemeClr val="tx2"/>
                </a:solidFill>
                <a:latin typeface="Times New Roman" panose="02020603050405020304" pitchFamily="18" charset="0"/>
                <a:cs typeface="Times New Roman" panose="02020603050405020304" pitchFamily="18" charset="0"/>
              </a:rPr>
              <a:t> gi</a:t>
            </a:r>
            <a:r>
              <a:rPr lang="en-US" altLang="en-US" sz="2500" b="1" dirty="0">
                <a:solidFill>
                  <a:schemeClr val="tx2"/>
                </a:solidFill>
                <a:latin typeface="Times New Roman" panose="02020603050405020304" pitchFamily="18" charset="0"/>
                <a:ea typeface="Times New Roman" panose="02020603050405020304" pitchFamily="18" charset="0"/>
              </a:rPr>
              <a:t>à</a:t>
            </a:r>
            <a:r>
              <a:rPr lang="en-US" altLang="en-US" sz="2500" b="1" dirty="0">
                <a:solidFill>
                  <a:schemeClr val="tx2"/>
                </a:solidFill>
                <a:latin typeface="Times New Roman" panose="02020603050405020304" pitchFamily="18" charset="0"/>
                <a:cs typeface="Times New Roman" panose="02020603050405020304" pitchFamily="18" charset="0"/>
              </a:rPr>
              <a:t>, </a:t>
            </a:r>
            <a:r>
              <a:rPr lang="en-US" altLang="en-US" sz="2500" b="1" u="sng" dirty="0">
                <a:solidFill>
                  <a:schemeClr val="tx2"/>
                </a:solidFill>
                <a:latin typeface="Times New Roman" panose="02020603050405020304" pitchFamily="18" charset="0"/>
                <a:cs typeface="Times New Roman" panose="02020603050405020304" pitchFamily="18" charset="0"/>
              </a:rPr>
              <a:t>ch</a:t>
            </a:r>
            <a:r>
              <a:rPr lang="en-US" altLang="en-US" sz="2500" b="1" dirty="0">
                <a:solidFill>
                  <a:schemeClr val="tx2"/>
                </a:solidFill>
                <a:latin typeface="Times New Roman" panose="02020603050405020304" pitchFamily="18" charset="0"/>
                <a:cs typeface="Times New Roman" panose="02020603050405020304" pitchFamily="18" charset="0"/>
              </a:rPr>
              <a:t>ứng tích,</a:t>
            </a:r>
            <a:r>
              <a:rPr lang="en-US" altLang="en-US" sz="2500" b="1" dirty="0">
                <a:solidFill>
                  <a:schemeClr val="tx2"/>
                </a:solidFill>
                <a:latin typeface="Times New Roman" panose="02020603050405020304" pitchFamily="18" charset="0"/>
                <a:ea typeface="Times New Roman" panose="02020603050405020304" pitchFamily="18" charset="0"/>
              </a:rPr>
              <a:t>…</a:t>
            </a:r>
            <a:endParaRPr lang="en-US" altLang="vi-VN" sz="2500" b="1" dirty="0">
              <a:solidFill>
                <a:schemeClr val="tx2"/>
              </a:solidFill>
              <a:latin typeface="Times New Roman" panose="02020603050405020304" pitchFamily="18" charset="0"/>
              <a:ea typeface="Times New Roman" panose="02020603050405020304" pitchFamily="18" charset="0"/>
            </a:endParaRPr>
          </a:p>
        </p:txBody>
      </p:sp>
      <p:sp>
        <p:nvSpPr>
          <p:cNvPr id="112650" name="Text Box 10"/>
          <p:cNvSpPr txBox="1"/>
          <p:nvPr/>
        </p:nvSpPr>
        <p:spPr>
          <a:xfrm>
            <a:off x="0" y="2286000"/>
            <a:ext cx="2057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spcBef>
                <a:spcPct val="50000"/>
              </a:spcBef>
              <a:buNone/>
            </a:pPr>
            <a:r>
              <a:rPr lang="en-US" altLang="vi-VN" sz="2800" b="1" dirty="0">
                <a:solidFill>
                  <a:srgbClr val="FF0000"/>
                </a:solidFill>
                <a:latin typeface="Times New Roman" panose="02020603050405020304" pitchFamily="18" charset="0"/>
                <a:cs typeface="Times New Roman" panose="02020603050405020304" pitchFamily="18" charset="0"/>
              </a:rPr>
              <a:t>* </a:t>
            </a:r>
            <a:r>
              <a:rPr lang="vi-VN" altLang="vi-VN" sz="2800" b="1" dirty="0">
                <a:solidFill>
                  <a:srgbClr val="FF0000"/>
                </a:solidFill>
                <a:latin typeface="Times New Roman" panose="02020603050405020304" pitchFamily="18" charset="0"/>
                <a:cs typeface="Times New Roman" panose="02020603050405020304" pitchFamily="18" charset="0"/>
              </a:rPr>
              <a:t>C</a:t>
            </a:r>
            <a:r>
              <a:rPr lang="en-US" altLang="vi-VN" sz="2800" b="1" dirty="0">
                <a:solidFill>
                  <a:srgbClr val="FF0000"/>
                </a:solidFill>
                <a:latin typeface="Times New Roman" panose="02020603050405020304" pitchFamily="18" charset="0"/>
                <a:cs typeface="Times New Roman" panose="02020603050405020304" pitchFamily="18" charset="0"/>
              </a:rPr>
              <a:t>âu:</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18439" name="TextBox 1"/>
          <p:cNvSpPr txBox="1"/>
          <p:nvPr/>
        </p:nvSpPr>
        <p:spPr>
          <a:xfrm>
            <a:off x="3581400" y="2286000"/>
            <a:ext cx="4572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spcBef>
                <a:spcPct val="0"/>
              </a:spcBef>
              <a:buNone/>
            </a:pPr>
            <a:endParaRPr lang="en-US" altLang="en-US" sz="3000" dirty="0">
              <a:solidFill>
                <a:srgbClr val="0000CC"/>
              </a:solidFill>
              <a:latin typeface="VNI-Times" pitchFamily="2" charset="0"/>
            </a:endParaRPr>
          </a:p>
        </p:txBody>
      </p:sp>
      <p:sp>
        <p:nvSpPr>
          <p:cNvPr id="21" name="Line 39"/>
          <p:cNvSpPr>
            <a:spLocks noChangeShapeType="1"/>
          </p:cNvSpPr>
          <p:nvPr/>
        </p:nvSpPr>
        <p:spPr bwMode="auto">
          <a:xfrm flipH="1">
            <a:off x="1600200" y="2735263"/>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rPr>
              <a:t>                                                                                           </a:t>
            </a: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2" name="Line 39"/>
          <p:cNvSpPr>
            <a:spLocks noChangeShapeType="1"/>
          </p:cNvSpPr>
          <p:nvPr/>
        </p:nvSpPr>
        <p:spPr bwMode="auto">
          <a:xfrm flipH="1">
            <a:off x="4724400" y="3429000"/>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rPr>
              <a:t>                                                                                         </a:t>
            </a: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6" name="Line 39"/>
          <p:cNvSpPr>
            <a:spLocks noChangeShapeType="1"/>
          </p:cNvSpPr>
          <p:nvPr/>
        </p:nvSpPr>
        <p:spPr bwMode="auto">
          <a:xfrm flipH="1">
            <a:off x="3276600" y="3048000"/>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rPr>
              <a:t>                                                                                           </a:t>
            </a: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7" name="Line 39"/>
          <p:cNvSpPr>
            <a:spLocks noChangeShapeType="1"/>
          </p:cNvSpPr>
          <p:nvPr/>
        </p:nvSpPr>
        <p:spPr bwMode="auto">
          <a:xfrm flipH="1">
            <a:off x="8077200" y="3116263"/>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rPr>
              <a:t>                                                                                           </a:t>
            </a: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8" name="Line 39"/>
          <p:cNvSpPr>
            <a:spLocks noChangeShapeType="1"/>
          </p:cNvSpPr>
          <p:nvPr/>
        </p:nvSpPr>
        <p:spPr bwMode="auto">
          <a:xfrm flipH="1">
            <a:off x="7467600" y="2735263"/>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rPr>
              <a:t>                           </a:t>
            </a: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9" name="Text Box 11"/>
          <p:cNvSpPr txBox="1"/>
          <p:nvPr/>
        </p:nvSpPr>
        <p:spPr>
          <a:xfrm>
            <a:off x="-9525" y="2700338"/>
            <a:ext cx="9144000" cy="1570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spcBef>
                <a:spcPct val="50000"/>
              </a:spcBef>
              <a:buNone/>
            </a:pPr>
            <a:r>
              <a:rPr lang="en-US" altLang="vi-VN" sz="2400" b="1" dirty="0">
                <a:solidFill>
                  <a:srgbClr val="008000"/>
                </a:solidFill>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Ng</a:t>
            </a:r>
            <a:r>
              <a:rPr lang="en-US" altLang="vi-VN" sz="2400" b="1" dirty="0">
                <a:solidFill>
                  <a:schemeClr val="tx2"/>
                </a:solidFill>
                <a:latin typeface="Times New Roman" panose="02020603050405020304" pitchFamily="18" charset="0"/>
                <a:ea typeface="Times New Roman" panose="02020603050405020304" pitchFamily="18" charset="0"/>
              </a:rPr>
              <a:t>à</a:t>
            </a:r>
            <a:r>
              <a:rPr lang="en-US" altLang="vi-VN" sz="2400" b="1" dirty="0">
                <a:solidFill>
                  <a:schemeClr val="tx2"/>
                </a:solidFill>
                <a:latin typeface="Times New Roman" panose="02020603050405020304" pitchFamily="18" charset="0"/>
                <a:cs typeface="Times New Roman" panose="02020603050405020304" pitchFamily="18" charset="0"/>
              </a:rPr>
              <a:t>y nay,</a:t>
            </a:r>
            <a:r>
              <a:rPr lang="vi-VN" altLang="vi-VN" sz="2400" b="1" dirty="0">
                <a:solidFill>
                  <a:schemeClr val="tx2"/>
                </a:solidFill>
                <a:latin typeface="Times New Roman" panose="02020603050405020304" pitchFamily="18" charset="0"/>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khách v</a:t>
            </a:r>
            <a:r>
              <a:rPr lang="en-US" altLang="vi-VN" sz="2400" b="1" dirty="0">
                <a:solidFill>
                  <a:schemeClr val="tx2"/>
                </a:solidFill>
                <a:latin typeface="Times New Roman" panose="02020603050405020304" pitchFamily="18" charset="0"/>
                <a:ea typeface="Times New Roman" panose="02020603050405020304" pitchFamily="18" charset="0"/>
              </a:rPr>
              <a:t>à</a:t>
            </a:r>
            <a:r>
              <a:rPr lang="en-US" altLang="vi-VN" sz="2400" b="1" dirty="0">
                <a:solidFill>
                  <a:schemeClr val="tx2"/>
                </a:solidFill>
                <a:latin typeface="Times New Roman" panose="02020603050405020304" pitchFamily="18" charset="0"/>
                <a:cs typeface="Times New Roman" panose="02020603050405020304" pitchFamily="18" charset="0"/>
              </a:rPr>
              <a:t>o th</a:t>
            </a:r>
            <a:r>
              <a:rPr lang="vi-VN" altLang="vi-VN" sz="2400" b="1" dirty="0">
                <a:solidFill>
                  <a:schemeClr val="tx2"/>
                </a:solidFill>
                <a:latin typeface="Times New Roman" panose="02020603050405020304" pitchFamily="18" charset="0"/>
                <a:cs typeface="Times New Roman" panose="02020603050405020304" pitchFamily="18" charset="0"/>
              </a:rPr>
              <a:t>ă</a:t>
            </a:r>
            <a:r>
              <a:rPr lang="en-US" altLang="vi-VN" sz="2400" b="1" dirty="0">
                <a:solidFill>
                  <a:schemeClr val="tx2"/>
                </a:solidFill>
                <a:latin typeface="Times New Roman" panose="02020603050405020304" pitchFamily="18" charset="0"/>
                <a:cs typeface="Times New Roman" panose="02020603050405020304" pitchFamily="18" charset="0"/>
              </a:rPr>
              <a:t>m V</a:t>
            </a:r>
            <a:r>
              <a:rPr lang="vi-VN" altLang="vi-VN" sz="2400" b="1" dirty="0">
                <a:solidFill>
                  <a:schemeClr val="tx2"/>
                </a:solidFill>
                <a:latin typeface="Times New Roman" panose="02020603050405020304" pitchFamily="18" charset="0"/>
                <a:cs typeface="Times New Roman" panose="02020603050405020304" pitchFamily="18" charset="0"/>
              </a:rPr>
              <a:t>ă</a:t>
            </a:r>
            <a:r>
              <a:rPr lang="en-US" altLang="vi-VN" sz="2400" b="1" dirty="0">
                <a:solidFill>
                  <a:schemeClr val="tx2"/>
                </a:solidFill>
                <a:latin typeface="Times New Roman" panose="02020603050405020304" pitchFamily="18" charset="0"/>
                <a:cs typeface="Times New Roman" panose="02020603050405020304" pitchFamily="18" charset="0"/>
              </a:rPr>
              <a:t>n Miếu - Quốc Tử Giám</a:t>
            </a:r>
            <a:r>
              <a:rPr lang="vi-VN" altLang="vi-VN" sz="2400" b="1" dirty="0">
                <a:solidFill>
                  <a:schemeClr val="tx2"/>
                </a:solidFill>
                <a:latin typeface="Times New Roman" panose="02020603050405020304" pitchFamily="18" charset="0"/>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 còn thấy bên giếng Thiên Quang,</a:t>
            </a:r>
            <a:r>
              <a:rPr lang="vi-VN" altLang="vi-VN" sz="2400" b="1" dirty="0">
                <a:solidFill>
                  <a:schemeClr val="tx2"/>
                </a:solidFill>
                <a:latin typeface="Times New Roman" panose="02020603050405020304" pitchFamily="18" charset="0"/>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 d</a:t>
            </a:r>
            <a:r>
              <a:rPr lang="vi-VN" altLang="vi-VN" sz="2400" b="1" dirty="0">
                <a:solidFill>
                  <a:schemeClr val="tx2"/>
                </a:solidFill>
                <a:latin typeface="Times New Roman" panose="02020603050405020304" pitchFamily="18" charset="0"/>
                <a:cs typeface="Times New Roman" panose="02020603050405020304" pitchFamily="18" charset="0"/>
              </a:rPr>
              <a:t>ư</a:t>
            </a:r>
            <a:r>
              <a:rPr lang="en-US" altLang="vi-VN" sz="2400" b="1" dirty="0">
                <a:solidFill>
                  <a:schemeClr val="tx2"/>
                </a:solidFill>
                <a:latin typeface="Times New Roman" panose="02020603050405020304" pitchFamily="18" charset="0"/>
                <a:cs typeface="Times New Roman" panose="02020603050405020304" pitchFamily="18" charset="0"/>
              </a:rPr>
              <a:t>ới những h</a:t>
            </a:r>
            <a:r>
              <a:rPr lang="en-US" altLang="vi-VN" sz="2400" b="1" dirty="0">
                <a:solidFill>
                  <a:schemeClr val="tx2"/>
                </a:solidFill>
                <a:latin typeface="Times New Roman" panose="02020603050405020304" pitchFamily="18" charset="0"/>
                <a:ea typeface="Times New Roman" panose="02020603050405020304" pitchFamily="18" charset="0"/>
              </a:rPr>
              <a:t>à</a:t>
            </a:r>
            <a:r>
              <a:rPr lang="en-US" altLang="vi-VN" sz="2400" b="1" dirty="0">
                <a:solidFill>
                  <a:schemeClr val="tx2"/>
                </a:solidFill>
                <a:latin typeface="Times New Roman" panose="02020603050405020304" pitchFamily="18" charset="0"/>
                <a:cs typeface="Times New Roman" panose="02020603050405020304" pitchFamily="18" charset="0"/>
              </a:rPr>
              <a:t>ng muỗm gi</a:t>
            </a:r>
            <a:r>
              <a:rPr lang="en-US" altLang="vi-VN" sz="2400" b="1" dirty="0">
                <a:solidFill>
                  <a:schemeClr val="tx2"/>
                </a:solidFill>
                <a:latin typeface="Times New Roman" panose="02020603050405020304" pitchFamily="18" charset="0"/>
                <a:ea typeface="Times New Roman" panose="02020603050405020304" pitchFamily="18" charset="0"/>
              </a:rPr>
              <a:t>à</a:t>
            </a:r>
            <a:r>
              <a:rPr lang="en-US" altLang="vi-VN" sz="2400" b="1" dirty="0">
                <a:solidFill>
                  <a:schemeClr val="tx2"/>
                </a:solidFill>
                <a:latin typeface="Times New Roman" panose="02020603050405020304" pitchFamily="18" charset="0"/>
                <a:cs typeface="Times New Roman" panose="02020603050405020304" pitchFamily="18" charset="0"/>
              </a:rPr>
              <a:t> cổ kính,</a:t>
            </a:r>
            <a:r>
              <a:rPr lang="vi-VN" altLang="vi-VN" sz="2400" b="1" dirty="0">
                <a:solidFill>
                  <a:schemeClr val="tx2"/>
                </a:solidFill>
                <a:latin typeface="Times New Roman" panose="02020603050405020304" pitchFamily="18" charset="0"/>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 82 tấm bia khắc tên tuổi 1306 vị tiến sĩ</a:t>
            </a:r>
            <a:r>
              <a:rPr lang="vi-VN" altLang="vi-VN" sz="2400" b="1" dirty="0">
                <a:solidFill>
                  <a:schemeClr val="tx2"/>
                </a:solidFill>
                <a:latin typeface="Times New Roman" panose="02020603050405020304" pitchFamily="18" charset="0"/>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 từ khoa thi n</a:t>
            </a:r>
            <a:r>
              <a:rPr lang="vi-VN" altLang="vi-VN" sz="2400" b="1" dirty="0">
                <a:solidFill>
                  <a:schemeClr val="tx2"/>
                </a:solidFill>
                <a:latin typeface="Times New Roman" panose="02020603050405020304" pitchFamily="18" charset="0"/>
                <a:cs typeface="Times New Roman" panose="02020603050405020304" pitchFamily="18" charset="0"/>
              </a:rPr>
              <a:t>ă</a:t>
            </a:r>
            <a:r>
              <a:rPr lang="en-US" altLang="vi-VN" sz="2400" b="1" dirty="0">
                <a:solidFill>
                  <a:schemeClr val="tx2"/>
                </a:solidFill>
                <a:latin typeface="Times New Roman" panose="02020603050405020304" pitchFamily="18" charset="0"/>
                <a:cs typeface="Times New Roman" panose="02020603050405020304" pitchFamily="18" charset="0"/>
              </a:rPr>
              <a:t>m</a:t>
            </a:r>
            <a:r>
              <a:rPr lang="vi-VN" altLang="vi-VN" sz="2400" b="1" dirty="0">
                <a:solidFill>
                  <a:schemeClr val="tx2"/>
                </a:solidFill>
                <a:latin typeface="Times New Roman" panose="02020603050405020304" pitchFamily="18" charset="0"/>
                <a:cs typeface="Times New Roman" panose="02020603050405020304" pitchFamily="18" charset="0"/>
              </a:rPr>
              <a:t> 1442 đến khoa thi năm</a:t>
            </a:r>
            <a:r>
              <a:rPr lang="en-US" altLang="vi-VN" sz="2400" b="1" dirty="0">
                <a:solidFill>
                  <a:schemeClr val="tx2"/>
                </a:solidFill>
                <a:latin typeface="Times New Roman" panose="02020603050405020304" pitchFamily="18" charset="0"/>
                <a:cs typeface="Times New Roman" panose="02020603050405020304" pitchFamily="18" charset="0"/>
              </a:rPr>
              <a:t> </a:t>
            </a:r>
            <a:r>
              <a:rPr lang="vi-VN" altLang="vi-VN" sz="2400" b="1" dirty="0">
                <a:solidFill>
                  <a:schemeClr val="tx2"/>
                </a:solidFill>
                <a:latin typeface="Times New Roman" panose="02020603050405020304" pitchFamily="18" charset="0"/>
                <a:cs typeface="Times New Roman" panose="02020603050405020304" pitchFamily="18" charset="0"/>
              </a:rPr>
              <a:t>1779</a:t>
            </a:r>
            <a:r>
              <a:rPr lang="en-US" altLang="vi-VN" sz="2400" b="1" dirty="0">
                <a:solidFill>
                  <a:schemeClr val="tx2"/>
                </a:solidFill>
                <a:latin typeface="Times New Roman" panose="02020603050405020304" pitchFamily="18" charset="0"/>
                <a:cs typeface="Times New Roman" panose="02020603050405020304" pitchFamily="18" charset="0"/>
              </a:rPr>
              <a:t> </a:t>
            </a:r>
            <a:r>
              <a:rPr lang="vi-VN" altLang="vi-VN" sz="2400" b="1" dirty="0">
                <a:solidFill>
                  <a:schemeClr val="tx2"/>
                </a:solidFill>
                <a:latin typeface="Times New Roman" panose="02020603050405020304" pitchFamily="18" charset="0"/>
                <a:cs typeface="Times New Roman" panose="02020603050405020304" pitchFamily="18" charset="0"/>
              </a:rPr>
              <a:t> </a:t>
            </a:r>
            <a:r>
              <a:rPr lang="en-US" altLang="vi-VN" sz="2400" b="1" dirty="0">
                <a:solidFill>
                  <a:schemeClr val="tx2"/>
                </a:solidFill>
                <a:latin typeface="Times New Roman" panose="02020603050405020304" pitchFamily="18" charset="0"/>
                <a:cs typeface="Times New Roman" panose="02020603050405020304" pitchFamily="18" charset="0"/>
              </a:rPr>
              <a:t>nh</a:t>
            </a:r>
            <a:r>
              <a:rPr lang="vi-VN" altLang="vi-VN" sz="2400" b="1" dirty="0">
                <a:solidFill>
                  <a:schemeClr val="tx2"/>
                </a:solidFill>
                <a:latin typeface="Times New Roman" panose="02020603050405020304" pitchFamily="18" charset="0"/>
                <a:cs typeface="Times New Roman" panose="02020603050405020304" pitchFamily="18" charset="0"/>
              </a:rPr>
              <a:t>ư</a:t>
            </a:r>
            <a:r>
              <a:rPr lang="en-US" altLang="vi-VN" sz="2400" b="1" dirty="0">
                <a:solidFill>
                  <a:schemeClr val="tx2"/>
                </a:solidFill>
                <a:latin typeface="Times New Roman" panose="02020603050405020304" pitchFamily="18" charset="0"/>
                <a:cs typeface="Times New Roman" panose="02020603050405020304" pitchFamily="18" charset="0"/>
              </a:rPr>
              <a:t> chứng tích về một nền v</a:t>
            </a:r>
            <a:r>
              <a:rPr lang="vi-VN" altLang="vi-VN" sz="2400" b="1" dirty="0">
                <a:solidFill>
                  <a:schemeClr val="tx2"/>
                </a:solidFill>
                <a:latin typeface="Times New Roman" panose="02020603050405020304" pitchFamily="18" charset="0"/>
                <a:cs typeface="Times New Roman" panose="02020603050405020304" pitchFamily="18" charset="0"/>
              </a:rPr>
              <a:t>ă</a:t>
            </a:r>
            <a:r>
              <a:rPr lang="en-US" altLang="vi-VN" sz="2400" b="1" dirty="0">
                <a:solidFill>
                  <a:schemeClr val="tx2"/>
                </a:solidFill>
                <a:latin typeface="Times New Roman" panose="02020603050405020304" pitchFamily="18" charset="0"/>
                <a:cs typeface="Times New Roman" panose="02020603050405020304" pitchFamily="18" charset="0"/>
              </a:rPr>
              <a:t>n hiến lâu </a:t>
            </a:r>
            <a:r>
              <a:rPr lang="vi-VN" altLang="vi-VN" sz="2400" b="1" dirty="0">
                <a:solidFill>
                  <a:schemeClr val="tx2"/>
                </a:solidFill>
                <a:latin typeface="Times New Roman" panose="02020603050405020304" pitchFamily="18" charset="0"/>
                <a:cs typeface="Times New Roman" panose="02020603050405020304" pitchFamily="18" charset="0"/>
              </a:rPr>
              <a:t>đ</a:t>
            </a:r>
            <a:r>
              <a:rPr lang="en-US" altLang="vi-VN" sz="2400" b="1" dirty="0">
                <a:solidFill>
                  <a:schemeClr val="tx2"/>
                </a:solidFill>
                <a:latin typeface="Times New Roman" panose="02020603050405020304" pitchFamily="18" charset="0"/>
                <a:cs typeface="Times New Roman" panose="02020603050405020304" pitchFamily="18" charset="0"/>
              </a:rPr>
              <a:t>ời.</a:t>
            </a:r>
            <a:endParaRPr lang="en-US" altLang="vi-VN" sz="2400" b="1" dirty="0">
              <a:solidFill>
                <a:schemeClr val="tx2"/>
              </a:solidFill>
              <a:latin typeface="Times New Roman" panose="02020603050405020304" pitchFamily="18" charset="0"/>
              <a:ea typeface="Times New Roman" panose="02020603050405020304" pitchFamily="18" charset="0"/>
            </a:endParaRPr>
          </a:p>
        </p:txBody>
      </p:sp>
      <p:sp>
        <p:nvSpPr>
          <p:cNvPr id="30" name="Line 39"/>
          <p:cNvSpPr>
            <a:spLocks noChangeShapeType="1"/>
          </p:cNvSpPr>
          <p:nvPr/>
        </p:nvSpPr>
        <p:spPr bwMode="auto">
          <a:xfrm flipH="1">
            <a:off x="1828800" y="3810000"/>
            <a:ext cx="76200" cy="388938"/>
          </a:xfrm>
          <a:prstGeom prst="line">
            <a:avLst/>
          </a:prstGeom>
          <a:noFill/>
          <a:ln w="38100">
            <a:solidFill>
              <a:srgbClr val="FF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slow" advTm="154115">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47"/>
                                        </p:tgtEl>
                                        <p:attrNameLst>
                                          <p:attrName>style.visibility</p:attrName>
                                        </p:attrNameLst>
                                      </p:cBhvr>
                                      <p:to>
                                        <p:strVal val="visible"/>
                                      </p:to>
                                    </p:set>
                                    <p:anim calcmode="discrete" valueType="clr">
                                      <p:cBhvr override="childStyle">
                                        <p:cTn id="7" dur="80"/>
                                        <p:tgtEl>
                                          <p:spTgt spid="1126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47"/>
                                        </p:tgtEl>
                                        <p:attrNameLst>
                                          <p:attrName>fillcolor</p:attrName>
                                        </p:attrNameLst>
                                      </p:cBhvr>
                                      <p:tavLst>
                                        <p:tav tm="0">
                                          <p:val>
                                            <p:clrVal>
                                              <a:schemeClr val="accent2"/>
                                            </p:clrVal>
                                          </p:val>
                                        </p:tav>
                                        <p:tav tm="50000">
                                          <p:val>
                                            <p:clrVal>
                                              <a:schemeClr val="hlink"/>
                                            </p:clrVal>
                                          </p:val>
                                        </p:tav>
                                      </p:tavLst>
                                    </p:anim>
                                    <p:set>
                                      <p:cBhvr>
                                        <p:cTn id="9" dur="80"/>
                                        <p:tgtEl>
                                          <p:spTgt spid="112647"/>
                                        </p:tgtEl>
                                        <p:attrNameLst>
                                          <p:attrName>fill.type</p:attrName>
                                        </p:attrNameLst>
                                      </p:cBhvr>
                                      <p:to>
                                        <p:strVal val="solid"/>
                                      </p:to>
                                    </p:set>
                                  </p:childTnLst>
                                </p:cTn>
                              </p:par>
                            </p:childTnLst>
                          </p:cTn>
                        </p:par>
                        <p:par>
                          <p:cTn id="10" fill="hold">
                            <p:stCondLst>
                              <p:cond delay="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2648"/>
                                        </p:tgtEl>
                                        <p:attrNameLst>
                                          <p:attrName>style.visibility</p:attrName>
                                        </p:attrNameLst>
                                      </p:cBhvr>
                                      <p:to>
                                        <p:strVal val="visible"/>
                                      </p:to>
                                    </p:set>
                                    <p:anim calcmode="discrete" valueType="clr">
                                      <p:cBhvr override="childStyle">
                                        <p:cTn id="13" dur="80"/>
                                        <p:tgtEl>
                                          <p:spTgt spid="11264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2648"/>
                                        </p:tgtEl>
                                        <p:attrNameLst>
                                          <p:attrName>fillcolor</p:attrName>
                                        </p:attrNameLst>
                                      </p:cBhvr>
                                      <p:tavLst>
                                        <p:tav tm="0">
                                          <p:val>
                                            <p:clrVal>
                                              <a:schemeClr val="accent2"/>
                                            </p:clrVal>
                                          </p:val>
                                        </p:tav>
                                        <p:tav tm="50000">
                                          <p:val>
                                            <p:clrVal>
                                              <a:schemeClr val="hlink"/>
                                            </p:clrVal>
                                          </p:val>
                                        </p:tav>
                                      </p:tavLst>
                                    </p:anim>
                                    <p:set>
                                      <p:cBhvr>
                                        <p:cTn id="15" dur="80"/>
                                        <p:tgtEl>
                                          <p:spTgt spid="112648"/>
                                        </p:tgtEl>
                                        <p:attrNameLst>
                                          <p:attrName>fill.type</p:attrName>
                                        </p:attrNameLst>
                                      </p:cBhvr>
                                      <p:to>
                                        <p:strVal val="solid"/>
                                      </p:to>
                                    </p:set>
                                  </p:childTnLst>
                                </p:cTn>
                              </p:par>
                            </p:childTnLst>
                          </p:cTn>
                        </p:par>
                        <p:par>
                          <p:cTn id="16" fill="hold">
                            <p:stCondLst>
                              <p:cond delay="6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12649"/>
                                        </p:tgtEl>
                                        <p:attrNameLst>
                                          <p:attrName>style.visibility</p:attrName>
                                        </p:attrNameLst>
                                      </p:cBhvr>
                                      <p:to>
                                        <p:strVal val="visible"/>
                                      </p:to>
                                    </p:set>
                                    <p:anim calcmode="discrete" valueType="clr">
                                      <p:cBhvr override="childStyle">
                                        <p:cTn id="19" dur="80"/>
                                        <p:tgtEl>
                                          <p:spTgt spid="11264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2649"/>
                                        </p:tgtEl>
                                        <p:attrNameLst>
                                          <p:attrName>fillcolor</p:attrName>
                                        </p:attrNameLst>
                                      </p:cBhvr>
                                      <p:tavLst>
                                        <p:tav tm="0">
                                          <p:val>
                                            <p:clrVal>
                                              <a:schemeClr val="accent2"/>
                                            </p:clrVal>
                                          </p:val>
                                        </p:tav>
                                        <p:tav tm="50000">
                                          <p:val>
                                            <p:clrVal>
                                              <a:schemeClr val="hlink"/>
                                            </p:clrVal>
                                          </p:val>
                                        </p:tav>
                                      </p:tavLst>
                                    </p:anim>
                                    <p:set>
                                      <p:cBhvr>
                                        <p:cTn id="21" dur="80"/>
                                        <p:tgtEl>
                                          <p:spTgt spid="112649"/>
                                        </p:tgtEl>
                                        <p:attrNameLst>
                                          <p:attrName>fill.type</p:attrName>
                                        </p:attrNameLst>
                                      </p:cBhvr>
                                      <p:to>
                                        <p:strVal val="solid"/>
                                      </p:to>
                                    </p:set>
                                  </p:childTnLst>
                                </p:cTn>
                              </p:par>
                            </p:childTnLst>
                          </p:cTn>
                        </p:par>
                        <p:par>
                          <p:cTn id="22" fill="hold">
                            <p:stCondLst>
                              <p:cond delay="22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2650"/>
                                        </p:tgtEl>
                                        <p:attrNameLst>
                                          <p:attrName>style.visibility</p:attrName>
                                        </p:attrNameLst>
                                      </p:cBhvr>
                                      <p:to>
                                        <p:strVal val="visible"/>
                                      </p:to>
                                    </p:set>
                                    <p:anim calcmode="discrete" valueType="clr">
                                      <p:cBhvr override="childStyle">
                                        <p:cTn id="25" dur="80"/>
                                        <p:tgtEl>
                                          <p:spTgt spid="11265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2650"/>
                                        </p:tgtEl>
                                        <p:attrNameLst>
                                          <p:attrName>fillcolor</p:attrName>
                                        </p:attrNameLst>
                                      </p:cBhvr>
                                      <p:tavLst>
                                        <p:tav tm="0">
                                          <p:val>
                                            <p:clrVal>
                                              <a:schemeClr val="accent2"/>
                                            </p:clrVal>
                                          </p:val>
                                        </p:tav>
                                        <p:tav tm="50000">
                                          <p:val>
                                            <p:clrVal>
                                              <a:schemeClr val="hlink"/>
                                            </p:clrVal>
                                          </p:val>
                                        </p:tav>
                                      </p:tavLst>
                                    </p:anim>
                                    <p:set>
                                      <p:cBhvr>
                                        <p:cTn id="27" dur="80"/>
                                        <p:tgtEl>
                                          <p:spTgt spid="112650"/>
                                        </p:tgtEl>
                                        <p:attrNameLst>
                                          <p:attrName>fill.type</p:attrName>
                                        </p:attrNameLst>
                                      </p:cBhvr>
                                      <p:to>
                                        <p:strVal val="solid"/>
                                      </p:to>
                                    </p:set>
                                  </p:childTnLst>
                                </p:cTn>
                              </p:par>
                            </p:childTnLst>
                          </p:cTn>
                        </p:par>
                        <p:par>
                          <p:cTn id="28" fill="hold">
                            <p:stCondLst>
                              <p:cond delay="2440"/>
                            </p:stCondLst>
                            <p:childTnLst>
                              <p:par>
                                <p:cTn id="29" presetID="6"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childTnLst>
                          </p:cTn>
                        </p:par>
                        <p:par>
                          <p:cTn id="32" fill="hold">
                            <p:stCondLst>
                              <p:cond delay="444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par>
                          <p:cTn id="36" fill="hold">
                            <p:stCondLst>
                              <p:cond delay="4940"/>
                            </p:stCondLst>
                            <p:childTnLst>
                              <p:par>
                                <p:cTn id="37" presetID="6"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ircle(in)">
                                      <p:cBhvr>
                                        <p:cTn id="39" dur="2000"/>
                                        <p:tgtEl>
                                          <p:spTgt spid="28"/>
                                        </p:tgtEl>
                                      </p:cBhvr>
                                    </p:animEffect>
                                  </p:childTnLst>
                                </p:cTn>
                              </p:par>
                            </p:childTnLst>
                          </p:cTn>
                        </p:par>
                        <p:par>
                          <p:cTn id="40" fill="hold">
                            <p:stCondLst>
                              <p:cond delay="6940"/>
                            </p:stCondLst>
                            <p:childTnLst>
                              <p:par>
                                <p:cTn id="41" presetID="21"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heel(1)">
                                      <p:cBhvr>
                                        <p:cTn id="43" dur="2000"/>
                                        <p:tgtEl>
                                          <p:spTgt spid="26"/>
                                        </p:tgtEl>
                                      </p:cBhvr>
                                    </p:animEffect>
                                  </p:childTnLst>
                                </p:cTn>
                              </p:par>
                            </p:childTnLst>
                          </p:cTn>
                        </p:par>
                        <p:par>
                          <p:cTn id="44" fill="hold">
                            <p:stCondLst>
                              <p:cond delay="894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9440"/>
                            </p:stCondLst>
                            <p:childTnLst>
                              <p:par>
                                <p:cTn id="49" presetID="21"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heel(1)">
                                      <p:cBhvr>
                                        <p:cTn id="51" dur="2000"/>
                                        <p:tgtEl>
                                          <p:spTgt spid="22"/>
                                        </p:tgtEl>
                                      </p:cBhvr>
                                    </p:animEffect>
                                  </p:childTnLst>
                                </p:cTn>
                              </p:par>
                            </p:childTnLst>
                          </p:cTn>
                        </p:par>
                        <p:par>
                          <p:cTn id="52" fill="hold">
                            <p:stCondLst>
                              <p:cond delay="11440"/>
                            </p:stCondLst>
                            <p:childTnLst>
                              <p:par>
                                <p:cTn id="53" presetID="6"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in)">
                                      <p:cBhvr>
                                        <p:cTn id="5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P spid="112648" grpId="0"/>
      <p:bldP spid="112649" grpId="0"/>
      <p:bldP spid="112650"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ndex"/>
          <p:cNvPicPr>
            <a:picLocks noChangeAspect="1" noChangeArrowheads="1"/>
          </p:cNvPicPr>
          <p:nvPr/>
        </p:nvPicPr>
        <p:blipFill>
          <a:blip r:embed="rId2">
            <a:lum bright="70000" contrast="-70000"/>
          </a:blip>
          <a:srcRect/>
          <a:stretch>
            <a:fillRect/>
          </a:stretch>
        </p:blipFill>
        <p:spPr bwMode="auto">
          <a:xfrm>
            <a:off x="10160" y="-50800"/>
            <a:ext cx="9133839" cy="6908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6"/>
          <p:cNvSpPr txBox="1"/>
          <p:nvPr/>
        </p:nvSpPr>
        <p:spPr>
          <a:xfrm>
            <a:off x="10159" y="1836738"/>
            <a:ext cx="8978900" cy="3416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a:spcBef>
                <a:spcPct val="0"/>
              </a:spcBef>
              <a:buChar char="-"/>
            </a:pPr>
            <a:r>
              <a:rPr lang="en-US" altLang="en-US" sz="2100" b="1" dirty="0">
                <a:solidFill>
                  <a:srgbClr val="0000CC"/>
                </a:solidFill>
                <a:latin typeface="HP001 5 hàng" pitchFamily="34"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Văn hiến: </a:t>
            </a:r>
            <a:r>
              <a:rPr lang="en-US" altLang="en-US" sz="2400" b="1" dirty="0">
                <a:solidFill>
                  <a:srgbClr val="002060"/>
                </a:solidFill>
                <a:latin typeface="Times New Roman" panose="02020603050405020304" pitchFamily="18" charset="0"/>
                <a:cs typeface="Times New Roman" panose="02020603050405020304" pitchFamily="18" charset="0"/>
              </a:rPr>
              <a:t>truyền thống văn hóa lâu đời v</a:t>
            </a:r>
            <a:r>
              <a:rPr lang="en-US" altLang="en-US" sz="2400" b="1" dirty="0">
                <a:solidFill>
                  <a:srgbClr val="002060"/>
                </a:solidFill>
                <a:latin typeface="Times New Roman" panose="02020603050405020304" pitchFamily="18" charset="0"/>
                <a:ea typeface="Times New Roman" panose="02020603050405020304" pitchFamily="18" charset="0"/>
              </a:rPr>
              <a:t>à</a:t>
            </a:r>
            <a:r>
              <a:rPr lang="en-US" altLang="en-US" sz="2400" b="1" dirty="0">
                <a:solidFill>
                  <a:srgbClr val="002060"/>
                </a:solidFill>
                <a:latin typeface="Times New Roman" panose="02020603050405020304" pitchFamily="18" charset="0"/>
                <a:cs typeface="Times New Roman" panose="02020603050405020304" pitchFamily="18" charset="0"/>
              </a:rPr>
              <a:t> tốt đẹp.</a:t>
            </a:r>
          </a:p>
          <a:p>
            <a:pPr marL="0" lvl="0" indent="0" algn="just">
              <a:spcBef>
                <a:spcPct val="0"/>
              </a:spcBef>
              <a:buChar char="-"/>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Văn Miếu: </a:t>
            </a:r>
            <a:r>
              <a:rPr lang="en-US" altLang="en-US" sz="2400" b="1" dirty="0">
                <a:solidFill>
                  <a:srgbClr val="002060"/>
                </a:solidFill>
                <a:latin typeface="Times New Roman" panose="02020603050405020304" pitchFamily="18" charset="0"/>
                <a:cs typeface="Times New Roman" panose="02020603050405020304" pitchFamily="18" charset="0"/>
              </a:rPr>
              <a:t>nơi thờ Khổng Tử v</a:t>
            </a:r>
            <a:r>
              <a:rPr lang="en-US" altLang="en-US" sz="2400" b="1" dirty="0">
                <a:solidFill>
                  <a:srgbClr val="002060"/>
                </a:solidFill>
                <a:latin typeface="Times New Roman" panose="02020603050405020304" pitchFamily="18" charset="0"/>
                <a:ea typeface="Times New Roman" panose="02020603050405020304" pitchFamily="18" charset="0"/>
              </a:rPr>
              <a:t>à</a:t>
            </a:r>
            <a:r>
              <a:rPr lang="en-US" altLang="en-US" sz="2400" b="1" dirty="0">
                <a:solidFill>
                  <a:srgbClr val="002060"/>
                </a:solidFill>
                <a:latin typeface="Times New Roman" panose="02020603050405020304" pitchFamily="18" charset="0"/>
                <a:cs typeface="Times New Roman" panose="02020603050405020304" pitchFamily="18" charset="0"/>
              </a:rPr>
              <a:t> những người có công mở mang giáo dục thời xưa</a:t>
            </a:r>
          </a:p>
          <a:p>
            <a:pPr marL="0" lvl="0" indent="0" algn="just">
              <a:spcBef>
                <a:spcPct val="0"/>
              </a:spcBef>
              <a:buChar char="-"/>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Quốc Tử Giám: </a:t>
            </a:r>
            <a:r>
              <a:rPr lang="en-US" altLang="en-US" sz="2400" b="1" dirty="0">
                <a:solidFill>
                  <a:srgbClr val="002060"/>
                </a:solidFill>
                <a:latin typeface="Times New Roman" panose="02020603050405020304" pitchFamily="18" charset="0"/>
                <a:cs typeface="Times New Roman" panose="02020603050405020304" pitchFamily="18" charset="0"/>
              </a:rPr>
              <a:t>trường Nho học cao cấp thời xưa, đặt trong khu vực Văn Miếu.</a:t>
            </a:r>
          </a:p>
          <a:p>
            <a:pPr marL="0" lvl="0" indent="0" algn="just">
              <a:spcBef>
                <a:spcPct val="0"/>
              </a:spcBef>
              <a:buNone/>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Tiến sĩ: </a:t>
            </a:r>
            <a:r>
              <a:rPr lang="en-US" altLang="en-US" sz="2400" b="1" dirty="0">
                <a:solidFill>
                  <a:srgbClr val="002060"/>
                </a:solidFill>
                <a:latin typeface="Times New Roman" panose="02020603050405020304" pitchFamily="18" charset="0"/>
                <a:cs typeface="Times New Roman" panose="02020603050405020304" pitchFamily="18" charset="0"/>
              </a:rPr>
              <a:t>Ở đây chỉ người đỗ trong kì thi quốc gia về Nho học thời xưa (thi Hội).</a:t>
            </a:r>
          </a:p>
          <a:p>
            <a:pPr marL="0" lvl="0" indent="0" algn="just">
              <a:spcBef>
                <a:spcPct val="0"/>
              </a:spcBef>
              <a:buChar char="-"/>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Chứng tích: </a:t>
            </a:r>
            <a:r>
              <a:rPr lang="en-US" altLang="en-US" sz="2400" b="1" dirty="0">
                <a:solidFill>
                  <a:srgbClr val="002060"/>
                </a:solidFill>
                <a:latin typeface="Times New Roman" panose="02020603050405020304" pitchFamily="18" charset="0"/>
                <a:cs typeface="Times New Roman" panose="02020603050405020304" pitchFamily="18" charset="0"/>
              </a:rPr>
              <a:t>vết tích hay hiện vật còn lưu lại l</a:t>
            </a:r>
            <a:r>
              <a:rPr lang="en-US" altLang="en-US" sz="2400" b="1" dirty="0">
                <a:solidFill>
                  <a:srgbClr val="002060"/>
                </a:solidFill>
                <a:latin typeface="Times New Roman" panose="02020603050405020304" pitchFamily="18" charset="0"/>
                <a:ea typeface="Times New Roman" panose="02020603050405020304" pitchFamily="18" charset="0"/>
              </a:rPr>
              <a:t>à</a:t>
            </a:r>
            <a:r>
              <a:rPr lang="en-US" altLang="en-US" sz="2400" b="1" dirty="0">
                <a:solidFill>
                  <a:srgbClr val="002060"/>
                </a:solidFill>
                <a:latin typeface="Times New Roman" panose="02020603050405020304" pitchFamily="18" charset="0"/>
                <a:cs typeface="Times New Roman" panose="02020603050405020304" pitchFamily="18" charset="0"/>
              </a:rPr>
              <a:t>m bằng chứng cho một sự việc đã qua</a:t>
            </a:r>
            <a:r>
              <a:rPr lang="en-US" altLang="en-US" sz="2400" b="1" dirty="0">
                <a:solidFill>
                  <a:srgbClr val="0000CC"/>
                </a:solidFill>
                <a:latin typeface="Times New Roman" panose="02020603050405020304" pitchFamily="18" charset="0"/>
                <a:cs typeface="Times New Roman" panose="02020603050405020304" pitchFamily="18" charset="0"/>
              </a:rPr>
              <a: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p:cNvPicPr>
            <a:picLocks noChangeAspect="1" noChangeArrowheads="1"/>
          </p:cNvPicPr>
          <p:nvPr/>
        </p:nvPicPr>
        <p:blipFill>
          <a:blip r:embed="rId3"/>
          <a:srcRect/>
          <a:stretch>
            <a:fillRect/>
          </a:stretch>
        </p:blipFill>
        <p:spPr bwMode="auto">
          <a:xfrm>
            <a:off x="40555" y="60961"/>
            <a:ext cx="4538191" cy="33242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4" name="Picture 14" descr="Khu thứ ba: gồm hồ nước Thiên Quang Tỉnh"/>
          <p:cNvPicPr>
            <a:picLocks noChangeAspect="1" noChangeArrowheads="1"/>
          </p:cNvPicPr>
          <p:nvPr/>
        </p:nvPicPr>
        <p:blipFill>
          <a:blip r:embed="rId4"/>
          <a:srcRect/>
          <a:stretch>
            <a:fillRect/>
          </a:stretch>
        </p:blipFill>
        <p:spPr bwMode="auto">
          <a:xfrm>
            <a:off x="4656525" y="81282"/>
            <a:ext cx="4487475" cy="340359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6" name="Picture 16" descr="Nguyên khí quốc gia trọng đức, kén tài khắc ghi trên 82 tấm bia Tiến sĩ tại Văn Miếu - Quốc Tử Giám ảnh 3"/>
          <p:cNvPicPr>
            <a:picLocks noChangeAspect="1" noChangeArrowheads="1"/>
          </p:cNvPicPr>
          <p:nvPr/>
        </p:nvPicPr>
        <p:blipFill>
          <a:blip r:embed="rId5"/>
          <a:srcRect/>
          <a:stretch>
            <a:fillRect/>
          </a:stretch>
        </p:blipFill>
        <p:spPr bwMode="auto">
          <a:xfrm>
            <a:off x="40555" y="3449320"/>
            <a:ext cx="4572000" cy="33426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8" name="Picture 18"/>
          <p:cNvPicPr>
            <a:picLocks noChangeAspect="1" noChangeArrowheads="1"/>
          </p:cNvPicPr>
          <p:nvPr/>
        </p:nvPicPr>
        <p:blipFill>
          <a:blip r:embed="rId6"/>
          <a:srcRect/>
          <a:stretch>
            <a:fillRect/>
          </a:stretch>
        </p:blipFill>
        <p:spPr bwMode="auto">
          <a:xfrm>
            <a:off x="4702895" y="3484881"/>
            <a:ext cx="4400550" cy="33426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37493" y="2536150"/>
            <a:ext cx="4378122"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5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Văn Miếu môn</a:t>
            </a:r>
            <a:endParaRPr kumimoji="0" lang="en-US" sz="5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909123" y="2712265"/>
            <a:ext cx="4106637" cy="76944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4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Hồ Thiên Quang </a:t>
            </a:r>
            <a:endParaRPr kumimoji="0" lang="en-US" sz="4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79849" y="6012358"/>
            <a:ext cx="3459601" cy="76944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4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Nhà bia tiến sĩ</a:t>
            </a:r>
            <a:endParaRPr kumimoji="0" lang="en-US" sz="4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168797" y="6022518"/>
            <a:ext cx="3783408" cy="76944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4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Đại Bái Đường</a:t>
            </a:r>
            <a:endParaRPr kumimoji="0" lang="en-US" sz="44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ustDataLst>
      <p:tags r:id="rId1"/>
    </p:custDataLst>
  </p:cSld>
  <p:clrMapOvr>
    <a:masterClrMapping/>
  </p:clrMapOvr>
  <p:transition spd="slow" advTm="47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checkerboard(across)">
                                      <p:cBhvr>
                                        <p:cTn id="7" dur="500"/>
                                        <p:tgtEl>
                                          <p:spTgt spid="2560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25614"/>
                                        </p:tgtEl>
                                        <p:attrNameLst>
                                          <p:attrName>style.visibility</p:attrName>
                                        </p:attrNameLst>
                                      </p:cBhvr>
                                      <p:to>
                                        <p:strVal val="visible"/>
                                      </p:to>
                                    </p:set>
                                    <p:animEffect transition="in" filter="checkerboard(across)">
                                      <p:cBhvr>
                                        <p:cTn id="17" dur="500"/>
                                        <p:tgtEl>
                                          <p:spTgt spid="25614"/>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8" presetClass="entr" presetSubtype="12" fill="hold" nodeType="afterEffect">
                                  <p:stCondLst>
                                    <p:cond delay="0"/>
                                  </p:stCondLst>
                                  <p:childTnLst>
                                    <p:set>
                                      <p:cBhvr>
                                        <p:cTn id="25" dur="1" fill="hold">
                                          <p:stCondLst>
                                            <p:cond delay="0"/>
                                          </p:stCondLst>
                                        </p:cTn>
                                        <p:tgtEl>
                                          <p:spTgt spid="25616"/>
                                        </p:tgtEl>
                                        <p:attrNameLst>
                                          <p:attrName>style.visibility</p:attrName>
                                        </p:attrNameLst>
                                      </p:cBhvr>
                                      <p:to>
                                        <p:strVal val="visible"/>
                                      </p:to>
                                    </p:set>
                                    <p:animEffect transition="in" filter="strips(downLeft)">
                                      <p:cBhvr>
                                        <p:cTn id="26" dur="500"/>
                                        <p:tgtEl>
                                          <p:spTgt spid="25616"/>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13" presetClass="entr" presetSubtype="16" fill="hold" nodeType="afterEffect">
                                  <p:stCondLst>
                                    <p:cond delay="0"/>
                                  </p:stCondLst>
                                  <p:childTnLst>
                                    <p:set>
                                      <p:cBhvr>
                                        <p:cTn id="34" dur="1" fill="hold">
                                          <p:stCondLst>
                                            <p:cond delay="0"/>
                                          </p:stCondLst>
                                        </p:cTn>
                                        <p:tgtEl>
                                          <p:spTgt spid="25618"/>
                                        </p:tgtEl>
                                        <p:attrNameLst>
                                          <p:attrName>style.visibility</p:attrName>
                                        </p:attrNameLst>
                                      </p:cBhvr>
                                      <p:to>
                                        <p:strVal val="visible"/>
                                      </p:to>
                                    </p:set>
                                    <p:animEffect transition="in" filter="plus(in)">
                                      <p:cBhvr>
                                        <p:cTn id="35" dur="1500"/>
                                        <p:tgtEl>
                                          <p:spTgt spid="25618"/>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0" y="1"/>
            <a:ext cx="9143999" cy="3200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732" name="Picture 4"/>
          <p:cNvPicPr>
            <a:picLocks noChangeAspect="1" noChangeArrowheads="1"/>
          </p:cNvPicPr>
          <p:nvPr/>
        </p:nvPicPr>
        <p:blipFill>
          <a:blip r:embed="rId3"/>
          <a:srcRect/>
          <a:stretch>
            <a:fillRect/>
          </a:stretch>
        </p:blipFill>
        <p:spPr bwMode="auto">
          <a:xfrm>
            <a:off x="0" y="23647"/>
            <a:ext cx="9143999" cy="613551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38607" y="3334434"/>
            <a:ext cx="8866786" cy="64633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600" b="1" i="0" u="none" strike="noStrike" kern="1200" cap="none" spc="0" normalizeH="0" baseline="0" noProof="0" dirty="0">
                <a:ln w="22225">
                  <a:solidFill>
                    <a:schemeClr val="accent2"/>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Toàn cảnh Văn Miếu nhìn từ Khuê Văn Các</a:t>
            </a:r>
            <a:endParaRPr kumimoji="0" lang="en-US" sz="3600" b="1" i="0" u="none" strike="noStrike" kern="1200" cap="none" spc="0" normalizeH="0" baseline="0" noProof="0" dirty="0">
              <a:ln w="22225">
                <a:solidFill>
                  <a:schemeClr val="accent2"/>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43892" y="6159159"/>
            <a:ext cx="8656216" cy="64633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6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rPr>
              <a:t>Văn Miếu- Quốc Tử Giám nhìn từ trên cao</a:t>
            </a:r>
            <a:endParaRPr kumimoji="0" lang="en-US" sz="36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endParaRPr>
          </a:p>
        </p:txBody>
      </p:sp>
      <p:sp>
        <p:nvSpPr>
          <p:cNvPr id="2168" name="Rectangle 15"/>
          <p:cNvSpPr/>
          <p:nvPr/>
        </p:nvSpPr>
        <p:spPr>
          <a:xfrm>
            <a:off x="0" y="0"/>
            <a:ext cx="9144000" cy="68199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2725"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in)">
                                      <p:cBhvr>
                                        <p:cTn id="7" dur="1000"/>
                                        <p:tgtEl>
                                          <p:spTgt spid="7373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xit" presetSubtype="0" fill="hold" nodeType="afterEffect">
                                  <p:stCondLst>
                                    <p:cond delay="125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0"/>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4250"/>
                            </p:stCondLst>
                            <p:childTnLst>
                              <p:par>
                                <p:cTn id="21" presetID="5" presetClass="entr" presetSubtype="10" fill="hold" nodeType="afterEffect">
                                  <p:stCondLst>
                                    <p:cond delay="0"/>
                                  </p:stCondLst>
                                  <p:childTnLst>
                                    <p:set>
                                      <p:cBhvr>
                                        <p:cTn id="22" dur="1" fill="hold">
                                          <p:stCondLst>
                                            <p:cond delay="0"/>
                                          </p:stCondLst>
                                        </p:cTn>
                                        <p:tgtEl>
                                          <p:spTgt spid="73732"/>
                                        </p:tgtEl>
                                        <p:attrNameLst>
                                          <p:attrName>style.visibility</p:attrName>
                                        </p:attrNameLst>
                                      </p:cBhvr>
                                      <p:to>
                                        <p:strVal val="visible"/>
                                      </p:to>
                                    </p:set>
                                    <p:animEffect transition="in" filter="checkerboard(across)">
                                      <p:cBhvr>
                                        <p:cTn id="23" dur="500"/>
                                        <p:tgtEl>
                                          <p:spTgt spid="73732"/>
                                        </p:tgtEl>
                                      </p:cBhvr>
                                    </p:animEffect>
                                  </p:childTnLst>
                                </p:cTn>
                              </p:par>
                            </p:childTnLst>
                          </p:cTn>
                        </p:par>
                        <p:par>
                          <p:cTn id="24" fill="hold">
                            <p:stCondLst>
                              <p:cond delay="4750"/>
                            </p:stCondLst>
                            <p:childTnLst>
                              <p:par>
                                <p:cTn id="25" presetID="16" presetClass="entr" presetSubtype="2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2.8|5.7|25.6|4.8|8.7|0.9|1|0.9|0.8|1|1.7|1.5|35.3|7.2|5.4|6.2|8.2|7|7.9"/>
</p:tagLst>
</file>

<file path=ppt/tags/tag2.xml><?xml version="1.0" encoding="utf-8"?>
<p:tagLst xmlns:a="http://schemas.openxmlformats.org/drawingml/2006/main" xmlns:r="http://schemas.openxmlformats.org/officeDocument/2006/relationships" xmlns:p="http://schemas.openxmlformats.org/presentationml/2006/main">
  <p:tag name="TIMING" val="|8.5|6.4|9.6|12.7"/>
</p:tagLst>
</file>

<file path=ppt/tags/tag3.xml><?xml version="1.0" encoding="utf-8"?>
<p:tagLst xmlns:a="http://schemas.openxmlformats.org/drawingml/2006/main" xmlns:r="http://schemas.openxmlformats.org/officeDocument/2006/relationships" xmlns:p="http://schemas.openxmlformats.org/presentationml/2006/main">
  <p:tag name="TIMING" val="|7.5|1.9|6.4"/>
</p:tagLst>
</file>

<file path=ppt/tags/tag4.xml><?xml version="1.0" encoding="utf-8"?>
<p:tagLst xmlns:a="http://schemas.openxmlformats.org/drawingml/2006/main" xmlns:r="http://schemas.openxmlformats.org/officeDocument/2006/relationships" xmlns:p="http://schemas.openxmlformats.org/presentationml/2006/main">
  <p:tag name="TIMING" val="|1.7|12.2"/>
</p:tagLst>
</file>

<file path=ppt/tags/tag5.xml><?xml version="1.0" encoding="utf-8"?>
<p:tagLst xmlns:a="http://schemas.openxmlformats.org/drawingml/2006/main" xmlns:r="http://schemas.openxmlformats.org/officeDocument/2006/relationships" xmlns:p="http://schemas.openxmlformats.org/presentationml/2006/main">
  <p:tag name="TIMING" val="|6.6"/>
</p:tagLst>
</file>

<file path=ppt/tags/tag6.xml><?xml version="1.0" encoding="utf-8"?>
<p:tagLst xmlns:a="http://schemas.openxmlformats.org/drawingml/2006/main" xmlns:r="http://schemas.openxmlformats.org/officeDocument/2006/relationships" xmlns:p="http://schemas.openxmlformats.org/presentationml/2006/main">
  <p:tag name="TIMING" val="|17.2"/>
</p:tagLst>
</file>

<file path=ppt/tags/tag7.xml><?xml version="1.0" encoding="utf-8"?>
<p:tagLst xmlns:a="http://schemas.openxmlformats.org/drawingml/2006/main" xmlns:r="http://schemas.openxmlformats.org/officeDocument/2006/relationships" xmlns:p="http://schemas.openxmlformats.org/presentationml/2006/main">
  <p:tag name="TIMING" val="|2.9|5.9"/>
</p:tagLst>
</file>

<file path=ppt/tags/tag8.xml><?xml version="1.0" encoding="utf-8"?>
<p:tagLst xmlns:a="http://schemas.openxmlformats.org/drawingml/2006/main" xmlns:r="http://schemas.openxmlformats.org/officeDocument/2006/relationships" xmlns:p="http://schemas.openxmlformats.org/presentationml/2006/main">
  <p:tag name="TIMING" val="|6.6"/>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2_Shimm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2_Capsule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2_Balloon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rgbClr val="0000CC"/>
            </a:solidFill>
            <a:effectLst/>
            <a:latin typeface="VNI-Times" pitchFamily="2"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1217</Words>
  <Application>Microsoft Office PowerPoint</Application>
  <PresentationFormat>On-screen Show (4:3)</PresentationFormat>
  <Paragraphs>158</Paragraphs>
  <Slides>20</Slides>
  <Notes>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20</vt:i4>
      </vt:variant>
    </vt:vector>
  </HeadingPairs>
  <TitlesOfParts>
    <vt:vector size="37" baseType="lpstr">
      <vt:lpstr>Arial</vt:lpstr>
      <vt:lpstr>Calibri</vt:lpstr>
      <vt:lpstr>Cambria Math</vt:lpstr>
      <vt:lpstr>Garamond</vt:lpstr>
      <vt:lpstr>HP001 5 hàng</vt:lpstr>
      <vt:lpstr>Tahoma</vt:lpstr>
      <vt:lpstr>Times New Roman</vt:lpstr>
      <vt:lpstr>Verdana</vt:lpstr>
      <vt:lpstr>VNI-Times</vt:lpstr>
      <vt:lpstr>Wingdings</vt:lpstr>
      <vt:lpstr>Wingdings 3</vt:lpstr>
      <vt:lpstr>1_Default Design</vt:lpstr>
      <vt:lpstr>2_Orbit</vt:lpstr>
      <vt:lpstr>2_Shimmer</vt:lpstr>
      <vt:lpstr>2_Stream</vt:lpstr>
      <vt:lpstr>2_Capsules</vt:lpstr>
      <vt:lpstr>2_Balloons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nhà: -Đọc lại bài. -Chuẩn bị: Sắc màu em yêu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dc:title>
  <dc:subject>Tieng Viet 5</dc:subject>
  <dc:creator>Nguyen Hoang Tuan</dc:creator>
  <cp:lastModifiedBy>Admin</cp:lastModifiedBy>
  <cp:revision>280</cp:revision>
  <dcterms:created xsi:type="dcterms:W3CDTF">2010-07-09T11:56:00Z</dcterms:created>
  <dcterms:modified xsi:type="dcterms:W3CDTF">2024-01-08T02:58:34Z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2FC69757BCE144C18D46689D81868182_13</vt:lpwstr>
  </property>
  <property fmtid="{D5CDD505-2E9C-101B-9397-08002B2CF9AE}" pid="3" name="KSOProductBuildVer">
    <vt:lpwstr>1033-12.2.0.13201</vt:lpwstr>
  </property>
</Properties>
</file>