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7" r:id="rId8"/>
    <p:sldId id="268" r:id="rId9"/>
    <p:sldId id="269" r:id="rId10"/>
    <p:sldId id="270" r:id="rId11"/>
    <p:sldId id="261" r:id="rId12"/>
    <p:sldId id="262" r:id="rId13"/>
    <p:sldId id="271" r:id="rId14"/>
    <p:sldId id="275" r:id="rId15"/>
    <p:sldId id="277" r:id="rId16"/>
    <p:sldId id="278" r:id="rId17"/>
    <p:sldId id="264" r:id="rId18"/>
    <p:sldId id="265" r:id="rId19"/>
    <p:sldId id="266" r:id="rId20"/>
    <p:sldId id="279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346" autoAdjust="0"/>
  </p:normalViewPr>
  <p:slideViewPr>
    <p:cSldViewPr snapToGrid="0">
      <p:cViewPr>
        <p:scale>
          <a:sx n="33" d="100"/>
          <a:sy n="33" d="100"/>
        </p:scale>
        <p:origin x="1518" y="59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925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PLAY</a:t>
            </a:r>
          </a:p>
        </p:txBody>
      </p:sp>
    </p:spTree>
    <p:extLst>
      <p:ext uri="{BB962C8B-B14F-4D97-AF65-F5344CB8AC3E}">
        <p14:creationId xmlns:p14="http://schemas.microsoft.com/office/powerpoint/2010/main" val="3814305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58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517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971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569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335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12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17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5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64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22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1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5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12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83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7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15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21.jpeg"/><Relationship Id="rId21" Type="http://schemas.openxmlformats.org/officeDocument/2006/relationships/slide" Target="slide14.xml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microsoft.com/office/2007/relationships/hdphoto" Target="../media/hdphoto7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3.png"/><Relationship Id="rId10" Type="http://schemas.microsoft.com/office/2007/relationships/hdphoto" Target="../media/hdphoto4.wdp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microsoft.com/office/2007/relationships/hdphoto" Target="../media/hdphoto6.wdp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37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36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microsoft.com/office/2007/relationships/hdphoto" Target="../media/hdphoto9.wdp"/><Relationship Id="rId19" Type="http://schemas.microsoft.com/office/2007/relationships/hdphoto" Target="../media/hdphoto11.wdp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microsoft.com/office/2007/relationships/hdphoto" Target="../media/hdphoto10.wdp"/><Relationship Id="rId2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10.wdp"/><Relationship Id="rId18" Type="http://schemas.microsoft.com/office/2007/relationships/hdphoto" Target="../media/hdphoto11.wdp"/><Relationship Id="rId3" Type="http://schemas.microsoft.com/office/2007/relationships/media" Target="../media/media2.mp3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9.png"/><Relationship Id="rId10" Type="http://schemas.microsoft.com/office/2007/relationships/hdphoto" Target="../media/hdphoto9.wdp"/><Relationship Id="rId19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14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u-nhien-va-xa-hoi-3/1/137/1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355833" y="903245"/>
            <a:ext cx="10152993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1: Gia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đình</a:t>
            </a:r>
            <a:endParaRPr sz="5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60329" y="308109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sz="50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Phòng</a:t>
            </a:r>
            <a:r>
              <a:rPr lang="en-US" sz="5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tránh</a:t>
            </a:r>
            <a:r>
              <a:rPr lang="en-US" sz="5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5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hỏa</a:t>
            </a:r>
            <a:r>
              <a:rPr lang="en-US" sz="5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hoạn</a:t>
            </a:r>
            <a:r>
              <a:rPr lang="en-US" sz="5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khi</a:t>
            </a:r>
            <a:r>
              <a:rPr lang="en-US" sz="5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5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nhà</a:t>
            </a:r>
            <a:endParaRPr sz="50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sym typeface="Arial"/>
              </a:rPr>
              <a:t>TNXH 3</a:t>
            </a:r>
            <a:endParaRPr sz="3600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8B26A7-5D49-3EA6-C2F5-2BE877B582D2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2EAB395-DE8E-3399-F2B8-3BD6E7FEA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4C8246-206E-9C2B-FAF3-02205D3BA33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D5DABB-F5B2-803F-A4A5-CF204FD9D50B}"/>
              </a:ext>
            </a:extLst>
          </p:cNvPr>
          <p:cNvSpPr txBox="1"/>
          <p:nvPr/>
        </p:nvSpPr>
        <p:spPr>
          <a:xfrm>
            <a:off x="1534632" y="1670973"/>
            <a:ext cx="121831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1: Điều tra về cách phòng cháy nhà theo gợi ý: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1CD2B-D57F-8C86-6562-AFD0077025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19762" r="12645" b="15359"/>
          <a:stretch/>
        </p:blipFill>
        <p:spPr>
          <a:xfrm>
            <a:off x="2374605" y="2345100"/>
            <a:ext cx="8034670" cy="3610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BFD192-7939-64E3-320B-823310F09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40959"/>
          <a:stretch/>
        </p:blipFill>
        <p:spPr>
          <a:xfrm>
            <a:off x="1093846" y="3429000"/>
            <a:ext cx="1377757" cy="2477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1B22A-34EE-F7DD-4914-FC4B0DED75D2}"/>
              </a:ext>
            </a:extLst>
          </p:cNvPr>
          <p:cNvSpPr txBox="1"/>
          <p:nvPr/>
        </p:nvSpPr>
        <p:spPr>
          <a:xfrm>
            <a:off x="986431" y="1728854"/>
            <a:ext cx="86626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HĐ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B4285-21C0-2E9F-DF1F-77D629A97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59" y="3579768"/>
            <a:ext cx="6945958" cy="3278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61CE70-788C-D77A-A784-BEF4CE7864B8}"/>
              </a:ext>
            </a:extLst>
          </p:cNvPr>
          <p:cNvSpPr txBox="1"/>
          <p:nvPr/>
        </p:nvSpPr>
        <p:spPr>
          <a:xfrm>
            <a:off x="1379335" y="2221297"/>
            <a:ext cx="14678723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gặp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Đóng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5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05B71-3F2D-629D-BD49-73DFD33BC0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" y="-1"/>
            <a:ext cx="796413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Bach tuyet\43ebd44d263606f876d42fd2f199ea61 (2).jpg">
            <a:extLst>
              <a:ext uri="{FF2B5EF4-FFF2-40B4-BE49-F238E27FC236}">
                <a16:creationId xmlns:a16="http://schemas.microsoft.com/office/drawing/2014/main" id="{A4BEA375-B139-27C5-53CD-748796CF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173404" y="3972196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9130898" y="3823248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95" y="-2518817"/>
            <a:ext cx="7921939" cy="47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54886" y="415195"/>
            <a:ext cx="672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sẽ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huống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A.Gọi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cho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người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lớn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137404" y="23632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B.Tiếp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tục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học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bài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857045" y="2375609"/>
            <a:ext cx="2661762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C.Ngồi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tại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chỗ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kêu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khóc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7CD3EC-84A8-8495-E2FC-645612A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5FDF05C-6431-3DA6-AA4B-14BD53289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8D39E47-CDFC-8B5D-49BD-70202D665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sp>
        <p:nvSpPr>
          <p:cNvPr id="7" name="Rounded Rectangle 49">
            <a:extLst>
              <a:ext uri="{FF2B5EF4-FFF2-40B4-BE49-F238E27FC236}">
                <a16:creationId xmlns:a16="http://schemas.microsoft.com/office/drawing/2014/main" id="{F0907225-7434-69F9-585C-9DA2EB84B257}"/>
              </a:ext>
            </a:extLst>
          </p:cNvPr>
          <p:cNvSpPr/>
          <p:nvPr/>
        </p:nvSpPr>
        <p:spPr>
          <a:xfrm>
            <a:off x="8846580" y="2384822"/>
            <a:ext cx="32563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D.Gọi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điện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đến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số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114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để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báo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cháy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5F464-2547-3C6F-43D7-C6ACD837F66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703" t="4042" r="51577" b="5031"/>
          <a:stretch/>
        </p:blipFill>
        <p:spPr>
          <a:xfrm>
            <a:off x="8233683" y="41448"/>
            <a:ext cx="2276940" cy="2091469"/>
          </a:xfrm>
          <a:prstGeom prst="rect">
            <a:avLst/>
          </a:prstGeom>
        </p:spPr>
      </p:pic>
      <p:sp>
        <p:nvSpPr>
          <p:cNvPr id="10" name="Explosion 1 32">
            <a:extLst>
              <a:ext uri="{FF2B5EF4-FFF2-40B4-BE49-F238E27FC236}">
                <a16:creationId xmlns:a16="http://schemas.microsoft.com/office/drawing/2014/main" id="{1A736123-7C3E-F136-A21A-5777F0AE5209}"/>
              </a:ext>
            </a:extLst>
          </p:cNvPr>
          <p:cNvSpPr/>
          <p:nvPr/>
        </p:nvSpPr>
        <p:spPr>
          <a:xfrm>
            <a:off x="3918368" y="457396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E7E47C-7CF2-25FF-D1E3-87B68AE60E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" y="-1"/>
            <a:ext cx="796413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7" grpId="0" animBg="1"/>
      <p:bldP spid="7" grpId="1" animBg="1"/>
      <p:bldP spid="10" grpId="0" animBg="1"/>
      <p:bldP spid="10" grpId="1" animBg="1"/>
      <p:bldP spid="10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Bach tuyet\43ebd44d263606f876d42fd2f199ea61 (2).jpg">
            <a:extLst>
              <a:ext uri="{FF2B5EF4-FFF2-40B4-BE49-F238E27FC236}">
                <a16:creationId xmlns:a16="http://schemas.microsoft.com/office/drawing/2014/main" id="{1FA14D96-06DF-CB73-6F9C-7FB3402F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6609602" y="3829208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Bach tuyet\43ebd44d263606f876d42fd2f199ea61 (2).jpg">
            <a:extLst>
              <a:ext uri="{FF2B5EF4-FFF2-40B4-BE49-F238E27FC236}">
                <a16:creationId xmlns:a16="http://schemas.microsoft.com/office/drawing/2014/main" id="{7970ADCB-5474-68C0-6766-BD8BD435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9277427" y="3745837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95" y="-2587960"/>
            <a:ext cx="8159410" cy="483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85750" y="508020"/>
            <a:ext cx="685286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sẽ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huống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Explosion 1 32"/>
          <p:cNvSpPr/>
          <p:nvPr/>
        </p:nvSpPr>
        <p:spPr>
          <a:xfrm>
            <a:off x="4339170" y="434722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0977" y="2473360"/>
            <a:ext cx="288201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A.Chuẩn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bị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bình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chữa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cháy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244714" y="24901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B.Tiếp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tục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xem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tivi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7CD3EC-84A8-8495-E2FC-645612A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5FDF05C-6431-3DA6-AA4B-14BD532898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sp>
        <p:nvSpPr>
          <p:cNvPr id="7" name="Rounded Rectangle 49">
            <a:extLst>
              <a:ext uri="{FF2B5EF4-FFF2-40B4-BE49-F238E27FC236}">
                <a16:creationId xmlns:a16="http://schemas.microsoft.com/office/drawing/2014/main" id="{DB5A466B-67B9-94AC-86FB-3C68D17D518D}"/>
              </a:ext>
            </a:extLst>
          </p:cNvPr>
          <p:cNvSpPr/>
          <p:nvPr/>
        </p:nvSpPr>
        <p:spPr>
          <a:xfrm>
            <a:off x="9650571" y="24548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D.Ngắt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cầu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dao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điện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4">
            <a:extLst>
              <a:ext uri="{FF2B5EF4-FFF2-40B4-BE49-F238E27FC236}">
                <a16:creationId xmlns:a16="http://schemas.microsoft.com/office/drawing/2014/main" id="{6F562F8B-D4EA-EA8A-B28D-A3DDDB8CBE7B}"/>
              </a:ext>
            </a:extLst>
          </p:cNvPr>
          <p:cNvSpPr/>
          <p:nvPr/>
        </p:nvSpPr>
        <p:spPr>
          <a:xfrm>
            <a:off x="5921098" y="2461961"/>
            <a:ext cx="342729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C.Tìm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nguyên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nhân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gây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mùi</a:t>
            </a:r>
            <a:r>
              <a:rPr lang="en-US" sz="2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UTM Avo" panose="02040603050506020204" pitchFamily="18" charset="0"/>
              </a:rPr>
              <a:t>khét</a:t>
            </a:r>
            <a:endParaRPr lang="en-US" sz="2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Explosion 1 32">
            <a:extLst>
              <a:ext uri="{FF2B5EF4-FFF2-40B4-BE49-F238E27FC236}">
                <a16:creationId xmlns:a16="http://schemas.microsoft.com/office/drawing/2014/main" id="{4194DFC8-8C8B-626E-EC2B-8A94EF01EE71}"/>
              </a:ext>
            </a:extLst>
          </p:cNvPr>
          <p:cNvSpPr/>
          <p:nvPr/>
        </p:nvSpPr>
        <p:spPr>
          <a:xfrm>
            <a:off x="4339170" y="434722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1" name="Explosion 1 32">
            <a:extLst>
              <a:ext uri="{FF2B5EF4-FFF2-40B4-BE49-F238E27FC236}">
                <a16:creationId xmlns:a16="http://schemas.microsoft.com/office/drawing/2014/main" id="{365DBF4B-EC8E-A3DA-ED94-1A0906D44430}"/>
              </a:ext>
            </a:extLst>
          </p:cNvPr>
          <p:cNvSpPr/>
          <p:nvPr/>
        </p:nvSpPr>
        <p:spPr>
          <a:xfrm>
            <a:off x="4339170" y="434722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1169BC-741C-B74F-B3F6-3778135C931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0337" t="4042" r="2943" b="5031"/>
          <a:stretch/>
        </p:blipFill>
        <p:spPr>
          <a:xfrm>
            <a:off x="8492101" y="50799"/>
            <a:ext cx="2275669" cy="2090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8320E-207A-1A1B-38AE-BABC290DB8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" y="-1"/>
            <a:ext cx="796413" cy="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7" grpId="0" animBg="1"/>
      <p:bldP spid="7" grpId="1" animBg="1"/>
      <p:bldP spid="12" grpId="0" animBg="1"/>
      <p:bldP spid="12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96239-E3FD-12B6-FBFC-681E3DE2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7049"/>
          <a:stretch/>
        </p:blipFill>
        <p:spPr>
          <a:xfrm>
            <a:off x="1112705" y="1562896"/>
            <a:ext cx="10286946" cy="3067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C42066-8621-DFBC-3941-23756385F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4" y="4630566"/>
            <a:ext cx="3941884" cy="205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49EDE-47FC-2102-3B32-D80C74DB708D}"/>
              </a:ext>
            </a:extLst>
          </p:cNvPr>
          <p:cNvSpPr txBox="1"/>
          <p:nvPr/>
        </p:nvSpPr>
        <p:spPr>
          <a:xfrm>
            <a:off x="2019863" y="791618"/>
            <a:ext cx="8406162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52A72-9A24-91BD-E697-5D8D15B848E4}"/>
              </a:ext>
            </a:extLst>
          </p:cNvPr>
          <p:cNvSpPr/>
          <p:nvPr/>
        </p:nvSpPr>
        <p:spPr>
          <a:xfrm>
            <a:off x="1839102" y="2413687"/>
            <a:ext cx="4256898" cy="25472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F9CCD6-1EF2-07DD-90C5-AA107C4B9EC0}"/>
              </a:ext>
            </a:extLst>
          </p:cNvPr>
          <p:cNvSpPr/>
          <p:nvPr/>
        </p:nvSpPr>
        <p:spPr>
          <a:xfrm>
            <a:off x="6668237" y="2424252"/>
            <a:ext cx="4256898" cy="25377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80B56-EAE2-B462-36BD-1D8C28E88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077" y="1693676"/>
            <a:ext cx="1190945" cy="1185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FE3CE-BC6B-969E-A6A8-923FAA93F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563" y="1814985"/>
            <a:ext cx="878245" cy="878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AE336-3698-079D-B7E4-72E8307B7FD8}"/>
              </a:ext>
            </a:extLst>
          </p:cNvPr>
          <p:cNvSpPr txBox="1"/>
          <p:nvPr/>
        </p:nvSpPr>
        <p:spPr>
          <a:xfrm>
            <a:off x="1753266" y="3096054"/>
            <a:ext cx="4428569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nay.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A9394-6884-13E0-95D3-60FDA1246456}"/>
              </a:ext>
            </a:extLst>
          </p:cNvPr>
          <p:cNvSpPr txBox="1"/>
          <p:nvPr/>
        </p:nvSpPr>
        <p:spPr>
          <a:xfrm>
            <a:off x="6783096" y="2795973"/>
            <a:ext cx="4256898" cy="181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gìn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ở.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FDA2D8-3AF1-7FDC-CE20-39198A5FBAF4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810339C-CCBD-4927-A6E6-7C993119C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2D1BA5-95B1-9A84-9946-87E7557107A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1D96D-AF9E-F0C8-76EF-A1E120D0F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421" y="2490409"/>
            <a:ext cx="6560619" cy="3121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461A65-CE7E-9B71-2D36-572EAB1A90AB}"/>
              </a:ext>
            </a:extLst>
          </p:cNvPr>
          <p:cNvSpPr txBox="1"/>
          <p:nvPr/>
        </p:nvSpPr>
        <p:spPr>
          <a:xfrm>
            <a:off x="1989118" y="1751746"/>
            <a:ext cx="1242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</a:t>
            </a:r>
            <a:r>
              <a:rPr lang="vi-VN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6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FB9AF8-E0A1-B68B-15A9-68DC53081079}"/>
              </a:ext>
            </a:extLst>
          </p:cNvPr>
          <p:cNvGrpSpPr/>
          <p:nvPr/>
        </p:nvGrpSpPr>
        <p:grpSpPr>
          <a:xfrm>
            <a:off x="4928333" y="3129641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A9849DD-CB3A-B1E5-7A88-2F01AE084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19BB51-D4A8-BB16-2BB6-DFB9ECA4613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5BE71E-5F64-26CA-D538-53A0A2C25297}"/>
              </a:ext>
            </a:extLst>
          </p:cNvPr>
          <p:cNvSpPr txBox="1"/>
          <p:nvPr/>
        </p:nvSpPr>
        <p:spPr>
          <a:xfrm>
            <a:off x="779720" y="1699608"/>
            <a:ext cx="126403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thiệt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hại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cháy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4BAB2-DB8F-0DC2-BA64-E2F83BA3FA68}"/>
              </a:ext>
            </a:extLst>
          </p:cNvPr>
          <p:cNvSpPr txBox="1"/>
          <p:nvPr/>
        </p:nvSpPr>
        <p:spPr>
          <a:xfrm>
            <a:off x="1090516" y="2192051"/>
            <a:ext cx="13349804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– 4 ở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14, 15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8CBD2-6887-9E33-0E0F-B68474ADD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425" b="51286"/>
          <a:stretch/>
        </p:blipFill>
        <p:spPr>
          <a:xfrm>
            <a:off x="779720" y="2856624"/>
            <a:ext cx="2425025" cy="180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8C18E-236F-4563-3467-5D948FC56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06" b="50908"/>
          <a:stretch/>
        </p:blipFill>
        <p:spPr>
          <a:xfrm>
            <a:off x="3292666" y="2856623"/>
            <a:ext cx="2521503" cy="186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513D7-418C-9B05-AA95-BF0F24E95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50014"/>
          <a:stretch/>
        </p:blipFill>
        <p:spPr>
          <a:xfrm>
            <a:off x="5765258" y="2856623"/>
            <a:ext cx="2516786" cy="1908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A1A4BA-E68E-72A5-6256-1C654AFD4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35" t="51559" r="1927" b="2903"/>
          <a:stretch/>
        </p:blipFill>
        <p:spPr>
          <a:xfrm>
            <a:off x="8406924" y="2861940"/>
            <a:ext cx="2516786" cy="1801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271FD-5807-EE9B-8EE7-D92680C61C61}"/>
              </a:ext>
            </a:extLst>
          </p:cNvPr>
          <p:cNvSpPr txBox="1"/>
          <p:nvPr/>
        </p:nvSpPr>
        <p:spPr>
          <a:xfrm>
            <a:off x="684027" y="4947848"/>
            <a:ext cx="9012866" cy="111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CE3A19-4B31-2B20-778A-245E2AD45990}"/>
              </a:ext>
            </a:extLst>
          </p:cNvPr>
          <p:cNvSpPr txBox="1"/>
          <p:nvPr/>
        </p:nvSpPr>
        <p:spPr>
          <a:xfrm>
            <a:off x="3276632" y="1617454"/>
            <a:ext cx="6707339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thiệt</a:t>
            </a:r>
            <a:r>
              <a:rPr lang="en-US" sz="2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en-US" sz="2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en-US" sz="2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r>
              <a:rPr lang="en-US" sz="2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26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endParaRPr lang="en-US" sz="26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84275-E20E-4754-4851-0CCB0787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56" y="2735399"/>
            <a:ext cx="3909003" cy="2931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B27AA-8D74-64AA-2DA5-6DE2BB53C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35399"/>
            <a:ext cx="4209501" cy="2806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984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6B08D-19D0-5C52-013F-A8EAFFAED54A}"/>
              </a:ext>
            </a:extLst>
          </p:cNvPr>
          <p:cNvSpPr txBox="1"/>
          <p:nvPr/>
        </p:nvSpPr>
        <p:spPr>
          <a:xfrm>
            <a:off x="1137684" y="1565332"/>
            <a:ext cx="126403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có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cháy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xảy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4BDA5-50E8-63B0-B4AC-EABA9D3392F8}"/>
              </a:ext>
            </a:extLst>
          </p:cNvPr>
          <p:cNvSpPr txBox="1"/>
          <p:nvPr/>
        </p:nvSpPr>
        <p:spPr>
          <a:xfrm>
            <a:off x="301214" y="2367012"/>
            <a:ext cx="12086592" cy="57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fr-FR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1C617-7B28-2BDD-6E55-685EC176D9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6"/>
          <a:stretch/>
        </p:blipFill>
        <p:spPr>
          <a:xfrm>
            <a:off x="1137684" y="3314953"/>
            <a:ext cx="4185686" cy="3285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A6BEE3-3C5F-16DA-6B50-3F0853A20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7" t="4085" r="3836" b="505"/>
          <a:stretch/>
        </p:blipFill>
        <p:spPr>
          <a:xfrm>
            <a:off x="5323370" y="3172122"/>
            <a:ext cx="3597346" cy="35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5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8EC89D-B5B8-D27D-3106-26461111ACB2}"/>
              </a:ext>
            </a:extLst>
          </p:cNvPr>
          <p:cNvSpPr txBox="1"/>
          <p:nvPr/>
        </p:nvSpPr>
        <p:spPr>
          <a:xfrm>
            <a:off x="761999" y="1472124"/>
            <a:ext cx="10668001" cy="61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fr-FR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fr-FR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110B0-99DB-AE69-9CE1-C97EE63A4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 r="26421" b="8712"/>
          <a:stretch/>
        </p:blipFill>
        <p:spPr>
          <a:xfrm>
            <a:off x="6592186" y="4488348"/>
            <a:ext cx="2852352" cy="256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38799-97A1-FF02-C905-37143737B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357"/>
            <a:ext cx="3423684" cy="2430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A906CC-7A91-0B08-9F3A-9D475541DBCD}"/>
              </a:ext>
            </a:extLst>
          </p:cNvPr>
          <p:cNvSpPr txBox="1"/>
          <p:nvPr/>
        </p:nvSpPr>
        <p:spPr>
          <a:xfrm>
            <a:off x="911755" y="2224984"/>
            <a:ext cx="5146703" cy="240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114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lối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thoát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hiểm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925E7-6038-A425-973B-2D2A5C7BDB0E}"/>
              </a:ext>
            </a:extLst>
          </p:cNvPr>
          <p:cNvSpPr txBox="1"/>
          <p:nvPr/>
        </p:nvSpPr>
        <p:spPr>
          <a:xfrm>
            <a:off x="6133543" y="2224984"/>
            <a:ext cx="5146703" cy="240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Trốn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Cố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3842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624465-CBC4-2FFB-3147-7C4A8A560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0" t="977" r="73947" b="77416"/>
          <a:stretch/>
        </p:blipFill>
        <p:spPr>
          <a:xfrm>
            <a:off x="348280" y="1629042"/>
            <a:ext cx="2306785" cy="1165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8AD21-A97C-4FAE-6B7B-C305A552E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45" t="2630" b="64985"/>
          <a:stretch/>
        </p:blipFill>
        <p:spPr>
          <a:xfrm>
            <a:off x="9833881" y="2318204"/>
            <a:ext cx="2246516" cy="1724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E248D0-1D99-A9B7-F3F4-976EF9A03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" t="28249" r="73917" b="45886"/>
          <a:stretch/>
        </p:blipFill>
        <p:spPr>
          <a:xfrm>
            <a:off x="337844" y="3683531"/>
            <a:ext cx="2317221" cy="1397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1B422F-0C6E-06B8-3CCB-53BAA4C47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81" t="42300" b="29850"/>
          <a:stretch/>
        </p:blipFill>
        <p:spPr>
          <a:xfrm>
            <a:off x="9833881" y="4918729"/>
            <a:ext cx="2246517" cy="1455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32960F-906E-E223-AB41-BBF02EEF04A4}"/>
              </a:ext>
            </a:extLst>
          </p:cNvPr>
          <p:cNvSpPr txBox="1"/>
          <p:nvPr/>
        </p:nvSpPr>
        <p:spPr>
          <a:xfrm>
            <a:off x="4060238" y="1655578"/>
            <a:ext cx="4862413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Bò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khom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di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có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khói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846C6-DB1E-9FFD-C6A2-547F780CC9CA}"/>
              </a:ext>
            </a:extLst>
          </p:cNvPr>
          <p:cNvSpPr txBox="1"/>
          <p:nvPr/>
        </p:nvSpPr>
        <p:spPr>
          <a:xfrm>
            <a:off x="4060238" y="2974354"/>
            <a:ext cx="4554953" cy="47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ướt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che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mũi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03F0DA-BE59-51F9-564B-998C5280F0B3}"/>
              </a:ext>
            </a:extLst>
          </p:cNvPr>
          <p:cNvSpPr txBox="1"/>
          <p:nvPr/>
        </p:nvSpPr>
        <p:spPr>
          <a:xfrm>
            <a:off x="4060238" y="3923662"/>
            <a:ext cx="4990774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Di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thang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nhiễm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khói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752BA7-C7D4-0751-3F2E-D8BA8462A51A}"/>
              </a:ext>
            </a:extLst>
          </p:cNvPr>
          <p:cNvSpPr txBox="1"/>
          <p:nvPr/>
        </p:nvSpPr>
        <p:spPr>
          <a:xfrm>
            <a:off x="4060238" y="5303210"/>
            <a:ext cx="4862413" cy="9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Tuyệt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thang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thoát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nạn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B836481-69FF-D33F-B368-C896FD9FECE1}"/>
              </a:ext>
            </a:extLst>
          </p:cNvPr>
          <p:cNvSpPr/>
          <p:nvPr/>
        </p:nvSpPr>
        <p:spPr>
          <a:xfrm>
            <a:off x="8917648" y="2974354"/>
            <a:ext cx="613775" cy="47750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A959983-54C6-A71F-28C0-31230AFC457E}"/>
              </a:ext>
            </a:extLst>
          </p:cNvPr>
          <p:cNvSpPr/>
          <p:nvPr/>
        </p:nvSpPr>
        <p:spPr>
          <a:xfrm rot="10800000">
            <a:off x="3161494" y="2048193"/>
            <a:ext cx="582424" cy="48226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68FBB49-F068-C7A3-5548-B3A48D44D0F1}"/>
              </a:ext>
            </a:extLst>
          </p:cNvPr>
          <p:cNvSpPr/>
          <p:nvPr/>
        </p:nvSpPr>
        <p:spPr>
          <a:xfrm rot="10800000">
            <a:off x="3161495" y="4170827"/>
            <a:ext cx="582423" cy="48226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E2A31F0-ACC1-AAC9-9F18-8FF4A59E123C}"/>
              </a:ext>
            </a:extLst>
          </p:cNvPr>
          <p:cNvSpPr/>
          <p:nvPr/>
        </p:nvSpPr>
        <p:spPr>
          <a:xfrm>
            <a:off x="8917648" y="5518689"/>
            <a:ext cx="588978" cy="48666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478</Words>
  <Application>Microsoft Office PowerPoint</Application>
  <PresentationFormat>Widescreen</PresentationFormat>
  <Paragraphs>65</Paragraphs>
  <Slides>19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hung.nv2510hung.nv2510</cp:lastModifiedBy>
  <cp:revision>27</cp:revision>
  <dcterms:created xsi:type="dcterms:W3CDTF">2023-04-10T09:01:57Z</dcterms:created>
  <dcterms:modified xsi:type="dcterms:W3CDTF">2023-08-14T04:18:35Z</dcterms:modified>
</cp:coreProperties>
</file>