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7" r:id="rId4"/>
    <p:sldId id="285" r:id="rId5"/>
    <p:sldId id="279" r:id="rId6"/>
    <p:sldId id="258" r:id="rId7"/>
    <p:sldId id="282" r:id="rId8"/>
    <p:sldId id="283" r:id="rId9"/>
    <p:sldId id="284" r:id="rId10"/>
    <p:sldId id="286" r:id="rId11"/>
    <p:sldId id="287" r:id="rId12"/>
    <p:sldId id="289" r:id="rId13"/>
    <p:sldId id="276" r:id="rId14"/>
  </p:sldIdLst>
  <p:sldSz cx="18288000" cy="10287000"/>
  <p:notesSz cx="6858000" cy="9144000"/>
  <p:embeddedFontLst>
    <p:embeddedFont>
      <p:font typeface="Puimek Font TH" panose="020B0604020202020204" charset="-34"/>
      <p:regular r:id="rId16"/>
    </p:embeddedFont>
    <p:embeddedFont>
      <p:font typeface="Carelia" panose="020B0604020202020204" charset="0"/>
      <p:regular r:id="rId17"/>
      <p:bold r:id="rId18"/>
      <p:italic r:id="rId19"/>
      <p:boldItalic r:id="rId20"/>
    </p:embeddedFont>
    <p:embeddedFont>
      <p:font typeface="Gluten" panose="020B060402020202020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sario Bold" panose="020B0604020202020204" charset="0"/>
      <p:regular r:id="rId29"/>
      <p:bold r:id="rId30"/>
      <p:italic r:id="rId31"/>
      <p:boldItalic r:id="rId32"/>
    </p:embeddedFont>
    <p:embeddedFont>
      <p:font typeface="Dreaming Outloud Sans" panose="020B0604020202020204" charset="0"/>
      <p:regular r:id="rId33"/>
      <p:bold r:id="rId34"/>
      <p:italic r:id="rId35"/>
      <p:boldItalic r:id="rId36"/>
    </p:embeddedFont>
    <p:embeddedFont>
      <p:font typeface="AC Steelfish" panose="020B0604020202020204" charset="0"/>
      <p:regular r:id="rId37"/>
      <p:bold r:id="rId38"/>
      <p:italic r:id="rId39"/>
      <p:boldItalic r:id="rId40"/>
    </p:embeddedFont>
    <p:embeddedFont>
      <p:font typeface="Gentlemens Script" panose="020B0604020202020204" charset="0"/>
      <p:regular r:id="rId41"/>
      <p:bold r:id="rId42"/>
      <p:italic r:id="rId43"/>
      <p:boldItalic r:id="rId44"/>
    </p:embeddedFont>
    <p:embeddedFont>
      <p:font typeface="Dynapuff Bold" panose="020B060402020202020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82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font" Target="fonts/font27.fntdata"/><Relationship Id="rId47" Type="http://schemas.openxmlformats.org/officeDocument/2006/relationships/font" Target="fonts/font3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46" Type="http://schemas.openxmlformats.org/officeDocument/2006/relationships/font" Target="fonts/font31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font" Target="fonts/font30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font" Target="fonts/font2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font" Target="fonts/font28.fntdata"/><Relationship Id="rId48" Type="http://schemas.openxmlformats.org/officeDocument/2006/relationships/font" Target="fonts/font3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A22F0-D6FD-E649-A0BB-0F681371FEEF}" type="datetimeFigureOut">
              <a:rPr lang="x-none" smtClean="0"/>
              <a:t>10/13/2024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66F76-B87F-0C40-B367-A867AD10823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7047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.jpeg"/><Relationship Id="rId7" Type="http://schemas.openxmlformats.org/officeDocument/2006/relationships/image" Target="../media/image4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7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svg"/><Relationship Id="rId7" Type="http://schemas.openxmlformats.org/officeDocument/2006/relationships/image" Target="../media/image53.png"/><Relationship Id="rId12" Type="http://schemas.openxmlformats.org/officeDocument/2006/relationships/image" Target="../media/image10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98.svg"/><Relationship Id="rId4" Type="http://schemas.openxmlformats.org/officeDocument/2006/relationships/image" Target="../media/image51.jpe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3.svg"/><Relationship Id="rId3" Type="http://schemas.openxmlformats.org/officeDocument/2006/relationships/image" Target="../media/image10.png"/><Relationship Id="rId7" Type="http://schemas.openxmlformats.org/officeDocument/2006/relationships/image" Target="../media/image17.sv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1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15.sv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image" Target="../media/image17.sv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1.svg"/><Relationship Id="rId18" Type="http://schemas.openxmlformats.org/officeDocument/2006/relationships/image" Target="../media/image39.png"/><Relationship Id="rId3" Type="http://schemas.openxmlformats.org/officeDocument/2006/relationships/image" Target="../media/image41.sv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36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9.svg"/><Relationship Id="rId24" Type="http://schemas.openxmlformats.org/officeDocument/2006/relationships/image" Target="../media/image42.pn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10" Type="http://schemas.openxmlformats.org/officeDocument/2006/relationships/image" Target="../media/image35.png"/><Relationship Id="rId19" Type="http://schemas.openxmlformats.org/officeDocument/2006/relationships/image" Target="../media/image57.svg"/><Relationship Id="rId4" Type="http://schemas.openxmlformats.org/officeDocument/2006/relationships/image" Target="../media/image32.png"/><Relationship Id="rId9" Type="http://schemas.openxmlformats.org/officeDocument/2006/relationships/image" Target="../media/image47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1.svg"/><Relationship Id="rId3" Type="http://schemas.openxmlformats.org/officeDocument/2006/relationships/image" Target="../media/image41.svg"/><Relationship Id="rId7" Type="http://schemas.openxmlformats.org/officeDocument/2006/relationships/image" Target="../media/image67.sv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3.svg"/><Relationship Id="rId5" Type="http://schemas.openxmlformats.org/officeDocument/2006/relationships/image" Target="../media/image65.svg"/><Relationship Id="rId15" Type="http://schemas.openxmlformats.org/officeDocument/2006/relationships/image" Target="../media/image71.svg"/><Relationship Id="rId10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69.sv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77.sv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74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1620" y="1028700"/>
            <a:ext cx="14884760" cy="7696200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5" name="Freeform 5"/>
          <p:cNvSpPr/>
          <p:nvPr/>
        </p:nvSpPr>
        <p:spPr>
          <a:xfrm>
            <a:off x="1014927" y="376473"/>
            <a:ext cx="3938439" cy="1412915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2864584" y="5934656"/>
            <a:ext cx="13139506" cy="7128182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 flipH="1">
            <a:off x="9139134" y="7093247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8" name="Freeform 8"/>
          <p:cNvSpPr/>
          <p:nvPr/>
        </p:nvSpPr>
        <p:spPr>
          <a:xfrm>
            <a:off x="1276262" y="8047425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939543" y="272478"/>
            <a:ext cx="4818560" cy="1728658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203908" y="5934656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 flipH="1">
            <a:off x="12862757" y="5593260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22619" y="1860498"/>
            <a:ext cx="2409523" cy="1985848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316673" y="533229"/>
            <a:ext cx="1599842" cy="1360305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12F8224-87F0-E013-98F3-17576FEBB298}"/>
              </a:ext>
            </a:extLst>
          </p:cNvPr>
          <p:cNvSpPr/>
          <p:nvPr/>
        </p:nvSpPr>
        <p:spPr>
          <a:xfrm>
            <a:off x="2441708" y="2035402"/>
            <a:ext cx="13461793" cy="35475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TRƯỜNG TIỂU HỌC THÀNH TÔ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069A9B1-3BF1-3A60-DD8A-25D8E415C32F}"/>
              </a:ext>
            </a:extLst>
          </p:cNvPr>
          <p:cNvSpPr/>
          <p:nvPr/>
        </p:nvSpPr>
        <p:spPr>
          <a:xfrm>
            <a:off x="1853660" y="3125522"/>
            <a:ext cx="1464668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merican Typewriter" panose="02090604020004020304" pitchFamily="18" charset="77"/>
                <a:cs typeface="APPLE CHANCERY" panose="03020702040506060504" pitchFamily="66" charset="-79"/>
              </a:rPr>
              <a:t>HỘI THI GIÁO VIÊN </a:t>
            </a:r>
          </a:p>
          <a:p>
            <a:pPr algn="ctr"/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merican Typewriter" panose="02090604020004020304" pitchFamily="18" charset="77"/>
                <a:cs typeface="APPLE CHANCERY" panose="03020702040506060504" pitchFamily="66" charset="-79"/>
              </a:rPr>
              <a:t>CHỦ NHIỆM GIỎI CẤP TRƯỜNG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DF708A7-F123-E259-37A3-D5540F3C778F}"/>
              </a:ext>
            </a:extLst>
          </p:cNvPr>
          <p:cNvSpPr/>
          <p:nvPr/>
        </p:nvSpPr>
        <p:spPr>
          <a:xfrm>
            <a:off x="6116367" y="6056983"/>
            <a:ext cx="6059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Năm</a:t>
            </a:r>
            <a:r>
              <a:rPr lang="en-US" sz="54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2024-2025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1753D1B-4D2E-A464-84F5-0EA17B0DE7C5}"/>
              </a:ext>
            </a:extLst>
          </p:cNvPr>
          <p:cNvSpPr/>
          <p:nvPr/>
        </p:nvSpPr>
        <p:spPr>
          <a:xfrm>
            <a:off x="5731794" y="7495119"/>
            <a:ext cx="68227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4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4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Hường</a:t>
            </a:r>
          </a:p>
        </p:txBody>
      </p:sp>
      <p:pic>
        <p:nvPicPr>
          <p:cNvPr id="25" name="y2meta.com - TÌNH BẠN DIỆU KỲ - AMEE x Ricky Star x Lăng LD ( Masew Remix ) (128 kbps).mp3">
            <a:hlinkClick r:id="" action="ppaction://media"/>
            <a:extLst>
              <a:ext uri="{FF2B5EF4-FFF2-40B4-BE49-F238E27FC236}">
                <a16:creationId xmlns="" xmlns:a16="http://schemas.microsoft.com/office/drawing/2014/main" id="{EDD7E3BA-6BC1-973F-A75C-1CFECF609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5732" y="9183596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9EC3CCC-37BE-AF61-4A6B-5473D8A5C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="" xmlns:a16="http://schemas.microsoft.com/office/drawing/2014/main" id="{8DD52E59-AAAD-1B29-5B25-A4BF546D344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="" xmlns:a16="http://schemas.microsoft.com/office/drawing/2014/main" id="{1D2C7EDA-CF2A-74A7-C91E-908F5A30811B}"/>
              </a:ext>
            </a:extLst>
          </p:cNvPr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>
              <a:extLst>
                <a:ext uri="{FF2B5EF4-FFF2-40B4-BE49-F238E27FC236}">
                  <a16:creationId xmlns="" xmlns:a16="http://schemas.microsoft.com/office/drawing/2014/main" id="{95C0B88A-5EDF-935A-FC80-F0EA6407329A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DBF4FAF7-D788-9BA8-12B3-04849FC72BEB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="" xmlns:a16="http://schemas.microsoft.com/office/drawing/2014/main" id="{1C2AAD79-B01D-4DFF-1004-4CCCE51F22EB}"/>
              </a:ext>
            </a:extLst>
          </p:cNvPr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16522587-7D26-D52C-E1C0-8DD4F13977F9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6532D14E-2D3B-EF46-822D-06A40CBE73D1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>
            <a:extLst>
              <a:ext uri="{FF2B5EF4-FFF2-40B4-BE49-F238E27FC236}">
                <a16:creationId xmlns="" xmlns:a16="http://schemas.microsoft.com/office/drawing/2014/main" id="{5B8DC9DF-2EB0-BA0E-5163-16E81FCC5D86}"/>
              </a:ext>
            </a:extLst>
          </p:cNvPr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>
              <a:extLst>
                <a:ext uri="{FF2B5EF4-FFF2-40B4-BE49-F238E27FC236}">
                  <a16:creationId xmlns="" xmlns:a16="http://schemas.microsoft.com/office/drawing/2014/main" id="{40F974A8-04B6-F2C8-C2B8-3E9F71EC72D2}"/>
                </a:ext>
              </a:extLst>
            </p:cNvPr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id="{F530210D-AB4F-3B9E-21FA-2CE5E47D361A}"/>
                </a:ext>
              </a:extLst>
            </p:cNvPr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>
            <a:extLst>
              <a:ext uri="{FF2B5EF4-FFF2-40B4-BE49-F238E27FC236}">
                <a16:creationId xmlns="" xmlns:a16="http://schemas.microsoft.com/office/drawing/2014/main" id="{26E41F81-421A-50DA-ADB1-C465DB73D5FD}"/>
              </a:ext>
            </a:extLst>
          </p:cNvPr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="" xmlns:a16="http://schemas.microsoft.com/office/drawing/2014/main" id="{445D8871-7F50-0743-3450-49BC2F68A803}"/>
              </a:ext>
            </a:extLst>
          </p:cNvPr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="" xmlns:a16="http://schemas.microsoft.com/office/drawing/2014/main" id="{F7F575E7-F72F-408F-EC98-503FE0337989}"/>
              </a:ext>
            </a:extLst>
          </p:cNvPr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="" xmlns:a16="http://schemas.microsoft.com/office/drawing/2014/main" id="{ABE0B6F5-A9CA-866E-ED59-33B4716FA199}"/>
              </a:ext>
            </a:extLst>
          </p:cNvPr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="" xmlns:a16="http://schemas.microsoft.com/office/drawing/2014/main" id="{59FD1E40-A64F-BCD0-0773-B6B8EEB41D50}"/>
              </a:ext>
            </a:extLst>
          </p:cNvPr>
          <p:cNvSpPr/>
          <p:nvPr/>
        </p:nvSpPr>
        <p:spPr>
          <a:xfrm rot="-160405">
            <a:off x="15845490" y="7257103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="" xmlns:a16="http://schemas.microsoft.com/office/drawing/2014/main" id="{22B6468A-8796-114B-F18A-B604791473AE}"/>
              </a:ext>
            </a:extLst>
          </p:cNvPr>
          <p:cNvSpPr txBox="1"/>
          <p:nvPr/>
        </p:nvSpPr>
        <p:spPr>
          <a:xfrm rot="-295103">
            <a:off x="4204335" y="2475878"/>
            <a:ext cx="10084657" cy="499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74"/>
              </a:lnSpc>
            </a:pPr>
            <a:r>
              <a:rPr lang="en-US" sz="8800" b="1" dirty="0">
                <a:solidFill>
                  <a:srgbClr val="C00000"/>
                </a:solidFill>
                <a:latin typeface="Times New Roman" panose="02020603050405020304" pitchFamily="18" charset="0"/>
                <a:ea typeface="Carelia"/>
                <a:cs typeface="Times New Roman" panose="02020603050405020304" pitchFamily="18" charset="0"/>
                <a:sym typeface="Carelia"/>
              </a:rPr>
              <a:t>HOẠT ĐỘNG 2: </a:t>
            </a:r>
            <a:r>
              <a:rPr lang="en-US" sz="8800" b="1" dirty="0">
                <a:solidFill>
                  <a:srgbClr val="605048"/>
                </a:solidFill>
                <a:latin typeface="Times New Roman" panose="02020603050405020304" pitchFamily="18" charset="0"/>
                <a:ea typeface="Carelia"/>
                <a:cs typeface="Times New Roman" panose="02020603050405020304" pitchFamily="18" charset="0"/>
                <a:sym typeface="Carelia"/>
              </a:rPr>
              <a:t>XÂY DỰNG LỚP HỌC THÂN THIỆN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="" xmlns:a16="http://schemas.microsoft.com/office/drawing/2014/main" id="{A5F5B6B5-23CD-26EF-1774-08CBC0CE9945}"/>
              </a:ext>
            </a:extLst>
          </p:cNvPr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="" xmlns:a16="http://schemas.microsoft.com/office/drawing/2014/main" id="{2A2C1DCB-9892-63F5-6056-D9D5A6374D3F}"/>
              </a:ext>
            </a:extLst>
          </p:cNvPr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097972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9691701">
            <a:off x="-1983934" y="2886816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9691701">
            <a:off x="8466988" y="-776151"/>
            <a:ext cx="12070546" cy="8359971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4741817">
            <a:off x="12972527" y="-2777875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819400" y="1421123"/>
            <a:ext cx="12954000" cy="8305899"/>
          </a:xfrm>
          <a:custGeom>
            <a:avLst/>
            <a:gdLst/>
            <a:ahLst/>
            <a:cxnLst/>
            <a:rect l="l" t="t" r="r" b="b"/>
            <a:pathLst>
              <a:path w="11302659" h="8305899">
                <a:moveTo>
                  <a:pt x="0" y="0"/>
                </a:moveTo>
                <a:lnTo>
                  <a:pt x="11302660" y="0"/>
                </a:lnTo>
                <a:lnTo>
                  <a:pt x="11302660" y="8305900"/>
                </a:lnTo>
                <a:lnTo>
                  <a:pt x="0" y="83059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189076" y="2191987"/>
            <a:ext cx="12279524" cy="5210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11900" b="1" spc="237" dirty="0">
                <a:solidFill>
                  <a:srgbClr val="605048"/>
                </a:solidFill>
                <a:latin typeface="Carelia"/>
                <a:ea typeface="Carelia"/>
                <a:cs typeface="Carelia"/>
                <a:sym typeface="Carelia"/>
              </a:rPr>
              <a:t>GIẢI MÃ TÌNH HUỐNG LỚP HỌC</a:t>
            </a:r>
          </a:p>
        </p:txBody>
      </p:sp>
      <p:sp>
        <p:nvSpPr>
          <p:cNvPr id="17" name="Freeform 17"/>
          <p:cNvSpPr/>
          <p:nvPr/>
        </p:nvSpPr>
        <p:spPr>
          <a:xfrm rot="-633198" flipH="1">
            <a:off x="15752509" y="7126918"/>
            <a:ext cx="3009155" cy="3761444"/>
          </a:xfrm>
          <a:custGeom>
            <a:avLst/>
            <a:gdLst/>
            <a:ahLst/>
            <a:cxnLst/>
            <a:rect l="l" t="t" r="r" b="b"/>
            <a:pathLst>
              <a:path w="3009155" h="3761444">
                <a:moveTo>
                  <a:pt x="3009155" y="0"/>
                </a:moveTo>
                <a:lnTo>
                  <a:pt x="0" y="0"/>
                </a:lnTo>
                <a:lnTo>
                  <a:pt x="0" y="3761444"/>
                </a:lnTo>
                <a:lnTo>
                  <a:pt x="3009155" y="3761444"/>
                </a:lnTo>
                <a:lnTo>
                  <a:pt x="30091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21146">
            <a:off x="-1913061" y="269171"/>
            <a:ext cx="5482971" cy="82296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6201465">
            <a:off x="-1432278" y="5600302"/>
            <a:ext cx="4921956" cy="7315995"/>
            <a:chOff x="0" y="0"/>
            <a:chExt cx="3175000" cy="4719320"/>
          </a:xfrm>
        </p:grpSpPr>
        <p:sp>
          <p:nvSpPr>
            <p:cNvPr id="21" name="Freeform 21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3593" r="-237551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6"/>
              <a:stretch>
                <a:fillRect l="-4322" t="-3535" r="-518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0065" y="-461512"/>
            <a:ext cx="7412723" cy="11210025"/>
            <a:chOff x="0" y="0"/>
            <a:chExt cx="1952322" cy="29524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52322" cy="2952435"/>
            </a:xfrm>
            <a:custGeom>
              <a:avLst/>
              <a:gdLst/>
              <a:ahLst/>
              <a:cxnLst/>
              <a:rect l="l" t="t" r="r" b="b"/>
              <a:pathLst>
                <a:path w="1952322" h="2952435">
                  <a:moveTo>
                    <a:pt x="0" y="0"/>
                  </a:moveTo>
                  <a:lnTo>
                    <a:pt x="1952322" y="0"/>
                  </a:lnTo>
                  <a:lnTo>
                    <a:pt x="1952322" y="2952435"/>
                  </a:lnTo>
                  <a:lnTo>
                    <a:pt x="0" y="2952435"/>
                  </a:lnTo>
                  <a:close/>
                </a:path>
              </a:pathLst>
            </a:custGeom>
            <a:solidFill>
              <a:srgbClr val="3452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952322" cy="3000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5400000" flipV="1">
            <a:off x="-3063056" y="651719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6643"/>
            </a:stretch>
          </a:blipFill>
        </p:spPr>
      </p:sp>
      <p:grpSp>
        <p:nvGrpSpPr>
          <p:cNvPr id="6" name="Group 6"/>
          <p:cNvGrpSpPr/>
          <p:nvPr/>
        </p:nvGrpSpPr>
        <p:grpSpPr>
          <a:xfrm rot="-5400000">
            <a:off x="809361" y="3253281"/>
            <a:ext cx="10724565" cy="3780438"/>
            <a:chOff x="0" y="0"/>
            <a:chExt cx="1276328" cy="4499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6328" cy="449909"/>
            </a:xfrm>
            <a:custGeom>
              <a:avLst/>
              <a:gdLst/>
              <a:ahLst/>
              <a:cxnLst/>
              <a:rect l="l" t="t" r="r" b="b"/>
              <a:pathLst>
                <a:path w="1276328" h="449909">
                  <a:moveTo>
                    <a:pt x="425673" y="19070"/>
                  </a:moveTo>
                  <a:cubicBezTo>
                    <a:pt x="490895" y="7556"/>
                    <a:pt x="565497" y="0"/>
                    <a:pt x="638508" y="0"/>
                  </a:cubicBezTo>
                  <a:cubicBezTo>
                    <a:pt x="711521" y="0"/>
                    <a:pt x="781778" y="6476"/>
                    <a:pt x="846522" y="17990"/>
                  </a:cubicBezTo>
                  <a:cubicBezTo>
                    <a:pt x="847902" y="18350"/>
                    <a:pt x="849278" y="18350"/>
                    <a:pt x="850655" y="18710"/>
                  </a:cubicBezTo>
                  <a:cubicBezTo>
                    <a:pt x="1093798" y="64765"/>
                    <a:pt x="1272884" y="186379"/>
                    <a:pt x="1276328" y="320441"/>
                  </a:cubicBezTo>
                  <a:lnTo>
                    <a:pt x="1276328" y="449909"/>
                  </a:lnTo>
                  <a:lnTo>
                    <a:pt x="0" y="449909"/>
                  </a:lnTo>
                  <a:lnTo>
                    <a:pt x="0" y="320537"/>
                  </a:lnTo>
                  <a:cubicBezTo>
                    <a:pt x="3444" y="185660"/>
                    <a:pt x="179774" y="64045"/>
                    <a:pt x="425673" y="1907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79375"/>
              <a:ext cx="1276328" cy="3705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400000" flipV="1">
            <a:off x="-3063056" y="337862"/>
            <a:ext cx="6126112" cy="3540036"/>
          </a:xfrm>
          <a:custGeom>
            <a:avLst/>
            <a:gdLst/>
            <a:ahLst/>
            <a:cxnLst/>
            <a:rect l="l" t="t" r="r" b="b"/>
            <a:pathLst>
              <a:path w="6126112" h="3540036">
                <a:moveTo>
                  <a:pt x="0" y="3540037"/>
                </a:moveTo>
                <a:lnTo>
                  <a:pt x="6126112" y="3540037"/>
                </a:lnTo>
                <a:lnTo>
                  <a:pt x="6126112" y="0"/>
                </a:lnTo>
                <a:lnTo>
                  <a:pt x="0" y="0"/>
                </a:lnTo>
                <a:lnTo>
                  <a:pt x="0" y="354003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t="-6643"/>
            </a:stretch>
          </a:blip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655205" y="1677446"/>
            <a:ext cx="7806416" cy="7775922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9874" t="-20878" r="-30550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EF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21471" y="786007"/>
            <a:ext cx="5650172" cy="871498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5462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45597" y="6806736"/>
            <a:ext cx="4812703" cy="2694258"/>
          </a:xfrm>
          <a:custGeom>
            <a:avLst/>
            <a:gdLst/>
            <a:ahLst/>
            <a:cxnLst/>
            <a:rect l="l" t="t" r="r" b="b"/>
            <a:pathLst>
              <a:path w="4812703" h="2694258">
                <a:moveTo>
                  <a:pt x="0" y="0"/>
                </a:moveTo>
                <a:lnTo>
                  <a:pt x="4812703" y="0"/>
                </a:lnTo>
                <a:lnTo>
                  <a:pt x="4812703" y="2694257"/>
                </a:lnTo>
                <a:lnTo>
                  <a:pt x="0" y="26942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l="-81536" t="-223465"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2137103" y="6801402"/>
            <a:ext cx="6882460" cy="1225802"/>
          </a:xfrm>
          <a:custGeom>
            <a:avLst/>
            <a:gdLst/>
            <a:ahLst/>
            <a:cxnLst/>
            <a:rect l="l" t="t" r="r" b="b"/>
            <a:pathLst>
              <a:path w="6882460" h="1225802">
                <a:moveTo>
                  <a:pt x="6882460" y="0"/>
                </a:moveTo>
                <a:lnTo>
                  <a:pt x="0" y="0"/>
                </a:lnTo>
                <a:lnTo>
                  <a:pt x="0" y="1225802"/>
                </a:lnTo>
                <a:lnTo>
                  <a:pt x="6882460" y="1225802"/>
                </a:lnTo>
                <a:lnTo>
                  <a:pt x="68824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840"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0093208" y="6796151"/>
            <a:ext cx="6882460" cy="1225802"/>
          </a:xfrm>
          <a:custGeom>
            <a:avLst/>
            <a:gdLst/>
            <a:ahLst/>
            <a:cxnLst/>
            <a:rect l="l" t="t" r="r" b="b"/>
            <a:pathLst>
              <a:path w="6882460" h="1225802">
                <a:moveTo>
                  <a:pt x="6882460" y="0"/>
                </a:moveTo>
                <a:lnTo>
                  <a:pt x="0" y="0"/>
                </a:lnTo>
                <a:lnTo>
                  <a:pt x="0" y="1225802"/>
                </a:lnTo>
                <a:lnTo>
                  <a:pt x="6882460" y="1225802"/>
                </a:lnTo>
                <a:lnTo>
                  <a:pt x="68824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l="-1584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345715" y="1123950"/>
            <a:ext cx="827860" cy="713109"/>
          </a:xfrm>
          <a:custGeom>
            <a:avLst/>
            <a:gdLst/>
            <a:ahLst/>
            <a:cxnLst/>
            <a:rect l="l" t="t" r="r" b="b"/>
            <a:pathLst>
              <a:path w="827860" h="713109">
                <a:moveTo>
                  <a:pt x="0" y="0"/>
                </a:moveTo>
                <a:lnTo>
                  <a:pt x="827860" y="0"/>
                </a:lnTo>
                <a:lnTo>
                  <a:pt x="827860" y="713109"/>
                </a:lnTo>
                <a:lnTo>
                  <a:pt x="0" y="7131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9407" r="-1915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72818" y="2008509"/>
            <a:ext cx="1778089" cy="1613616"/>
          </a:xfrm>
          <a:custGeom>
            <a:avLst/>
            <a:gdLst/>
            <a:ahLst/>
            <a:cxnLst/>
            <a:rect l="l" t="t" r="r" b="b"/>
            <a:pathLst>
              <a:path w="1778089" h="1613616">
                <a:moveTo>
                  <a:pt x="0" y="0"/>
                </a:moveTo>
                <a:lnTo>
                  <a:pt x="1778089" y="0"/>
                </a:lnTo>
                <a:lnTo>
                  <a:pt x="1778089" y="1613616"/>
                </a:lnTo>
                <a:lnTo>
                  <a:pt x="0" y="1613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463632" y="3243005"/>
            <a:ext cx="8950099" cy="3754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34520D"/>
                </a:solidFill>
                <a:effectLst/>
                <a:uLnTx/>
                <a:uFillTx/>
                <a:latin typeface="AC Steelfish"/>
                <a:ea typeface="AC Steelfish"/>
                <a:cs typeface="AC Steelfish"/>
                <a:sym typeface="AC Steelfish"/>
              </a:rPr>
              <a:t>CÂY </a:t>
            </a:r>
          </a:p>
          <a:p>
            <a:pPr marL="0" marR="0" lvl="0" indent="0" algn="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34520D"/>
                </a:solidFill>
                <a:effectLst/>
                <a:uLnTx/>
                <a:uFillTx/>
                <a:latin typeface="AC Steelfish"/>
                <a:ea typeface="AC Steelfish"/>
                <a:cs typeface="AC Steelfish"/>
                <a:sym typeface="AC Steelfish"/>
              </a:rPr>
              <a:t>HẠNH PHÚC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88673" y="1426197"/>
            <a:ext cx="9882445" cy="1994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81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172900"/>
                </a:solidFill>
                <a:latin typeface="Gentlemens Script"/>
                <a:ea typeface="Gentlemens Script"/>
                <a:cs typeface="Gentlemens Script"/>
                <a:sym typeface="Gentlemens Script"/>
              </a:rPr>
              <a:t>HOÀN THÀNH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172900"/>
              </a:solidFill>
              <a:effectLst/>
              <a:uLnTx/>
              <a:uFillTx/>
              <a:latin typeface="Gentlemens Script"/>
              <a:ea typeface="Gentlemens Script"/>
              <a:cs typeface="Gentlemens Script"/>
              <a:sym typeface="Gentlemens Scrip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366343" y="6924508"/>
            <a:ext cx="8678203" cy="771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68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72900"/>
                </a:solidFill>
                <a:effectLst/>
                <a:uLnTx/>
                <a:uFillTx/>
                <a:latin typeface="Times New Roman" panose="02020603050405020304" pitchFamily="18" charset="0"/>
                <a:ea typeface="AC Steelfish"/>
                <a:cs typeface="Times New Roman" panose="02020603050405020304" pitchFamily="18" charset="0"/>
                <a:sym typeface="AC Steelfish"/>
              </a:rPr>
              <a:t>XÂY DỰNG LỚP HỌC THÂN THIỆN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56266" y="1328813"/>
            <a:ext cx="2748435" cy="422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1" i="0" u="none" strike="noStrike" kern="1200" cap="none" spc="0" normalizeH="0" baseline="0" noProof="0" dirty="0">
                <a:ln>
                  <a:noFill/>
                </a:ln>
                <a:solidFill>
                  <a:srgbClr val="172900"/>
                </a:solidFill>
                <a:effectLst/>
                <a:uLnTx/>
                <a:uFillTx/>
                <a:latin typeface="Rosario Bold"/>
                <a:ea typeface="Rosario Bold"/>
                <a:cs typeface="Rosario Bold"/>
                <a:sym typeface="Rosario Bold"/>
              </a:rPr>
              <a:t>3A1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1620" y="1028700"/>
            <a:ext cx="14884760" cy="8074982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308399"/>
            <a:ext cx="3938439" cy="1412915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74247" y="7265834"/>
            <a:ext cx="13139506" cy="7128182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938742" y="807911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6262" y="8047425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988296" y="4762140"/>
            <a:ext cx="4396019" cy="1577072"/>
          </a:xfrm>
          <a:custGeom>
            <a:avLst/>
            <a:gdLst/>
            <a:ahLst/>
            <a:cxnLst/>
            <a:rect l="l" t="t" r="r" b="b"/>
            <a:pathLst>
              <a:path w="4396019" h="1577072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416404" y="5550676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194388" y="2385885"/>
            <a:ext cx="9899224" cy="436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59"/>
              </a:lnSpc>
            </a:pPr>
            <a:r>
              <a:rPr lang="en-US" sz="18919" spc="-681" dirty="0">
                <a:solidFill>
                  <a:srgbClr val="FFFFFF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THANK</a:t>
            </a:r>
          </a:p>
          <a:p>
            <a:pPr algn="ctr">
              <a:lnSpc>
                <a:spcPts val="16459"/>
              </a:lnSpc>
            </a:pPr>
            <a:r>
              <a:rPr lang="en-US" sz="18919" spc="-681" dirty="0">
                <a:solidFill>
                  <a:srgbClr val="FFFFFF"/>
                </a:solidFill>
                <a:latin typeface="Puimek Font TH"/>
                <a:ea typeface="Puimek Font TH"/>
                <a:cs typeface="Puimek Font TH"/>
                <a:sym typeface="Puimek Font TH"/>
              </a:rPr>
              <a:t>YOU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591615" y="5582363"/>
            <a:ext cx="7072996" cy="49934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036028" y="1308399"/>
            <a:ext cx="2550352" cy="2101915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850083" y="4275129"/>
            <a:ext cx="3089454" cy="2447105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025867" y="2127897"/>
            <a:ext cx="8414399" cy="6253553"/>
          </a:xfrm>
          <a:custGeom>
            <a:avLst/>
            <a:gdLst/>
            <a:ahLst/>
            <a:cxnLst/>
            <a:rect l="l" t="t" r="r" b="b"/>
            <a:pathLst>
              <a:path w="8236267" h="6040481">
                <a:moveTo>
                  <a:pt x="0" y="0"/>
                </a:moveTo>
                <a:lnTo>
                  <a:pt x="8236266" y="0"/>
                </a:lnTo>
                <a:lnTo>
                  <a:pt x="8236266" y="6040482"/>
                </a:lnTo>
                <a:lnTo>
                  <a:pt x="0" y="60404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40104" y="2444409"/>
            <a:ext cx="8048663" cy="5761876"/>
          </a:xfrm>
          <a:custGeom>
            <a:avLst/>
            <a:gdLst/>
            <a:ahLst/>
            <a:cxnLst/>
            <a:rect l="l" t="t" r="r" b="b"/>
            <a:pathLst>
              <a:path w="7852246" h="5758841">
                <a:moveTo>
                  <a:pt x="0" y="0"/>
                </a:moveTo>
                <a:lnTo>
                  <a:pt x="7852246" y="0"/>
                </a:lnTo>
                <a:lnTo>
                  <a:pt x="7852246" y="5758840"/>
                </a:lnTo>
                <a:lnTo>
                  <a:pt x="0" y="5758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x-none" dirty="0"/>
          </a:p>
        </p:txBody>
      </p:sp>
      <p:sp>
        <p:nvSpPr>
          <p:cNvPr id="7" name="Freeform 7"/>
          <p:cNvSpPr/>
          <p:nvPr/>
        </p:nvSpPr>
        <p:spPr>
          <a:xfrm>
            <a:off x="1619882" y="7466673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2006069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04529" y="3213649"/>
            <a:ext cx="2157642" cy="1778257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980315" y="3762069"/>
            <a:ext cx="2511578" cy="1989379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847731" y="3725983"/>
            <a:ext cx="8592535" cy="4328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9"/>
              </a:lnSpc>
            </a:pPr>
            <a:r>
              <a:rPr lang="en-US" sz="16600" b="1" spc="-58" dirty="0">
                <a:solidFill>
                  <a:srgbClr val="759B69"/>
                </a:solidFill>
                <a:ea typeface="Puimek Font TH"/>
                <a:cs typeface="Puimek Font TH"/>
                <a:sym typeface="Puimek Font TH"/>
              </a:rPr>
              <a:t>KHỞI</a:t>
            </a:r>
          </a:p>
          <a:p>
            <a:pPr algn="ctr">
              <a:lnSpc>
                <a:spcPts val="7639"/>
              </a:lnSpc>
            </a:pPr>
            <a:endParaRPr lang="en-US" sz="16600" b="1" spc="-58" dirty="0">
              <a:solidFill>
                <a:srgbClr val="759B69"/>
              </a:solidFill>
              <a:ea typeface="Puimek Font TH"/>
              <a:cs typeface="Puimek Font TH"/>
              <a:sym typeface="Puimek Font TH"/>
            </a:endParaRPr>
          </a:p>
          <a:p>
            <a:pPr algn="ctr">
              <a:lnSpc>
                <a:spcPts val="7639"/>
              </a:lnSpc>
            </a:pPr>
            <a:r>
              <a:rPr lang="en-US" sz="16600" b="1" spc="-58" dirty="0">
                <a:solidFill>
                  <a:srgbClr val="759B69"/>
                </a:solidFill>
                <a:ea typeface="Puimek Font TH"/>
                <a:cs typeface="Puimek Font TH"/>
                <a:sym typeface="Puimek Font TH"/>
              </a:rPr>
              <a:t> </a:t>
            </a:r>
          </a:p>
          <a:p>
            <a:pPr algn="ctr">
              <a:lnSpc>
                <a:spcPts val="7639"/>
              </a:lnSpc>
            </a:pPr>
            <a:r>
              <a:rPr lang="en-US" sz="16600" b="1" spc="-58" dirty="0">
                <a:solidFill>
                  <a:srgbClr val="759B69"/>
                </a:solidFill>
                <a:ea typeface="Puimek Font TH"/>
                <a:cs typeface="Puimek Font TH"/>
                <a:sym typeface="Puimek Font TH"/>
              </a:rPr>
              <a:t>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44695" y="190501"/>
            <a:ext cx="14024043" cy="8626494"/>
          </a:xfrm>
          <a:custGeom>
            <a:avLst/>
            <a:gdLst/>
            <a:ahLst/>
            <a:cxnLst/>
            <a:rect l="l" t="t" r="r" b="b"/>
            <a:pathLst>
              <a:path w="8014087" h="6717262">
                <a:moveTo>
                  <a:pt x="0" y="0"/>
                </a:moveTo>
                <a:lnTo>
                  <a:pt x="8014088" y="0"/>
                </a:lnTo>
                <a:lnTo>
                  <a:pt x="8014088" y="6717262"/>
                </a:lnTo>
                <a:lnTo>
                  <a:pt x="0" y="6717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02625" y="6005169"/>
            <a:ext cx="5750444" cy="4061251"/>
          </a:xfrm>
          <a:custGeom>
            <a:avLst/>
            <a:gdLst/>
            <a:ahLst/>
            <a:cxnLst/>
            <a:rect l="l" t="t" r="r" b="b"/>
            <a:pathLst>
              <a:path w="5750444" h="4061251">
                <a:moveTo>
                  <a:pt x="0" y="0"/>
                </a:moveTo>
                <a:lnTo>
                  <a:pt x="5750444" y="0"/>
                </a:lnTo>
                <a:lnTo>
                  <a:pt x="5750444" y="4061251"/>
                </a:lnTo>
                <a:lnTo>
                  <a:pt x="0" y="4061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14737" y="5677664"/>
            <a:ext cx="5908001" cy="4172526"/>
          </a:xfrm>
          <a:custGeom>
            <a:avLst/>
            <a:gdLst/>
            <a:ahLst/>
            <a:cxnLst/>
            <a:rect l="l" t="t" r="r" b="b"/>
            <a:pathLst>
              <a:path w="5908001" h="4172526">
                <a:moveTo>
                  <a:pt x="0" y="0"/>
                </a:moveTo>
                <a:lnTo>
                  <a:pt x="5908001" y="0"/>
                </a:lnTo>
                <a:lnTo>
                  <a:pt x="5908001" y="4172526"/>
                </a:lnTo>
                <a:lnTo>
                  <a:pt x="0" y="41725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194333" y="3676323"/>
            <a:ext cx="9896180" cy="1008641"/>
            <a:chOff x="0" y="0"/>
            <a:chExt cx="1605808" cy="2363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05808" cy="236343"/>
            </a:xfrm>
            <a:custGeom>
              <a:avLst/>
              <a:gdLst/>
              <a:ahLst/>
              <a:cxnLst/>
              <a:rect l="l" t="t" r="r" b="b"/>
              <a:pathLst>
                <a:path w="1605808" h="236343">
                  <a:moveTo>
                    <a:pt x="64759" y="0"/>
                  </a:moveTo>
                  <a:lnTo>
                    <a:pt x="1541050" y="0"/>
                  </a:lnTo>
                  <a:cubicBezTo>
                    <a:pt x="1576815" y="0"/>
                    <a:pt x="1605808" y="28994"/>
                    <a:pt x="1605808" y="64759"/>
                  </a:cubicBezTo>
                  <a:lnTo>
                    <a:pt x="1605808" y="171585"/>
                  </a:lnTo>
                  <a:cubicBezTo>
                    <a:pt x="1605808" y="188760"/>
                    <a:pt x="1598986" y="205231"/>
                    <a:pt x="1586841" y="217376"/>
                  </a:cubicBezTo>
                  <a:cubicBezTo>
                    <a:pt x="1574696" y="229521"/>
                    <a:pt x="1558225" y="236343"/>
                    <a:pt x="1541050" y="236343"/>
                  </a:cubicBezTo>
                  <a:lnTo>
                    <a:pt x="64759" y="236343"/>
                  </a:lnTo>
                  <a:cubicBezTo>
                    <a:pt x="47584" y="236343"/>
                    <a:pt x="31112" y="229521"/>
                    <a:pt x="18967" y="217376"/>
                  </a:cubicBezTo>
                  <a:cubicBezTo>
                    <a:pt x="6823" y="205231"/>
                    <a:pt x="0" y="188760"/>
                    <a:pt x="0" y="171585"/>
                  </a:cubicBezTo>
                  <a:lnTo>
                    <a:pt x="0" y="64759"/>
                  </a:lnTo>
                  <a:cubicBezTo>
                    <a:pt x="0" y="47584"/>
                    <a:pt x="6823" y="31112"/>
                    <a:pt x="18967" y="18967"/>
                  </a:cubicBezTo>
                  <a:cubicBezTo>
                    <a:pt x="31112" y="6823"/>
                    <a:pt x="47584" y="0"/>
                    <a:pt x="64759" y="0"/>
                  </a:cubicBezTo>
                  <a:close/>
                </a:path>
              </a:pathLst>
            </a:custGeom>
            <a:solidFill>
              <a:srgbClr val="FF8F4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05808" cy="274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88100" y="4039049"/>
            <a:ext cx="1319550" cy="1374027"/>
          </a:xfrm>
          <a:custGeom>
            <a:avLst/>
            <a:gdLst/>
            <a:ahLst/>
            <a:cxnLst/>
            <a:rect l="l" t="t" r="r" b="b"/>
            <a:pathLst>
              <a:path w="1319550" h="1374027">
                <a:moveTo>
                  <a:pt x="0" y="0"/>
                </a:moveTo>
                <a:lnTo>
                  <a:pt x="1319550" y="0"/>
                </a:lnTo>
                <a:lnTo>
                  <a:pt x="1319550" y="1374027"/>
                </a:lnTo>
                <a:lnTo>
                  <a:pt x="0" y="13740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79950" y="1665892"/>
            <a:ext cx="13153531" cy="1275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7"/>
              </a:lnSpc>
            </a:pPr>
            <a:r>
              <a:rPr lang="en-US" sz="6600" b="1" dirty="0">
                <a:solidFill>
                  <a:srgbClr val="557034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HOẠT ĐỘNG TRẢI NGHIỆM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655270" y="4012957"/>
            <a:ext cx="9202889" cy="724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64"/>
              </a:lnSpc>
            </a:pPr>
            <a:r>
              <a:rPr lang="en-US" sz="7200" dirty="0">
                <a:solidFill>
                  <a:srgbClr val="FFFDFA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Sinh </a:t>
            </a:r>
            <a:r>
              <a:rPr lang="en-US" sz="7200" dirty="0" err="1">
                <a:solidFill>
                  <a:srgbClr val="FFFDFA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hoạt</a:t>
            </a:r>
            <a:r>
              <a:rPr lang="en-US" sz="7200" dirty="0">
                <a:solidFill>
                  <a:srgbClr val="FFFDFA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7200" dirty="0" err="1">
                <a:solidFill>
                  <a:srgbClr val="FFFDFA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theo</a:t>
            </a:r>
            <a:r>
              <a:rPr lang="en-US" sz="7200" dirty="0">
                <a:solidFill>
                  <a:srgbClr val="FFFDFA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7200" dirty="0" err="1">
                <a:solidFill>
                  <a:srgbClr val="FFFDFA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chủ</a:t>
            </a:r>
            <a:r>
              <a:rPr lang="en-US" sz="7200" dirty="0">
                <a:solidFill>
                  <a:srgbClr val="FFFDFA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 </a:t>
            </a:r>
            <a:r>
              <a:rPr lang="en-US" sz="7200" dirty="0" err="1">
                <a:solidFill>
                  <a:srgbClr val="FFFDFA"/>
                </a:solidFill>
                <a:latin typeface="Dreaming Outloud Sans"/>
                <a:ea typeface="Dreaming Outloud Sans"/>
                <a:cs typeface="Dreaming Outloud Sans"/>
                <a:sym typeface="Dreaming Outloud Sans"/>
              </a:rPr>
              <a:t>đề</a:t>
            </a:r>
            <a:endParaRPr lang="en-US" sz="7200" dirty="0">
              <a:solidFill>
                <a:srgbClr val="FFFDFA"/>
              </a:solidFill>
              <a:latin typeface="Dreaming Outloud Sans"/>
              <a:ea typeface="Dreaming Outloud Sans"/>
              <a:cs typeface="Dreaming Outloud Sans"/>
              <a:sym typeface="Dreaming Outloud Sans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="" xmlns:a16="http://schemas.microsoft.com/office/drawing/2014/main" id="{EAA3598C-EF33-C9DF-8124-7008AFDAA259}"/>
              </a:ext>
            </a:extLst>
          </p:cNvPr>
          <p:cNvSpPr txBox="1"/>
          <p:nvPr/>
        </p:nvSpPr>
        <p:spPr>
          <a:xfrm>
            <a:off x="2535186" y="5033625"/>
            <a:ext cx="13153531" cy="275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7"/>
              </a:lnSpc>
            </a:pPr>
            <a:r>
              <a:rPr lang="en-US" sz="8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LỚP HỌC THÂN THIỆN CỦA CHÚNG EM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275401">
            <a:off x="3222365" y="963515"/>
            <a:ext cx="12070546" cy="8359971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183834">
            <a:off x="2786027" y="2157359"/>
            <a:ext cx="9169826" cy="6350954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t="-278" b="-2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101156">
            <a:off x="10789186" y="1079477"/>
            <a:ext cx="4921956" cy="7315995"/>
            <a:chOff x="0" y="0"/>
            <a:chExt cx="3175000" cy="4719320"/>
          </a:xfrm>
        </p:grpSpPr>
        <p:sp>
          <p:nvSpPr>
            <p:cNvPr id="10" name="Freeform 10"/>
            <p:cNvSpPr/>
            <p:nvPr/>
          </p:nvSpPr>
          <p:spPr>
            <a:xfrm flipH="1" flipV="1">
              <a:off x="39511" y="33584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0"/>
                  </a:moveTo>
                  <a:lnTo>
                    <a:pt x="2938780" y="0"/>
                  </a:lnTo>
                  <a:cubicBezTo>
                    <a:pt x="2938780" y="0"/>
                    <a:pt x="2938780" y="43180"/>
                    <a:pt x="2960370" y="86360"/>
                  </a:cubicBezTo>
                  <a:cubicBezTo>
                    <a:pt x="2981960" y="129540"/>
                    <a:pt x="2981960" y="236220"/>
                    <a:pt x="2981960" y="279400"/>
                  </a:cubicBezTo>
                  <a:cubicBezTo>
                    <a:pt x="2981960" y="322580"/>
                    <a:pt x="3068320" y="450850"/>
                    <a:pt x="3068320" y="450850"/>
                  </a:cubicBezTo>
                  <a:cubicBezTo>
                    <a:pt x="3154680" y="579120"/>
                    <a:pt x="3133090" y="730250"/>
                    <a:pt x="3133090" y="772160"/>
                  </a:cubicBezTo>
                  <a:cubicBezTo>
                    <a:pt x="3133090" y="815340"/>
                    <a:pt x="3111500" y="878840"/>
                    <a:pt x="3068320" y="943610"/>
                  </a:cubicBezTo>
                  <a:cubicBezTo>
                    <a:pt x="3025140" y="1008380"/>
                    <a:pt x="3025140" y="1179830"/>
                    <a:pt x="3025140" y="1179830"/>
                  </a:cubicBezTo>
                  <a:lnTo>
                    <a:pt x="3025140" y="1308100"/>
                  </a:lnTo>
                  <a:lnTo>
                    <a:pt x="3025140" y="1436370"/>
                  </a:lnTo>
                  <a:lnTo>
                    <a:pt x="2981960" y="1564641"/>
                  </a:lnTo>
                  <a:lnTo>
                    <a:pt x="3003550" y="1692911"/>
                  </a:lnTo>
                  <a:cubicBezTo>
                    <a:pt x="3003550" y="1692911"/>
                    <a:pt x="3025140" y="1779271"/>
                    <a:pt x="3003550" y="1821181"/>
                  </a:cubicBezTo>
                  <a:cubicBezTo>
                    <a:pt x="2981960" y="1864361"/>
                    <a:pt x="3003550" y="1842771"/>
                    <a:pt x="3003550" y="1864361"/>
                  </a:cubicBezTo>
                  <a:cubicBezTo>
                    <a:pt x="3003550" y="1885951"/>
                    <a:pt x="3003550" y="1929131"/>
                    <a:pt x="3003550" y="1929131"/>
                  </a:cubicBezTo>
                  <a:lnTo>
                    <a:pt x="3003550" y="2166620"/>
                  </a:lnTo>
                  <a:lnTo>
                    <a:pt x="2917190" y="2381250"/>
                  </a:lnTo>
                  <a:lnTo>
                    <a:pt x="2895600" y="2702560"/>
                  </a:lnTo>
                  <a:lnTo>
                    <a:pt x="2852420" y="2960370"/>
                  </a:lnTo>
                  <a:cubicBezTo>
                    <a:pt x="2852420" y="2960370"/>
                    <a:pt x="2852420" y="3281681"/>
                    <a:pt x="2852420" y="3303270"/>
                  </a:cubicBezTo>
                  <a:cubicBezTo>
                    <a:pt x="2852420" y="3324860"/>
                    <a:pt x="2852420" y="3474720"/>
                    <a:pt x="2874010" y="3517901"/>
                  </a:cubicBezTo>
                  <a:cubicBezTo>
                    <a:pt x="2895600" y="3561081"/>
                    <a:pt x="2767330" y="3903981"/>
                    <a:pt x="2767330" y="3903981"/>
                  </a:cubicBezTo>
                  <a:lnTo>
                    <a:pt x="2702560" y="4140201"/>
                  </a:lnTo>
                  <a:cubicBezTo>
                    <a:pt x="2702560" y="4140201"/>
                    <a:pt x="2702560" y="4439921"/>
                    <a:pt x="2680970" y="4504691"/>
                  </a:cubicBezTo>
                  <a:cubicBezTo>
                    <a:pt x="2659380" y="4569461"/>
                    <a:pt x="2594610" y="4611371"/>
                    <a:pt x="2594610" y="4611371"/>
                  </a:cubicBezTo>
                  <a:cubicBezTo>
                    <a:pt x="2594610" y="4611371"/>
                    <a:pt x="2529840" y="4632961"/>
                    <a:pt x="2529840" y="4632961"/>
                  </a:cubicBezTo>
                  <a:cubicBezTo>
                    <a:pt x="2486660" y="4676141"/>
                    <a:pt x="2423160" y="4676141"/>
                    <a:pt x="2423160" y="4676141"/>
                  </a:cubicBezTo>
                  <a:cubicBezTo>
                    <a:pt x="2423160" y="4676141"/>
                    <a:pt x="2273300" y="4697731"/>
                    <a:pt x="2230120" y="4676141"/>
                  </a:cubicBezTo>
                  <a:cubicBezTo>
                    <a:pt x="2186940" y="4654551"/>
                    <a:pt x="2015490" y="4654551"/>
                    <a:pt x="2015490" y="4654551"/>
                  </a:cubicBezTo>
                  <a:cubicBezTo>
                    <a:pt x="1950720" y="4697731"/>
                    <a:pt x="1822450" y="4632961"/>
                    <a:pt x="1822450" y="4632961"/>
                  </a:cubicBezTo>
                  <a:lnTo>
                    <a:pt x="1629410" y="4611371"/>
                  </a:lnTo>
                  <a:cubicBezTo>
                    <a:pt x="1543050" y="4654551"/>
                    <a:pt x="1436370" y="4632961"/>
                    <a:pt x="1436370" y="4632961"/>
                  </a:cubicBezTo>
                  <a:cubicBezTo>
                    <a:pt x="1436370" y="4632961"/>
                    <a:pt x="1329690" y="4632961"/>
                    <a:pt x="1286510" y="4611371"/>
                  </a:cubicBezTo>
                  <a:cubicBezTo>
                    <a:pt x="1243330" y="4589781"/>
                    <a:pt x="1158240" y="4611371"/>
                    <a:pt x="1158240" y="4611371"/>
                  </a:cubicBezTo>
                  <a:lnTo>
                    <a:pt x="1115060" y="4589781"/>
                  </a:lnTo>
                  <a:cubicBezTo>
                    <a:pt x="1071880" y="4611371"/>
                    <a:pt x="1028700" y="4589781"/>
                    <a:pt x="1028700" y="4589781"/>
                  </a:cubicBezTo>
                  <a:cubicBezTo>
                    <a:pt x="985520" y="4546601"/>
                    <a:pt x="835660" y="4546601"/>
                    <a:pt x="835660" y="4546601"/>
                  </a:cubicBezTo>
                  <a:lnTo>
                    <a:pt x="707390" y="4525011"/>
                  </a:lnTo>
                  <a:cubicBezTo>
                    <a:pt x="664210" y="4503421"/>
                    <a:pt x="557530" y="4525011"/>
                    <a:pt x="557530" y="4525011"/>
                  </a:cubicBezTo>
                  <a:cubicBezTo>
                    <a:pt x="557530" y="4525011"/>
                    <a:pt x="386080" y="4568191"/>
                    <a:pt x="299720" y="4568191"/>
                  </a:cubicBezTo>
                  <a:cubicBezTo>
                    <a:pt x="213360" y="4568191"/>
                    <a:pt x="0" y="4525011"/>
                    <a:pt x="0" y="4525011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3593" r="-237551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7"/>
              <a:stretch>
                <a:fillRect l="-4322" t="-3535" r="-518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-296991">
            <a:off x="3055702" y="1435689"/>
            <a:ext cx="12128005" cy="7794293"/>
          </a:xfrm>
          <a:custGeom>
            <a:avLst/>
            <a:gdLst/>
            <a:ahLst/>
            <a:cxnLst/>
            <a:rect l="l" t="t" r="r" b="b"/>
            <a:pathLst>
              <a:path w="12128005" h="7794293">
                <a:moveTo>
                  <a:pt x="0" y="0"/>
                </a:moveTo>
                <a:lnTo>
                  <a:pt x="12128006" y="0"/>
                </a:lnTo>
                <a:lnTo>
                  <a:pt x="12128006" y="7794293"/>
                </a:lnTo>
                <a:lnTo>
                  <a:pt x="0" y="77942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-3021635" y="2042349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7" y="0"/>
                </a:lnTo>
                <a:lnTo>
                  <a:pt x="5117167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569674">
            <a:off x="-2435523" y="-1078537"/>
            <a:ext cx="3944942" cy="3875906"/>
          </a:xfrm>
          <a:custGeom>
            <a:avLst/>
            <a:gdLst/>
            <a:ahLst/>
            <a:cxnLst/>
            <a:rect l="l" t="t" r="r" b="b"/>
            <a:pathLst>
              <a:path w="3944942" h="3875906">
                <a:moveTo>
                  <a:pt x="0" y="0"/>
                </a:moveTo>
                <a:lnTo>
                  <a:pt x="3944943" y="0"/>
                </a:lnTo>
                <a:lnTo>
                  <a:pt x="3944943" y="3875906"/>
                </a:lnTo>
                <a:lnTo>
                  <a:pt x="0" y="3875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25603">
            <a:off x="-1458512" y="7218919"/>
            <a:ext cx="4019186" cy="6136162"/>
          </a:xfrm>
          <a:custGeom>
            <a:avLst/>
            <a:gdLst/>
            <a:ahLst/>
            <a:cxnLst/>
            <a:rect l="l" t="t" r="r" b="b"/>
            <a:pathLst>
              <a:path w="4019186" h="6136162">
                <a:moveTo>
                  <a:pt x="0" y="0"/>
                </a:moveTo>
                <a:lnTo>
                  <a:pt x="4019186" y="0"/>
                </a:lnTo>
                <a:lnTo>
                  <a:pt x="4019186" y="6136162"/>
                </a:lnTo>
                <a:lnTo>
                  <a:pt x="0" y="6136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0405">
            <a:off x="15845490" y="7257103"/>
            <a:ext cx="3507936" cy="4278879"/>
          </a:xfrm>
          <a:custGeom>
            <a:avLst/>
            <a:gdLst/>
            <a:ahLst/>
            <a:cxnLst/>
            <a:rect l="l" t="t" r="r" b="b"/>
            <a:pathLst>
              <a:path w="3507936" h="4278879">
                <a:moveTo>
                  <a:pt x="0" y="0"/>
                </a:moveTo>
                <a:lnTo>
                  <a:pt x="3507935" y="0"/>
                </a:lnTo>
                <a:lnTo>
                  <a:pt x="3507935" y="4278879"/>
                </a:lnTo>
                <a:lnTo>
                  <a:pt x="0" y="4278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 rot="-295103">
            <a:off x="4204862" y="2488142"/>
            <a:ext cx="9798565" cy="4990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74"/>
              </a:lnSpc>
            </a:pPr>
            <a:r>
              <a:rPr lang="en-US" sz="9600" b="1" dirty="0">
                <a:solidFill>
                  <a:srgbClr val="C00000"/>
                </a:solidFill>
                <a:latin typeface="Times New Roman" panose="02020603050405020304" pitchFamily="18" charset="0"/>
                <a:ea typeface="Carelia"/>
                <a:cs typeface="Times New Roman" panose="02020603050405020304" pitchFamily="18" charset="0"/>
                <a:sym typeface="Carelia"/>
              </a:rPr>
              <a:t>HOẠT ĐỘNG 1: </a:t>
            </a:r>
            <a:r>
              <a:rPr lang="en-US" sz="9600" b="1" dirty="0">
                <a:solidFill>
                  <a:srgbClr val="605048"/>
                </a:solidFill>
                <a:latin typeface="Times New Roman" panose="02020603050405020304" pitchFamily="18" charset="0"/>
                <a:ea typeface="Carelia"/>
                <a:cs typeface="Times New Roman" panose="02020603050405020304" pitchFamily="18" charset="0"/>
                <a:sym typeface="Carelia"/>
              </a:rPr>
              <a:t>NHẬN XÉT VÀ CHIA SẺ</a:t>
            </a:r>
          </a:p>
        </p:txBody>
      </p:sp>
      <p:sp>
        <p:nvSpPr>
          <p:cNvPr id="19" name="Freeform 19"/>
          <p:cNvSpPr/>
          <p:nvPr/>
        </p:nvSpPr>
        <p:spPr>
          <a:xfrm rot="-6273966">
            <a:off x="15633257" y="879567"/>
            <a:ext cx="5117166" cy="1272895"/>
          </a:xfrm>
          <a:custGeom>
            <a:avLst/>
            <a:gdLst/>
            <a:ahLst/>
            <a:cxnLst/>
            <a:rect l="l" t="t" r="r" b="b"/>
            <a:pathLst>
              <a:path w="5117166" h="1272895">
                <a:moveTo>
                  <a:pt x="0" y="0"/>
                </a:moveTo>
                <a:lnTo>
                  <a:pt x="5117166" y="0"/>
                </a:lnTo>
                <a:lnTo>
                  <a:pt x="5117166" y="1272895"/>
                </a:lnTo>
                <a:lnTo>
                  <a:pt x="0" y="12728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27259">
            <a:off x="8362120" y="1519537"/>
            <a:ext cx="891928" cy="908972"/>
          </a:xfrm>
          <a:custGeom>
            <a:avLst/>
            <a:gdLst/>
            <a:ahLst/>
            <a:cxnLst/>
            <a:rect l="l" t="t" r="r" b="b"/>
            <a:pathLst>
              <a:path w="891928" h="908972">
                <a:moveTo>
                  <a:pt x="0" y="0"/>
                </a:moveTo>
                <a:lnTo>
                  <a:pt x="891929" y="0"/>
                </a:lnTo>
                <a:lnTo>
                  <a:pt x="891929" y="908971"/>
                </a:lnTo>
                <a:lnTo>
                  <a:pt x="0" y="908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563110" y="1734005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67915" y="-323395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67065" y="2011096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610495" y="932676"/>
            <a:ext cx="13331131" cy="1966500"/>
            <a:chOff x="-275513" y="-365953"/>
            <a:chExt cx="2685346" cy="767470"/>
          </a:xfrm>
        </p:grpSpPr>
        <p:sp>
          <p:nvSpPr>
            <p:cNvPr id="9" name="Freeform 9"/>
            <p:cNvSpPr/>
            <p:nvPr/>
          </p:nvSpPr>
          <p:spPr>
            <a:xfrm>
              <a:off x="-275513" y="-365953"/>
              <a:ext cx="2519257" cy="581566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6405347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3"/>
                </a:lnTo>
                <a:lnTo>
                  <a:pt x="0" y="43586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98537">
            <a:off x="10255722" y="3233419"/>
            <a:ext cx="5591332" cy="5560146"/>
          </a:xfrm>
          <a:custGeom>
            <a:avLst/>
            <a:gdLst/>
            <a:ahLst/>
            <a:cxnLst/>
            <a:rect l="l" t="t" r="r" b="b"/>
            <a:pathLst>
              <a:path w="3136392" h="2258568">
                <a:moveTo>
                  <a:pt x="3136392" y="2258568"/>
                </a:moveTo>
                <a:lnTo>
                  <a:pt x="0" y="2258568"/>
                </a:lnTo>
                <a:lnTo>
                  <a:pt x="0" y="0"/>
                </a:lnTo>
                <a:lnTo>
                  <a:pt x="3136392" y="0"/>
                </a:lnTo>
                <a:lnTo>
                  <a:pt x="3136392" y="2258568"/>
                </a:lnTo>
                <a:close/>
              </a:path>
            </a:pathLst>
          </a:custGeom>
          <a:blipFill>
            <a:blip r:embed="rId10"/>
            <a:stretch>
              <a:fillRect l="-8" r="-8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735488" y="1286026"/>
            <a:ext cx="1454980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n-US" sz="8000" b="1" dirty="0">
                <a:solidFill>
                  <a:srgbClr val="557034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GÓC NHÌN THÂN THIỆN</a:t>
            </a:r>
          </a:p>
        </p:txBody>
      </p:sp>
      <p:sp>
        <p:nvSpPr>
          <p:cNvPr id="26" name="TextBox 26"/>
          <p:cNvSpPr txBox="1"/>
          <p:nvPr/>
        </p:nvSpPr>
        <p:spPr>
          <a:xfrm rot="197972">
            <a:off x="10069468" y="8952106"/>
            <a:ext cx="5680755" cy="693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38"/>
              </a:lnSpc>
            </a:pPr>
            <a:r>
              <a:rPr lang="en-US" sz="4027" b="1" i="1" dirty="0" err="1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Hành</a:t>
            </a:r>
            <a:r>
              <a:rPr lang="en-US" sz="4027" b="1" i="1" dirty="0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 </a:t>
            </a:r>
            <a:r>
              <a:rPr lang="en-US" sz="4027" b="1" i="1" dirty="0" err="1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động</a:t>
            </a:r>
            <a:r>
              <a:rPr lang="en-US" sz="4027" b="1" i="1" dirty="0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 </a:t>
            </a:r>
            <a:r>
              <a:rPr lang="en-US" sz="4027" b="1" i="1" dirty="0" err="1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thân</a:t>
            </a:r>
            <a:r>
              <a:rPr lang="en-US" sz="4027" b="1" i="1" dirty="0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 </a:t>
            </a:r>
            <a:r>
              <a:rPr lang="en-US" sz="4027" b="1" i="1" dirty="0" err="1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thiện</a:t>
            </a:r>
            <a:endParaRPr lang="en-US" sz="4027" b="1" i="1" dirty="0">
              <a:solidFill>
                <a:srgbClr val="C00000"/>
              </a:solidFill>
              <a:latin typeface="American Typewriter" panose="02090604020004020304" pitchFamily="18" charset="77"/>
              <a:ea typeface="Dreaming Outloud Sans"/>
              <a:cs typeface="Angsana New" panose="02020603050405020304" pitchFamily="18" charset="-34"/>
              <a:sym typeface="Dreaming Outloud San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C5AC281F-CEF5-F607-A94A-49E620A37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176">
            <a:off x="10613566" y="3612267"/>
            <a:ext cx="4930262" cy="47652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983712E-BE2C-8881-F197-7F3A8C168C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2"/>
          <a:stretch/>
        </p:blipFill>
        <p:spPr>
          <a:xfrm rot="21125020">
            <a:off x="3464698" y="3006330"/>
            <a:ext cx="4931902" cy="5625621"/>
          </a:xfrm>
          <a:prstGeom prst="rect">
            <a:avLst/>
          </a:prstGeom>
        </p:spPr>
      </p:pic>
      <p:sp>
        <p:nvSpPr>
          <p:cNvPr id="35" name="Freeform 18">
            <a:extLst>
              <a:ext uri="{FF2B5EF4-FFF2-40B4-BE49-F238E27FC236}">
                <a16:creationId xmlns="" xmlns:a16="http://schemas.microsoft.com/office/drawing/2014/main" id="{B0FFFE3C-F7D3-173B-BA4E-DF1DD1296767}"/>
              </a:ext>
            </a:extLst>
          </p:cNvPr>
          <p:cNvSpPr/>
          <p:nvPr/>
        </p:nvSpPr>
        <p:spPr>
          <a:xfrm rot="21103122">
            <a:off x="3253724" y="2842890"/>
            <a:ext cx="5446759" cy="6064903"/>
          </a:xfrm>
          <a:custGeom>
            <a:avLst/>
            <a:gdLst/>
            <a:ahLst/>
            <a:cxnLst/>
            <a:rect l="l" t="t" r="r" b="b"/>
            <a:pathLst>
              <a:path w="3136392" h="2258568">
                <a:moveTo>
                  <a:pt x="3136392" y="2258568"/>
                </a:moveTo>
                <a:lnTo>
                  <a:pt x="0" y="2258568"/>
                </a:lnTo>
                <a:lnTo>
                  <a:pt x="0" y="0"/>
                </a:lnTo>
                <a:lnTo>
                  <a:pt x="3136392" y="0"/>
                </a:lnTo>
                <a:lnTo>
                  <a:pt x="3136392" y="2258568"/>
                </a:lnTo>
                <a:close/>
              </a:path>
            </a:pathLst>
          </a:custGeom>
          <a:blipFill>
            <a:blip r:embed="rId10"/>
            <a:stretch>
              <a:fillRect l="-8" r="-8"/>
            </a:stretch>
          </a:blipFill>
        </p:spPr>
      </p:sp>
      <p:sp>
        <p:nvSpPr>
          <p:cNvPr id="36" name="TextBox 26">
            <a:extLst>
              <a:ext uri="{FF2B5EF4-FFF2-40B4-BE49-F238E27FC236}">
                <a16:creationId xmlns="" xmlns:a16="http://schemas.microsoft.com/office/drawing/2014/main" id="{68086B81-83D2-68BE-1B91-AF7115235B29}"/>
              </a:ext>
            </a:extLst>
          </p:cNvPr>
          <p:cNvSpPr txBox="1"/>
          <p:nvPr/>
        </p:nvSpPr>
        <p:spPr>
          <a:xfrm rot="21046556">
            <a:off x="3689816" y="8781033"/>
            <a:ext cx="5680755" cy="13973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38"/>
              </a:lnSpc>
            </a:pPr>
            <a:r>
              <a:rPr lang="en-US" sz="4027" b="1" i="1" dirty="0" err="1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Hành</a:t>
            </a:r>
            <a:r>
              <a:rPr lang="en-US" sz="4027" b="1" i="1" dirty="0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 </a:t>
            </a:r>
            <a:r>
              <a:rPr lang="en-US" sz="4027" b="1" i="1" dirty="0" err="1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động</a:t>
            </a:r>
            <a:r>
              <a:rPr lang="en-US" sz="4027" b="1" i="1" dirty="0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 </a:t>
            </a:r>
            <a:r>
              <a:rPr lang="en-US" sz="4027" b="1" i="1" dirty="0"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KHÔNG </a:t>
            </a:r>
            <a:r>
              <a:rPr lang="en-US" sz="4027" b="1" i="1" dirty="0" err="1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thân</a:t>
            </a:r>
            <a:r>
              <a:rPr lang="en-US" sz="4027" b="1" i="1" dirty="0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 </a:t>
            </a:r>
            <a:r>
              <a:rPr lang="en-US" sz="4027" b="1" i="1" dirty="0" err="1">
                <a:solidFill>
                  <a:srgbClr val="C00000"/>
                </a:solidFill>
                <a:latin typeface="American Typewriter" panose="02090604020004020304" pitchFamily="18" charset="77"/>
                <a:ea typeface="Dreaming Outloud Sans"/>
                <a:cs typeface="Angsana New" panose="02020603050405020304" pitchFamily="18" charset="-34"/>
                <a:sym typeface="Dreaming Outloud Sans"/>
              </a:rPr>
              <a:t>thiện</a:t>
            </a:r>
            <a:endParaRPr lang="en-US" sz="4027" b="1" i="1" dirty="0">
              <a:solidFill>
                <a:srgbClr val="C00000"/>
              </a:solidFill>
              <a:latin typeface="American Typewriter" panose="02090604020004020304" pitchFamily="18" charset="77"/>
              <a:ea typeface="Dreaming Outloud Sans"/>
              <a:cs typeface="Angsana New" panose="02020603050405020304" pitchFamily="18" charset="-34"/>
              <a:sym typeface="Dreaming Outloud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2929826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11660211" y="5532"/>
            <a:ext cx="9559818" cy="3458916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6798" y="581646"/>
            <a:ext cx="3214898" cy="1153345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9882" y="7466673"/>
            <a:ext cx="15048237" cy="8163668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346790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1671" y="7859579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4104529" y="414303"/>
            <a:ext cx="3425211" cy="122879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26412" y="6652191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389596" y="1322304"/>
            <a:ext cx="2157642" cy="1778257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15559" y="2142373"/>
            <a:ext cx="2511578" cy="1989379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4272156" y="6562458"/>
            <a:ext cx="6069539" cy="4285063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28700" y="2368668"/>
            <a:ext cx="16230085" cy="4340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29" b="1" spc="-58" dirty="0">
                <a:solidFill>
                  <a:srgbClr val="C00000"/>
                </a:solidFill>
                <a:latin typeface="Times New Roman" panose="02020603050405020304" pitchFamily="18" charset="0"/>
                <a:ea typeface="Puimek Font TH"/>
                <a:cs typeface="Times New Roman" panose="02020603050405020304" pitchFamily="18" charset="0"/>
                <a:sym typeface="Puimek Font TH"/>
              </a:rPr>
              <a:t>NHIỆM VỤ: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529" b="1" spc="-58" dirty="0">
                <a:solidFill>
                  <a:srgbClr val="C00000"/>
                </a:solidFill>
                <a:latin typeface="Times New Roman" panose="02020603050405020304" pitchFamily="18" charset="0"/>
                <a:ea typeface="Puimek Font TH"/>
                <a:cs typeface="Times New Roman" panose="02020603050405020304" pitchFamily="18" charset="0"/>
                <a:sym typeface="Puimek Font TH"/>
              </a:rPr>
              <a:t>CHIA CÁC ẢNH VÀO 2 NHÓM</a:t>
            </a:r>
          </a:p>
          <a:p>
            <a:pPr marL="1143000" indent="-1143000">
              <a:lnSpc>
                <a:spcPct val="150000"/>
              </a:lnSpc>
              <a:buAutoNum type="arabicPeriod"/>
            </a:pPr>
            <a:r>
              <a:rPr lang="en-US" sz="6529" b="1" spc="-58" dirty="0">
                <a:solidFill>
                  <a:srgbClr val="C00000"/>
                </a:solidFill>
                <a:latin typeface="Times New Roman" panose="02020603050405020304" pitchFamily="18" charset="0"/>
                <a:ea typeface="Puimek Font TH"/>
                <a:cs typeface="Times New Roman" panose="02020603050405020304" pitchFamily="18" charset="0"/>
                <a:sym typeface="Puimek Font TH"/>
              </a:rPr>
              <a:t>NÊU ĐƯỢC NỘI DUNG CỦA BỨC ẢNH</a:t>
            </a:r>
          </a:p>
        </p:txBody>
      </p:sp>
      <p:grpSp>
        <p:nvGrpSpPr>
          <p:cNvPr id="17" name="Group 8">
            <a:extLst>
              <a:ext uri="{FF2B5EF4-FFF2-40B4-BE49-F238E27FC236}">
                <a16:creationId xmlns="" xmlns:a16="http://schemas.microsoft.com/office/drawing/2014/main" id="{7E7AC7D9-30D9-659D-D838-DFBCA0AE350E}"/>
              </a:ext>
            </a:extLst>
          </p:cNvPr>
          <p:cNvGrpSpPr/>
          <p:nvPr/>
        </p:nvGrpSpPr>
        <p:grpSpPr>
          <a:xfrm>
            <a:off x="2819400" y="452308"/>
            <a:ext cx="13331131" cy="1966500"/>
            <a:chOff x="-275513" y="-365953"/>
            <a:chExt cx="2685346" cy="767470"/>
          </a:xfrm>
        </p:grpSpPr>
        <p:sp>
          <p:nvSpPr>
            <p:cNvPr id="18" name="Freeform 9">
              <a:extLst>
                <a:ext uri="{FF2B5EF4-FFF2-40B4-BE49-F238E27FC236}">
                  <a16:creationId xmlns="" xmlns:a16="http://schemas.microsoft.com/office/drawing/2014/main" id="{C23120D6-5587-6F6D-DC59-8230D3F64B99}"/>
                </a:ext>
              </a:extLst>
            </p:cNvPr>
            <p:cNvSpPr/>
            <p:nvPr/>
          </p:nvSpPr>
          <p:spPr>
            <a:xfrm>
              <a:off x="-275513" y="-365953"/>
              <a:ext cx="2519257" cy="581566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</p:sp>
        <p:sp>
          <p:nvSpPr>
            <p:cNvPr id="19" name="TextBox 10">
              <a:extLst>
                <a:ext uri="{FF2B5EF4-FFF2-40B4-BE49-F238E27FC236}">
                  <a16:creationId xmlns="" xmlns:a16="http://schemas.microsoft.com/office/drawing/2014/main" id="{FC3749ED-04F6-6202-73B8-CF56B459D0BD}"/>
                </a:ext>
              </a:extLst>
            </p:cNvPr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3">
            <a:extLst>
              <a:ext uri="{FF2B5EF4-FFF2-40B4-BE49-F238E27FC236}">
                <a16:creationId xmlns="" xmlns:a16="http://schemas.microsoft.com/office/drawing/2014/main" id="{25EF6CA5-DB2D-B7D8-B7A9-AD0127B33F9E}"/>
              </a:ext>
            </a:extLst>
          </p:cNvPr>
          <p:cNvSpPr txBox="1"/>
          <p:nvPr/>
        </p:nvSpPr>
        <p:spPr>
          <a:xfrm>
            <a:off x="1868841" y="805378"/>
            <a:ext cx="1454980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68"/>
              </a:lnSpc>
            </a:pPr>
            <a:r>
              <a:rPr lang="en-US" sz="8000" b="1" dirty="0">
                <a:solidFill>
                  <a:srgbClr val="557034"/>
                </a:solidFill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GÓC NHÌN THÂN THIỆN</a:t>
            </a:r>
          </a:p>
        </p:txBody>
      </p:sp>
      <p:pic>
        <p:nvPicPr>
          <p:cNvPr id="21" name="y2meta.com-FALL AUTUMN 2 MINUTE TIMER - Pomodoro Timer - Relaxing Acoustic Guitar Music.mp4">
            <a:hlinkClick r:id="" action="ppaction://media"/>
            <a:extLst>
              <a:ext uri="{FF2B5EF4-FFF2-40B4-BE49-F238E27FC236}">
                <a16:creationId xmlns="" xmlns:a16="http://schemas.microsoft.com/office/drawing/2014/main" id="{82959DD1-4D65-1AFA-0CE6-CC86E5F561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617.761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99664" y="7587975"/>
            <a:ext cx="4865591" cy="2734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80CAA5B-B26C-CAF0-5E9D-A42F4B3CCF65}"/>
              </a:ext>
            </a:extLst>
          </p:cNvPr>
          <p:cNvSpPr txBox="1"/>
          <p:nvPr/>
        </p:nvSpPr>
        <p:spPr>
          <a:xfrm>
            <a:off x="5678905" y="6962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4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sp>
          <p:nvSpPr>
            <p:cNvPr id="3" name="Freeform 3"/>
            <p:cNvSpPr/>
            <p:nvPr/>
          </p:nvSpPr>
          <p:spPr>
            <a:xfrm rot="-5400000">
              <a:off x="-4134369" y="4134369"/>
              <a:ext cx="10972800" cy="2704061"/>
            </a:xfrm>
            <a:custGeom>
              <a:avLst/>
              <a:gdLst/>
              <a:ahLst/>
              <a:cxnLst/>
              <a:rect l="l" t="t" r="r" b="b"/>
              <a:pathLst>
                <a:path w="10972800" h="2704061">
                  <a:moveTo>
                    <a:pt x="0" y="0"/>
                  </a:moveTo>
                  <a:lnTo>
                    <a:pt x="10972800" y="0"/>
                  </a:lnTo>
                  <a:lnTo>
                    <a:pt x="10972800" y="2704062"/>
                  </a:lnTo>
                  <a:lnTo>
                    <a:pt x="0" y="2704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311808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428152" y="0"/>
              <a:ext cx="20212648" cy="10972800"/>
              <a:chOff x="0" y="0"/>
              <a:chExt cx="3992622" cy="21674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EAE8D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2452033" y="1600200"/>
            <a:ext cx="14221990" cy="7086600"/>
            <a:chOff x="0" y="0"/>
            <a:chExt cx="3745709" cy="1866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45709" cy="1866430"/>
            </a:xfrm>
            <a:custGeom>
              <a:avLst/>
              <a:gdLst/>
              <a:ahLst/>
              <a:cxnLst/>
              <a:rect l="l" t="t" r="r" b="b"/>
              <a:pathLst>
                <a:path w="3745709" h="1866430">
                  <a:moveTo>
                    <a:pt x="27218" y="0"/>
                  </a:moveTo>
                  <a:lnTo>
                    <a:pt x="3718491" y="0"/>
                  </a:lnTo>
                  <a:cubicBezTo>
                    <a:pt x="3733523" y="0"/>
                    <a:pt x="3745709" y="12186"/>
                    <a:pt x="3745709" y="27218"/>
                  </a:cubicBezTo>
                  <a:lnTo>
                    <a:pt x="3745709" y="1839212"/>
                  </a:lnTo>
                  <a:cubicBezTo>
                    <a:pt x="3745709" y="1854244"/>
                    <a:pt x="3733523" y="1866430"/>
                    <a:pt x="3718491" y="1866430"/>
                  </a:cubicBezTo>
                  <a:lnTo>
                    <a:pt x="27218" y="1866430"/>
                  </a:lnTo>
                  <a:cubicBezTo>
                    <a:pt x="12186" y="1866430"/>
                    <a:pt x="0" y="1854244"/>
                    <a:pt x="0" y="1839212"/>
                  </a:cubicBezTo>
                  <a:lnTo>
                    <a:pt x="0" y="27218"/>
                  </a:lnTo>
                  <a:cubicBezTo>
                    <a:pt x="0" y="12186"/>
                    <a:pt x="12186" y="0"/>
                    <a:pt x="272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DBD7BA"/>
              </a:solidFill>
              <a:prstDash val="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45709" cy="1904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20356" y="3334402"/>
            <a:ext cx="13733513" cy="3946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7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458" b="1" dirty="0">
                <a:solidFill>
                  <a:srgbClr val="35352B"/>
                </a:solidFill>
                <a:latin typeface="Dynapuff Bold"/>
                <a:ea typeface="Dynapuff Bold"/>
                <a:cs typeface="Dynapuff Bold"/>
                <a:sym typeface="Dynapuff Bold"/>
              </a:rPr>
              <a:t>THAM QUAN TRẠM</a:t>
            </a:r>
            <a:endParaRPr kumimoji="0" lang="en-US" sz="18458" b="1" i="0" u="none" strike="noStrike" kern="1200" cap="none" spc="0" normalizeH="0" baseline="0" noProof="0" dirty="0">
              <a:ln>
                <a:noFill/>
              </a:ln>
              <a:solidFill>
                <a:srgbClr val="35352B"/>
              </a:solidFill>
              <a:effectLst/>
              <a:uLnTx/>
              <a:uFillTx/>
              <a:latin typeface="Dynapuff Bold"/>
              <a:ea typeface="Dynapuff Bold"/>
              <a:cs typeface="Dynapuff Bold"/>
              <a:sym typeface="Dynapuff Bold"/>
            </a:endParaRPr>
          </a:p>
        </p:txBody>
      </p:sp>
      <p:sp>
        <p:nvSpPr>
          <p:cNvPr id="11" name="Freeform 11"/>
          <p:cNvSpPr/>
          <p:nvPr/>
        </p:nvSpPr>
        <p:spPr>
          <a:xfrm rot="-623599">
            <a:off x="13784525" y="6599627"/>
            <a:ext cx="3882942" cy="3038402"/>
          </a:xfrm>
          <a:custGeom>
            <a:avLst/>
            <a:gdLst/>
            <a:ahLst/>
            <a:cxnLst/>
            <a:rect l="l" t="t" r="r" b="b"/>
            <a:pathLst>
              <a:path w="3882942" h="3038402">
                <a:moveTo>
                  <a:pt x="0" y="0"/>
                </a:moveTo>
                <a:lnTo>
                  <a:pt x="3882942" y="0"/>
                </a:lnTo>
                <a:lnTo>
                  <a:pt x="3882942" y="3038402"/>
                </a:lnTo>
                <a:lnTo>
                  <a:pt x="0" y="3038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049708">
            <a:off x="452605" y="267260"/>
            <a:ext cx="3669016" cy="2430723"/>
          </a:xfrm>
          <a:custGeom>
            <a:avLst/>
            <a:gdLst/>
            <a:ahLst/>
            <a:cxnLst/>
            <a:rect l="l" t="t" r="r" b="b"/>
            <a:pathLst>
              <a:path w="3669016" h="2430723">
                <a:moveTo>
                  <a:pt x="0" y="0"/>
                </a:moveTo>
                <a:lnTo>
                  <a:pt x="3669016" y="0"/>
                </a:lnTo>
                <a:lnTo>
                  <a:pt x="3669016" y="2430723"/>
                </a:lnTo>
                <a:lnTo>
                  <a:pt x="0" y="243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411200" y="2046623"/>
            <a:ext cx="1003852" cy="1100112"/>
          </a:xfrm>
          <a:custGeom>
            <a:avLst/>
            <a:gdLst/>
            <a:ahLst/>
            <a:cxnLst/>
            <a:rect l="l" t="t" r="r" b="b"/>
            <a:pathLst>
              <a:path w="1003852" h="1100112">
                <a:moveTo>
                  <a:pt x="0" y="0"/>
                </a:moveTo>
                <a:lnTo>
                  <a:pt x="1003852" y="0"/>
                </a:lnTo>
                <a:lnTo>
                  <a:pt x="1003852" y="1100111"/>
                </a:lnTo>
                <a:lnTo>
                  <a:pt x="0" y="1100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791305">
            <a:off x="4400367" y="5621290"/>
            <a:ext cx="963378" cy="1055757"/>
          </a:xfrm>
          <a:custGeom>
            <a:avLst/>
            <a:gdLst/>
            <a:ahLst/>
            <a:cxnLst/>
            <a:rect l="l" t="t" r="r" b="b"/>
            <a:pathLst>
              <a:path w="963378" h="1055757">
                <a:moveTo>
                  <a:pt x="0" y="0"/>
                </a:moveTo>
                <a:lnTo>
                  <a:pt x="963378" y="0"/>
                </a:lnTo>
                <a:lnTo>
                  <a:pt x="963378" y="1055756"/>
                </a:lnTo>
                <a:lnTo>
                  <a:pt x="0" y="10557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1719142">
            <a:off x="777475" y="6438008"/>
            <a:ext cx="3753809" cy="3462889"/>
          </a:xfrm>
          <a:custGeom>
            <a:avLst/>
            <a:gdLst/>
            <a:ahLst/>
            <a:cxnLst/>
            <a:rect l="l" t="t" r="r" b="b"/>
            <a:pathLst>
              <a:path w="3753809" h="3462889">
                <a:moveTo>
                  <a:pt x="0" y="0"/>
                </a:moveTo>
                <a:lnTo>
                  <a:pt x="3753809" y="0"/>
                </a:lnTo>
                <a:lnTo>
                  <a:pt x="3753809" y="3462889"/>
                </a:lnTo>
                <a:lnTo>
                  <a:pt x="0" y="34628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59623">
            <a:off x="14272348" y="519359"/>
            <a:ext cx="3852256" cy="2330615"/>
          </a:xfrm>
          <a:custGeom>
            <a:avLst/>
            <a:gdLst/>
            <a:ahLst/>
            <a:cxnLst/>
            <a:rect l="l" t="t" r="r" b="b"/>
            <a:pathLst>
              <a:path w="3852256" h="2330615">
                <a:moveTo>
                  <a:pt x="0" y="0"/>
                </a:moveTo>
                <a:lnTo>
                  <a:pt x="3852256" y="0"/>
                </a:lnTo>
                <a:lnTo>
                  <a:pt x="3852256" y="2330614"/>
                </a:lnTo>
                <a:lnTo>
                  <a:pt x="0" y="23306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92873" y="3915249"/>
            <a:ext cx="2380777" cy="2282570"/>
          </a:xfrm>
          <a:custGeom>
            <a:avLst/>
            <a:gdLst/>
            <a:ahLst/>
            <a:cxnLst/>
            <a:rect l="l" t="t" r="r" b="b"/>
            <a:pathLst>
              <a:path w="2380777" h="2282570">
                <a:moveTo>
                  <a:pt x="0" y="0"/>
                </a:moveTo>
                <a:lnTo>
                  <a:pt x="2380777" y="0"/>
                </a:lnTo>
                <a:lnTo>
                  <a:pt x="2380777" y="2282570"/>
                </a:lnTo>
                <a:lnTo>
                  <a:pt x="0" y="22825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69973" y="4523801"/>
            <a:ext cx="2446442" cy="2003024"/>
          </a:xfrm>
          <a:custGeom>
            <a:avLst/>
            <a:gdLst/>
            <a:ahLst/>
            <a:cxnLst/>
            <a:rect l="l" t="t" r="r" b="b"/>
            <a:pathLst>
              <a:path w="2446442" h="2003024">
                <a:moveTo>
                  <a:pt x="0" y="0"/>
                </a:moveTo>
                <a:lnTo>
                  <a:pt x="2446441" y="0"/>
                </a:lnTo>
                <a:lnTo>
                  <a:pt x="2446441" y="2003024"/>
                </a:lnTo>
                <a:lnTo>
                  <a:pt x="0" y="20030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-682869">
            <a:off x="4980457" y="1148486"/>
            <a:ext cx="753334" cy="1072361"/>
          </a:xfrm>
          <a:custGeom>
            <a:avLst/>
            <a:gdLst/>
            <a:ahLst/>
            <a:cxnLst/>
            <a:rect l="l" t="t" r="r" b="b"/>
            <a:pathLst>
              <a:path w="753334" h="1072361">
                <a:moveTo>
                  <a:pt x="0" y="0"/>
                </a:moveTo>
                <a:lnTo>
                  <a:pt x="753333" y="0"/>
                </a:lnTo>
                <a:lnTo>
                  <a:pt x="753333" y="1072361"/>
                </a:lnTo>
                <a:lnTo>
                  <a:pt x="0" y="107236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646672">
            <a:off x="11418078" y="8102655"/>
            <a:ext cx="1667733" cy="854713"/>
          </a:xfrm>
          <a:custGeom>
            <a:avLst/>
            <a:gdLst/>
            <a:ahLst/>
            <a:cxnLst/>
            <a:rect l="l" t="t" r="r" b="b"/>
            <a:pathLst>
              <a:path w="1667733" h="854713">
                <a:moveTo>
                  <a:pt x="0" y="0"/>
                </a:moveTo>
                <a:lnTo>
                  <a:pt x="1667734" y="0"/>
                </a:lnTo>
                <a:lnTo>
                  <a:pt x="1667734" y="854713"/>
                </a:lnTo>
                <a:lnTo>
                  <a:pt x="0" y="8547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563028" y="1253630"/>
            <a:ext cx="2058682" cy="862073"/>
          </a:xfrm>
          <a:custGeom>
            <a:avLst/>
            <a:gdLst/>
            <a:ahLst/>
            <a:cxnLst/>
            <a:rect l="l" t="t" r="r" b="b"/>
            <a:pathLst>
              <a:path w="2058682" h="862073">
                <a:moveTo>
                  <a:pt x="0" y="0"/>
                </a:moveTo>
                <a:lnTo>
                  <a:pt x="2058682" y="0"/>
                </a:lnTo>
                <a:lnTo>
                  <a:pt x="2058682" y="862073"/>
                </a:lnTo>
                <a:lnTo>
                  <a:pt x="0" y="8620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457250" y="7985106"/>
            <a:ext cx="1670210" cy="1089812"/>
          </a:xfrm>
          <a:custGeom>
            <a:avLst/>
            <a:gdLst/>
            <a:ahLst/>
            <a:cxnLst/>
            <a:rect l="l" t="t" r="r" b="b"/>
            <a:pathLst>
              <a:path w="1670210" h="1089812">
                <a:moveTo>
                  <a:pt x="0" y="0"/>
                </a:moveTo>
                <a:lnTo>
                  <a:pt x="1670210" y="0"/>
                </a:lnTo>
                <a:lnTo>
                  <a:pt x="1670210" y="1089811"/>
                </a:lnTo>
                <a:lnTo>
                  <a:pt x="0" y="108981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TextBox 23"/>
          <p:cNvSpPr txBox="1"/>
          <p:nvPr/>
        </p:nvSpPr>
        <p:spPr>
          <a:xfrm>
            <a:off x="5549295" y="7707578"/>
            <a:ext cx="7478664" cy="58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4B9960"/>
                </a:solidFill>
                <a:effectLst/>
                <a:uLnTx/>
                <a:uFillTx/>
                <a:latin typeface="Gluten"/>
                <a:ea typeface="Gluten"/>
                <a:cs typeface="Gluten"/>
                <a:sym typeface="Gluten"/>
              </a:rPr>
              <a:t>LỚP 3A1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1640800" cy="10972800"/>
          </a:xfrm>
        </p:grpSpPr>
        <p:sp>
          <p:nvSpPr>
            <p:cNvPr id="3" name="Freeform 3"/>
            <p:cNvSpPr/>
            <p:nvPr/>
          </p:nvSpPr>
          <p:spPr>
            <a:xfrm rot="-5400000">
              <a:off x="-4134369" y="4134369"/>
              <a:ext cx="10972800" cy="2704061"/>
            </a:xfrm>
            <a:custGeom>
              <a:avLst/>
              <a:gdLst/>
              <a:ahLst/>
              <a:cxnLst/>
              <a:rect l="l" t="t" r="r" b="b"/>
              <a:pathLst>
                <a:path w="10972800" h="2704061">
                  <a:moveTo>
                    <a:pt x="0" y="0"/>
                  </a:moveTo>
                  <a:lnTo>
                    <a:pt x="10972800" y="0"/>
                  </a:lnTo>
                  <a:lnTo>
                    <a:pt x="10972800" y="2704062"/>
                  </a:lnTo>
                  <a:lnTo>
                    <a:pt x="0" y="2704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311808"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428152" y="0"/>
              <a:ext cx="20212648" cy="10972800"/>
              <a:chOff x="0" y="0"/>
              <a:chExt cx="3992622" cy="21674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99262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992622" h="2167467">
                    <a:moveTo>
                      <a:pt x="25535" y="0"/>
                    </a:moveTo>
                    <a:lnTo>
                      <a:pt x="3967087" y="0"/>
                    </a:lnTo>
                    <a:cubicBezTo>
                      <a:pt x="3981190" y="0"/>
                      <a:pt x="3992622" y="11432"/>
                      <a:pt x="3992622" y="25535"/>
                    </a:cubicBezTo>
                    <a:lnTo>
                      <a:pt x="3992622" y="2141932"/>
                    </a:lnTo>
                    <a:cubicBezTo>
                      <a:pt x="3992622" y="2156034"/>
                      <a:pt x="3981190" y="2167467"/>
                      <a:pt x="3967087" y="2167467"/>
                    </a:cubicBezTo>
                    <a:lnTo>
                      <a:pt x="25535" y="2167467"/>
                    </a:lnTo>
                    <a:cubicBezTo>
                      <a:pt x="11432" y="2167467"/>
                      <a:pt x="0" y="2156034"/>
                      <a:pt x="0" y="2141932"/>
                    </a:cubicBezTo>
                    <a:lnTo>
                      <a:pt x="0" y="25535"/>
                    </a:lnTo>
                    <a:cubicBezTo>
                      <a:pt x="0" y="11432"/>
                      <a:pt x="11432" y="0"/>
                      <a:pt x="25535" y="0"/>
                    </a:cubicBezTo>
                    <a:close/>
                  </a:path>
                </a:pathLst>
              </a:custGeom>
              <a:solidFill>
                <a:srgbClr val="EAE8D9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399262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7"/>
          <p:cNvGrpSpPr/>
          <p:nvPr/>
        </p:nvGrpSpPr>
        <p:grpSpPr>
          <a:xfrm>
            <a:off x="2615365" y="1600200"/>
            <a:ext cx="14221990" cy="7086600"/>
            <a:chOff x="0" y="0"/>
            <a:chExt cx="3745709" cy="18664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45709" cy="1866430"/>
            </a:xfrm>
            <a:custGeom>
              <a:avLst/>
              <a:gdLst/>
              <a:ahLst/>
              <a:cxnLst/>
              <a:rect l="l" t="t" r="r" b="b"/>
              <a:pathLst>
                <a:path w="3745709" h="1866430">
                  <a:moveTo>
                    <a:pt x="13609" y="0"/>
                  </a:moveTo>
                  <a:lnTo>
                    <a:pt x="3732100" y="0"/>
                  </a:lnTo>
                  <a:cubicBezTo>
                    <a:pt x="3735710" y="0"/>
                    <a:pt x="3739171" y="1434"/>
                    <a:pt x="3741723" y="3986"/>
                  </a:cubicBezTo>
                  <a:cubicBezTo>
                    <a:pt x="3744276" y="6538"/>
                    <a:pt x="3745709" y="10000"/>
                    <a:pt x="3745709" y="13609"/>
                  </a:cubicBezTo>
                  <a:lnTo>
                    <a:pt x="3745709" y="1852821"/>
                  </a:lnTo>
                  <a:cubicBezTo>
                    <a:pt x="3745709" y="1856430"/>
                    <a:pt x="3744276" y="1859892"/>
                    <a:pt x="3741723" y="1862444"/>
                  </a:cubicBezTo>
                  <a:cubicBezTo>
                    <a:pt x="3739171" y="1864996"/>
                    <a:pt x="3735710" y="1866430"/>
                    <a:pt x="3732100" y="1866430"/>
                  </a:cubicBezTo>
                  <a:lnTo>
                    <a:pt x="13609" y="1866430"/>
                  </a:lnTo>
                  <a:cubicBezTo>
                    <a:pt x="10000" y="1866430"/>
                    <a:pt x="6538" y="1864996"/>
                    <a:pt x="3986" y="1862444"/>
                  </a:cubicBezTo>
                  <a:cubicBezTo>
                    <a:pt x="1434" y="1859892"/>
                    <a:pt x="0" y="1856430"/>
                    <a:pt x="0" y="1852821"/>
                  </a:cubicBezTo>
                  <a:lnTo>
                    <a:pt x="0" y="13609"/>
                  </a:lnTo>
                  <a:cubicBezTo>
                    <a:pt x="0" y="10000"/>
                    <a:pt x="1434" y="6538"/>
                    <a:pt x="3986" y="3986"/>
                  </a:cubicBezTo>
                  <a:cubicBezTo>
                    <a:pt x="6538" y="1434"/>
                    <a:pt x="10000" y="0"/>
                    <a:pt x="1360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DBD7BA"/>
              </a:solidFill>
              <a:prstDash val="dash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45709" cy="1904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311513">
            <a:off x="15405252" y="6243133"/>
            <a:ext cx="3225367" cy="3979418"/>
          </a:xfrm>
          <a:custGeom>
            <a:avLst/>
            <a:gdLst/>
            <a:ahLst/>
            <a:cxnLst/>
            <a:rect l="l" t="t" r="r" b="b"/>
            <a:pathLst>
              <a:path w="4592183" h="7189327">
                <a:moveTo>
                  <a:pt x="0" y="0"/>
                </a:moveTo>
                <a:lnTo>
                  <a:pt x="4592183" y="0"/>
                </a:lnTo>
                <a:lnTo>
                  <a:pt x="4592183" y="7189327"/>
                </a:lnTo>
                <a:lnTo>
                  <a:pt x="0" y="7189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36385" y="671843"/>
            <a:ext cx="1163102" cy="1032253"/>
          </a:xfrm>
          <a:custGeom>
            <a:avLst/>
            <a:gdLst/>
            <a:ahLst/>
            <a:cxnLst/>
            <a:rect l="l" t="t" r="r" b="b"/>
            <a:pathLst>
              <a:path w="1163102" h="1032253">
                <a:moveTo>
                  <a:pt x="0" y="0"/>
                </a:moveTo>
                <a:lnTo>
                  <a:pt x="1163102" y="0"/>
                </a:lnTo>
                <a:lnTo>
                  <a:pt x="1163102" y="1032253"/>
                </a:lnTo>
                <a:lnTo>
                  <a:pt x="0" y="10322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9348" y="668519"/>
            <a:ext cx="1572685" cy="1032253"/>
          </a:xfrm>
          <a:custGeom>
            <a:avLst/>
            <a:gdLst/>
            <a:ahLst/>
            <a:cxnLst/>
            <a:rect l="l" t="t" r="r" b="b"/>
            <a:pathLst>
              <a:path w="1572685" h="1032253">
                <a:moveTo>
                  <a:pt x="0" y="0"/>
                </a:moveTo>
                <a:lnTo>
                  <a:pt x="1572685" y="0"/>
                </a:lnTo>
                <a:lnTo>
                  <a:pt x="1572685" y="1032253"/>
                </a:lnTo>
                <a:lnTo>
                  <a:pt x="0" y="10322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734704" y="469782"/>
            <a:ext cx="1886574" cy="1230990"/>
          </a:xfrm>
          <a:custGeom>
            <a:avLst/>
            <a:gdLst/>
            <a:ahLst/>
            <a:cxnLst/>
            <a:rect l="l" t="t" r="r" b="b"/>
            <a:pathLst>
              <a:path w="1886574" h="1230990">
                <a:moveTo>
                  <a:pt x="0" y="0"/>
                </a:moveTo>
                <a:lnTo>
                  <a:pt x="1886574" y="0"/>
                </a:lnTo>
                <a:lnTo>
                  <a:pt x="1886574" y="1230989"/>
                </a:lnTo>
                <a:lnTo>
                  <a:pt x="0" y="1230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13666724" y="865306"/>
            <a:ext cx="1754970" cy="734894"/>
          </a:xfrm>
          <a:custGeom>
            <a:avLst/>
            <a:gdLst/>
            <a:ahLst/>
            <a:cxnLst/>
            <a:rect l="l" t="t" r="r" b="b"/>
            <a:pathLst>
              <a:path w="1754970" h="734894">
                <a:moveTo>
                  <a:pt x="0" y="0"/>
                </a:moveTo>
                <a:lnTo>
                  <a:pt x="1754970" y="0"/>
                </a:lnTo>
                <a:lnTo>
                  <a:pt x="1754970" y="734894"/>
                </a:lnTo>
                <a:lnTo>
                  <a:pt x="0" y="734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951841">
            <a:off x="466350" y="7930264"/>
            <a:ext cx="3639879" cy="1970085"/>
          </a:xfrm>
          <a:custGeom>
            <a:avLst/>
            <a:gdLst/>
            <a:ahLst/>
            <a:cxnLst/>
            <a:rect l="l" t="t" r="r" b="b"/>
            <a:pathLst>
              <a:path w="3639879" h="1970085">
                <a:moveTo>
                  <a:pt x="0" y="0"/>
                </a:moveTo>
                <a:lnTo>
                  <a:pt x="3639880" y="0"/>
                </a:lnTo>
                <a:lnTo>
                  <a:pt x="3639880" y="1970085"/>
                </a:lnTo>
                <a:lnTo>
                  <a:pt x="0" y="19700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3985D47-8580-29C2-F44C-578890D0CA17}"/>
              </a:ext>
            </a:extLst>
          </p:cNvPr>
          <p:cNvSpPr/>
          <p:nvPr/>
        </p:nvSpPr>
        <p:spPr>
          <a:xfrm>
            <a:off x="2692546" y="3161957"/>
            <a:ext cx="2466997" cy="396308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0" dirty="0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9AF3206-8D64-69E2-BCCE-BD9D0C117F63}"/>
              </a:ext>
            </a:extLst>
          </p:cNvPr>
          <p:cNvSpPr/>
          <p:nvPr/>
        </p:nvSpPr>
        <p:spPr>
          <a:xfrm>
            <a:off x="6221647" y="3161957"/>
            <a:ext cx="2466997" cy="396308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0" dirty="0"/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1EF2B0B-5E9E-68E9-1BE5-2BE288D6E551}"/>
              </a:ext>
            </a:extLst>
          </p:cNvPr>
          <p:cNvSpPr/>
          <p:nvPr/>
        </p:nvSpPr>
        <p:spPr>
          <a:xfrm>
            <a:off x="9679557" y="3089625"/>
            <a:ext cx="2466997" cy="396308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0" dirty="0"/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4EF2A79C-9219-61F0-9F4B-628BDB7D980A}"/>
              </a:ext>
            </a:extLst>
          </p:cNvPr>
          <p:cNvSpPr/>
          <p:nvPr/>
        </p:nvSpPr>
        <p:spPr>
          <a:xfrm>
            <a:off x="13201627" y="3089625"/>
            <a:ext cx="2466997" cy="39630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0000" dirty="0"/>
              <a:t>4</a:t>
            </a:r>
          </a:p>
        </p:txBody>
      </p:sp>
      <p:sp>
        <p:nvSpPr>
          <p:cNvPr id="45" name="Curved Down Arrow 44">
            <a:extLst>
              <a:ext uri="{FF2B5EF4-FFF2-40B4-BE49-F238E27FC236}">
                <a16:creationId xmlns="" xmlns:a16="http://schemas.microsoft.com/office/drawing/2014/main" id="{3A97A3BF-3498-3D25-4DC9-95BE33FE988D}"/>
              </a:ext>
            </a:extLst>
          </p:cNvPr>
          <p:cNvSpPr/>
          <p:nvPr/>
        </p:nvSpPr>
        <p:spPr>
          <a:xfrm flipH="1">
            <a:off x="3429000" y="1720697"/>
            <a:ext cx="3977233" cy="1333500"/>
          </a:xfrm>
          <a:prstGeom prst="curvedDownArrow">
            <a:avLst>
              <a:gd name="adj1" fmla="val 2736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6" name="Curved Up Arrow 45">
            <a:extLst>
              <a:ext uri="{FF2B5EF4-FFF2-40B4-BE49-F238E27FC236}">
                <a16:creationId xmlns="" xmlns:a16="http://schemas.microsoft.com/office/drawing/2014/main" id="{40E8D4F9-72E0-B305-A2CB-9A751B07EBE5}"/>
              </a:ext>
            </a:extLst>
          </p:cNvPr>
          <p:cNvSpPr/>
          <p:nvPr/>
        </p:nvSpPr>
        <p:spPr>
          <a:xfrm>
            <a:off x="3587537" y="7324591"/>
            <a:ext cx="4200103" cy="1416089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7" name="Curved Down Arrow 46">
            <a:extLst>
              <a:ext uri="{FF2B5EF4-FFF2-40B4-BE49-F238E27FC236}">
                <a16:creationId xmlns="" xmlns:a16="http://schemas.microsoft.com/office/drawing/2014/main" id="{994EFCD4-69D1-B91F-49CA-2BD133207C6C}"/>
              </a:ext>
            </a:extLst>
          </p:cNvPr>
          <p:cNvSpPr/>
          <p:nvPr/>
        </p:nvSpPr>
        <p:spPr>
          <a:xfrm flipH="1">
            <a:off x="10881767" y="1618933"/>
            <a:ext cx="3977233" cy="1333500"/>
          </a:xfrm>
          <a:prstGeom prst="curvedDownArrow">
            <a:avLst>
              <a:gd name="adj1" fmla="val 2736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8" name="Curved Up Arrow 47">
            <a:extLst>
              <a:ext uri="{FF2B5EF4-FFF2-40B4-BE49-F238E27FC236}">
                <a16:creationId xmlns="" xmlns:a16="http://schemas.microsoft.com/office/drawing/2014/main" id="{9597EF93-41E4-268E-3AE1-A152A2F42C31}"/>
              </a:ext>
            </a:extLst>
          </p:cNvPr>
          <p:cNvSpPr/>
          <p:nvPr/>
        </p:nvSpPr>
        <p:spPr>
          <a:xfrm>
            <a:off x="10773937" y="7206387"/>
            <a:ext cx="4200103" cy="1416089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84DB7A4B-C73F-9BDD-554B-6930176A4334}"/>
              </a:ext>
            </a:extLst>
          </p:cNvPr>
          <p:cNvSpPr/>
          <p:nvPr/>
        </p:nvSpPr>
        <p:spPr>
          <a:xfrm>
            <a:off x="4208728" y="108936"/>
            <a:ext cx="100103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SƠ ĐỒ DI CHUYỂN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54098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49575" y="7955973"/>
            <a:ext cx="15175832" cy="8229600"/>
          </a:xfrm>
          <a:custGeom>
            <a:avLst/>
            <a:gdLst/>
            <a:ahLst/>
            <a:cxnLst/>
            <a:rect l="l" t="t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51037" y="-321107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72806" y="-141976"/>
            <a:ext cx="4189163" cy="3334134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66359" y="1630719"/>
            <a:ext cx="5183620" cy="2106793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0612" y="1070290"/>
            <a:ext cx="2897169" cy="1327430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751037" y="1197171"/>
            <a:ext cx="12416878" cy="1803775"/>
            <a:chOff x="0" y="0"/>
            <a:chExt cx="2409833" cy="4015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09833" cy="401517"/>
            </a:xfrm>
            <a:custGeom>
              <a:avLst/>
              <a:gdLst/>
              <a:ahLst/>
              <a:cxnLst/>
              <a:rect l="l" t="t" r="r" b="b"/>
              <a:pathLst>
                <a:path w="2409833" h="401517">
                  <a:moveTo>
                    <a:pt x="43152" y="0"/>
                  </a:moveTo>
                  <a:lnTo>
                    <a:pt x="2366681" y="0"/>
                  </a:lnTo>
                  <a:cubicBezTo>
                    <a:pt x="2378126" y="0"/>
                    <a:pt x="2389102" y="4546"/>
                    <a:pt x="2397194" y="12639"/>
                  </a:cubicBezTo>
                  <a:cubicBezTo>
                    <a:pt x="2405287" y="20732"/>
                    <a:pt x="2409833" y="31708"/>
                    <a:pt x="2409833" y="43152"/>
                  </a:cubicBezTo>
                  <a:lnTo>
                    <a:pt x="2409833" y="358364"/>
                  </a:lnTo>
                  <a:cubicBezTo>
                    <a:pt x="2409833" y="382197"/>
                    <a:pt x="2390513" y="401517"/>
                    <a:pt x="2366681" y="401517"/>
                  </a:cubicBezTo>
                  <a:lnTo>
                    <a:pt x="43152" y="401517"/>
                  </a:lnTo>
                  <a:cubicBezTo>
                    <a:pt x="19320" y="401517"/>
                    <a:pt x="0" y="382197"/>
                    <a:pt x="0" y="358364"/>
                  </a:cubicBezTo>
                  <a:lnTo>
                    <a:pt x="0" y="43152"/>
                  </a:lnTo>
                  <a:cubicBezTo>
                    <a:pt x="0" y="19320"/>
                    <a:pt x="19320" y="0"/>
                    <a:pt x="43152" y="0"/>
                  </a:cubicBezTo>
                  <a:close/>
                </a:path>
              </a:pathLst>
            </a:custGeom>
            <a:solidFill>
              <a:srgbClr val="FFC65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409833" cy="439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3502377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41626" y="6755690"/>
            <a:ext cx="6171574" cy="4358674"/>
          </a:xfrm>
          <a:custGeom>
            <a:avLst/>
            <a:gdLst/>
            <a:ahLst/>
            <a:cxnLst/>
            <a:rect l="l" t="t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90233" y="1774085"/>
            <a:ext cx="12807109" cy="1029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6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Gieo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mầm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yêu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57034"/>
                </a:solidFill>
                <a:effectLst/>
                <a:uLnTx/>
                <a:uFillTx/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thương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557034"/>
              </a:solidFill>
              <a:effectLst/>
              <a:uLnTx/>
              <a:uFillTx/>
              <a:latin typeface="Times New Roman" panose="02020603050405020304" pitchFamily="18" charset="0"/>
              <a:ea typeface="เอฟซี เดซี่"/>
              <a:cs typeface="Times New Roman" panose="02020603050405020304" pitchFamily="18" charset="0"/>
              <a:sym typeface="เอฟซี เดซี่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1442" y="4106309"/>
            <a:ext cx="1562511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tim.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-10551" y="337774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6758875" y="6055043"/>
            <a:ext cx="1100761" cy="114620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154</Words>
  <Application>Microsoft Office PowerPoint</Application>
  <PresentationFormat>Custom</PresentationFormat>
  <Paragraphs>38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American Typewriter</vt:lpstr>
      <vt:lpstr>เอฟซี เดซี่</vt:lpstr>
      <vt:lpstr>Puimek Font TH</vt:lpstr>
      <vt:lpstr>Carelia</vt:lpstr>
      <vt:lpstr>Gluten</vt:lpstr>
      <vt:lpstr>Calibri</vt:lpstr>
      <vt:lpstr>Rosario Bold</vt:lpstr>
      <vt:lpstr>Dreaming Outloud Sans</vt:lpstr>
      <vt:lpstr>Angsana New</vt:lpstr>
      <vt:lpstr>AC Steelfish</vt:lpstr>
      <vt:lpstr>Gentlemens Script</vt:lpstr>
      <vt:lpstr>Arial</vt:lpstr>
      <vt:lpstr>APPLE CHANCERY</vt:lpstr>
      <vt:lpstr>Times New Roman</vt:lpstr>
      <vt:lpstr>Dynapuff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19</cp:revision>
  <dcterms:created xsi:type="dcterms:W3CDTF">2006-08-16T00:00:00Z</dcterms:created>
  <dcterms:modified xsi:type="dcterms:W3CDTF">2024-10-13T00:59:57Z</dcterms:modified>
  <dc:identifier>DAGSVmVIz6g</dc:identifier>
</cp:coreProperties>
</file>