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96" r:id="rId3"/>
    <p:sldMasterId id="2147483708" r:id="rId4"/>
    <p:sldMasterId id="2147483729" r:id="rId5"/>
  </p:sldMasterIdLst>
  <p:notesMasterIdLst>
    <p:notesMasterId r:id="rId21"/>
  </p:notesMasterIdLst>
  <p:sldIdLst>
    <p:sldId id="535" r:id="rId6"/>
    <p:sldId id="574" r:id="rId7"/>
    <p:sldId id="256" r:id="rId8"/>
    <p:sldId id="276" r:id="rId9"/>
    <p:sldId id="572" r:id="rId10"/>
    <p:sldId id="282" r:id="rId11"/>
    <p:sldId id="283" r:id="rId12"/>
    <p:sldId id="284" r:id="rId13"/>
    <p:sldId id="285" r:id="rId14"/>
    <p:sldId id="286" r:id="rId15"/>
    <p:sldId id="264" r:id="rId16"/>
    <p:sldId id="540" r:id="rId17"/>
    <p:sldId id="278" r:id="rId18"/>
    <p:sldId id="263" r:id="rId19"/>
    <p:sldId id="26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F1eoKn1/DWUVyqwlDt6VU43Lc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767A9-00FD-4062-A659-BF9F9DE84471}" v="39" dt="2024-09-17T03:19:06.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36"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29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a:t>
            </a:r>
            <a:r>
              <a:rPr lang="en-US" baseline="0" dirty="0" err="1"/>
              <a:t>rương</a:t>
            </a:r>
            <a:r>
              <a:rPr lang="en-US" baseline="0" dirty="0"/>
              <a:t>, </a:t>
            </a:r>
            <a:r>
              <a:rPr lang="en-US" baseline="0" dirty="0" err="1"/>
              <a:t>hòm</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a:t>
            </a:r>
          </a:p>
          <a:p>
            <a:r>
              <a:rPr lang="en-US" baseline="0" dirty="0"/>
              <a:t>GV click </a:t>
            </a:r>
            <a:r>
              <a:rPr lang="en-US" baseline="0" dirty="0" err="1"/>
              <a:t>vào</a:t>
            </a:r>
            <a:r>
              <a:rPr lang="en-US" baseline="0" dirty="0"/>
              <a:t> </a:t>
            </a:r>
            <a:r>
              <a:rPr lang="en-US" baseline="0" dirty="0" err="1"/>
              <a:t>thuyền</a:t>
            </a:r>
            <a:r>
              <a:rPr lang="en-US" baseline="0" dirty="0"/>
              <a:t> </a:t>
            </a:r>
            <a:r>
              <a:rPr lang="en-US" baseline="0" dirty="0" err="1"/>
              <a:t>của</a:t>
            </a:r>
            <a:r>
              <a:rPr lang="en-US" baseline="0" dirty="0"/>
              <a:t> Jack </a:t>
            </a:r>
            <a:r>
              <a:rPr lang="en-US" baseline="0" dirty="0" err="1"/>
              <a:t>để</a:t>
            </a:r>
            <a:r>
              <a:rPr lang="en-US" baseline="0" dirty="0"/>
              <a:t> </a:t>
            </a:r>
            <a:r>
              <a:rPr lang="en-US" baseline="0" dirty="0" err="1"/>
              <a:t>chuyển</a:t>
            </a:r>
            <a:r>
              <a:rPr lang="en-US" baseline="0" dirty="0"/>
              <a:t> sang </a:t>
            </a:r>
            <a:r>
              <a:rPr lang="en-US" baseline="0" dirty="0" err="1"/>
              <a:t>nội</a:t>
            </a:r>
            <a:r>
              <a:rPr lang="en-US" baseline="0" dirty="0"/>
              <a:t> dung </a:t>
            </a:r>
            <a:r>
              <a:rPr lang="en-US" baseline="0" dirty="0" err="1"/>
              <a:t>học</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8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8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24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15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0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3023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73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51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2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38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23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994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412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435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19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1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361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7631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10870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696718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17597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15460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17329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221210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8913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561796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237540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734323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527113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054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962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8362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42363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58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57350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69136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27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046500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514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4955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6004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370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1251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91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402849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3769465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08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03921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636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700226" y="2080043"/>
            <a:ext cx="4791550" cy="1231106"/>
          </a:xfrm>
          <a:prstGeom prst="rect">
            <a:avLst/>
          </a:prstGeom>
        </p:spPr>
        <p:txBody>
          <a:bodyPr wrap="square" lIns="0" tIns="0" rIns="0" bIns="0">
            <a:spAutoFit/>
          </a:bodyPr>
          <a:lstStyle>
            <a:lvl1pPr>
              <a:defRPr sz="8000" b="1" i="0">
                <a:solidFill>
                  <a:srgbClr val="3B4B41"/>
                </a:solidFill>
                <a:latin typeface="Arial"/>
                <a:cs typeface="Aria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3213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266676"/>
          </a:xfrm>
        </p:spPr>
        <p:txBody>
          <a:bodyPr lIns="0" tIns="0" rIns="0" bIns="0"/>
          <a:lstStyle>
            <a:lvl1pPr>
              <a:defRPr sz="1733" b="1" i="0">
                <a:solidFill>
                  <a:srgbClr val="3B4B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854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9864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D1AE94"/>
          </a:solidFill>
        </p:spPr>
        <p:txBody>
          <a:bodyPr wrap="square" lIns="0" tIns="0" rIns="0" bIns="0" rtlCol="0"/>
          <a:lstStyle/>
          <a:p>
            <a:endParaRPr sz="800"/>
          </a:p>
        </p:txBody>
      </p:sp>
      <p:sp>
        <p:nvSpPr>
          <p:cNvPr id="17" name="bg object 17"/>
          <p:cNvSpPr/>
          <p:nvPr/>
        </p:nvSpPr>
        <p:spPr>
          <a:xfrm>
            <a:off x="2481002" y="1036695"/>
            <a:ext cx="7247467" cy="4787053"/>
          </a:xfrm>
          <a:custGeom>
            <a:avLst/>
            <a:gdLst/>
            <a:ahLst/>
            <a:cxnLst/>
            <a:rect l="l" t="t" r="r" b="b"/>
            <a:pathLst>
              <a:path w="10871200" h="7180580">
                <a:moveTo>
                  <a:pt x="10870752" y="7179956"/>
                </a:moveTo>
                <a:lnTo>
                  <a:pt x="0" y="7179956"/>
                </a:lnTo>
                <a:lnTo>
                  <a:pt x="0" y="0"/>
                </a:lnTo>
                <a:lnTo>
                  <a:pt x="10870752" y="0"/>
                </a:lnTo>
                <a:lnTo>
                  <a:pt x="10870752" y="7179956"/>
                </a:lnTo>
                <a:close/>
              </a:path>
            </a:pathLst>
          </a:custGeom>
          <a:solidFill>
            <a:srgbClr val="F6F4E6"/>
          </a:solidFill>
        </p:spPr>
        <p:txBody>
          <a:bodyPr wrap="square" lIns="0" tIns="0" rIns="0" bIns="0" rtlCol="0"/>
          <a:lstStyle/>
          <a:p>
            <a:endParaRPr sz="800"/>
          </a:p>
        </p:txBody>
      </p:sp>
      <p:sp>
        <p:nvSpPr>
          <p:cNvPr id="18" name="bg object 18"/>
          <p:cNvSpPr/>
          <p:nvPr/>
        </p:nvSpPr>
        <p:spPr>
          <a:xfrm>
            <a:off x="2696721" y="1274193"/>
            <a:ext cx="6801273" cy="4311650"/>
          </a:xfrm>
          <a:custGeom>
            <a:avLst/>
            <a:gdLst/>
            <a:ahLst/>
            <a:cxnLst/>
            <a:rect l="l" t="t" r="r" b="b"/>
            <a:pathLst>
              <a:path w="10201910" h="6467475">
                <a:moveTo>
                  <a:pt x="10201783" y="6467459"/>
                </a:moveTo>
                <a:lnTo>
                  <a:pt x="0" y="6467459"/>
                </a:lnTo>
                <a:lnTo>
                  <a:pt x="0" y="0"/>
                </a:lnTo>
                <a:lnTo>
                  <a:pt x="10201783" y="0"/>
                </a:lnTo>
                <a:lnTo>
                  <a:pt x="10201783" y="6467459"/>
                </a:lnTo>
                <a:close/>
              </a:path>
            </a:pathLst>
          </a:custGeom>
          <a:solidFill>
            <a:srgbClr val="4F735E"/>
          </a:solidFill>
        </p:spPr>
        <p:txBody>
          <a:bodyPr wrap="square" lIns="0" tIns="0" rIns="0" bIns="0" rtlCol="0"/>
          <a:lstStyle/>
          <a:p>
            <a:endParaRPr sz="800"/>
          </a:p>
        </p:txBody>
      </p:sp>
      <p:sp>
        <p:nvSpPr>
          <p:cNvPr id="19" name="bg object 19"/>
          <p:cNvSpPr/>
          <p:nvPr/>
        </p:nvSpPr>
        <p:spPr>
          <a:xfrm>
            <a:off x="2465806" y="1021512"/>
            <a:ext cx="7263130" cy="4817110"/>
          </a:xfrm>
          <a:custGeom>
            <a:avLst/>
            <a:gdLst/>
            <a:ahLst/>
            <a:cxnLst/>
            <a:rect l="l" t="t" r="r" b="b"/>
            <a:pathLst>
              <a:path w="10894694" h="7225665">
                <a:moveTo>
                  <a:pt x="10894505" y="21755"/>
                </a:moveTo>
                <a:lnTo>
                  <a:pt x="10892434" y="13309"/>
                </a:lnTo>
                <a:lnTo>
                  <a:pt x="10887177" y="5969"/>
                </a:lnTo>
                <a:lnTo>
                  <a:pt x="10879328" y="1257"/>
                </a:lnTo>
                <a:lnTo>
                  <a:pt x="10870705" y="0"/>
                </a:lnTo>
                <a:lnTo>
                  <a:pt x="10862247" y="2070"/>
                </a:lnTo>
                <a:lnTo>
                  <a:pt x="10854906" y="7327"/>
                </a:lnTo>
                <a:lnTo>
                  <a:pt x="10538193" y="356311"/>
                </a:lnTo>
                <a:lnTo>
                  <a:pt x="356298" y="356311"/>
                </a:lnTo>
                <a:lnTo>
                  <a:pt x="39598" y="7327"/>
                </a:lnTo>
                <a:lnTo>
                  <a:pt x="32194" y="2133"/>
                </a:lnTo>
                <a:lnTo>
                  <a:pt x="23634" y="177"/>
                </a:lnTo>
                <a:lnTo>
                  <a:pt x="14998" y="1447"/>
                </a:lnTo>
                <a:lnTo>
                  <a:pt x="7327" y="5969"/>
                </a:lnTo>
                <a:lnTo>
                  <a:pt x="2070" y="13373"/>
                </a:lnTo>
                <a:lnTo>
                  <a:pt x="0" y="21932"/>
                </a:lnTo>
                <a:lnTo>
                  <a:pt x="1257" y="30568"/>
                </a:lnTo>
                <a:lnTo>
                  <a:pt x="5969" y="38227"/>
                </a:lnTo>
                <a:lnTo>
                  <a:pt x="323634" y="388112"/>
                </a:lnTo>
                <a:lnTo>
                  <a:pt x="323634" y="6837400"/>
                </a:lnTo>
                <a:lnTo>
                  <a:pt x="5969" y="7187285"/>
                </a:lnTo>
                <a:lnTo>
                  <a:pt x="1257" y="7195134"/>
                </a:lnTo>
                <a:lnTo>
                  <a:pt x="0" y="7203757"/>
                </a:lnTo>
                <a:lnTo>
                  <a:pt x="2070" y="7212203"/>
                </a:lnTo>
                <a:lnTo>
                  <a:pt x="7327" y="7219543"/>
                </a:lnTo>
                <a:lnTo>
                  <a:pt x="11874" y="7223633"/>
                </a:lnTo>
                <a:lnTo>
                  <a:pt x="17335" y="7225462"/>
                </a:lnTo>
                <a:lnTo>
                  <a:pt x="29146" y="7225462"/>
                </a:lnTo>
                <a:lnTo>
                  <a:pt x="35052" y="7223188"/>
                </a:lnTo>
                <a:lnTo>
                  <a:pt x="369087" y="6855117"/>
                </a:lnTo>
                <a:lnTo>
                  <a:pt x="369087" y="401751"/>
                </a:lnTo>
                <a:lnTo>
                  <a:pt x="10525417" y="401751"/>
                </a:lnTo>
                <a:lnTo>
                  <a:pt x="10525417" y="6855117"/>
                </a:lnTo>
                <a:lnTo>
                  <a:pt x="10859453" y="7222731"/>
                </a:lnTo>
                <a:lnTo>
                  <a:pt x="10865358" y="7225462"/>
                </a:lnTo>
                <a:lnTo>
                  <a:pt x="10877182" y="7225462"/>
                </a:lnTo>
                <a:lnTo>
                  <a:pt x="10882630" y="7223633"/>
                </a:lnTo>
                <a:lnTo>
                  <a:pt x="10887177" y="7220001"/>
                </a:lnTo>
                <a:lnTo>
                  <a:pt x="10892434" y="7212597"/>
                </a:lnTo>
                <a:lnTo>
                  <a:pt x="10894505" y="7204037"/>
                </a:lnTo>
                <a:lnTo>
                  <a:pt x="10893247" y="7195401"/>
                </a:lnTo>
                <a:lnTo>
                  <a:pt x="10888536" y="7187743"/>
                </a:lnTo>
                <a:lnTo>
                  <a:pt x="10570870" y="6837858"/>
                </a:lnTo>
                <a:lnTo>
                  <a:pt x="10570870" y="388112"/>
                </a:lnTo>
                <a:lnTo>
                  <a:pt x="10888536" y="38227"/>
                </a:lnTo>
                <a:lnTo>
                  <a:pt x="10893247" y="30378"/>
                </a:lnTo>
                <a:lnTo>
                  <a:pt x="10894505" y="21755"/>
                </a:lnTo>
                <a:close/>
              </a:path>
            </a:pathLst>
          </a:custGeom>
          <a:solidFill>
            <a:srgbClr val="3B4B41"/>
          </a:solidFill>
        </p:spPr>
        <p:txBody>
          <a:bodyPr wrap="square" lIns="0" tIns="0" rIns="0" bIns="0" rtlCol="0"/>
          <a:lstStyle/>
          <a:p>
            <a:endParaRPr sz="800"/>
          </a:p>
        </p:txBody>
      </p:sp>
      <p:sp>
        <p:nvSpPr>
          <p:cNvPr id="20" name="bg object 20"/>
          <p:cNvSpPr/>
          <p:nvPr/>
        </p:nvSpPr>
        <p:spPr>
          <a:xfrm>
            <a:off x="4650002" y="1615598"/>
            <a:ext cx="87257" cy="87244"/>
          </a:xfrm>
          <a:prstGeom prst="rect">
            <a:avLst/>
          </a:prstGeom>
          <a:blipFill>
            <a:blip r:embed="rId2" cstate="print"/>
            <a:stretch>
              <a:fillRect/>
            </a:stretch>
          </a:blipFill>
        </p:spPr>
        <p:txBody>
          <a:bodyPr wrap="square" lIns="0" tIns="0" rIns="0" bIns="0" rtlCol="0"/>
          <a:lstStyle/>
          <a:p>
            <a:endParaRPr sz="800"/>
          </a:p>
        </p:txBody>
      </p:sp>
      <p:sp>
        <p:nvSpPr>
          <p:cNvPr id="21" name="bg object 21"/>
          <p:cNvSpPr/>
          <p:nvPr/>
        </p:nvSpPr>
        <p:spPr>
          <a:xfrm>
            <a:off x="7377083" y="1615598"/>
            <a:ext cx="87257" cy="87244"/>
          </a:xfrm>
          <a:prstGeom prst="rect">
            <a:avLst/>
          </a:prstGeom>
          <a:blipFill>
            <a:blip r:embed="rId3" cstate="print"/>
            <a:stretch>
              <a:fillRect/>
            </a:stretch>
          </a:blipFill>
        </p:spPr>
        <p:txBody>
          <a:bodyPr wrap="square" lIns="0" tIns="0" rIns="0" bIns="0" rtlCol="0"/>
          <a:lstStyle/>
          <a:p>
            <a:endParaRPr sz="800"/>
          </a:p>
        </p:txBody>
      </p:sp>
      <p:sp>
        <p:nvSpPr>
          <p:cNvPr id="22" name="bg object 22"/>
          <p:cNvSpPr/>
          <p:nvPr/>
        </p:nvSpPr>
        <p:spPr>
          <a:xfrm>
            <a:off x="4562744" y="1434748"/>
            <a:ext cx="3021330" cy="449157"/>
          </a:xfrm>
          <a:custGeom>
            <a:avLst/>
            <a:gdLst/>
            <a:ahLst/>
            <a:cxnLst/>
            <a:rect l="l" t="t" r="r" b="b"/>
            <a:pathLst>
              <a:path w="4531995" h="673735">
                <a:moveTo>
                  <a:pt x="4530995" y="673419"/>
                </a:moveTo>
                <a:lnTo>
                  <a:pt x="22723" y="673419"/>
                </a:lnTo>
                <a:lnTo>
                  <a:pt x="13804" y="671658"/>
                </a:lnTo>
                <a:lnTo>
                  <a:pt x="6589" y="666830"/>
                </a:lnTo>
                <a:lnTo>
                  <a:pt x="1761" y="659616"/>
                </a:lnTo>
                <a:lnTo>
                  <a:pt x="0" y="650699"/>
                </a:lnTo>
                <a:lnTo>
                  <a:pt x="1761" y="641781"/>
                </a:lnTo>
                <a:lnTo>
                  <a:pt x="6589" y="634568"/>
                </a:lnTo>
                <a:lnTo>
                  <a:pt x="13804" y="629740"/>
                </a:lnTo>
                <a:lnTo>
                  <a:pt x="22723" y="627979"/>
                </a:lnTo>
                <a:lnTo>
                  <a:pt x="4486003" y="627979"/>
                </a:lnTo>
                <a:lnTo>
                  <a:pt x="4486003" y="22719"/>
                </a:lnTo>
                <a:lnTo>
                  <a:pt x="4487764" y="13802"/>
                </a:lnTo>
                <a:lnTo>
                  <a:pt x="4492593" y="6588"/>
                </a:lnTo>
                <a:lnTo>
                  <a:pt x="4499807" y="1760"/>
                </a:lnTo>
                <a:lnTo>
                  <a:pt x="4508726" y="0"/>
                </a:lnTo>
                <a:lnTo>
                  <a:pt x="4517645" y="1760"/>
                </a:lnTo>
                <a:lnTo>
                  <a:pt x="4524859" y="6588"/>
                </a:lnTo>
                <a:lnTo>
                  <a:pt x="4529688" y="13802"/>
                </a:lnTo>
                <a:lnTo>
                  <a:pt x="4531449" y="22719"/>
                </a:lnTo>
                <a:lnTo>
                  <a:pt x="4530995" y="673419"/>
                </a:lnTo>
                <a:close/>
              </a:path>
            </a:pathLst>
          </a:custGeom>
          <a:solidFill>
            <a:srgbClr val="3B4B41"/>
          </a:solidFill>
        </p:spPr>
        <p:txBody>
          <a:bodyPr wrap="square" lIns="0" tIns="0" rIns="0" bIns="0" rtlCol="0"/>
          <a:lstStyle/>
          <a:p>
            <a:endParaRPr sz="800"/>
          </a:p>
        </p:txBody>
      </p:sp>
      <p:sp>
        <p:nvSpPr>
          <p:cNvPr id="23" name="bg object 23"/>
          <p:cNvSpPr/>
          <p:nvPr/>
        </p:nvSpPr>
        <p:spPr>
          <a:xfrm>
            <a:off x="10427331" y="1044734"/>
            <a:ext cx="1764663" cy="2324095"/>
          </a:xfrm>
          <a:prstGeom prst="rect">
            <a:avLst/>
          </a:prstGeom>
          <a:blipFill>
            <a:blip r:embed="rId4" cstate="print"/>
            <a:stretch>
              <a:fillRect/>
            </a:stretch>
          </a:blipFill>
        </p:spPr>
        <p:txBody>
          <a:bodyPr wrap="square" lIns="0" tIns="0" rIns="0" bIns="0" rtlCol="0"/>
          <a:lstStyle/>
          <a:p>
            <a:endParaRPr sz="800"/>
          </a:p>
        </p:txBody>
      </p:sp>
      <p:sp>
        <p:nvSpPr>
          <p:cNvPr id="24" name="bg object 24"/>
          <p:cNvSpPr/>
          <p:nvPr/>
        </p:nvSpPr>
        <p:spPr>
          <a:xfrm>
            <a:off x="0" y="1276553"/>
            <a:ext cx="1662430" cy="3860800"/>
          </a:xfrm>
          <a:custGeom>
            <a:avLst/>
            <a:gdLst/>
            <a:ahLst/>
            <a:cxnLst/>
            <a:rect l="l" t="t" r="r" b="b"/>
            <a:pathLst>
              <a:path w="2493645" h="5791200">
                <a:moveTo>
                  <a:pt x="2493228" y="0"/>
                </a:moveTo>
                <a:lnTo>
                  <a:pt x="2493228" y="5790810"/>
                </a:lnTo>
                <a:lnTo>
                  <a:pt x="0" y="5790810"/>
                </a:lnTo>
                <a:lnTo>
                  <a:pt x="0" y="0"/>
                </a:lnTo>
                <a:lnTo>
                  <a:pt x="2493228" y="0"/>
                </a:lnTo>
                <a:close/>
              </a:path>
            </a:pathLst>
          </a:custGeom>
          <a:solidFill>
            <a:srgbClr val="835450"/>
          </a:solidFill>
        </p:spPr>
        <p:txBody>
          <a:bodyPr wrap="square" lIns="0" tIns="0" rIns="0" bIns="0" rtlCol="0"/>
          <a:lstStyle/>
          <a:p>
            <a:endParaRPr sz="800"/>
          </a:p>
        </p:txBody>
      </p:sp>
      <p:sp>
        <p:nvSpPr>
          <p:cNvPr id="25" name="bg object 25"/>
          <p:cNvSpPr/>
          <p:nvPr/>
        </p:nvSpPr>
        <p:spPr>
          <a:xfrm>
            <a:off x="0" y="1267519"/>
            <a:ext cx="1671320" cy="3870960"/>
          </a:xfrm>
          <a:custGeom>
            <a:avLst/>
            <a:gdLst/>
            <a:ahLst/>
            <a:cxnLst/>
            <a:rect l="l" t="t" r="r" b="b"/>
            <a:pathLst>
              <a:path w="2506980" h="5806440">
                <a:moveTo>
                  <a:pt x="2506764" y="5795899"/>
                </a:moveTo>
                <a:lnTo>
                  <a:pt x="2506281" y="5788393"/>
                </a:lnTo>
                <a:lnTo>
                  <a:pt x="2501442" y="5783796"/>
                </a:lnTo>
                <a:lnTo>
                  <a:pt x="2315692" y="5615076"/>
                </a:lnTo>
                <a:lnTo>
                  <a:pt x="2315692" y="191236"/>
                </a:lnTo>
                <a:lnTo>
                  <a:pt x="2501442" y="22517"/>
                </a:lnTo>
                <a:lnTo>
                  <a:pt x="2506281" y="17919"/>
                </a:lnTo>
                <a:lnTo>
                  <a:pt x="2506522" y="10172"/>
                </a:lnTo>
                <a:lnTo>
                  <a:pt x="2502166" y="5321"/>
                </a:lnTo>
                <a:lnTo>
                  <a:pt x="2497582" y="482"/>
                </a:lnTo>
                <a:lnTo>
                  <a:pt x="2489835" y="0"/>
                </a:lnTo>
                <a:lnTo>
                  <a:pt x="2484996" y="4597"/>
                </a:lnTo>
                <a:lnTo>
                  <a:pt x="2298763" y="173824"/>
                </a:lnTo>
                <a:lnTo>
                  <a:pt x="2296820" y="173824"/>
                </a:lnTo>
                <a:lnTo>
                  <a:pt x="0" y="173824"/>
                </a:lnTo>
                <a:lnTo>
                  <a:pt x="0" y="185928"/>
                </a:lnTo>
                <a:lnTo>
                  <a:pt x="0" y="198031"/>
                </a:lnTo>
                <a:lnTo>
                  <a:pt x="0" y="5608269"/>
                </a:lnTo>
                <a:lnTo>
                  <a:pt x="0" y="5620385"/>
                </a:lnTo>
                <a:lnTo>
                  <a:pt x="0" y="5632488"/>
                </a:lnTo>
                <a:lnTo>
                  <a:pt x="2296820" y="5632488"/>
                </a:lnTo>
                <a:lnTo>
                  <a:pt x="2298763" y="5632488"/>
                </a:lnTo>
                <a:lnTo>
                  <a:pt x="2490076" y="5806300"/>
                </a:lnTo>
                <a:lnTo>
                  <a:pt x="2497582" y="5805817"/>
                </a:lnTo>
                <a:lnTo>
                  <a:pt x="2502166" y="5800979"/>
                </a:lnTo>
                <a:lnTo>
                  <a:pt x="2506764" y="5795899"/>
                </a:lnTo>
                <a:close/>
              </a:path>
            </a:pathLst>
          </a:custGeom>
          <a:solidFill>
            <a:srgbClr val="F6F4E6"/>
          </a:solidFill>
        </p:spPr>
        <p:txBody>
          <a:bodyPr wrap="square" lIns="0" tIns="0" rIns="0" bIns="0" rtlCol="0"/>
          <a:lstStyle/>
          <a:p>
            <a:endParaRPr sz="800"/>
          </a:p>
        </p:txBody>
      </p:sp>
      <p:sp>
        <p:nvSpPr>
          <p:cNvPr id="26" name="bg object 26"/>
          <p:cNvSpPr/>
          <p:nvPr/>
        </p:nvSpPr>
        <p:spPr>
          <a:xfrm>
            <a:off x="1307576" y="2431973"/>
            <a:ext cx="46438" cy="46481"/>
          </a:xfrm>
          <a:prstGeom prst="rect">
            <a:avLst/>
          </a:prstGeom>
          <a:blipFill>
            <a:blip r:embed="rId5" cstate="print"/>
            <a:stretch>
              <a:fillRect/>
            </a:stretch>
          </a:blipFill>
        </p:spPr>
        <p:txBody>
          <a:bodyPr wrap="square" lIns="0" tIns="0" rIns="0" bIns="0" rtlCol="0"/>
          <a:lstStyle/>
          <a:p>
            <a:endParaRPr sz="800"/>
          </a:p>
        </p:txBody>
      </p:sp>
      <p:sp>
        <p:nvSpPr>
          <p:cNvPr id="27" name="bg object 27"/>
          <p:cNvSpPr/>
          <p:nvPr/>
        </p:nvSpPr>
        <p:spPr>
          <a:xfrm>
            <a:off x="1307576" y="3884678"/>
            <a:ext cx="46438" cy="46481"/>
          </a:xfrm>
          <a:prstGeom prst="rect">
            <a:avLst/>
          </a:prstGeom>
          <a:blipFill>
            <a:blip r:embed="rId6" cstate="print"/>
            <a:stretch>
              <a:fillRect/>
            </a:stretch>
          </a:blipFill>
        </p:spPr>
        <p:txBody>
          <a:bodyPr wrap="square" lIns="0" tIns="0" rIns="0" bIns="0" rtlCol="0"/>
          <a:lstStyle/>
          <a:p>
            <a:endParaRPr sz="800"/>
          </a:p>
        </p:txBody>
      </p:sp>
      <p:sp>
        <p:nvSpPr>
          <p:cNvPr id="28" name="bg object 28"/>
          <p:cNvSpPr/>
          <p:nvPr/>
        </p:nvSpPr>
        <p:spPr>
          <a:xfrm>
            <a:off x="1211314" y="2385492"/>
            <a:ext cx="239183" cy="1609513"/>
          </a:xfrm>
          <a:custGeom>
            <a:avLst/>
            <a:gdLst/>
            <a:ahLst/>
            <a:cxnLst/>
            <a:rect l="l" t="t" r="r" b="b"/>
            <a:pathLst>
              <a:path w="358775" h="2414270">
                <a:moveTo>
                  <a:pt x="0" y="2413644"/>
                </a:moveTo>
                <a:lnTo>
                  <a:pt x="0" y="5325"/>
                </a:lnTo>
                <a:lnTo>
                  <a:pt x="5321" y="0"/>
                </a:lnTo>
                <a:lnTo>
                  <a:pt x="18865" y="0"/>
                </a:lnTo>
                <a:lnTo>
                  <a:pt x="24186" y="5325"/>
                </a:lnTo>
                <a:lnTo>
                  <a:pt x="24186" y="2389677"/>
                </a:lnTo>
                <a:lnTo>
                  <a:pt x="353125" y="2389677"/>
                </a:lnTo>
                <a:lnTo>
                  <a:pt x="358446" y="2395003"/>
                </a:lnTo>
                <a:lnTo>
                  <a:pt x="358446" y="2408560"/>
                </a:lnTo>
                <a:lnTo>
                  <a:pt x="353125" y="2413886"/>
                </a:lnTo>
                <a:lnTo>
                  <a:pt x="0" y="2413644"/>
                </a:lnTo>
                <a:close/>
              </a:path>
            </a:pathLst>
          </a:custGeom>
          <a:solidFill>
            <a:srgbClr val="F6F4E6"/>
          </a:solidFill>
        </p:spPr>
        <p:txBody>
          <a:bodyPr wrap="square" lIns="0" tIns="0" rIns="0" bIns="0" rtlCol="0"/>
          <a:lstStyle/>
          <a:p>
            <a:endParaRPr sz="800"/>
          </a:p>
        </p:txBody>
      </p:sp>
      <p:sp>
        <p:nvSpPr>
          <p:cNvPr id="29" name="bg object 29"/>
          <p:cNvSpPr/>
          <p:nvPr/>
        </p:nvSpPr>
        <p:spPr>
          <a:xfrm>
            <a:off x="547661" y="4577508"/>
            <a:ext cx="831849" cy="1460499"/>
          </a:xfrm>
          <a:prstGeom prst="rect">
            <a:avLst/>
          </a:prstGeom>
          <a:blipFill>
            <a:blip r:embed="rId7" cstate="print"/>
            <a:stretch>
              <a:fillRect/>
            </a:stretch>
          </a:blipFill>
        </p:spPr>
        <p:txBody>
          <a:bodyPr wrap="square" lIns="0" tIns="0" rIns="0" bIns="0" rtlCol="0"/>
          <a:lstStyle/>
          <a:p>
            <a:endParaRPr sz="800"/>
          </a:p>
        </p:txBody>
      </p:sp>
      <p:sp>
        <p:nvSpPr>
          <p:cNvPr id="30" name="bg object 30"/>
          <p:cNvSpPr/>
          <p:nvPr/>
        </p:nvSpPr>
        <p:spPr>
          <a:xfrm>
            <a:off x="1" y="5945450"/>
            <a:ext cx="1921481" cy="912546"/>
          </a:xfrm>
          <a:prstGeom prst="rect">
            <a:avLst/>
          </a:prstGeom>
          <a:blipFill>
            <a:blip r:embed="rId8" cstate="print"/>
            <a:stretch>
              <a:fillRect/>
            </a:stretch>
          </a:blipFill>
        </p:spPr>
        <p:txBody>
          <a:bodyPr wrap="square" lIns="0" tIns="0" rIns="0" bIns="0" rtlCol="0"/>
          <a:lstStyle/>
          <a:p>
            <a:endParaRPr sz="800"/>
          </a:p>
        </p:txBody>
      </p:sp>
      <p:sp>
        <p:nvSpPr>
          <p:cNvPr id="31" name="bg object 31"/>
          <p:cNvSpPr/>
          <p:nvPr/>
        </p:nvSpPr>
        <p:spPr>
          <a:xfrm>
            <a:off x="10900340" y="4406901"/>
            <a:ext cx="1291653" cy="2451099"/>
          </a:xfrm>
          <a:prstGeom prst="rect">
            <a:avLst/>
          </a:prstGeom>
          <a:blipFill>
            <a:blip r:embed="rId9" cstate="print"/>
            <a:stretch>
              <a:fillRect/>
            </a:stretch>
          </a:blipFill>
        </p:spPr>
        <p:txBody>
          <a:bodyPr wrap="square" lIns="0" tIns="0" rIns="0" bIns="0" rtlCol="0"/>
          <a:lstStyle/>
          <a:p>
            <a:endParaRPr sz="800"/>
          </a:p>
        </p:txBody>
      </p:sp>
      <p:sp>
        <p:nvSpPr>
          <p:cNvPr id="32" name="bg object 32"/>
          <p:cNvSpPr/>
          <p:nvPr/>
        </p:nvSpPr>
        <p:spPr>
          <a:xfrm>
            <a:off x="9811612" y="2449879"/>
            <a:ext cx="1693587" cy="2258761"/>
          </a:xfrm>
          <a:prstGeom prst="rect">
            <a:avLst/>
          </a:prstGeom>
          <a:blipFill>
            <a:blip r:embed="rId10" cstate="print"/>
            <a:stretch>
              <a:fillRect/>
            </a:stretch>
          </a:blipFill>
        </p:spPr>
        <p:txBody>
          <a:bodyPr wrap="square" lIns="0" tIns="0" rIns="0" bIns="0" rtlCol="0"/>
          <a:lstStyle/>
          <a:p>
            <a:endParaRPr sz="800"/>
          </a:p>
        </p:txBody>
      </p:sp>
      <p:sp>
        <p:nvSpPr>
          <p:cNvPr id="33" name="bg object 33"/>
          <p:cNvSpPr/>
          <p:nvPr/>
        </p:nvSpPr>
        <p:spPr>
          <a:xfrm>
            <a:off x="2737937" y="1317230"/>
            <a:ext cx="6718300" cy="4222750"/>
          </a:xfrm>
          <a:custGeom>
            <a:avLst/>
            <a:gdLst/>
            <a:ahLst/>
            <a:cxnLst/>
            <a:rect l="l" t="t" r="r" b="b"/>
            <a:pathLst>
              <a:path w="10077450" h="6334125">
                <a:moveTo>
                  <a:pt x="10077450" y="6334125"/>
                </a:moveTo>
                <a:lnTo>
                  <a:pt x="0" y="6334125"/>
                </a:lnTo>
                <a:lnTo>
                  <a:pt x="0" y="0"/>
                </a:lnTo>
                <a:lnTo>
                  <a:pt x="10077450" y="0"/>
                </a:lnTo>
                <a:lnTo>
                  <a:pt x="10077450" y="6334125"/>
                </a:lnTo>
                <a:close/>
              </a:path>
            </a:pathLst>
          </a:custGeom>
          <a:solidFill>
            <a:srgbClr val="4F735E"/>
          </a:solidFill>
        </p:spPr>
        <p:txBody>
          <a:bodyPr wrap="square" lIns="0" tIns="0" rIns="0" bIns="0" rtlCol="0"/>
          <a:lstStyle/>
          <a:p>
            <a:endParaRPr sz="800"/>
          </a:p>
        </p:txBody>
      </p:sp>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4310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5859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Tree>
    <p:extLst>
      <p:ext uri="{BB962C8B-B14F-4D97-AF65-F5344CB8AC3E}">
        <p14:creationId xmlns:p14="http://schemas.microsoft.com/office/powerpoint/2010/main" val="255187463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6610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3767-BAF4-49DA-8235-3C84EEF81B07}" type="datetimeFigureOut">
              <a:rPr lang="fr-FR" smtClean="0"/>
              <a:t>17/09/2024</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10835642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6700315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F4E6"/>
          </a:solidFill>
        </p:spPr>
        <p:txBody>
          <a:bodyPr wrap="square" lIns="0" tIns="0" rIns="0" bIns="0" rtlCol="0"/>
          <a:lstStyle/>
          <a:p>
            <a:endParaRPr sz="800"/>
          </a:p>
        </p:txBody>
      </p:sp>
      <p:sp>
        <p:nvSpPr>
          <p:cNvPr id="2" name="Holder 2"/>
          <p:cNvSpPr>
            <a:spLocks noGrp="1"/>
          </p:cNvSpPr>
          <p:nvPr>
            <p:ph type="title"/>
          </p:nvPr>
        </p:nvSpPr>
        <p:spPr>
          <a:xfrm>
            <a:off x="2120428" y="584245"/>
            <a:ext cx="7951146" cy="1092607"/>
          </a:xfrm>
          <a:prstGeom prst="rect">
            <a:avLst/>
          </a:prstGeom>
        </p:spPr>
        <p:txBody>
          <a:bodyPr wrap="square" lIns="0" tIns="0" rIns="0" bIns="0">
            <a:spAutoFit/>
          </a:bodyPr>
          <a:lstStyle>
            <a:lvl1pPr>
              <a:defRPr sz="7100"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400110"/>
          </a:xfrm>
          <a:prstGeom prst="rect">
            <a:avLst/>
          </a:prstGeom>
        </p:spPr>
        <p:txBody>
          <a:bodyPr wrap="square" lIns="0" tIns="0" rIns="0" bIns="0">
            <a:spAutoFit/>
          </a:bodyPr>
          <a:lstStyle>
            <a:lvl1pPr>
              <a:defRPr sz="2600" b="1" i="0">
                <a:solidFill>
                  <a:srgbClr val="3B4B4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540867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Lst>
  <p:txStyles>
    <p:titleStyle>
      <a:lvl1pPr>
        <a:defRPr>
          <a:latin typeface="+mj-lt"/>
          <a:ea typeface="+mj-ea"/>
          <a:cs typeface="+mj-cs"/>
        </a:defRPr>
      </a:lvl1pPr>
    </p:titleStyle>
    <p:body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bodyStyle>
    <p:other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9.svg"/><Relationship Id="rId18" Type="http://schemas.openxmlformats.org/officeDocument/2006/relationships/image" Target="../media/image46.png"/><Relationship Id="rId3" Type="http://schemas.microsoft.com/office/2007/relationships/media" Target="../media/media4.mp4"/><Relationship Id="rId7" Type="http://schemas.openxmlformats.org/officeDocument/2006/relationships/slide" Target="slide6.xml"/><Relationship Id="rId12" Type="http://schemas.openxmlformats.org/officeDocument/2006/relationships/image" Target="../media/image38.png"/><Relationship Id="rId17" Type="http://schemas.openxmlformats.org/officeDocument/2006/relationships/image" Target="../media/image45.png"/><Relationship Id="rId2" Type="http://schemas.openxmlformats.org/officeDocument/2006/relationships/video" Target="../media/media3.mp4"/><Relationship Id="rId16" Type="http://schemas.openxmlformats.org/officeDocument/2006/relationships/image" Target="../media/image49.png"/><Relationship Id="rId1" Type="http://schemas.microsoft.com/office/2007/relationships/media" Target="../media/media3.mp4"/><Relationship Id="rId6" Type="http://schemas.openxmlformats.org/officeDocument/2006/relationships/notesSlide" Target="../notesSlides/notesSlide7.xml"/><Relationship Id="rId11" Type="http://schemas.openxmlformats.org/officeDocument/2006/relationships/image" Target="../media/image36.jpeg"/><Relationship Id="rId5" Type="http://schemas.openxmlformats.org/officeDocument/2006/relationships/slideLayout" Target="../slideLayouts/slideLayout12.xml"/><Relationship Id="rId15" Type="http://schemas.openxmlformats.org/officeDocument/2006/relationships/image" Target="../media/image41.svg"/><Relationship Id="rId10" Type="http://schemas.openxmlformats.org/officeDocument/2006/relationships/image" Target="../media/image43.png"/><Relationship Id="rId4" Type="http://schemas.openxmlformats.org/officeDocument/2006/relationships/video" Target="../media/media4.mp4"/><Relationship Id="rId9" Type="http://schemas.openxmlformats.org/officeDocument/2006/relationships/image" Target="../media/image42.gif"/><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2.png"/><Relationship Id="rId18" Type="http://schemas.openxmlformats.org/officeDocument/2006/relationships/image" Target="../media/image36.jpeg"/><Relationship Id="rId3" Type="http://schemas.openxmlformats.org/officeDocument/2006/relationships/slideLayout" Target="../slideLayouts/slideLayout12.xml"/><Relationship Id="rId7" Type="http://schemas.openxmlformats.org/officeDocument/2006/relationships/image" Target="../media/image28.png"/><Relationship Id="rId12" Type="http://schemas.openxmlformats.org/officeDocument/2006/relationships/slide" Target="slide10.xml"/><Relationship Id="rId17"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slide" Target="slide9.xml"/><Relationship Id="rId11" Type="http://schemas.openxmlformats.org/officeDocument/2006/relationships/image" Target="../media/image31.png"/><Relationship Id="rId5" Type="http://schemas.openxmlformats.org/officeDocument/2006/relationships/image" Target="../media/image27.jpeg"/><Relationship Id="rId15" Type="http://schemas.openxmlformats.org/officeDocument/2006/relationships/slide" Target="slide7.xml"/><Relationship Id="rId10" Type="http://schemas.openxmlformats.org/officeDocument/2006/relationships/slide" Target="slide8.xml"/><Relationship Id="rId19" Type="http://schemas.openxmlformats.org/officeDocument/2006/relationships/image" Target="../media/image37.png"/><Relationship Id="rId4" Type="http://schemas.openxmlformats.org/officeDocument/2006/relationships/notesSlide" Target="../notesSlides/notesSlide3.xml"/><Relationship Id="rId9" Type="http://schemas.openxmlformats.org/officeDocument/2006/relationships/image" Target="../media/image30.png"/><Relationship Id="rId14"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gif"/><Relationship Id="rId18" Type="http://schemas.openxmlformats.org/officeDocument/2006/relationships/image" Target="../media/image46.png"/><Relationship Id="rId3" Type="http://schemas.microsoft.com/office/2007/relationships/media" Target="../media/media4.mp4"/><Relationship Id="rId7" Type="http://schemas.openxmlformats.org/officeDocument/2006/relationships/image" Target="../media/image38.png"/><Relationship Id="rId12" Type="http://schemas.openxmlformats.org/officeDocument/2006/relationships/image" Target="../media/image29.gif"/><Relationship Id="rId17" Type="http://schemas.openxmlformats.org/officeDocument/2006/relationships/image" Target="../media/image45.png"/><Relationship Id="rId2" Type="http://schemas.openxmlformats.org/officeDocument/2006/relationships/video" Target="../media/media3.mp4"/><Relationship Id="rId16" Type="http://schemas.openxmlformats.org/officeDocument/2006/relationships/image" Target="../media/image44.png"/><Relationship Id="rId1" Type="http://schemas.microsoft.com/office/2007/relationships/media" Target="../media/media3.mp4"/><Relationship Id="rId6" Type="http://schemas.openxmlformats.org/officeDocument/2006/relationships/notesSlide" Target="../notesSlides/notesSlide4.xml"/><Relationship Id="rId11" Type="http://schemas.openxmlformats.org/officeDocument/2006/relationships/slide" Target="slide6.xml"/><Relationship Id="rId5" Type="http://schemas.openxmlformats.org/officeDocument/2006/relationships/slideLayout" Target="../slideLayouts/slideLayout12.xml"/><Relationship Id="rId15" Type="http://schemas.openxmlformats.org/officeDocument/2006/relationships/image" Target="../media/image36.jpeg"/><Relationship Id="rId10" Type="http://schemas.openxmlformats.org/officeDocument/2006/relationships/image" Target="../media/image41.svg"/><Relationship Id="rId4" Type="http://schemas.openxmlformats.org/officeDocument/2006/relationships/video" Target="../media/media4.mp4"/><Relationship Id="rId9" Type="http://schemas.openxmlformats.org/officeDocument/2006/relationships/image" Target="../media/image40.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9.svg"/><Relationship Id="rId18" Type="http://schemas.openxmlformats.org/officeDocument/2006/relationships/image" Target="../media/image46.png"/><Relationship Id="rId3" Type="http://schemas.microsoft.com/office/2007/relationships/media" Target="../media/media4.mp4"/><Relationship Id="rId7" Type="http://schemas.openxmlformats.org/officeDocument/2006/relationships/slide" Target="slide6.xml"/><Relationship Id="rId12" Type="http://schemas.openxmlformats.org/officeDocument/2006/relationships/image" Target="../media/image38.png"/><Relationship Id="rId17" Type="http://schemas.openxmlformats.org/officeDocument/2006/relationships/image" Target="../media/image45.png"/><Relationship Id="rId2" Type="http://schemas.openxmlformats.org/officeDocument/2006/relationships/video" Target="../media/media3.mp4"/><Relationship Id="rId16" Type="http://schemas.openxmlformats.org/officeDocument/2006/relationships/image" Target="../media/image47.png"/><Relationship Id="rId1" Type="http://schemas.microsoft.com/office/2007/relationships/media" Target="../media/media3.mp4"/><Relationship Id="rId6" Type="http://schemas.openxmlformats.org/officeDocument/2006/relationships/notesSlide" Target="../notesSlides/notesSlide5.xml"/><Relationship Id="rId11" Type="http://schemas.openxmlformats.org/officeDocument/2006/relationships/image" Target="../media/image36.jpeg"/><Relationship Id="rId5" Type="http://schemas.openxmlformats.org/officeDocument/2006/relationships/slideLayout" Target="../slideLayouts/slideLayout12.xml"/><Relationship Id="rId15" Type="http://schemas.openxmlformats.org/officeDocument/2006/relationships/image" Target="../media/image41.svg"/><Relationship Id="rId10" Type="http://schemas.openxmlformats.org/officeDocument/2006/relationships/image" Target="../media/image43.png"/><Relationship Id="rId4" Type="http://schemas.openxmlformats.org/officeDocument/2006/relationships/video" Target="../media/media4.mp4"/><Relationship Id="rId9" Type="http://schemas.openxmlformats.org/officeDocument/2006/relationships/image" Target="../media/image42.gif"/><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9.svg"/><Relationship Id="rId18" Type="http://schemas.openxmlformats.org/officeDocument/2006/relationships/image" Target="../media/image46.png"/><Relationship Id="rId3" Type="http://schemas.microsoft.com/office/2007/relationships/media" Target="../media/media4.mp4"/><Relationship Id="rId7" Type="http://schemas.openxmlformats.org/officeDocument/2006/relationships/slide" Target="slide6.xml"/><Relationship Id="rId12" Type="http://schemas.openxmlformats.org/officeDocument/2006/relationships/image" Target="../media/image38.png"/><Relationship Id="rId17" Type="http://schemas.openxmlformats.org/officeDocument/2006/relationships/image" Target="../media/image45.png"/><Relationship Id="rId2" Type="http://schemas.openxmlformats.org/officeDocument/2006/relationships/video" Target="../media/media3.mp4"/><Relationship Id="rId16" Type="http://schemas.openxmlformats.org/officeDocument/2006/relationships/image" Target="../media/image48.png"/><Relationship Id="rId1" Type="http://schemas.microsoft.com/office/2007/relationships/media" Target="../media/media3.mp4"/><Relationship Id="rId6" Type="http://schemas.openxmlformats.org/officeDocument/2006/relationships/notesSlide" Target="../notesSlides/notesSlide6.xml"/><Relationship Id="rId11" Type="http://schemas.openxmlformats.org/officeDocument/2006/relationships/image" Target="../media/image36.jpeg"/><Relationship Id="rId5" Type="http://schemas.openxmlformats.org/officeDocument/2006/relationships/slideLayout" Target="../slideLayouts/slideLayout12.xml"/><Relationship Id="rId15" Type="http://schemas.openxmlformats.org/officeDocument/2006/relationships/image" Target="../media/image41.svg"/><Relationship Id="rId10" Type="http://schemas.openxmlformats.org/officeDocument/2006/relationships/image" Target="../media/image43.png"/><Relationship Id="rId4" Type="http://schemas.openxmlformats.org/officeDocument/2006/relationships/video" Target="../media/media4.mp4"/><Relationship Id="rId9" Type="http://schemas.openxmlformats.org/officeDocument/2006/relationships/image" Target="../media/image42.gif"/><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49132" y="1403151"/>
            <a:ext cx="1907887" cy="617957"/>
            <a:chOff x="1144472" y="1425114"/>
            <a:chExt cx="1907887" cy="617957"/>
          </a:xfrm>
        </p:grpSpPr>
        <p:grpSp>
          <p:nvGrpSpPr>
            <p:cNvPr id="2" name="Group 1"/>
            <p:cNvGrpSpPr/>
            <p:nvPr/>
          </p:nvGrpSpPr>
          <p:grpSpPr>
            <a:xfrm>
              <a:off x="1470232" y="1476668"/>
              <a:ext cx="1582127" cy="523220"/>
              <a:chOff x="1171235" y="4800441"/>
              <a:chExt cx="1582127" cy="523220"/>
            </a:xfrm>
          </p:grpSpPr>
          <p:sp>
            <p:nvSpPr>
              <p:cNvPr id="3" name="Rounded Rectangle 2"/>
              <p:cNvSpPr/>
              <p:nvPr/>
            </p:nvSpPr>
            <p:spPr>
              <a:xfrm>
                <a:off x="1563797" y="4822566"/>
                <a:ext cx="613345" cy="4499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p:nvSpPr>
            <p:spPr>
              <a:xfrm>
                <a:off x="1171235" y="4800441"/>
                <a:ext cx="15821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p>
            </p:txBody>
          </p:sp>
        </p:grpSp>
        <p:sp>
          <p:nvSpPr>
            <p:cNvPr id="5" name="Oval 4"/>
            <p:cNvSpPr/>
            <p:nvPr/>
          </p:nvSpPr>
          <p:spPr>
            <a:xfrm>
              <a:off x="1144472" y="1425114"/>
              <a:ext cx="617957" cy="617957"/>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12" name="Group 11"/>
          <p:cNvGrpSpPr/>
          <p:nvPr/>
        </p:nvGrpSpPr>
        <p:grpSpPr>
          <a:xfrm>
            <a:off x="4491915" y="2397733"/>
            <a:ext cx="3858983" cy="2967369"/>
            <a:chOff x="4306528" y="884903"/>
            <a:chExt cx="6538977" cy="4683318"/>
          </a:xfrm>
        </p:grpSpPr>
        <p:pic>
          <p:nvPicPr>
            <p:cNvPr id="1026" name="Picture 2" descr="20210409041757_wm_shs-toan-2-tap-1"/>
            <p:cNvPicPr>
              <a:picLocks noChangeAspect="1" noChangeArrowheads="1"/>
            </p:cNvPicPr>
            <p:nvPr/>
          </p:nvPicPr>
          <p:blipFill rotWithShape="1">
            <a:blip r:embed="rId2">
              <a:extLst>
                <a:ext uri="{28A0092B-C50C-407E-A947-70E740481C1C}">
                  <a14:useLocalDpi xmlns:a14="http://schemas.microsoft.com/office/drawing/2010/main" val="0"/>
                </a:ext>
              </a:extLst>
            </a:blip>
            <a:srcRect l="19483" t="51485" r="20296" b="17785"/>
            <a:stretch/>
          </p:blipFill>
          <p:spPr bwMode="auto">
            <a:xfrm>
              <a:off x="4306528" y="884903"/>
              <a:ext cx="6538977" cy="46833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10256" y="884903"/>
              <a:ext cx="3575044" cy="175754"/>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44" h="590558">
                  <a:moveTo>
                    <a:pt x="0" y="0"/>
                  </a:moveTo>
                  <a:lnTo>
                    <a:pt x="3575044" y="0"/>
                  </a:lnTo>
                  <a:lnTo>
                    <a:pt x="3575044" y="561703"/>
                  </a:lnTo>
                  <a:cubicBezTo>
                    <a:pt x="2390983" y="592183"/>
                    <a:pt x="1199301" y="607423"/>
                    <a:pt x="0" y="56170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7"/>
            <p:cNvSpPr/>
            <p:nvPr/>
          </p:nvSpPr>
          <p:spPr>
            <a:xfrm>
              <a:off x="6329050" y="1722181"/>
              <a:ext cx="1234434" cy="240192"/>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591" h="807079">
                  <a:moveTo>
                    <a:pt x="154264" y="0"/>
                  </a:moveTo>
                  <a:lnTo>
                    <a:pt x="3748591" y="117353"/>
                  </a:lnTo>
                  <a:cubicBezTo>
                    <a:pt x="3449705" y="180124"/>
                    <a:pt x="3083329" y="232223"/>
                    <a:pt x="2803725" y="807079"/>
                  </a:cubicBezTo>
                  <a:lnTo>
                    <a:pt x="0" y="753733"/>
                  </a:lnTo>
                  <a:lnTo>
                    <a:pt x="1542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7"/>
            <p:cNvSpPr/>
            <p:nvPr/>
          </p:nvSpPr>
          <p:spPr>
            <a:xfrm flipH="1">
              <a:off x="7597779" y="1738850"/>
              <a:ext cx="1193792" cy="233841"/>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 w 3594328"/>
                <a:gd name="connsiteY0" fmla="*/ 0 h 841749"/>
                <a:gd name="connsiteX1" fmla="*/ 3594328 w 3594328"/>
                <a:gd name="connsiteY1" fmla="*/ 117353 h 841749"/>
                <a:gd name="connsiteX2" fmla="*/ 2649462 w 3594328"/>
                <a:gd name="connsiteY2" fmla="*/ 807079 h 841749"/>
                <a:gd name="connsiteX3" fmla="*/ 83214 w 3594328"/>
                <a:gd name="connsiteY3" fmla="*/ 841749 h 841749"/>
                <a:gd name="connsiteX4" fmla="*/ 1 w 3594328"/>
                <a:gd name="connsiteY4" fmla="*/ 0 h 841749"/>
                <a:gd name="connsiteX0" fmla="*/ 188365 w 3782692"/>
                <a:gd name="connsiteY0" fmla="*/ 0 h 841749"/>
                <a:gd name="connsiteX1" fmla="*/ 3782692 w 3782692"/>
                <a:gd name="connsiteY1" fmla="*/ 117353 h 841749"/>
                <a:gd name="connsiteX2" fmla="*/ 2837826 w 3782692"/>
                <a:gd name="connsiteY2" fmla="*/ 807079 h 841749"/>
                <a:gd name="connsiteX3" fmla="*/ 271578 w 3782692"/>
                <a:gd name="connsiteY3" fmla="*/ 841749 h 841749"/>
                <a:gd name="connsiteX4" fmla="*/ 188365 w 3782692"/>
                <a:gd name="connsiteY4" fmla="*/ 0 h 841749"/>
                <a:gd name="connsiteX0" fmla="*/ 60403 w 3860547"/>
                <a:gd name="connsiteY0" fmla="*/ 0 h 785739"/>
                <a:gd name="connsiteX1" fmla="*/ 3860547 w 3860547"/>
                <a:gd name="connsiteY1" fmla="*/ 61343 h 785739"/>
                <a:gd name="connsiteX2" fmla="*/ 2915681 w 3860547"/>
                <a:gd name="connsiteY2" fmla="*/ 751069 h 785739"/>
                <a:gd name="connsiteX3" fmla="*/ 349433 w 3860547"/>
                <a:gd name="connsiteY3" fmla="*/ 785739 h 785739"/>
                <a:gd name="connsiteX4" fmla="*/ 60403 w 3860547"/>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503" h="785739">
                  <a:moveTo>
                    <a:pt x="168359" y="0"/>
                  </a:moveTo>
                  <a:lnTo>
                    <a:pt x="3968503" y="61343"/>
                  </a:lnTo>
                  <a:cubicBezTo>
                    <a:pt x="3669617" y="124114"/>
                    <a:pt x="3303241" y="176213"/>
                    <a:pt x="3023637" y="751069"/>
                  </a:cubicBezTo>
                  <a:lnTo>
                    <a:pt x="457389" y="785739"/>
                  </a:lnTo>
                  <a:cubicBezTo>
                    <a:pt x="-116549" y="497157"/>
                    <a:pt x="-73045" y="144557"/>
                    <a:pt x="1683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p:cNvSpPr/>
            <p:nvPr/>
          </p:nvSpPr>
          <p:spPr>
            <a:xfrm>
              <a:off x="6619875" y="1498793"/>
              <a:ext cx="1905000" cy="255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a:off x="792003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2"/>
            <p:cNvSpPr/>
            <p:nvPr/>
          </p:nvSpPr>
          <p:spPr>
            <a:xfrm>
              <a:off x="575468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2"/>
            <p:cNvSpPr/>
            <p:nvPr/>
          </p:nvSpPr>
          <p:spPr>
            <a:xfrm>
              <a:off x="7253288" y="2137457"/>
              <a:ext cx="641351" cy="56764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226" h="422863">
                  <a:moveTo>
                    <a:pt x="0" y="0"/>
                  </a:moveTo>
                  <a:cubicBezTo>
                    <a:pt x="530444" y="39058"/>
                    <a:pt x="819718" y="58603"/>
                    <a:pt x="1476226" y="96"/>
                  </a:cubicBezTo>
                  <a:lnTo>
                    <a:pt x="1465263" y="422863"/>
                  </a:lnTo>
                  <a:lnTo>
                    <a:pt x="0" y="422863"/>
                  </a:lnTo>
                  <a:lnTo>
                    <a:pt x="0" y="0"/>
                  </a:lnTo>
                  <a:close/>
                </a:path>
              </a:pathLst>
            </a:custGeom>
            <a:solidFill>
              <a:srgbClr val="F1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p:cNvSpPr txBox="1"/>
          <p:nvPr/>
        </p:nvSpPr>
        <p:spPr>
          <a:xfrm>
            <a:off x="3415573" y="1174998"/>
            <a:ext cx="6387737" cy="1131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Thỏ</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gà</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chơi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cả</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hai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trường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dưới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đây</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11" name="Hộp Văn bản 10">
            <a:extLst>
              <a:ext uri="{FF2B5EF4-FFF2-40B4-BE49-F238E27FC236}">
                <a16:creationId xmlns:a16="http://schemas.microsoft.com/office/drawing/2014/main" id="{25FADAAE-89E9-10DF-387D-5980B1354892}"/>
              </a:ext>
            </a:extLst>
          </p:cNvPr>
          <p:cNvSpPr txBox="1"/>
          <p:nvPr/>
        </p:nvSpPr>
        <p:spPr>
          <a:xfrm>
            <a:off x="4175042" y="5453296"/>
            <a:ext cx="5730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Con thỏ nặng bằng ? con gà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b, Con </a:t>
            </a:r>
            <a:r>
              <a:rPr kumimoji="0" lang="vi-VN" sz="2400" b="0" i="0" u="none" strike="noStrike" kern="1200" cap="none" spc="0" normalizeH="0" baseline="0" noProof="0" dirty="0">
                <a:ln>
                  <a:noFill/>
                </a:ln>
                <a:solidFill>
                  <a:prstClr val="black"/>
                </a:solidFill>
                <a:effectLst/>
                <a:uLnTx/>
                <a:uFillTx/>
                <a:latin typeface="Arial"/>
                <a:ea typeface="+mn-ea"/>
                <a:cs typeface="+mn-cs"/>
              </a:rPr>
              <a:t>chó nặng bằng ? con gà</a:t>
            </a:r>
          </a:p>
        </p:txBody>
      </p:sp>
      <p:pic>
        <p:nvPicPr>
          <p:cNvPr id="14" name="Picture 2" descr="Hướng dẫn 5 bước tạo trò chơi Powerpoint dạng đố vui cho giáo viên">
            <a:extLst>
              <a:ext uri="{FF2B5EF4-FFF2-40B4-BE49-F238E27FC236}">
                <a16:creationId xmlns:a16="http://schemas.microsoft.com/office/drawing/2014/main" id="{03F89767-0C9C-A4A8-FAD9-862814CC0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Hình Bầu dục 18">
            <a:extLst>
              <a:ext uri="{FF2B5EF4-FFF2-40B4-BE49-F238E27FC236}">
                <a16:creationId xmlns:a16="http://schemas.microsoft.com/office/drawing/2014/main" id="{8DD2E37E-9B11-32CC-B1A9-B4A236F68435}"/>
              </a:ext>
            </a:extLst>
          </p:cNvPr>
          <p:cNvSpPr/>
          <p:nvPr/>
        </p:nvSpPr>
        <p:spPr>
          <a:xfrm>
            <a:off x="4108142" y="828629"/>
            <a:ext cx="3858983" cy="2674327"/>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Hộp Văn bản 19">
            <a:extLst>
              <a:ext uri="{FF2B5EF4-FFF2-40B4-BE49-F238E27FC236}">
                <a16:creationId xmlns:a16="http://schemas.microsoft.com/office/drawing/2014/main" id="{742CDFB4-B523-C12C-F07B-F6BF9FBD7EE4}"/>
              </a:ext>
            </a:extLst>
          </p:cNvPr>
          <p:cNvSpPr txBox="1"/>
          <p:nvPr/>
        </p:nvSpPr>
        <p:spPr>
          <a:xfrm>
            <a:off x="2891153" y="1531871"/>
            <a:ext cx="664023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10160">
                  <a:solidFill>
                    <a:srgbClr val="4BACC6"/>
                  </a:solidFill>
                  <a:prstDash val="solid"/>
                </a:ln>
                <a:solidFill>
                  <a:srgbClr val="1F497D">
                    <a:lumMod val="40000"/>
                    <a:lumOff val="60000"/>
                  </a:srgbClr>
                </a:solidFill>
                <a:effectLst>
                  <a:outerShdw blurRad="38100" dist="22860" dir="5400000" algn="tl" rotWithShape="0">
                    <a:srgbClr val="000000">
                      <a:alpha val="30000"/>
                    </a:srgbClr>
                  </a:outerShdw>
                </a:effectLst>
                <a:uLnTx/>
                <a:uFillTx/>
                <a:latin typeface="Arial"/>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1200" dirty="0">
                <a:ln w="10160">
                  <a:solidFill>
                    <a:srgbClr val="4BACC6"/>
                  </a:solidFill>
                  <a:prstDash val="solid"/>
                </a:ln>
                <a:solidFill>
                  <a:srgbClr val="FF0000"/>
                </a:solidFill>
                <a:effectLst>
                  <a:outerShdw blurRad="38100" dist="22860" dir="5400000" algn="tl" rotWithShape="0">
                    <a:srgbClr val="000000">
                      <a:alpha val="30000"/>
                    </a:srgbClr>
                  </a:outerShdw>
                </a:effectLst>
                <a:ea typeface="+mn-ea"/>
                <a:cs typeface="+mn-cs"/>
              </a:rPr>
              <a:t>Chiếc bút may mắn</a:t>
            </a:r>
            <a:endParaRPr kumimoji="0" lang="vi-VN" sz="4800" b="1" i="0" u="none" strike="noStrike" kern="1200" cap="none" spc="0" normalizeH="0" baseline="0" noProof="0" dirty="0">
              <a:ln w="10160">
                <a:solidFill>
                  <a:srgbClr val="4BACC6"/>
                </a:solidFill>
                <a:prstDash val="solid"/>
              </a:ln>
              <a:solidFill>
                <a:srgbClr val="FF0000"/>
              </a:solidFill>
              <a:effectLst>
                <a:outerShdw blurRad="38100" dist="22860" dir="5400000" algn="tl" rotWithShape="0">
                  <a:srgbClr val="000000">
                    <a:alpha val="30000"/>
                  </a:srgbClr>
                </a:outerShdw>
              </a:effectLst>
              <a:uLnTx/>
              <a:uFillTx/>
              <a:latin typeface="Arial"/>
              <a:ea typeface="+mn-ea"/>
              <a:cs typeface="+mn-cs"/>
            </a:endParaRPr>
          </a:p>
        </p:txBody>
      </p:sp>
    </p:spTree>
    <p:extLst>
      <p:ext uri="{BB962C8B-B14F-4D97-AF65-F5344CB8AC3E}">
        <p14:creationId xmlns:p14="http://schemas.microsoft.com/office/powerpoint/2010/main" val="140574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sney-jake-and-the-neverland-pirates-clip-art-images--29662.gif">
            <a:hlinkClick r:id="rId7" action="ppaction://hlinksldjump"/>
            <a:extLst>
              <a:ext uri="{FF2B5EF4-FFF2-40B4-BE49-F238E27FC236}">
                <a16:creationId xmlns:a16="http://schemas.microsoft.com/office/drawing/2014/main" id="{48F00270-B10E-5FA2-B2F4-D46A994C438C}"/>
              </a:ext>
            </a:extLst>
          </p:cNvPr>
          <p:cNvPicPr>
            <a:picLocks noChangeAspect="1"/>
          </p:cNvPicPr>
          <p:nvPr/>
        </p:nvPicPr>
        <p:blipFill>
          <a:blip r:embed="rId8" cstate="print"/>
          <a:stretch>
            <a:fillRect/>
          </a:stretch>
        </p:blipFill>
        <p:spPr>
          <a:xfrm>
            <a:off x="7829550" y="3352800"/>
            <a:ext cx="2838450" cy="2952750"/>
          </a:xfrm>
          <a:prstGeom prst="rect">
            <a:avLst/>
          </a:prstGeom>
        </p:spPr>
      </p:pic>
      <p:pic>
        <p:nvPicPr>
          <p:cNvPr id="8" name="Picture 7" descr="disney-jake-and-the-neverland-pirates-clip-art-images--29681.gif">
            <a:hlinkClick r:id="rId7" action="ppaction://hlinksldjump"/>
            <a:extLst>
              <a:ext uri="{FF2B5EF4-FFF2-40B4-BE49-F238E27FC236}">
                <a16:creationId xmlns:a16="http://schemas.microsoft.com/office/drawing/2014/main" id="{DF998A30-C372-FEBE-5BC9-824B69A9A769}"/>
              </a:ext>
            </a:extLst>
          </p:cNvPr>
          <p:cNvPicPr>
            <a:picLocks noChangeAspect="1"/>
          </p:cNvPicPr>
          <p:nvPr/>
        </p:nvPicPr>
        <p:blipFill>
          <a:blip r:embed="rId9" cstate="print"/>
          <a:stretch>
            <a:fillRect/>
          </a:stretch>
        </p:blipFill>
        <p:spPr>
          <a:xfrm>
            <a:off x="2362200" y="3352801"/>
            <a:ext cx="2286000" cy="2733675"/>
          </a:xfrm>
          <a:prstGeom prst="rect">
            <a:avLst/>
          </a:prstGeom>
        </p:spPr>
      </p:pic>
      <p:pic>
        <p:nvPicPr>
          <p:cNvPr id="10" name="Picture 9" descr="020cafd9e8d2e8024e60e3d66391fe0e.png">
            <a:hlinkClick r:id="rId7" action="ppaction://hlinksldjump"/>
            <a:extLst>
              <a:ext uri="{FF2B5EF4-FFF2-40B4-BE49-F238E27FC236}">
                <a16:creationId xmlns:a16="http://schemas.microsoft.com/office/drawing/2014/main" id="{946E32D9-D56B-BD7E-EA7D-DA0C1E563694}"/>
              </a:ext>
            </a:extLst>
          </p:cNvPr>
          <p:cNvPicPr>
            <a:picLocks noChangeAspect="1"/>
          </p:cNvPicPr>
          <p:nvPr/>
        </p:nvPicPr>
        <p:blipFill>
          <a:blip r:embed="rId10" cstate="print"/>
          <a:stretch>
            <a:fillRect/>
          </a:stretch>
        </p:blipFill>
        <p:spPr>
          <a:xfrm>
            <a:off x="4495801" y="4343400"/>
            <a:ext cx="3684181" cy="2514600"/>
          </a:xfrm>
          <a:prstGeom prst="rect">
            <a:avLst/>
          </a:prstGeom>
        </p:spPr>
      </p:pic>
      <p:pic>
        <p:nvPicPr>
          <p:cNvPr id="11" name="Picture 10" descr="Logo, company name&#10;&#10;Description automatically generated">
            <a:extLst>
              <a:ext uri="{FF2B5EF4-FFF2-40B4-BE49-F238E27FC236}">
                <a16:creationId xmlns:a16="http://schemas.microsoft.com/office/drawing/2014/main" id="{184969BD-EE69-C468-D0FD-DCCE1248B4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9" name="Group 8">
            <a:extLst>
              <a:ext uri="{FF2B5EF4-FFF2-40B4-BE49-F238E27FC236}">
                <a16:creationId xmlns:a16="http://schemas.microsoft.com/office/drawing/2014/main" id="{8411F933-47F4-7E7F-6D2A-BABF7967CDE3}"/>
              </a:ext>
            </a:extLst>
          </p:cNvPr>
          <p:cNvGrpSpPr/>
          <p:nvPr/>
        </p:nvGrpSpPr>
        <p:grpSpPr>
          <a:xfrm>
            <a:off x="2015752" y="34159"/>
            <a:ext cx="8814391" cy="3633644"/>
            <a:chOff x="1888702" y="351390"/>
            <a:chExt cx="4020309" cy="2918447"/>
          </a:xfrm>
        </p:grpSpPr>
        <p:pic>
          <p:nvPicPr>
            <p:cNvPr id="12" name="Graphic 11">
              <a:extLst>
                <a:ext uri="{FF2B5EF4-FFF2-40B4-BE49-F238E27FC236}">
                  <a16:creationId xmlns:a16="http://schemas.microsoft.com/office/drawing/2014/main" id="{075680D2-2CBE-1BAD-69F5-8A4B6485D5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88702" y="351390"/>
              <a:ext cx="4020309" cy="2918447"/>
            </a:xfrm>
            <a:prstGeom prst="rect">
              <a:avLst/>
            </a:prstGeom>
          </p:spPr>
        </p:pic>
        <p:sp>
          <p:nvSpPr>
            <p:cNvPr id="13" name="TextBox 12">
              <a:extLst>
                <a:ext uri="{FF2B5EF4-FFF2-40B4-BE49-F238E27FC236}">
                  <a16:creationId xmlns:a16="http://schemas.microsoft.com/office/drawing/2014/main" id="{66A71559-3D8A-2D52-C3BD-3E8562F55F7F}"/>
                </a:ext>
              </a:extLst>
            </p:cNvPr>
            <p:cNvSpPr txBox="1"/>
            <p:nvPr/>
          </p:nvSpPr>
          <p:spPr>
            <a:xfrm>
              <a:off x="2046719" y="874771"/>
              <a:ext cx="1807707" cy="766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hiện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gắn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An?</a:t>
              </a:r>
            </a:p>
          </p:txBody>
        </p:sp>
      </p:grpSp>
      <p:grpSp>
        <p:nvGrpSpPr>
          <p:cNvPr id="14" name="Group 13">
            <a:extLst>
              <a:ext uri="{FF2B5EF4-FFF2-40B4-BE49-F238E27FC236}">
                <a16:creationId xmlns:a16="http://schemas.microsoft.com/office/drawing/2014/main" id="{794073E1-35F9-6887-FE68-13F2C5115E29}"/>
              </a:ext>
            </a:extLst>
          </p:cNvPr>
          <p:cNvGrpSpPr/>
          <p:nvPr/>
        </p:nvGrpSpPr>
        <p:grpSpPr>
          <a:xfrm>
            <a:off x="4876835" y="2847267"/>
            <a:ext cx="3105114" cy="1893899"/>
            <a:chOff x="5006982" y="2528927"/>
            <a:chExt cx="3105114" cy="1893899"/>
          </a:xfrm>
        </p:grpSpPr>
        <p:pic>
          <p:nvPicPr>
            <p:cNvPr id="15" name="Graphic 14">
              <a:extLst>
                <a:ext uri="{FF2B5EF4-FFF2-40B4-BE49-F238E27FC236}">
                  <a16:creationId xmlns:a16="http://schemas.microsoft.com/office/drawing/2014/main" id="{8719D9BB-54CB-EFCD-0D51-FF0AE44EB50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006982" y="2528927"/>
              <a:ext cx="3105114" cy="1893899"/>
            </a:xfrm>
            <a:prstGeom prst="rect">
              <a:avLst/>
            </a:prstGeom>
          </p:spPr>
        </p:pic>
        <p:sp>
          <p:nvSpPr>
            <p:cNvPr id="16" name="TextBox 15">
              <a:extLst>
                <a:ext uri="{FF2B5EF4-FFF2-40B4-BE49-F238E27FC236}">
                  <a16:creationId xmlns:a16="http://schemas.microsoft.com/office/drawing/2014/main" id="{9F583F17-0C78-A55F-A460-2C0E416C0F7C}"/>
                </a:ext>
              </a:extLst>
            </p:cNvPr>
            <p:cNvSpPr txBox="1"/>
            <p:nvPr/>
          </p:nvSpPr>
          <p:spPr>
            <a:xfrm>
              <a:off x="5273646" y="2962599"/>
              <a:ext cx="20927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An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cùng người thân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mua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biếu</a:t>
              </a:r>
              <a:r>
                <a:rPr lang="en-US" sz="2000" kern="1200" dirty="0">
                  <a:solidFill>
                    <a:prstClr val="black"/>
                  </a:solidFill>
                  <a:latin typeface="UTM Avo" panose="02040603050506020204" pitchFamily="18" charset="0"/>
                  <a:ea typeface="+mn-ea"/>
                  <a:cs typeface="+mn-cs"/>
                </a:rPr>
                <a:t> </a:t>
              </a:r>
              <a:r>
                <a:rPr lang="vi-VN" sz="2000" kern="1200" dirty="0">
                  <a:solidFill>
                    <a:prstClr val="black"/>
                  </a:solidFill>
                  <a:latin typeface="UTM Avo" panose="02040603050506020204" pitchFamily="18" charset="0"/>
                  <a:ea typeface="+mn-ea"/>
                  <a:cs typeface="+mn-cs"/>
                </a:rPr>
                <a:t>ông bà</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69206230-CFB9-B78F-F2E8-8785EF7DBCFC}"/>
              </a:ext>
            </a:extLst>
          </p:cNvPr>
          <p:cNvPicPr>
            <a:picLocks noChangeAspect="1"/>
          </p:cNvPicPr>
          <p:nvPr/>
        </p:nvPicPr>
        <p:blipFill rotWithShape="1">
          <a:blip r:embed="rId16"/>
          <a:srcRect l="4050" r="4330" b="13015"/>
          <a:stretch/>
        </p:blipFill>
        <p:spPr>
          <a:xfrm>
            <a:off x="6457538" y="190866"/>
            <a:ext cx="3526434" cy="2351226"/>
          </a:xfrm>
          <a:prstGeom prst="rect">
            <a:avLst/>
          </a:prstGeom>
        </p:spPr>
      </p:pic>
      <p:pic>
        <p:nvPicPr>
          <p:cNvPr id="3" name="Âm thanh trả lời đúng - Lữ Đại Hoàng Minh">
            <a:hlinkClick r:id="" action="ppaction://media"/>
            <a:extLst>
              <a:ext uri="{FF2B5EF4-FFF2-40B4-BE49-F238E27FC236}">
                <a16:creationId xmlns:a16="http://schemas.microsoft.com/office/drawing/2014/main" id="{03B5850F-C043-9F60-85B4-BDDA5149BB9E}"/>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0" y="1"/>
            <a:ext cx="1169581" cy="817170"/>
          </a:xfrm>
          <a:prstGeom prst="rect">
            <a:avLst/>
          </a:prstGeom>
        </p:spPr>
      </p:pic>
      <p:pic>
        <p:nvPicPr>
          <p:cNvPr id="4" name="Đồng hồ bấm giờ 5s">
            <a:hlinkClick r:id="" action="ppaction://media"/>
            <a:extLst>
              <a:ext uri="{FF2B5EF4-FFF2-40B4-BE49-F238E27FC236}">
                <a16:creationId xmlns:a16="http://schemas.microsoft.com/office/drawing/2014/main" id="{8C74CD18-24D0-7385-62F4-5BBCC455469B}"/>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6512" y="5821424"/>
            <a:ext cx="1875019" cy="1054699"/>
          </a:xfrm>
          <a:prstGeom prst="rect">
            <a:avLst/>
          </a:prstGeom>
        </p:spPr>
      </p:pic>
    </p:spTree>
    <p:extLst>
      <p:ext uri="{BB962C8B-B14F-4D97-AF65-F5344CB8AC3E}">
        <p14:creationId xmlns:p14="http://schemas.microsoft.com/office/powerpoint/2010/main" val="10349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31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video>
              <p:cMediaNode vol="80000">
                <p:cTn id="25"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ney-jake-and-the-neverland-pirates-clip-art-images--29662.gif"/>
          <p:cNvPicPr>
            <a:picLocks noChangeAspect="1"/>
          </p:cNvPicPr>
          <p:nvPr/>
        </p:nvPicPr>
        <p:blipFill>
          <a:blip r:embed="rId2" cstate="print"/>
          <a:stretch>
            <a:fillRect/>
          </a:stretch>
        </p:blipFill>
        <p:spPr>
          <a:xfrm>
            <a:off x="4572000" y="1524000"/>
            <a:ext cx="4724400" cy="4953000"/>
          </a:xfrm>
          <a:prstGeom prst="rect">
            <a:avLst/>
          </a:prstGeom>
        </p:spPr>
      </p:pic>
      <p:sp>
        <p:nvSpPr>
          <p:cNvPr id="10" name="Rectangle 9">
            <a:extLst>
              <a:ext uri="{FF2B5EF4-FFF2-40B4-BE49-F238E27FC236}">
                <a16:creationId xmlns:a16="http://schemas.microsoft.com/office/drawing/2014/main" id="{BD7A2930-7667-43D2-8B42-8AF6C3389138}"/>
              </a:ext>
            </a:extLst>
          </p:cNvPr>
          <p:cNvSpPr/>
          <p:nvPr/>
        </p:nvSpPr>
        <p:spPr>
          <a:xfrm>
            <a:off x="4038600" y="152400"/>
            <a:ext cx="4876800" cy="1295400"/>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12700" cmpd="sng">
                  <a:solidFill>
                    <a:srgbClr val="8064A2"/>
                  </a:solidFill>
                  <a:prstDash val="solid"/>
                </a:ln>
                <a:solidFill>
                  <a:srgbClr val="1F497D">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Chúc mừng các bạn !</a:t>
            </a:r>
            <a:endParaRPr kumimoji="0" lang="en-US" sz="8000" b="1" i="0" u="none" strike="noStrike" kern="1200" cap="none" spc="0" normalizeH="0" baseline="0" noProof="0" dirty="0">
              <a:ln w="12700" cmpd="sng">
                <a:solidFill>
                  <a:srgbClr val="8064A2"/>
                </a:solidFill>
                <a:prstDash val="solid"/>
              </a:ln>
              <a:solidFill>
                <a:srgbClr val="1F497D">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Logo, company name&#10;&#10;Description automatically generated">
            <a:extLst>
              <a:ext uri="{FF2B5EF4-FFF2-40B4-BE49-F238E27FC236}">
                <a16:creationId xmlns:a16="http://schemas.microsoft.com/office/drawing/2014/main" id="{56F9C75C-2E1D-06E5-0FC9-B27D4A474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185820" y="386513"/>
            <a:ext cx="8999640" cy="6471487"/>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8743547" y="2230781"/>
            <a:ext cx="3829856" cy="4804501"/>
          </a:xfrm>
          <a:prstGeom prst="rect">
            <a:avLst/>
          </a:prstGeom>
        </p:spPr>
      </p:pic>
      <p:sp>
        <p:nvSpPr>
          <p:cNvPr id="3" name="object 3">
            <a:extLst>
              <a:ext uri="{FF2B5EF4-FFF2-40B4-BE49-F238E27FC236}">
                <a16:creationId xmlns:a16="http://schemas.microsoft.com/office/drawing/2014/main" id="{3429C2EB-DF7B-062C-4E5E-0B29D6820C7C}"/>
              </a:ext>
            </a:extLst>
          </p:cNvPr>
          <p:cNvSpPr/>
          <p:nvPr/>
        </p:nvSpPr>
        <p:spPr>
          <a:xfrm>
            <a:off x="0" y="0"/>
            <a:ext cx="12192000" cy="889000"/>
          </a:xfrm>
          <a:custGeom>
            <a:avLst/>
            <a:gdLst/>
            <a:ahLst/>
            <a:cxnLst/>
            <a:rect l="l" t="t" r="r" b="b"/>
            <a:pathLst>
              <a:path w="18288000" h="1333500">
                <a:moveTo>
                  <a:pt x="18288000" y="1333500"/>
                </a:moveTo>
                <a:lnTo>
                  <a:pt x="0" y="1333500"/>
                </a:lnTo>
                <a:lnTo>
                  <a:pt x="0" y="0"/>
                </a:lnTo>
                <a:lnTo>
                  <a:pt x="18288000" y="0"/>
                </a:lnTo>
                <a:lnTo>
                  <a:pt x="18288000" y="1333500"/>
                </a:lnTo>
                <a:close/>
              </a:path>
            </a:pathLst>
          </a:custGeom>
          <a:solidFill>
            <a:srgbClr val="CDD8BE"/>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4">
            <a:extLst>
              <a:ext uri="{FF2B5EF4-FFF2-40B4-BE49-F238E27FC236}">
                <a16:creationId xmlns:a16="http://schemas.microsoft.com/office/drawing/2014/main" id="{2FD52E98-24DE-DC37-29E6-8715551BBE3A}"/>
              </a:ext>
            </a:extLst>
          </p:cNvPr>
          <p:cNvGrpSpPr/>
          <p:nvPr/>
        </p:nvGrpSpPr>
        <p:grpSpPr>
          <a:xfrm>
            <a:off x="9398328" y="-295524"/>
            <a:ext cx="1549823" cy="2170738"/>
            <a:chOff x="15747919" y="2443"/>
            <a:chExt cx="2324735" cy="3434079"/>
          </a:xfrm>
        </p:grpSpPr>
        <p:sp>
          <p:nvSpPr>
            <p:cNvPr id="6" name="object 5">
              <a:extLst>
                <a:ext uri="{FF2B5EF4-FFF2-40B4-BE49-F238E27FC236}">
                  <a16:creationId xmlns:a16="http://schemas.microsoft.com/office/drawing/2014/main" id="{A565C77D-EF32-70C2-F181-5D0AB7FC2031}"/>
                </a:ext>
              </a:extLst>
            </p:cNvPr>
            <p:cNvSpPr/>
            <p:nvPr/>
          </p:nvSpPr>
          <p:spPr>
            <a:xfrm>
              <a:off x="15802648" y="2439353"/>
              <a:ext cx="2211070" cy="541655"/>
            </a:xfrm>
            <a:custGeom>
              <a:avLst/>
              <a:gdLst/>
              <a:ahLst/>
              <a:cxnLst/>
              <a:rect l="l" t="t" r="r" b="b"/>
              <a:pathLst>
                <a:path w="2211069" h="541655">
                  <a:moveTo>
                    <a:pt x="1600059" y="541444"/>
                  </a:moveTo>
                  <a:lnTo>
                    <a:pt x="610412" y="541444"/>
                  </a:lnTo>
                  <a:lnTo>
                    <a:pt x="610412" y="509046"/>
                  </a:lnTo>
                  <a:lnTo>
                    <a:pt x="369052" y="382334"/>
                  </a:lnTo>
                  <a:lnTo>
                    <a:pt x="225014" y="287071"/>
                  </a:lnTo>
                  <a:lnTo>
                    <a:pt x="121072" y="175534"/>
                  </a:lnTo>
                  <a:lnTo>
                    <a:pt x="0" y="0"/>
                  </a:lnTo>
                  <a:lnTo>
                    <a:pt x="2210499" y="0"/>
                  </a:lnTo>
                  <a:lnTo>
                    <a:pt x="2031467" y="205224"/>
                  </a:lnTo>
                  <a:lnTo>
                    <a:pt x="1830922" y="366243"/>
                  </a:lnTo>
                  <a:lnTo>
                    <a:pt x="1667556" y="471403"/>
                  </a:lnTo>
                  <a:lnTo>
                    <a:pt x="1600059" y="509046"/>
                  </a:lnTo>
                  <a:lnTo>
                    <a:pt x="1600059" y="541444"/>
                  </a:lnTo>
                  <a:close/>
                </a:path>
              </a:pathLst>
            </a:custGeom>
            <a:solidFill>
              <a:srgbClr val="8FAB8E"/>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6">
              <a:extLst>
                <a:ext uri="{FF2B5EF4-FFF2-40B4-BE49-F238E27FC236}">
                  <a16:creationId xmlns:a16="http://schemas.microsoft.com/office/drawing/2014/main" id="{13D41E7B-FC54-5040-652C-B5C76B1AEDE3}"/>
                </a:ext>
              </a:extLst>
            </p:cNvPr>
            <p:cNvSpPr/>
            <p:nvPr/>
          </p:nvSpPr>
          <p:spPr>
            <a:xfrm>
              <a:off x="15747919" y="2443"/>
              <a:ext cx="2324168" cy="3433573"/>
            </a:xfrm>
            <a:prstGeom prst="rect">
              <a:avLst/>
            </a:prstGeom>
            <a:blipFill>
              <a:blip r:embed="rId6" cstate="print"/>
              <a:stretch>
                <a:fillRect/>
              </a:stretch>
            </a:blip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Hình ảnh 8">
            <a:extLst>
              <a:ext uri="{FF2B5EF4-FFF2-40B4-BE49-F238E27FC236}">
                <a16:creationId xmlns:a16="http://schemas.microsoft.com/office/drawing/2014/main" id="{DCEF7769-F065-6842-FEC6-AF8989B4B7D4}"/>
              </a:ext>
            </a:extLst>
          </p:cNvPr>
          <p:cNvPicPr>
            <a:picLocks noChangeAspect="1"/>
          </p:cNvPicPr>
          <p:nvPr/>
        </p:nvPicPr>
        <p:blipFill>
          <a:blip r:embed="rId7"/>
          <a:stretch>
            <a:fillRect/>
          </a:stretch>
        </p:blipFill>
        <p:spPr>
          <a:xfrm>
            <a:off x="-13330" y="5822302"/>
            <a:ext cx="802432" cy="1035698"/>
          </a:xfrm>
          <a:prstGeom prst="rect">
            <a:avLst/>
          </a:prstGeom>
        </p:spPr>
      </p:pic>
      <p:pic>
        <p:nvPicPr>
          <p:cNvPr id="17" name="Hình ảnh 16">
            <a:extLst>
              <a:ext uri="{FF2B5EF4-FFF2-40B4-BE49-F238E27FC236}">
                <a16:creationId xmlns:a16="http://schemas.microsoft.com/office/drawing/2014/main" id="{59985344-4D5C-4C5F-D202-E17B81977CB2}"/>
              </a:ext>
            </a:extLst>
          </p:cNvPr>
          <p:cNvPicPr>
            <a:picLocks noChangeAspect="1"/>
          </p:cNvPicPr>
          <p:nvPr/>
        </p:nvPicPr>
        <p:blipFill>
          <a:blip r:embed="rId8"/>
          <a:stretch>
            <a:fillRect/>
          </a:stretch>
        </p:blipFill>
        <p:spPr>
          <a:xfrm>
            <a:off x="11008705" y="0"/>
            <a:ext cx="997475" cy="1472966"/>
          </a:xfrm>
          <a:prstGeom prst="rect">
            <a:avLst/>
          </a:prstGeom>
        </p:spPr>
      </p:pic>
      <p:sp>
        <p:nvSpPr>
          <p:cNvPr id="2" name="Hộp Văn bản 1">
            <a:extLst>
              <a:ext uri="{FF2B5EF4-FFF2-40B4-BE49-F238E27FC236}">
                <a16:creationId xmlns:a16="http://schemas.microsoft.com/office/drawing/2014/main" id="{6BA7A874-CCA2-DF95-36B3-98913607F0B6}"/>
              </a:ext>
            </a:extLst>
          </p:cNvPr>
          <p:cNvSpPr txBox="1"/>
          <p:nvPr/>
        </p:nvSpPr>
        <p:spPr>
          <a:xfrm>
            <a:off x="1297552" y="1587276"/>
            <a:ext cx="6937545" cy="3323987"/>
          </a:xfrm>
          <a:prstGeom prst="rect">
            <a:avLst/>
          </a:prstGeom>
          <a:noFill/>
        </p:spPr>
        <p:txBody>
          <a:bodyPr wrap="square" rtlCol="0">
            <a:spAutoFit/>
          </a:bodyPr>
          <a:lstStyle/>
          <a:p>
            <a:pPr algn="ctr">
              <a:buClrTx/>
            </a:pPr>
            <a:r>
              <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Em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gắn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những người </a:t>
            </a:r>
            <a:r>
              <a:rPr lang="en-US" sz="4800" b="1" dirty="0" err="1">
                <a:latin typeface="Times New Roman" panose="02020603050405020304" pitchFamily="18" charset="0"/>
                <a:cs typeface="Times New Roman" panose="02020603050405020304" pitchFamily="18" charset="0"/>
              </a:rPr>
              <a:t>họ</a:t>
            </a: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hà</a:t>
            </a:r>
            <a:r>
              <a:rPr lang="en-US" sz="4800" b="1" dirty="0">
                <a:latin typeface="Times New Roman" panose="02020603050405020304" pitchFamily="18" charset="0"/>
                <a:cs typeface="Times New Roman" panose="02020603050405020304" pitchFamily="18" charset="0"/>
              </a:rPr>
              <a:t>ng </a:t>
            </a:r>
            <a:r>
              <a:rPr lang="vi-VN" sz="4800" b="1" dirty="0">
                <a:latin typeface="Times New Roman" panose="02020603050405020304" pitchFamily="18" charset="0"/>
                <a:cs typeface="Times New Roman" panose="02020603050405020304" pitchFamily="18" charset="0"/>
              </a:rPr>
              <a:t>nội, ngoại</a:t>
            </a:r>
            <a:r>
              <a:rPr lang="en-US" sz="4800" b="1" dirty="0">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4872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769359CF-A8E0-D7C2-E8DC-358DDDA1EBCA}"/>
              </a:ext>
            </a:extLst>
          </p:cNvPr>
          <p:cNvPicPr>
            <a:picLocks noChangeAspect="1"/>
          </p:cNvPicPr>
          <p:nvPr/>
        </p:nvPicPr>
        <p:blipFill rotWithShape="1">
          <a:blip r:embed="rId6">
            <a:extLst>
              <a:ext uri="{28A0092B-C50C-407E-A947-70E740481C1C}">
                <a14:useLocalDpi xmlns:a14="http://schemas.microsoft.com/office/drawing/2010/main" val="0"/>
              </a:ext>
            </a:extLst>
          </a:blip>
          <a:srcRect l="24469" t="15395" r="8677" b="45137"/>
          <a:stretch/>
        </p:blipFill>
        <p:spPr>
          <a:xfrm>
            <a:off x="1180510" y="3102923"/>
            <a:ext cx="3646875" cy="2183291"/>
          </a:xfrm>
          <a:prstGeom prst="rect">
            <a:avLst/>
          </a:prstGeom>
        </p:spPr>
      </p:pic>
      <p:pic>
        <p:nvPicPr>
          <p:cNvPr id="5" name="Picture 4">
            <a:extLst>
              <a:ext uri="{FF2B5EF4-FFF2-40B4-BE49-F238E27FC236}">
                <a16:creationId xmlns:a16="http://schemas.microsoft.com/office/drawing/2014/main" id="{BAFFD8D0-4106-ED40-D7ED-2151F1F29ACD}"/>
              </a:ext>
            </a:extLst>
          </p:cNvPr>
          <p:cNvPicPr>
            <a:picLocks noChangeAspect="1"/>
          </p:cNvPicPr>
          <p:nvPr/>
        </p:nvPicPr>
        <p:blipFill rotWithShape="1">
          <a:blip r:embed="rId6">
            <a:extLst>
              <a:ext uri="{28A0092B-C50C-407E-A947-70E740481C1C}">
                <a14:useLocalDpi xmlns:a14="http://schemas.microsoft.com/office/drawing/2010/main" val="0"/>
              </a:ext>
            </a:extLst>
          </a:blip>
          <a:srcRect l="7936" t="54444" r="11691"/>
          <a:stretch/>
        </p:blipFill>
        <p:spPr>
          <a:xfrm>
            <a:off x="6346861" y="3100332"/>
            <a:ext cx="4250179" cy="2442860"/>
          </a:xfrm>
          <a:prstGeom prst="rect">
            <a:avLst/>
          </a:prstGeom>
        </p:spPr>
      </p:pic>
      <p:sp>
        <p:nvSpPr>
          <p:cNvPr id="6" name="TextBox 5">
            <a:extLst>
              <a:ext uri="{FF2B5EF4-FFF2-40B4-BE49-F238E27FC236}">
                <a16:creationId xmlns:a16="http://schemas.microsoft.com/office/drawing/2014/main" id="{2A11D6CE-9BDD-CCB8-970E-0CF2D0080F88}"/>
              </a:ext>
            </a:extLst>
          </p:cNvPr>
          <p:cNvSpPr txBox="1"/>
          <p:nvPr/>
        </p:nvSpPr>
        <p:spPr>
          <a:xfrm>
            <a:off x="762499" y="5392203"/>
            <a:ext cx="8450854" cy="1143070"/>
          </a:xfrm>
          <a:prstGeom prst="rect">
            <a:avLst/>
          </a:prstGeom>
          <a:noFill/>
        </p:spPr>
        <p:txBody>
          <a:bodyPr wrap="square" rtlCol="0">
            <a:spAutoFit/>
          </a:bodyPr>
          <a:lstStyle/>
          <a:p>
            <a:pPr>
              <a:lnSpc>
                <a:spcPct val="150000"/>
              </a:lnSpc>
            </a:pPr>
            <a:r>
              <a:rPr lang="en-US" sz="2400" b="1" i="1" u="sng" dirty="0" err="1">
                <a:latin typeface="+mj-lt"/>
                <a:cs typeface="Arial" panose="020B0604020202020204" pitchFamily="34" charset="0"/>
              </a:rPr>
              <a:t>Gợi</a:t>
            </a:r>
            <a:r>
              <a:rPr lang="en-US" sz="2400" b="1" i="1" u="sng" dirty="0">
                <a:latin typeface="+mj-lt"/>
                <a:cs typeface="Arial" panose="020B0604020202020204" pitchFamily="34" charset="0"/>
              </a:rPr>
              <a:t> ý:</a:t>
            </a:r>
            <a:r>
              <a:rPr lang="en-US" sz="2400" b="1" i="1" dirty="0">
                <a:latin typeface="+mj-lt"/>
                <a:cs typeface="Arial" panose="020B0604020202020204" pitchFamily="34" charset="0"/>
              </a:rPr>
              <a:t> </a:t>
            </a:r>
            <a:r>
              <a:rPr lang="en-US" sz="2400" i="1" dirty="0">
                <a:solidFill>
                  <a:schemeClr val="tx1"/>
                </a:solidFill>
                <a:latin typeface="+mj-lt"/>
                <a:cs typeface="Arial" panose="020B0604020202020204" pitchFamily="34" charset="0"/>
              </a:rPr>
              <a:t>Quan </a:t>
            </a:r>
            <a:r>
              <a:rPr lang="en-US" sz="2400" i="1" dirty="0" err="1">
                <a:solidFill>
                  <a:schemeClr val="tx1"/>
                </a:solidFill>
                <a:latin typeface="+mj-lt"/>
                <a:cs typeface="Arial" panose="020B0604020202020204" pitchFamily="34" charset="0"/>
              </a:rPr>
              <a:t>sát</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kĩ</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lời</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thoại</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của</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từng</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tình</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huống</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và</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tìm</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ra</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cách</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ứng</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xử</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cho</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phù</a:t>
            </a:r>
            <a:r>
              <a:rPr lang="en-US" sz="2400" i="1" dirty="0">
                <a:solidFill>
                  <a:schemeClr val="tx1"/>
                </a:solidFill>
                <a:latin typeface="+mj-lt"/>
                <a:cs typeface="Arial" panose="020B0604020202020204" pitchFamily="34" charset="0"/>
              </a:rPr>
              <a:t> </a:t>
            </a:r>
            <a:r>
              <a:rPr lang="en-US" sz="2400" i="1" dirty="0" err="1">
                <a:solidFill>
                  <a:schemeClr val="tx1"/>
                </a:solidFill>
                <a:latin typeface="+mj-lt"/>
                <a:cs typeface="Arial" panose="020B0604020202020204" pitchFamily="34" charset="0"/>
              </a:rPr>
              <a:t>hợp</a:t>
            </a:r>
            <a:r>
              <a:rPr lang="en-US" sz="2400" i="1" dirty="0">
                <a:solidFill>
                  <a:schemeClr val="tx1"/>
                </a:solidFill>
                <a:latin typeface="+mj-lt"/>
                <a:cs typeface="Arial" panose="020B0604020202020204" pitchFamily="34" charset="0"/>
              </a:rPr>
              <a:t>.</a:t>
            </a:r>
          </a:p>
        </p:txBody>
      </p:sp>
      <p:pic>
        <p:nvPicPr>
          <p:cNvPr id="7" name="Đếm ngược 3 phút có tiếng">
            <a:hlinkClick r:id="" action="ppaction://media"/>
            <a:extLst>
              <a:ext uri="{FF2B5EF4-FFF2-40B4-BE49-F238E27FC236}">
                <a16:creationId xmlns:a16="http://schemas.microsoft.com/office/drawing/2014/main" id="{ADDE86C6-76CF-4B4F-9509-B27CF67961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40963" y="0"/>
            <a:ext cx="1951037" cy="1096963"/>
          </a:xfrm>
          <a:prstGeom prst="rect">
            <a:avLst/>
          </a:prstGeom>
        </p:spPr>
      </p:pic>
      <p:pic>
        <p:nvPicPr>
          <p:cNvPr id="11" name="Hình ảnh 10">
            <a:extLst>
              <a:ext uri="{FF2B5EF4-FFF2-40B4-BE49-F238E27FC236}">
                <a16:creationId xmlns:a16="http://schemas.microsoft.com/office/drawing/2014/main" id="{62EF832B-044B-D72C-0E3E-97FD199C65F1}"/>
              </a:ext>
            </a:extLst>
          </p:cNvPr>
          <p:cNvPicPr>
            <a:picLocks noChangeAspect="1"/>
          </p:cNvPicPr>
          <p:nvPr/>
        </p:nvPicPr>
        <p:blipFill>
          <a:blip r:embed="rId8"/>
          <a:stretch>
            <a:fillRect/>
          </a:stretch>
        </p:blipFill>
        <p:spPr>
          <a:xfrm>
            <a:off x="1820827" y="1465797"/>
            <a:ext cx="8550345" cy="1562538"/>
          </a:xfrm>
          <a:prstGeom prst="rect">
            <a:avLst/>
          </a:prstGeom>
        </p:spPr>
      </p:pic>
    </p:spTree>
    <p:extLst>
      <p:ext uri="{BB962C8B-B14F-4D97-AF65-F5344CB8AC3E}">
        <p14:creationId xmlns:p14="http://schemas.microsoft.com/office/powerpoint/2010/main" val="290015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91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3" name="Picture 2">
            <a:extLst>
              <a:ext uri="{FF2B5EF4-FFF2-40B4-BE49-F238E27FC236}">
                <a16:creationId xmlns:a16="http://schemas.microsoft.com/office/drawing/2014/main" id="{156BBED2-C641-87BF-C79C-7BB0A2B3672D}"/>
              </a:ext>
            </a:extLst>
          </p:cNvPr>
          <p:cNvPicPr>
            <a:picLocks noChangeAspect="1"/>
          </p:cNvPicPr>
          <p:nvPr/>
        </p:nvPicPr>
        <p:blipFill rotWithShape="1">
          <a:blip r:embed="rId4">
            <a:extLst>
              <a:ext uri="{28A0092B-C50C-407E-A947-70E740481C1C}">
                <a14:useLocalDpi xmlns:a14="http://schemas.microsoft.com/office/drawing/2010/main" val="0"/>
              </a:ext>
            </a:extLst>
          </a:blip>
          <a:srcRect l="13965" r="11833"/>
          <a:stretch/>
        </p:blipFill>
        <p:spPr>
          <a:xfrm>
            <a:off x="549930" y="2151834"/>
            <a:ext cx="10922018" cy="28098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6" name="Picture 2">
            <a:extLst>
              <a:ext uri="{FF2B5EF4-FFF2-40B4-BE49-F238E27FC236}">
                <a16:creationId xmlns:a16="http://schemas.microsoft.com/office/drawing/2014/main" id="{A2E3654F-A67C-D276-54DD-181528E992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3030" y="1594883"/>
            <a:ext cx="7530261" cy="4539101"/>
          </a:xfrm>
          <a:prstGeom prst="rect">
            <a:avLst/>
          </a:prstGeom>
        </p:spPr>
      </p:pic>
      <p:pic>
        <p:nvPicPr>
          <p:cNvPr id="7" name="Picture 3">
            <a:extLst>
              <a:ext uri="{FF2B5EF4-FFF2-40B4-BE49-F238E27FC236}">
                <a16:creationId xmlns:a16="http://schemas.microsoft.com/office/drawing/2014/main" id="{50224C01-F379-9309-6703-F38A54E14463}"/>
              </a:ext>
            </a:extLst>
          </p:cNvPr>
          <p:cNvPicPr>
            <a:picLocks noChangeAspect="1"/>
          </p:cNvPicPr>
          <p:nvPr/>
        </p:nvPicPr>
        <p:blipFill>
          <a:blip r:embed="rId6"/>
          <a:srcRect/>
          <a:stretch>
            <a:fillRect/>
          </a:stretch>
        </p:blipFill>
        <p:spPr>
          <a:xfrm rot="-2109327">
            <a:off x="874944" y="1544543"/>
            <a:ext cx="2080440" cy="751559"/>
          </a:xfrm>
          <a:prstGeom prst="rect">
            <a:avLst/>
          </a:prstGeom>
        </p:spPr>
      </p:pic>
      <p:pic>
        <p:nvPicPr>
          <p:cNvPr id="8" name="Picture 4">
            <a:extLst>
              <a:ext uri="{FF2B5EF4-FFF2-40B4-BE49-F238E27FC236}">
                <a16:creationId xmlns:a16="http://schemas.microsoft.com/office/drawing/2014/main" id="{445AF191-55E4-0D3D-3950-6F5BD0E08F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190597" y="887127"/>
            <a:ext cx="2719307" cy="1812381"/>
          </a:xfrm>
          <a:prstGeom prst="rect">
            <a:avLst/>
          </a:prstGeom>
        </p:spPr>
      </p:pic>
      <p:pic>
        <p:nvPicPr>
          <p:cNvPr id="9" name="Picture 6">
            <a:extLst>
              <a:ext uri="{FF2B5EF4-FFF2-40B4-BE49-F238E27FC236}">
                <a16:creationId xmlns:a16="http://schemas.microsoft.com/office/drawing/2014/main" id="{78812AA2-1BAD-A137-38CF-1D7CCBC990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02114" y="4963893"/>
            <a:ext cx="1622478" cy="1314208"/>
          </a:xfrm>
          <a:prstGeom prst="rect">
            <a:avLst/>
          </a:prstGeom>
        </p:spPr>
      </p:pic>
      <p:sp>
        <p:nvSpPr>
          <p:cNvPr id="10" name="TextBox 7">
            <a:extLst>
              <a:ext uri="{FF2B5EF4-FFF2-40B4-BE49-F238E27FC236}">
                <a16:creationId xmlns:a16="http://schemas.microsoft.com/office/drawing/2014/main" id="{811DD170-E968-84DB-08EF-B5D2DCCE0689}"/>
              </a:ext>
            </a:extLst>
          </p:cNvPr>
          <p:cNvSpPr txBox="1"/>
          <p:nvPr/>
        </p:nvSpPr>
        <p:spPr>
          <a:xfrm>
            <a:off x="7900746" y="1572502"/>
            <a:ext cx="2870935" cy="695640"/>
          </a:xfrm>
          <a:prstGeom prst="rect">
            <a:avLst/>
          </a:prstGeom>
        </p:spPr>
        <p:txBody>
          <a:bodyPr wrap="square" lIns="0" tIns="0" rIns="0" bIns="0" rtlCol="0" anchor="t">
            <a:spAutoFit/>
          </a:bodyPr>
          <a:lstStyle/>
          <a:p>
            <a:pPr algn="ctr">
              <a:lnSpc>
                <a:spcPts val="6399"/>
              </a:lnSpc>
            </a:pPr>
            <a:r>
              <a:rPr lang="en-US" sz="3200" b="1" dirty="0" err="1">
                <a:solidFill>
                  <a:srgbClr val="000000"/>
                </a:solidFill>
                <a:latin typeface="UTM Avo" panose="02040603050506020204" pitchFamily="18" charset="0"/>
                <a:cs typeface="Arial" panose="020B0604020202020204" pitchFamily="34" charset="0"/>
              </a:rPr>
              <a:t>Về</a:t>
            </a:r>
            <a:r>
              <a:rPr lang="en-US" sz="3200" b="1" dirty="0">
                <a:solidFill>
                  <a:srgbClr val="000000"/>
                </a:solidFill>
                <a:latin typeface="UTM Avo" panose="02040603050506020204" pitchFamily="18" charset="0"/>
                <a:cs typeface="Arial" panose="020B0604020202020204" pitchFamily="34" charset="0"/>
              </a:rPr>
              <a:t> </a:t>
            </a:r>
            <a:r>
              <a:rPr lang="en-US" sz="3200" b="1" dirty="0" err="1">
                <a:solidFill>
                  <a:srgbClr val="000000"/>
                </a:solidFill>
                <a:latin typeface="UTM Avo" panose="02040603050506020204" pitchFamily="18" charset="0"/>
                <a:cs typeface="Arial" panose="020B0604020202020204" pitchFamily="34" charset="0"/>
              </a:rPr>
              <a:t>nhà</a:t>
            </a:r>
            <a:endParaRPr lang="en-US" sz="3200" b="1" dirty="0">
              <a:solidFill>
                <a:srgbClr val="000000"/>
              </a:solidFill>
              <a:latin typeface="UTM Avo" panose="02040603050506020204" pitchFamily="18" charset="0"/>
              <a:cs typeface="Arial" panose="020B0604020202020204" pitchFamily="34" charset="0"/>
            </a:endParaRPr>
          </a:p>
        </p:txBody>
      </p:sp>
      <p:sp>
        <p:nvSpPr>
          <p:cNvPr id="11" name="TextBox 8">
            <a:extLst>
              <a:ext uri="{FF2B5EF4-FFF2-40B4-BE49-F238E27FC236}">
                <a16:creationId xmlns:a16="http://schemas.microsoft.com/office/drawing/2014/main" id="{A6251EC4-5CAE-37EC-58D7-6FFBE0F5D224}"/>
              </a:ext>
            </a:extLst>
          </p:cNvPr>
          <p:cNvSpPr txBox="1"/>
          <p:nvPr/>
        </p:nvSpPr>
        <p:spPr>
          <a:xfrm>
            <a:off x="2107299" y="2245763"/>
            <a:ext cx="6772296" cy="2265685"/>
          </a:xfrm>
          <a:prstGeom prst="rect">
            <a:avLst/>
          </a:prstGeom>
        </p:spPr>
        <p:txBody>
          <a:bodyPr wrap="square" lIns="0" tIns="0" rIns="0" bIns="0" rtlCol="0" anchor="t">
            <a:spAutoFit/>
          </a:bodyPr>
          <a:lstStyle/>
          <a:p>
            <a:pPr marL="685800" indent="-685800">
              <a:lnSpc>
                <a:spcPct val="200000"/>
              </a:lnSpc>
              <a:buFont typeface="Wingdings" panose="05000000000000000000" pitchFamily="2" charset="2"/>
              <a:buChar char="v"/>
            </a:pPr>
            <a:r>
              <a:rPr lang="en-US" sz="2600" spc="120" dirty="0" err="1">
                <a:solidFill>
                  <a:srgbClr val="000000"/>
                </a:solidFill>
                <a:latin typeface="UTM Avo" panose="02040603050506020204" pitchFamily="18" charset="0"/>
                <a:cs typeface="Arial" panose="020B0604020202020204" pitchFamily="34" charset="0"/>
              </a:rPr>
              <a:t>Chuẩn</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bị</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tranh</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cho</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tiết</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học</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sau</a:t>
            </a:r>
            <a:r>
              <a:rPr lang="en-US" sz="2600" spc="120" dirty="0">
                <a:solidFill>
                  <a:srgbClr val="000000"/>
                </a:solidFill>
                <a:latin typeface="UTM Avo" panose="02040603050506020204" pitchFamily="18" charset="0"/>
                <a:cs typeface="Arial" panose="020B0604020202020204" pitchFamily="34" charset="0"/>
              </a:rPr>
              <a:t>.</a:t>
            </a:r>
          </a:p>
          <a:p>
            <a:pPr marL="685800" indent="-685800">
              <a:lnSpc>
                <a:spcPct val="200000"/>
              </a:lnSpc>
              <a:buFont typeface="Wingdings" panose="05000000000000000000" pitchFamily="2" charset="2"/>
              <a:buChar char="v"/>
            </a:pPr>
            <a:r>
              <a:rPr lang="en-US" sz="2600" spc="120" dirty="0" err="1">
                <a:solidFill>
                  <a:srgbClr val="000000"/>
                </a:solidFill>
                <a:latin typeface="UTM Avo" panose="02040603050506020204" pitchFamily="18" charset="0"/>
                <a:cs typeface="Arial" panose="020B0604020202020204" pitchFamily="34" charset="0"/>
              </a:rPr>
              <a:t>Đọc</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trước</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chuẩn</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bị</a:t>
            </a:r>
            <a:r>
              <a:rPr lang="en-US" sz="2600" spc="120" dirty="0">
                <a:solidFill>
                  <a:srgbClr val="000000"/>
                </a:solidFill>
                <a:latin typeface="UTM Avo" panose="02040603050506020204" pitchFamily="18" charset="0"/>
                <a:cs typeface="Arial" panose="020B0604020202020204" pitchFamily="34" charset="0"/>
              </a:rPr>
              <a:t> </a:t>
            </a:r>
            <a:r>
              <a:rPr lang="en-US" sz="2600" spc="120" dirty="0" err="1">
                <a:solidFill>
                  <a:srgbClr val="000000"/>
                </a:solidFill>
                <a:latin typeface="UTM Avo" panose="02040603050506020204" pitchFamily="18" charset="0"/>
                <a:cs typeface="Arial" panose="020B0604020202020204" pitchFamily="34" charset="0"/>
              </a:rPr>
              <a:t>bài</a:t>
            </a:r>
            <a:r>
              <a:rPr lang="en-US" sz="2600" spc="120" dirty="0">
                <a:solidFill>
                  <a:srgbClr val="000000"/>
                </a:solidFill>
                <a:latin typeface="UTM Avo" panose="02040603050506020204" pitchFamily="18" charset="0"/>
                <a:cs typeface="Arial" panose="020B0604020202020204" pitchFamily="34" charset="0"/>
              </a:rPr>
              <a:t> 2: </a:t>
            </a:r>
            <a:r>
              <a:rPr lang="en-US" sz="2600" spc="120" dirty="0" err="1">
                <a:solidFill>
                  <a:srgbClr val="FF0000"/>
                </a:solidFill>
                <a:latin typeface="UTM Avo" panose="02040603050506020204" pitchFamily="18" charset="0"/>
                <a:cs typeface="Arial" panose="020B0604020202020204" pitchFamily="34" charset="0"/>
              </a:rPr>
              <a:t>Một</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số</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ngày</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kỉ</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niệm</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sự</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kiện</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của</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gia</a:t>
            </a:r>
            <a:r>
              <a:rPr lang="en-US" sz="2600" spc="120" dirty="0">
                <a:solidFill>
                  <a:srgbClr val="FF0000"/>
                </a:solidFill>
                <a:latin typeface="UTM Avo" panose="02040603050506020204" pitchFamily="18" charset="0"/>
                <a:cs typeface="Arial" panose="020B0604020202020204" pitchFamily="34" charset="0"/>
              </a:rPr>
              <a:t> </a:t>
            </a:r>
            <a:r>
              <a:rPr lang="en-US" sz="2600" spc="120" dirty="0" err="1">
                <a:solidFill>
                  <a:srgbClr val="FF0000"/>
                </a:solidFill>
                <a:latin typeface="UTM Avo" panose="02040603050506020204" pitchFamily="18" charset="0"/>
                <a:cs typeface="Arial" panose="020B0604020202020204" pitchFamily="34" charset="0"/>
              </a:rPr>
              <a:t>đình</a:t>
            </a:r>
            <a:r>
              <a:rPr lang="en-US" sz="2600" spc="120" dirty="0">
                <a:solidFill>
                  <a:srgbClr val="FF0000"/>
                </a:solidFill>
                <a:latin typeface="UTM Avo" panose="020406030505060202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7DD471-11AD-409F-8A0C-1B949AD388F6}"/>
              </a:ext>
            </a:extLst>
          </p:cNvPr>
          <p:cNvGrpSpPr/>
          <p:nvPr/>
        </p:nvGrpSpPr>
        <p:grpSpPr>
          <a:xfrm>
            <a:off x="309040" y="1300674"/>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1900774" y="1669743"/>
            <a:ext cx="9025673" cy="4147161"/>
          </a:xfrm>
          <a:prstGeom prst="rect">
            <a:avLst/>
          </a:prstGeom>
          <a:noFill/>
        </p:spPr>
        <p:txBody>
          <a:bodyPr wrap="square" rtlCol="0">
            <a:spAutoFit/>
          </a:bodyPr>
          <a:lstStyle/>
          <a:p>
            <a:pPr>
              <a:lnSpc>
                <a:spcPct val="150000"/>
              </a:lnSpc>
              <a:buClrTx/>
              <a:defRPr/>
            </a:pPr>
            <a:r>
              <a:rPr lang="vi-VN" sz="3600" b="1" dirty="0">
                <a:solidFill>
                  <a:schemeClr val="bg1"/>
                </a:solidFill>
                <a:latin typeface="+mj-lt"/>
              </a:rPr>
              <a:t>Cô sẽ truyền bút cho 1 bạn và các bạn sẽ lần lượt truyền bút cho nhau khi nghe nhạc. Âm nhạc sẽ tạm dừng, lúc đó bút ở tay bạn nào thì bạn ấy sẽ đứng lên và trả lời câu hỏi của cô.</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2826860" y="484740"/>
            <a:ext cx="7021474" cy="92333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Chiếc bút may mắn</a:t>
            </a:r>
            <a:endParaRPr kumimoji="0" lang="fr-FR"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4004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1355833" y="903245"/>
            <a:ext cx="10152993"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5200" b="1" i="0" u="none" strike="noStrike" cap="none" dirty="0" err="1">
                <a:solidFill>
                  <a:srgbClr val="002060"/>
                </a:solidFill>
                <a:latin typeface="UTM Avo" panose="02040603050506020204" pitchFamily="18" charset="0"/>
                <a:sym typeface="Arial"/>
              </a:rPr>
              <a:t>Chủ</a:t>
            </a:r>
            <a:r>
              <a:rPr lang="en-US" sz="5200" b="1" i="0" u="none" strike="noStrike" cap="none" dirty="0">
                <a:solidFill>
                  <a:srgbClr val="002060"/>
                </a:solidFill>
                <a:latin typeface="UTM Avo" panose="02040603050506020204" pitchFamily="18" charset="0"/>
                <a:sym typeface="Arial"/>
              </a:rPr>
              <a:t> </a:t>
            </a:r>
            <a:r>
              <a:rPr lang="en-US" sz="5200" b="1" i="0" u="none" strike="noStrike" cap="none" dirty="0" err="1">
                <a:solidFill>
                  <a:srgbClr val="002060"/>
                </a:solidFill>
                <a:latin typeface="UTM Avo" panose="02040603050506020204" pitchFamily="18" charset="0"/>
                <a:sym typeface="Arial"/>
              </a:rPr>
              <a:t>đề</a:t>
            </a:r>
            <a:r>
              <a:rPr lang="en-US" sz="5200" b="1" i="0" u="none" strike="noStrike" cap="none" dirty="0">
                <a:solidFill>
                  <a:srgbClr val="002060"/>
                </a:solidFill>
                <a:latin typeface="UTM Avo" panose="02040603050506020204" pitchFamily="18" charset="0"/>
                <a:sym typeface="Arial"/>
              </a:rPr>
              <a:t> 1: Gia </a:t>
            </a:r>
            <a:r>
              <a:rPr lang="en-US" sz="5200" b="1" i="0" u="none" strike="noStrike" cap="none" dirty="0" err="1">
                <a:solidFill>
                  <a:srgbClr val="002060"/>
                </a:solidFill>
                <a:latin typeface="UTM Avo" panose="02040603050506020204" pitchFamily="18" charset="0"/>
                <a:sym typeface="Arial"/>
              </a:rPr>
              <a:t>đình</a:t>
            </a:r>
            <a:endParaRPr sz="5200" b="1" i="0" u="none" strike="noStrike" cap="none" dirty="0">
              <a:solidFill>
                <a:srgbClr val="002060"/>
              </a:solidFill>
              <a:latin typeface="UTM Avo" panose="02040603050506020204" pitchFamily="18" charset="0"/>
              <a:sym typeface="Arial"/>
            </a:endParaRPr>
          </a:p>
        </p:txBody>
      </p:sp>
      <p:sp>
        <p:nvSpPr>
          <p:cNvPr id="85" name="Google Shape;85;p1"/>
          <p:cNvSpPr txBox="1"/>
          <p:nvPr/>
        </p:nvSpPr>
        <p:spPr>
          <a:xfrm>
            <a:off x="1860329" y="3081092"/>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ct val="100000"/>
              <a:buFont typeface="Arial"/>
              <a:buNone/>
            </a:pPr>
            <a:r>
              <a:rPr lang="en-US" sz="5200" b="1" i="0" u="none" strike="noStrike" cap="none" dirty="0" err="1">
                <a:solidFill>
                  <a:srgbClr val="FF0000"/>
                </a:solidFill>
                <a:latin typeface="UTM Avo" panose="02040603050506020204" pitchFamily="18" charset="0"/>
                <a:sym typeface="Arial"/>
              </a:rPr>
              <a:t>Bài</a:t>
            </a:r>
            <a:r>
              <a:rPr lang="en-US" sz="5200" b="1" i="0" u="none" strike="noStrike" cap="none" dirty="0">
                <a:solidFill>
                  <a:srgbClr val="FF0000"/>
                </a:solidFill>
                <a:latin typeface="UTM Avo" panose="02040603050506020204" pitchFamily="18" charset="0"/>
                <a:sym typeface="Arial"/>
              </a:rPr>
              <a:t> 1</a:t>
            </a:r>
            <a:endParaRPr sz="5200" dirty="0">
              <a:latin typeface="UTM Avo" panose="02040603050506020204" pitchFamily="18" charset="0"/>
            </a:endParaRPr>
          </a:p>
          <a:p>
            <a:pPr marL="0" marR="0" lvl="0" indent="0" algn="ctr" rtl="0">
              <a:lnSpc>
                <a:spcPct val="120000"/>
              </a:lnSpc>
              <a:spcBef>
                <a:spcPts val="1000"/>
              </a:spcBef>
              <a:spcAft>
                <a:spcPts val="0"/>
              </a:spcAft>
              <a:buClr>
                <a:srgbClr val="FF0000"/>
              </a:buClr>
              <a:buSzPct val="100000"/>
              <a:buFont typeface="Arial"/>
              <a:buNone/>
            </a:pPr>
            <a:r>
              <a:rPr lang="en-US" sz="5200" b="1" i="0" u="none" strike="noStrike" cap="none" dirty="0" err="1">
                <a:solidFill>
                  <a:srgbClr val="FF0000"/>
                </a:solidFill>
                <a:latin typeface="UTM Avo" panose="02040603050506020204" pitchFamily="18" charset="0"/>
                <a:sym typeface="Arial"/>
              </a:rPr>
              <a:t>Họ</a:t>
            </a:r>
            <a:r>
              <a:rPr lang="en-US" sz="5200" b="1" i="0" u="none" strike="noStrike" cap="none" dirty="0">
                <a:solidFill>
                  <a:srgbClr val="FF0000"/>
                </a:solidFill>
                <a:latin typeface="UTM Avo" panose="02040603050506020204" pitchFamily="18" charset="0"/>
                <a:sym typeface="Arial"/>
              </a:rPr>
              <a:t> </a:t>
            </a:r>
            <a:r>
              <a:rPr lang="en-US" sz="5200" b="1" i="0" u="none" strike="noStrike" cap="none" dirty="0" err="1">
                <a:solidFill>
                  <a:srgbClr val="FF0000"/>
                </a:solidFill>
                <a:latin typeface="UTM Avo" panose="02040603050506020204" pitchFamily="18" charset="0"/>
                <a:sym typeface="Arial"/>
              </a:rPr>
              <a:t>hàng</a:t>
            </a:r>
            <a:r>
              <a:rPr lang="en-US" sz="5200" b="1" i="0" u="none" strike="noStrike" cap="none" dirty="0">
                <a:solidFill>
                  <a:srgbClr val="FF0000"/>
                </a:solidFill>
                <a:latin typeface="UTM Avo" panose="02040603050506020204" pitchFamily="18" charset="0"/>
                <a:sym typeface="Arial"/>
              </a:rPr>
              <a:t> </a:t>
            </a:r>
            <a:r>
              <a:rPr lang="en-US" sz="5200" b="1" i="0" u="none" strike="noStrike" cap="none" dirty="0" err="1">
                <a:solidFill>
                  <a:srgbClr val="FF0000"/>
                </a:solidFill>
                <a:latin typeface="UTM Avo" panose="02040603050506020204" pitchFamily="18" charset="0"/>
                <a:sym typeface="Arial"/>
              </a:rPr>
              <a:t>nội</a:t>
            </a:r>
            <a:r>
              <a:rPr lang="en-US" sz="5200" b="1" i="0" u="none" strike="noStrike" cap="none" dirty="0">
                <a:solidFill>
                  <a:srgbClr val="FF0000"/>
                </a:solidFill>
                <a:latin typeface="UTM Avo" panose="02040603050506020204" pitchFamily="18" charset="0"/>
                <a:sym typeface="Arial"/>
              </a:rPr>
              <a:t>, </a:t>
            </a:r>
            <a:r>
              <a:rPr lang="en-US" sz="5200" b="1" i="0" u="none" strike="noStrike" cap="none" dirty="0" err="1">
                <a:solidFill>
                  <a:srgbClr val="FF0000"/>
                </a:solidFill>
                <a:latin typeface="UTM Avo" panose="02040603050506020204" pitchFamily="18" charset="0"/>
                <a:sym typeface="Arial"/>
              </a:rPr>
              <a:t>ngoại</a:t>
            </a:r>
            <a:r>
              <a:rPr lang="en-US" sz="5200" b="1" i="0" u="none" strike="noStrike" cap="none" dirty="0">
                <a:solidFill>
                  <a:srgbClr val="FF0000"/>
                </a:solidFill>
                <a:latin typeface="UTM Avo" panose="02040603050506020204" pitchFamily="18" charset="0"/>
                <a:sym typeface="Arial"/>
              </a:rPr>
              <a:t> ( </a:t>
            </a:r>
            <a:r>
              <a:rPr lang="vi-VN" sz="5200" b="1" i="0" u="none" strike="noStrike" cap="none" dirty="0">
                <a:solidFill>
                  <a:srgbClr val="FF0000"/>
                </a:solidFill>
                <a:latin typeface="UTM Avo" panose="02040603050506020204" pitchFamily="18" charset="0"/>
                <a:sym typeface="Arial"/>
              </a:rPr>
              <a:t>Tiết 2 )</a:t>
            </a:r>
            <a:endParaRPr sz="5200" b="1" i="0" u="none" strike="noStrike" cap="none" dirty="0">
              <a:solidFill>
                <a:srgbClr val="FF0000"/>
              </a:solidFill>
              <a:latin typeface="UTM Avo" panose="02040603050506020204" pitchFamily="18" charset="0"/>
              <a:sym typeface="Arial"/>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dirty="0">
                <a:solidFill>
                  <a:schemeClr val="lt1"/>
                </a:solidFill>
                <a:effectLst>
                  <a:outerShdw blurRad="38100" dist="38100" dir="2700000" algn="tl">
                    <a:srgbClr val="000000">
                      <a:alpha val="43137"/>
                    </a:srgbClr>
                  </a:outerShdw>
                </a:effectLst>
                <a:latin typeface="UTM Avo" panose="02040603050506020204" pitchFamily="18" charset="0"/>
                <a:sym typeface="Arial"/>
              </a:rPr>
              <a:t>TNXH 3</a:t>
            </a:r>
            <a:endParaRPr sz="3600" b="0" i="0" u="none" strike="noStrike" cap="none" dirty="0">
              <a:solidFill>
                <a:schemeClr val="lt1"/>
              </a:solidFill>
              <a:effectLst>
                <a:outerShdw blurRad="38100" dist="38100" dir="2700000" algn="tl">
                  <a:srgbClr val="000000">
                    <a:alpha val="43137"/>
                  </a:srgbClr>
                </a:outerShdw>
              </a:effectLst>
              <a:latin typeface="UTM Avo" panose="02040603050506020204" pitchFamily="18"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2"/>
        <p:cNvGrpSpPr/>
        <p:nvPr/>
      </p:nvGrpSpPr>
      <p:grpSpPr>
        <a:xfrm>
          <a:off x="0" y="0"/>
          <a:ext cx="0" cy="0"/>
          <a:chOff x="0" y="0"/>
          <a:chExt cx="0" cy="0"/>
        </a:xfrm>
      </p:grpSpPr>
      <p:sp>
        <p:nvSpPr>
          <p:cNvPr id="5" name="TextBox 7">
            <a:extLst>
              <a:ext uri="{FF2B5EF4-FFF2-40B4-BE49-F238E27FC236}">
                <a16:creationId xmlns:a16="http://schemas.microsoft.com/office/drawing/2014/main" id="{554770E7-B522-816C-5AB5-6AB78C3F1969}"/>
              </a:ext>
            </a:extLst>
          </p:cNvPr>
          <p:cNvSpPr txBox="1"/>
          <p:nvPr/>
        </p:nvSpPr>
        <p:spPr>
          <a:xfrm>
            <a:off x="428014" y="1507846"/>
            <a:ext cx="9991632" cy="478657"/>
          </a:xfrm>
          <a:prstGeom prst="rect">
            <a:avLst/>
          </a:prstGeom>
        </p:spPr>
        <p:txBody>
          <a:bodyPr wrap="square" lIns="0" tIns="0" rIns="0" bIns="0" rtlCol="0" anchor="t">
            <a:spAutoFit/>
          </a:bodyPr>
          <a:lstStyle/>
          <a:p>
            <a:pPr>
              <a:lnSpc>
                <a:spcPts val="4320"/>
              </a:lnSpc>
            </a:pPr>
            <a:r>
              <a:rPr lang="en-US" sz="2600" b="1" spc="120" dirty="0">
                <a:latin typeface="UTM Avo" panose="02040603050506020204" pitchFamily="18" charset="0"/>
                <a:cs typeface="Arial" panose="020B0604020202020204" pitchFamily="34" charset="0"/>
              </a:rPr>
              <a:t>2. </a:t>
            </a:r>
            <a:r>
              <a:rPr lang="en-US" sz="2600" b="1" spc="120" dirty="0" err="1">
                <a:latin typeface="UTM Avo" panose="02040603050506020204" pitchFamily="18" charset="0"/>
                <a:cs typeface="Arial" panose="020B0604020202020204" pitchFamily="34" charset="0"/>
              </a:rPr>
              <a:t>Tình</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cảm</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và</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sự</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gắn</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bó</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của</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em</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với</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họ</a:t>
            </a:r>
            <a:r>
              <a:rPr lang="en-US" sz="2600" b="1" spc="120" dirty="0">
                <a:latin typeface="UTM Avo" panose="02040603050506020204" pitchFamily="18" charset="0"/>
                <a:cs typeface="Arial" panose="020B0604020202020204" pitchFamily="34" charset="0"/>
              </a:rPr>
              <a:t> </a:t>
            </a:r>
            <a:r>
              <a:rPr lang="en-US" sz="2600" b="1" spc="120" dirty="0" err="1">
                <a:latin typeface="UTM Avo" panose="02040603050506020204" pitchFamily="18" charset="0"/>
                <a:cs typeface="Arial" panose="020B0604020202020204" pitchFamily="34" charset="0"/>
              </a:rPr>
              <a:t>hàng</a:t>
            </a:r>
            <a:endParaRPr lang="en-US" sz="2600" b="1" spc="120" dirty="0">
              <a:latin typeface="UTM Avo" panose="02040603050506020204" pitchFamily="18" charset="0"/>
              <a:cs typeface="Arial" panose="020B0604020202020204" pitchFamily="34" charset="0"/>
            </a:endParaRPr>
          </a:p>
        </p:txBody>
      </p:sp>
      <p:sp>
        <p:nvSpPr>
          <p:cNvPr id="7" name="TextBox 6">
            <a:extLst>
              <a:ext uri="{FF2B5EF4-FFF2-40B4-BE49-F238E27FC236}">
                <a16:creationId xmlns:a16="http://schemas.microsoft.com/office/drawing/2014/main" id="{C93366E9-AB11-1D39-4996-18F12FF0988F}"/>
              </a:ext>
            </a:extLst>
          </p:cNvPr>
          <p:cNvSpPr txBox="1"/>
          <p:nvPr/>
        </p:nvSpPr>
        <p:spPr>
          <a:xfrm>
            <a:off x="365456" y="2089015"/>
            <a:ext cx="11461087" cy="2430922"/>
          </a:xfrm>
          <a:prstGeom prst="rect">
            <a:avLst/>
          </a:prstGeom>
          <a:noFill/>
        </p:spPr>
        <p:txBody>
          <a:bodyPr wrap="square" rtlCol="0">
            <a:spAutoFit/>
          </a:bodyPr>
          <a:lstStyle/>
          <a:p>
            <a:pPr>
              <a:lnSpc>
                <a:spcPct val="150000"/>
              </a:lnSpc>
            </a:pPr>
            <a:r>
              <a:rPr lang="en-US" sz="2600" b="1" dirty="0">
                <a:latin typeface="UTM Avo" panose="02040603050506020204" pitchFamily="18" charset="0"/>
                <a:cs typeface="Arial" panose="020B0604020202020204" pitchFamily="34" charset="0"/>
              </a:rPr>
              <a:t>Quan </a:t>
            </a:r>
            <a:r>
              <a:rPr lang="en-US" sz="2600" b="1" dirty="0" err="1">
                <a:latin typeface="UTM Avo" panose="02040603050506020204" pitchFamily="18" charset="0"/>
                <a:cs typeface="Arial" panose="020B0604020202020204" pitchFamily="34" charset="0"/>
              </a:rPr>
              <a:t>sát</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các</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hình</a:t>
            </a:r>
            <a:r>
              <a:rPr lang="en-US" sz="2600" b="1" dirty="0">
                <a:latin typeface="UTM Avo" panose="02040603050506020204" pitchFamily="18" charset="0"/>
                <a:cs typeface="Arial" panose="020B0604020202020204" pitchFamily="34" charset="0"/>
              </a:rPr>
              <a:t> 1 – 4 ở </a:t>
            </a:r>
            <a:r>
              <a:rPr lang="en-US" sz="2600" b="1" dirty="0" err="1">
                <a:latin typeface="UTM Avo" panose="02040603050506020204" pitchFamily="18" charset="0"/>
                <a:cs typeface="Arial" panose="020B0604020202020204" pitchFamily="34" charset="0"/>
              </a:rPr>
              <a:t>trang</a:t>
            </a:r>
            <a:r>
              <a:rPr lang="en-US" sz="2600" b="1" dirty="0">
                <a:latin typeface="UTM Avo" panose="02040603050506020204" pitchFamily="18" charset="0"/>
                <a:cs typeface="Arial" panose="020B0604020202020204" pitchFamily="34" charset="0"/>
              </a:rPr>
              <a:t> 8 SGK </a:t>
            </a:r>
            <a:r>
              <a:rPr lang="vi-VN" sz="2600" b="1" dirty="0">
                <a:latin typeface="UTM Avo" panose="02040603050506020204" pitchFamily="18" charset="0"/>
                <a:cs typeface="Arial" panose="020B0604020202020204" pitchFamily="34" charset="0"/>
              </a:rPr>
              <a:t>và</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trả</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lời</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các</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câu</a:t>
            </a:r>
            <a:r>
              <a:rPr lang="en-US" sz="2600" b="1" dirty="0">
                <a:latin typeface="UTM Avo" panose="02040603050506020204" pitchFamily="18" charset="0"/>
                <a:cs typeface="Arial" panose="020B0604020202020204" pitchFamily="34" charset="0"/>
              </a:rPr>
              <a:t> </a:t>
            </a:r>
            <a:r>
              <a:rPr lang="en-US" sz="2600" b="1" dirty="0" err="1">
                <a:latin typeface="UTM Avo" panose="02040603050506020204" pitchFamily="18" charset="0"/>
                <a:cs typeface="Arial" panose="020B0604020202020204" pitchFamily="34" charset="0"/>
              </a:rPr>
              <a:t>hỏi</a:t>
            </a:r>
            <a:r>
              <a:rPr lang="en-US" sz="2600" b="1" dirty="0">
                <a:latin typeface="UTM Avo" panose="02040603050506020204" pitchFamily="18" charset="0"/>
                <a:cs typeface="Arial" panose="020B0604020202020204" pitchFamily="34" charset="0"/>
              </a:rPr>
              <a:t>:</a:t>
            </a:r>
          </a:p>
          <a:p>
            <a:pPr marL="457200" indent="-457200">
              <a:lnSpc>
                <a:spcPct val="150000"/>
              </a:lnSpc>
              <a:buFont typeface="Wingdings" panose="05000000000000000000" pitchFamily="2" charset="2"/>
              <a:buChar char="§"/>
            </a:pPr>
            <a:r>
              <a:rPr lang="en-US" sz="2600" dirty="0" err="1">
                <a:latin typeface="UTM Avo" panose="02040603050506020204" pitchFamily="18" charset="0"/>
                <a:cs typeface="Arial" panose="020B0604020202020204" pitchFamily="34" charset="0"/>
              </a:rPr>
              <a:t>Chỉ</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ra</a:t>
            </a:r>
            <a:r>
              <a:rPr lang="en-US" sz="2600" dirty="0">
                <a:latin typeface="UTM Avo" panose="02040603050506020204" pitchFamily="18" charset="0"/>
                <a:cs typeface="Arial" panose="020B0604020202020204" pitchFamily="34" charset="0"/>
              </a:rPr>
              <a:t> </a:t>
            </a:r>
            <a:r>
              <a:rPr lang="vi-VN" sz="2600" dirty="0">
                <a:latin typeface="UTM Avo" panose="02040603050506020204" pitchFamily="18" charset="0"/>
                <a:cs typeface="Arial" panose="020B0604020202020204" pitchFamily="34" charset="0"/>
              </a:rPr>
              <a:t>những việc làm thể hiện tình cảm, sự gắn bó của bạn Hà và bạn An với họ hàng nội, ngoại</a:t>
            </a:r>
            <a:r>
              <a:rPr lang="en-US" sz="2600" dirty="0">
                <a:latin typeface="UTM Avo" panose="02040603050506020204" pitchFamily="18" charset="0"/>
                <a:cs typeface="Arial" panose="020B0604020202020204" pitchFamily="34" charset="0"/>
              </a:rPr>
              <a:t>?</a:t>
            </a:r>
          </a:p>
          <a:p>
            <a:pPr marL="457200" indent="-457200">
              <a:lnSpc>
                <a:spcPct val="150000"/>
              </a:lnSpc>
              <a:buFont typeface="Wingdings" panose="05000000000000000000" pitchFamily="2" charset="2"/>
              <a:buChar char="§"/>
            </a:pPr>
            <a:r>
              <a:rPr lang="en-US" sz="2600" dirty="0">
                <a:latin typeface="UTM Avo" panose="02040603050506020204" pitchFamily="18" charset="0"/>
                <a:cs typeface="Arial" panose="020B0604020202020204" pitchFamily="34" charset="0"/>
              </a:rPr>
              <a:t>Em </a:t>
            </a:r>
            <a:r>
              <a:rPr lang="en-US" sz="2600" dirty="0" err="1">
                <a:latin typeface="UTM Avo" panose="02040603050506020204" pitchFamily="18" charset="0"/>
                <a:cs typeface="Arial" panose="020B0604020202020204" pitchFamily="34" charset="0"/>
              </a:rPr>
              <a:t>đã</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làm</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gì</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để</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thể</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hiện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sự</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gắn</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bó</a:t>
            </a:r>
            <a:r>
              <a:rPr lang="en-US" sz="2600" dirty="0">
                <a:latin typeface="UTM Avo" panose="02040603050506020204" pitchFamily="18" charset="0"/>
                <a:cs typeface="Arial" panose="020B0604020202020204" pitchFamily="34" charset="0"/>
              </a:rPr>
              <a:t> </a:t>
            </a:r>
            <a:r>
              <a:rPr lang="en-US" sz="2600" dirty="0" err="1">
                <a:latin typeface="UTM Avo" panose="02040603050506020204" pitchFamily="18" charset="0"/>
                <a:cs typeface="Arial" panose="020B0604020202020204" pitchFamily="34" charset="0"/>
              </a:rPr>
              <a:t>với</a:t>
            </a:r>
            <a:r>
              <a:rPr lang="en-US" sz="2600" dirty="0">
                <a:latin typeface="UTM Avo" panose="02040603050506020204" pitchFamily="18" charset="0"/>
                <a:cs typeface="Arial" panose="020B0604020202020204" pitchFamily="34" charset="0"/>
              </a:rPr>
              <a:t> </a:t>
            </a:r>
            <a:r>
              <a:rPr lang="vi-VN" sz="2600" dirty="0">
                <a:latin typeface="UTM Avo" panose="02040603050506020204" pitchFamily="18" charset="0"/>
                <a:cs typeface="Arial" panose="020B0604020202020204" pitchFamily="34" charset="0"/>
              </a:rPr>
              <a:t>những người </a:t>
            </a:r>
            <a:r>
              <a:rPr lang="en-US" sz="2600" dirty="0" err="1">
                <a:latin typeface="UTM Avo" panose="02040603050506020204" pitchFamily="18" charset="0"/>
                <a:cs typeface="Arial" panose="020B0604020202020204" pitchFamily="34" charset="0"/>
              </a:rPr>
              <a:t>họ</a:t>
            </a:r>
            <a:r>
              <a:rPr lang="en-US" sz="2600" dirty="0">
                <a:latin typeface="UTM Avo" panose="02040603050506020204" pitchFamily="18" charset="0"/>
                <a:cs typeface="Arial" panose="020B0604020202020204" pitchFamily="34" charset="0"/>
              </a:rPr>
              <a:t> </a:t>
            </a:r>
            <a:r>
              <a:rPr lang="vi-VN" sz="2600" dirty="0">
                <a:latin typeface="UTM Avo" panose="02040603050506020204" pitchFamily="18" charset="0"/>
                <a:cs typeface="Arial" panose="020B0604020202020204" pitchFamily="34" charset="0"/>
              </a:rPr>
              <a:t>hà</a:t>
            </a:r>
            <a:r>
              <a:rPr lang="en-US" sz="2600" dirty="0">
                <a:latin typeface="UTM Avo" panose="02040603050506020204" pitchFamily="18" charset="0"/>
                <a:cs typeface="Arial" panose="020B0604020202020204" pitchFamily="34" charset="0"/>
              </a:rPr>
              <a:t>ng </a:t>
            </a:r>
            <a:r>
              <a:rPr lang="vi-VN" sz="2600" dirty="0">
                <a:latin typeface="UTM Avo" panose="02040603050506020204" pitchFamily="18" charset="0"/>
                <a:cs typeface="Arial" panose="020B0604020202020204" pitchFamily="34" charset="0"/>
              </a:rPr>
              <a:t>nội, ngoại</a:t>
            </a:r>
            <a:r>
              <a:rPr lang="en-US" sz="2600" dirty="0">
                <a:latin typeface="UTM Avo" panose="02040603050506020204" pitchFamily="18" charset="0"/>
                <a:cs typeface="Arial" panose="020B0604020202020204" pitchFamily="34" charset="0"/>
              </a:rPr>
              <a:t>?</a:t>
            </a:r>
          </a:p>
        </p:txBody>
      </p:sp>
      <p:pic>
        <p:nvPicPr>
          <p:cNvPr id="3" name="Picture 2">
            <a:extLst>
              <a:ext uri="{FF2B5EF4-FFF2-40B4-BE49-F238E27FC236}">
                <a16:creationId xmlns:a16="http://schemas.microsoft.com/office/drawing/2014/main" id="{5C1D1929-BF96-1CBA-B0CC-873051BE8A8C}"/>
              </a:ext>
            </a:extLst>
          </p:cNvPr>
          <p:cNvPicPr>
            <a:picLocks noChangeAspect="1"/>
          </p:cNvPicPr>
          <p:nvPr/>
        </p:nvPicPr>
        <p:blipFill>
          <a:blip r:embed="rId6"/>
          <a:stretch>
            <a:fillRect/>
          </a:stretch>
        </p:blipFill>
        <p:spPr>
          <a:xfrm>
            <a:off x="0" y="4790202"/>
            <a:ext cx="3522626" cy="1921843"/>
          </a:xfrm>
          <a:prstGeom prst="rect">
            <a:avLst/>
          </a:prstGeom>
        </p:spPr>
      </p:pic>
      <p:pic>
        <p:nvPicPr>
          <p:cNvPr id="12" name="Picture 11">
            <a:extLst>
              <a:ext uri="{FF2B5EF4-FFF2-40B4-BE49-F238E27FC236}">
                <a16:creationId xmlns:a16="http://schemas.microsoft.com/office/drawing/2014/main" id="{8617094B-91F0-B805-6786-BA81A8E26E93}"/>
              </a:ext>
            </a:extLst>
          </p:cNvPr>
          <p:cNvPicPr>
            <a:picLocks noChangeAspect="1"/>
          </p:cNvPicPr>
          <p:nvPr/>
        </p:nvPicPr>
        <p:blipFill>
          <a:blip r:embed="rId7"/>
          <a:stretch>
            <a:fillRect/>
          </a:stretch>
        </p:blipFill>
        <p:spPr>
          <a:xfrm>
            <a:off x="3522627" y="4768985"/>
            <a:ext cx="3004098" cy="1930885"/>
          </a:xfrm>
          <a:prstGeom prst="rect">
            <a:avLst/>
          </a:prstGeom>
        </p:spPr>
      </p:pic>
      <p:pic>
        <p:nvPicPr>
          <p:cNvPr id="14" name="Picture 13">
            <a:extLst>
              <a:ext uri="{FF2B5EF4-FFF2-40B4-BE49-F238E27FC236}">
                <a16:creationId xmlns:a16="http://schemas.microsoft.com/office/drawing/2014/main" id="{DDA757F9-805A-F036-D2F5-B86AFC9B0ABD}"/>
              </a:ext>
            </a:extLst>
          </p:cNvPr>
          <p:cNvPicPr>
            <a:picLocks noChangeAspect="1"/>
          </p:cNvPicPr>
          <p:nvPr/>
        </p:nvPicPr>
        <p:blipFill>
          <a:blip r:embed="rId8"/>
          <a:stretch>
            <a:fillRect/>
          </a:stretch>
        </p:blipFill>
        <p:spPr>
          <a:xfrm>
            <a:off x="6526725" y="4790202"/>
            <a:ext cx="3029191" cy="1921843"/>
          </a:xfrm>
          <a:prstGeom prst="rect">
            <a:avLst/>
          </a:prstGeom>
        </p:spPr>
      </p:pic>
      <p:pic>
        <p:nvPicPr>
          <p:cNvPr id="16" name="Picture 15">
            <a:extLst>
              <a:ext uri="{FF2B5EF4-FFF2-40B4-BE49-F238E27FC236}">
                <a16:creationId xmlns:a16="http://schemas.microsoft.com/office/drawing/2014/main" id="{DCB6C893-98A5-6343-BE32-8C90617D281E}"/>
              </a:ext>
            </a:extLst>
          </p:cNvPr>
          <p:cNvPicPr>
            <a:picLocks noChangeAspect="1"/>
          </p:cNvPicPr>
          <p:nvPr/>
        </p:nvPicPr>
        <p:blipFill>
          <a:blip r:embed="rId9"/>
          <a:stretch>
            <a:fillRect/>
          </a:stretch>
        </p:blipFill>
        <p:spPr>
          <a:xfrm>
            <a:off x="9555916" y="4811420"/>
            <a:ext cx="2637507" cy="1921842"/>
          </a:xfrm>
          <a:prstGeom prst="rect">
            <a:avLst/>
          </a:prstGeom>
        </p:spPr>
      </p:pic>
      <p:pic>
        <p:nvPicPr>
          <p:cNvPr id="4" name="Đếm ngược 3 phút có tiếng">
            <a:hlinkClick r:id="" action="ppaction://media"/>
            <a:extLst>
              <a:ext uri="{FF2B5EF4-FFF2-40B4-BE49-F238E27FC236}">
                <a16:creationId xmlns:a16="http://schemas.microsoft.com/office/drawing/2014/main" id="{75A21296-3619-5D3B-BCA7-EF8C22D4F0C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0963" y="0"/>
            <a:ext cx="1951037" cy="1096963"/>
          </a:xfrm>
          <a:prstGeom prst="rect">
            <a:avLst/>
          </a:prstGeom>
        </p:spPr>
      </p:pic>
    </p:spTree>
    <p:extLst>
      <p:ext uri="{BB962C8B-B14F-4D97-AF65-F5344CB8AC3E}">
        <p14:creationId xmlns:p14="http://schemas.microsoft.com/office/powerpoint/2010/main" val="31895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anim calcmode="lin" valueType="num">
                                      <p:cBhvr>
                                        <p:cTn id="20" dur="250" fill="hold"/>
                                        <p:tgtEl>
                                          <p:spTgt spid="14"/>
                                        </p:tgtEl>
                                        <p:attrNameLst>
                                          <p:attrName>ppt_x</p:attrName>
                                        </p:attrNameLst>
                                      </p:cBhvr>
                                      <p:tavLst>
                                        <p:tav tm="0">
                                          <p:val>
                                            <p:strVal val="#ppt_x"/>
                                          </p:val>
                                        </p:tav>
                                        <p:tav tm="100000">
                                          <p:val>
                                            <p:strVal val="#ppt_x"/>
                                          </p:val>
                                        </p:tav>
                                      </p:tavLst>
                                    </p:anim>
                                    <p:anim calcmode="lin" valueType="num">
                                      <p:cBhvr>
                                        <p:cTn id="21" dur="2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7DD471-11AD-409F-8A0C-1B949AD388F6}"/>
              </a:ext>
            </a:extLst>
          </p:cNvPr>
          <p:cNvGrpSpPr/>
          <p:nvPr/>
        </p:nvGrpSpPr>
        <p:grpSpPr>
          <a:xfrm>
            <a:off x="309040" y="1300674"/>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1900774" y="1669743"/>
            <a:ext cx="9025673" cy="41446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Dưới đáy đại dương sâu thẳm đang ẩn chứa rất nhiều kho báu. Các em hãy cùng nhau đi tìm kho báu bằng cách giơ tay trả lời các câu hỏi trên màn hình. Thời gian cho mỗi câu hỏi là 5 giây.</a:t>
            </a:r>
          </a:p>
        </p:txBody>
      </p:sp>
      <p:sp>
        <p:nvSpPr>
          <p:cNvPr id="18" name="TextBox 17">
            <a:extLst>
              <a:ext uri="{FF2B5EF4-FFF2-40B4-BE49-F238E27FC236}">
                <a16:creationId xmlns:a16="http://schemas.microsoft.com/office/drawing/2014/main" id="{2C57131F-C79D-4825-BD7B-1FBE387F303C}"/>
              </a:ext>
            </a:extLst>
          </p:cNvPr>
          <p:cNvSpPr txBox="1"/>
          <p:nvPr/>
        </p:nvSpPr>
        <p:spPr>
          <a:xfrm>
            <a:off x="3947737" y="480602"/>
            <a:ext cx="5392823" cy="92333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Đi tìm kho báu</a:t>
            </a:r>
            <a:endParaRPr kumimoji="0" lang="fr-FR"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1726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ADMIN\Desktop\game_scre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clip-art-pirate-ship-cliparts-that-you-can-download-to--29666.png">
            <a:hlinkClick r:id="rId6" action="ppaction://hlinksldjump"/>
          </p:cNvPr>
          <p:cNvPicPr>
            <a:picLocks noChangeAspect="1"/>
          </p:cNvPicPr>
          <p:nvPr/>
        </p:nvPicPr>
        <p:blipFill>
          <a:blip r:embed="rId7" cstate="print"/>
          <a:stretch>
            <a:fillRect/>
          </a:stretch>
        </p:blipFill>
        <p:spPr>
          <a:xfrm>
            <a:off x="3352800" y="838200"/>
            <a:ext cx="3505200" cy="2503714"/>
          </a:xfrm>
          <a:prstGeom prst="rect">
            <a:avLst/>
          </a:prstGeom>
        </p:spPr>
      </p:pic>
      <p:pic>
        <p:nvPicPr>
          <p:cNvPr id="9" name="Picture 8" descr="disney-jake-and-the-neverland-pirates-clip-art-images--29662.gif">
            <a:hlinkClick r:id="rId6" action="ppaction://hlinksldjump"/>
          </p:cNvPr>
          <p:cNvPicPr>
            <a:picLocks noChangeAspect="1"/>
          </p:cNvPicPr>
          <p:nvPr/>
        </p:nvPicPr>
        <p:blipFill>
          <a:blip r:embed="rId8" cstate="print"/>
          <a:stretch>
            <a:fillRect/>
          </a:stretch>
        </p:blipFill>
        <p:spPr>
          <a:xfrm>
            <a:off x="6553200" y="1143000"/>
            <a:ext cx="2286000" cy="1981200"/>
          </a:xfrm>
          <a:prstGeom prst="rect">
            <a:avLst/>
          </a:prstGeom>
        </p:spPr>
      </p:pic>
      <p:pic>
        <p:nvPicPr>
          <p:cNvPr id="10" name="Picture 9" descr="020cafd9e8d2e8024e60e3d66391fe0e.png">
            <a:hlinkClick r:id="rId6" action="ppaction://hlinksldjump"/>
          </p:cNvPr>
          <p:cNvPicPr>
            <a:picLocks noChangeAspect="1"/>
          </p:cNvPicPr>
          <p:nvPr/>
        </p:nvPicPr>
        <p:blipFill>
          <a:blip r:embed="rId9" cstate="print"/>
          <a:stretch>
            <a:fillRect/>
          </a:stretch>
        </p:blipFill>
        <p:spPr>
          <a:xfrm>
            <a:off x="6781800" y="5105400"/>
            <a:ext cx="2438400" cy="2209800"/>
          </a:xfrm>
          <a:prstGeom prst="rect">
            <a:avLst/>
          </a:prstGeom>
        </p:spPr>
      </p:pic>
      <p:pic>
        <p:nvPicPr>
          <p:cNvPr id="12" name="Picture 11" descr="fb44a5326e85d476b1b0027a81526e0e.png">
            <a:hlinkClick r:id="rId10" action="ppaction://hlinksldjump"/>
          </p:cNvPr>
          <p:cNvPicPr>
            <a:picLocks noChangeAspect="1"/>
          </p:cNvPicPr>
          <p:nvPr/>
        </p:nvPicPr>
        <p:blipFill>
          <a:blip r:embed="rId11" cstate="print"/>
          <a:stretch>
            <a:fillRect/>
          </a:stretch>
        </p:blipFill>
        <p:spPr>
          <a:xfrm>
            <a:off x="4572000" y="5562600"/>
            <a:ext cx="1905000" cy="1295400"/>
          </a:xfrm>
          <a:prstGeom prst="rect">
            <a:avLst/>
          </a:prstGeom>
        </p:spPr>
      </p:pic>
      <p:pic>
        <p:nvPicPr>
          <p:cNvPr id="13" name="Picture 12" descr="41de1940fddd4979ee9c546aa68145dc.png">
            <a:hlinkClick r:id="rId12" action="ppaction://hlinksldjump"/>
          </p:cNvPr>
          <p:cNvPicPr>
            <a:picLocks noChangeAspect="1"/>
          </p:cNvPicPr>
          <p:nvPr/>
        </p:nvPicPr>
        <p:blipFill>
          <a:blip r:embed="rId13" cstate="print"/>
          <a:stretch>
            <a:fillRect/>
          </a:stretch>
        </p:blipFill>
        <p:spPr>
          <a:xfrm>
            <a:off x="8686800" y="5029200"/>
            <a:ext cx="2133600" cy="2133600"/>
          </a:xfrm>
          <a:prstGeom prst="rect">
            <a:avLst/>
          </a:prstGeom>
        </p:spPr>
      </p:pic>
      <p:pic>
        <p:nvPicPr>
          <p:cNvPr id="14" name="Picture 7" descr="C:\Users\ADMIN\Desktop\Doreamon cau ca\animated-tropical-fish-5-2.gif">
            <a:hlinkClick r:id="rId10"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726" y="3384030"/>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719548b26d2f34b9b299abba325ffd.png">
            <a:hlinkClick r:id="rId15" action="ppaction://hlinksldjump"/>
          </p:cNvPr>
          <p:cNvPicPr>
            <a:picLocks noChangeAspect="1"/>
          </p:cNvPicPr>
          <p:nvPr/>
        </p:nvPicPr>
        <p:blipFill>
          <a:blip r:embed="rId16" cstate="print"/>
          <a:stretch>
            <a:fillRect/>
          </a:stretch>
        </p:blipFill>
        <p:spPr>
          <a:xfrm>
            <a:off x="2057400" y="5257800"/>
            <a:ext cx="2133600" cy="1600200"/>
          </a:xfrm>
          <a:prstGeom prst="rect">
            <a:avLst/>
          </a:prstGeom>
        </p:spPr>
      </p:pic>
      <p:pic>
        <p:nvPicPr>
          <p:cNvPr id="11" name="Picture 10" descr="3e0d0b8091e5297e6b938ce3eaa17115.png"/>
          <p:cNvPicPr>
            <a:picLocks noChangeAspect="1"/>
          </p:cNvPicPr>
          <p:nvPr/>
        </p:nvPicPr>
        <p:blipFill>
          <a:blip r:embed="rId17" cstate="print"/>
          <a:stretch>
            <a:fillRect/>
          </a:stretch>
        </p:blipFill>
        <p:spPr>
          <a:xfrm flipH="1">
            <a:off x="12170764" y="3694574"/>
            <a:ext cx="2090890" cy="1145940"/>
          </a:xfrm>
          <a:prstGeom prst="rect">
            <a:avLst/>
          </a:prstGeom>
        </p:spPr>
      </p:pic>
      <p:pic>
        <p:nvPicPr>
          <p:cNvPr id="2" name="Picture 1" descr="Logo, company name&#10;&#10;Description automatically generated">
            <a:extLst>
              <a:ext uri="{FF2B5EF4-FFF2-40B4-BE49-F238E27FC236}">
                <a16:creationId xmlns:a16="http://schemas.microsoft.com/office/drawing/2014/main" id="{3D4517ED-5C2D-69B9-5D68-82F4B0EA9CC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FA828D72-6A2C-0C41-D77B-CEC9B75D2A7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474788" y="2451100"/>
            <a:ext cx="609600" cy="609600"/>
          </a:xfrm>
          <a:prstGeom prst="rect">
            <a:avLst/>
          </a:prstGeom>
        </p:spPr>
      </p:pic>
      <p:pic>
        <p:nvPicPr>
          <p:cNvPr id="5" name="Am-thanh-tra-loi-dung-chinh-xac-www_tiengdong_com">
            <a:hlinkClick r:id="" action="ppaction://media"/>
            <a:extLst>
              <a:ext uri="{FF2B5EF4-FFF2-40B4-BE49-F238E27FC236}">
                <a16:creationId xmlns:a16="http://schemas.microsoft.com/office/drawing/2014/main" id="{D9F86808-FE2F-6AD2-3BDB-B488F6BB26B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019300" y="4724400"/>
            <a:ext cx="609600" cy="609600"/>
          </a:xfrm>
          <a:prstGeom prst="rect">
            <a:avLst/>
          </a:prstGeom>
        </p:spPr>
      </p:pic>
      <p:pic>
        <p:nvPicPr>
          <p:cNvPr id="6" name="Am-thanh-tra-loi-dung-chinh-xac-www_tiengdong_com">
            <a:hlinkClick r:id="" action="ppaction://media"/>
            <a:extLst>
              <a:ext uri="{FF2B5EF4-FFF2-40B4-BE49-F238E27FC236}">
                <a16:creationId xmlns:a16="http://schemas.microsoft.com/office/drawing/2014/main" id="{9098CDDF-CE90-2097-625F-6554C696EF7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 y="5318178"/>
            <a:ext cx="609600" cy="609600"/>
          </a:xfrm>
          <a:prstGeom prst="rect">
            <a:avLst/>
          </a:prstGeom>
        </p:spPr>
      </p:pic>
      <p:pic>
        <p:nvPicPr>
          <p:cNvPr id="15" name="Am-thanh-tra-loi-dung-chinh-xac-www_tiengdong_com">
            <a:hlinkClick r:id="" action="ppaction://media"/>
            <a:extLst>
              <a:ext uri="{FF2B5EF4-FFF2-40B4-BE49-F238E27FC236}">
                <a16:creationId xmlns:a16="http://schemas.microsoft.com/office/drawing/2014/main" id="{9B658BA8-4954-FBF3-07C3-B7EC0AC03C5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41920" y="3797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0.02777 L 1.11022E-16 -4.44444E-6 " pathEditMode="relative" rAng="0" ptsTypes="AA">
                                      <p:cBhvr>
                                        <p:cTn id="6" dur="2000" fill="hold"/>
                                        <p:tgtEl>
                                          <p:spTgt spid="9"/>
                                        </p:tgtEl>
                                        <p:attrNameLst>
                                          <p:attrName>ppt_x</p:attrName>
                                          <p:attrName>ppt_y</p:attrName>
                                        </p:attrNameLst>
                                      </p:cBhvr>
                                      <p:rCtr x="0" y="14"/>
                                    </p:animMotion>
                                  </p:childTnLst>
                                </p:cTn>
                              </p:par>
                              <p:par>
                                <p:cTn id="7"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8" dur="27000" fill="hold"/>
                                        <p:tgtEl>
                                          <p:spTgt spid="14"/>
                                        </p:tgtEl>
                                        <p:attrNameLst>
                                          <p:attrName>ppt_x</p:attrName>
                                          <p:attrName>ppt_y</p:attrName>
                                        </p:attrNameLst>
                                      </p:cBhvr>
                                      <p:rCtr x="56354" y="154"/>
                                    </p:animMotion>
                                  </p:childTnLst>
                                </p:cTn>
                              </p:par>
                              <p:par>
                                <p:cTn id="9" presetID="35" presetClass="path" presetSubtype="0" accel="50000" decel="50000" fill="hold" nodeType="withEffect">
                                  <p:stCondLst>
                                    <p:cond delay="0"/>
                                  </p:stCondLst>
                                  <p:childTnLst>
                                    <p:animMotion origin="layout" path="M 0 -3.33333E-6 L -1.15 -3.33333E-6 " pathEditMode="relative" rAng="0" ptsTypes="AA">
                                      <p:cBhvr>
                                        <p:cTn id="10" dur="26000" fill="hold"/>
                                        <p:tgtEl>
                                          <p:spTgt spid="11"/>
                                        </p:tgtEl>
                                        <p:attrNameLst>
                                          <p:attrName>ppt_x</p:attrName>
                                          <p:attrName>ppt_y</p:attrName>
                                        </p:attrNameLst>
                                      </p:cBhvr>
                                      <p:rCtr x="-575"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afterEffect">
                                  <p:stCondLst>
                                    <p:cond delay="20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withEffect">
                                  <p:stCondLst>
                                    <p:cond delay="0"/>
                                  </p:stCondLst>
                                  <p:childTnLst>
                                    <p:animMotion origin="layout" path="M 0 -3.33333E-6 L 0.15 -0.42777 " pathEditMode="relative" rAng="0" ptsTypes="AA">
                                      <p:cBhvr>
                                        <p:cTn id="20" dur="2000" fill="hold"/>
                                        <p:tgtEl>
                                          <p:spTgt spid="7"/>
                                        </p:tgtEl>
                                        <p:attrNameLst>
                                          <p:attrName>ppt_x</p:attrName>
                                          <p:attrName>ppt_y</p:attrName>
                                        </p:attrNameLst>
                                      </p:cBhvr>
                                      <p:rCtr x="75" y="-214"/>
                                    </p:animMotion>
                                  </p:childTnLst>
                                </p:cTn>
                              </p:par>
                            </p:childTnLst>
                          </p:cTn>
                        </p:par>
                        <p:par>
                          <p:cTn id="21" fill="hold">
                            <p:stCondLst>
                              <p:cond delay="2000"/>
                            </p:stCondLst>
                            <p:childTnLst>
                              <p:par>
                                <p:cTn id="22" presetID="47" presetClass="exit" presetSubtype="0" fill="hold" nodeType="after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1724" fill="hold"/>
                                        <p:tgtEl>
                                          <p:spTgt spid="3"/>
                                        </p:tgtEl>
                                      </p:cBhvr>
                                    </p:cmd>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withEffect">
                                  <p:stCondLst>
                                    <p:cond delay="0"/>
                                  </p:stCondLst>
                                  <p:childTnLst>
                                    <p:animMotion origin="layout" path="M 5.55112E-17 4.44444E-6 L -0.1125 -0.46112 " pathEditMode="relative" rAng="0" ptsTypes="AA">
                                      <p:cBhvr>
                                        <p:cTn id="33" dur="2000" fill="hold"/>
                                        <p:tgtEl>
                                          <p:spTgt spid="12"/>
                                        </p:tgtEl>
                                        <p:attrNameLst>
                                          <p:attrName>ppt_x</p:attrName>
                                          <p:attrName>ppt_y</p:attrName>
                                        </p:attrNameLst>
                                      </p:cBhvr>
                                      <p:rCtr x="-56" y="-231"/>
                                    </p:animMotion>
                                  </p:childTnLst>
                                </p:cTn>
                              </p:par>
                            </p:childTnLst>
                          </p:cTn>
                        </p:par>
                        <p:par>
                          <p:cTn id="34" fill="hold">
                            <p:stCondLst>
                              <p:cond delay="2000"/>
                            </p:stCondLst>
                            <p:childTnLst>
                              <p:par>
                                <p:cTn id="35" presetID="47" presetClass="exit" presetSubtype="0" fill="hold" nodeType="after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0"/>
                                        <p:tgtEl>
                                          <p:spTgt spid="12"/>
                                        </p:tgtEl>
                                        <p:attrNameLst>
                                          <p:attrName>ppt_y</p:attrName>
                                        </p:attrNameLst>
                                      </p:cBhvr>
                                      <p:tavLst>
                                        <p:tav tm="0">
                                          <p:val>
                                            <p:strVal val="ppt_y"/>
                                          </p:val>
                                        </p:tav>
                                        <p:tav tm="100000">
                                          <p:val>
                                            <p:strVal val="ppt_y-.1"/>
                                          </p:val>
                                        </p:tav>
                                      </p:tavLst>
                                    </p:anim>
                                    <p:set>
                                      <p:cBhvr>
                                        <p:cTn id="39" dur="1" fill="hold">
                                          <p:stCondLst>
                                            <p:cond delay="999"/>
                                          </p:stCondLst>
                                        </p:cTn>
                                        <p:tgtEl>
                                          <p:spTgt spid="12"/>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1724" fill="hold"/>
                                        <p:tgtEl>
                                          <p:spTgt spid="15"/>
                                        </p:tgtEl>
                                      </p:cBhvr>
                                    </p:cmd>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remove" nodeType="clickEffect">
                                  <p:stCondLst>
                                    <p:cond delay="0"/>
                                  </p:stCondLst>
                                  <p:childTnLst>
                                    <p:animMotion origin="layout" path="M 1.11022E-16 4.44444E-6 L -0.34375 -0.45926 " pathEditMode="relative" rAng="0" ptsTypes="AA">
                                      <p:cBhvr>
                                        <p:cTn id="46" dur="2000" fill="hold"/>
                                        <p:tgtEl>
                                          <p:spTgt spid="10"/>
                                        </p:tgtEl>
                                        <p:attrNameLst>
                                          <p:attrName>ppt_x</p:attrName>
                                          <p:attrName>ppt_y</p:attrName>
                                        </p:attrNameLst>
                                      </p:cBhvr>
                                      <p:rCtr x="-17188" y="-22963"/>
                                    </p:animMotion>
                                  </p:childTnLst>
                                </p:cTn>
                              </p:par>
                            </p:childTnLst>
                          </p:cTn>
                        </p:par>
                        <p:par>
                          <p:cTn id="47" fill="hold">
                            <p:stCondLst>
                              <p:cond delay="2000"/>
                            </p:stCondLst>
                            <p:childTnLst>
                              <p:par>
                                <p:cTn id="48" presetID="47" presetClass="exit" presetSubtype="0" fill="hold" nodeType="after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724" fill="hold"/>
                                        <p:tgtEl>
                                          <p:spTgt spid="6"/>
                                        </p:tgtEl>
                                      </p:cBhvr>
                                    </p:cmd>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0 1.11111E-6 L -0.475 -0.51111 " pathEditMode="relative" rAng="0" ptsTypes="AA">
                                      <p:cBhvr>
                                        <p:cTn id="59" dur="2000" fill="hold"/>
                                        <p:tgtEl>
                                          <p:spTgt spid="13"/>
                                        </p:tgtEl>
                                        <p:attrNameLst>
                                          <p:attrName>ppt_x</p:attrName>
                                          <p:attrName>ppt_y</p:attrName>
                                        </p:attrNameLst>
                                      </p:cBhvr>
                                      <p:rCtr x="-23750" y="-25556"/>
                                    </p:animMotion>
                                  </p:childTnLst>
                                </p:cTn>
                              </p:par>
                            </p:childTnLst>
                          </p:cTn>
                        </p:par>
                        <p:par>
                          <p:cTn id="60" fill="hold">
                            <p:stCondLst>
                              <p:cond delay="2000"/>
                            </p:stCondLst>
                            <p:childTnLst>
                              <p:par>
                                <p:cTn id="61" presetID="47" presetClass="exit" presetSubtype="0" fill="hold" nodeType="after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1724" fill="hold"/>
                                        <p:tgtEl>
                                          <p:spTgt spid="5"/>
                                        </p:tgtEl>
                                      </p:cBhvr>
                                    </p:cmd>
                                  </p:childTnLst>
                                </p:cTn>
                              </p:par>
                            </p:childTnLst>
                          </p:cTn>
                        </p:par>
                      </p:childTnLst>
                    </p:cTn>
                  </p:par>
                </p:childTnLst>
              </p:cTn>
              <p:nextCondLst>
                <p:cond evt="onClick" delay="0">
                  <p:tgtEl>
                    <p:spTgt spid="13"/>
                  </p:tgtEl>
                </p:cond>
              </p:nextCondLst>
            </p:seq>
            <p:audio>
              <p:cMediaNode vol="80000">
                <p:cTn id="68" fill="hold" display="0">
                  <p:stCondLst>
                    <p:cond delay="indefinite"/>
                  </p:stCondLst>
                  <p:endCondLst>
                    <p:cond evt="onStopAudio" delay="0">
                      <p:tgtEl>
                        <p:sldTgt/>
                      </p:tgtEl>
                    </p:cond>
                  </p:endCondLst>
                </p:cTn>
                <p:tgtEl>
                  <p:spTgt spid="3"/>
                </p:tgtEl>
              </p:cMediaNode>
            </p:audio>
            <p:audio>
              <p:cMediaNode vol="80000">
                <p:cTn id="69" fill="hold" display="0">
                  <p:stCondLst>
                    <p:cond delay="indefinite"/>
                  </p:stCondLst>
                  <p:endCondLst>
                    <p:cond evt="onStopAudio" delay="0">
                      <p:tgtEl>
                        <p:sldTgt/>
                      </p:tgtEl>
                    </p:cond>
                  </p:endCondLst>
                </p:cTn>
                <p:tgtEl>
                  <p:spTgt spid="5"/>
                </p:tgtEl>
              </p:cMediaNode>
            </p:audio>
            <p:audio>
              <p:cMediaNode vol="80000">
                <p:cTn id="70" fill="hold" display="0">
                  <p:stCondLst>
                    <p:cond delay="indefinite"/>
                  </p:stCondLst>
                  <p:endCondLst>
                    <p:cond evt="onStopAudio" delay="0">
                      <p:tgtEl>
                        <p:sldTgt/>
                      </p:tgtEl>
                    </p:cond>
                  </p:endCondLst>
                </p:cTn>
                <p:tgtEl>
                  <p:spTgt spid="6"/>
                </p:tgtEl>
              </p:cMediaNode>
            </p:audio>
            <p:audio>
              <p:cMediaNode vol="80000">
                <p:cTn id="71"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51A747E-16B6-D6C1-2D60-A25075F88F8F}"/>
              </a:ext>
            </a:extLst>
          </p:cNvPr>
          <p:cNvGrpSpPr/>
          <p:nvPr/>
        </p:nvGrpSpPr>
        <p:grpSpPr>
          <a:xfrm>
            <a:off x="1711842" y="-2435"/>
            <a:ext cx="9622466" cy="3793385"/>
            <a:chOff x="1592313" y="196228"/>
            <a:chExt cx="4020309" cy="2918447"/>
          </a:xfrm>
        </p:grpSpPr>
        <p:pic>
          <p:nvPicPr>
            <p:cNvPr id="3" name="Graphic 2">
              <a:extLst>
                <a:ext uri="{FF2B5EF4-FFF2-40B4-BE49-F238E27FC236}">
                  <a16:creationId xmlns:a16="http://schemas.microsoft.com/office/drawing/2014/main" id="{1D819276-4142-5CED-9C4D-6669AE4656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2313" y="196228"/>
              <a:ext cx="4020309" cy="2918447"/>
            </a:xfrm>
            <a:prstGeom prst="rect">
              <a:avLst/>
            </a:prstGeom>
          </p:spPr>
        </p:pic>
        <p:sp>
          <p:nvSpPr>
            <p:cNvPr id="14" name="TextBox 13"/>
            <p:cNvSpPr txBox="1"/>
            <p:nvPr/>
          </p:nvSpPr>
          <p:spPr>
            <a:xfrm>
              <a:off x="1724375" y="731216"/>
              <a:ext cx="1643160" cy="734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hiện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gắn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grpSp>
        <p:nvGrpSpPr>
          <p:cNvPr id="4" name="Group 3">
            <a:extLst>
              <a:ext uri="{FF2B5EF4-FFF2-40B4-BE49-F238E27FC236}">
                <a16:creationId xmlns:a16="http://schemas.microsoft.com/office/drawing/2014/main" id="{EA0FADFC-65CA-C165-0615-126959EC5C52}"/>
              </a:ext>
            </a:extLst>
          </p:cNvPr>
          <p:cNvGrpSpPr/>
          <p:nvPr/>
        </p:nvGrpSpPr>
        <p:grpSpPr>
          <a:xfrm>
            <a:off x="4788985" y="2800350"/>
            <a:ext cx="3105114" cy="1893899"/>
            <a:chOff x="4788985" y="2800350"/>
            <a:chExt cx="3105114" cy="1893899"/>
          </a:xfrm>
        </p:grpSpPr>
        <p:pic>
          <p:nvPicPr>
            <p:cNvPr id="10" name="Graphic 9">
              <a:extLst>
                <a:ext uri="{FF2B5EF4-FFF2-40B4-BE49-F238E27FC236}">
                  <a16:creationId xmlns:a16="http://schemas.microsoft.com/office/drawing/2014/main" id="{327881EF-C168-193C-2FC4-6F217AF158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788985" y="2800350"/>
              <a:ext cx="3105114" cy="1893899"/>
            </a:xfrm>
            <a:prstGeom prst="rect">
              <a:avLst/>
            </a:prstGeom>
          </p:spPr>
        </p:pic>
        <p:sp>
          <p:nvSpPr>
            <p:cNvPr id="16" name="TextBox 15"/>
            <p:cNvSpPr txBox="1"/>
            <p:nvPr/>
          </p:nvSpPr>
          <p:spPr>
            <a:xfrm>
              <a:off x="5154953" y="3198618"/>
              <a:ext cx="20927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Hà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gọi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điện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thăm</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ông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9" name="Picture 8" descr="disney-jake-and-the-neverland-pirates-clip-art-images--29662.gif">
            <a:hlinkClick r:id="rId11" action="ppaction://hlinksldjump"/>
          </p:cNvPr>
          <p:cNvPicPr>
            <a:picLocks noChangeAspect="1"/>
          </p:cNvPicPr>
          <p:nvPr/>
        </p:nvPicPr>
        <p:blipFill>
          <a:blip r:embed="rId12" cstate="print"/>
          <a:stretch>
            <a:fillRect/>
          </a:stretch>
        </p:blipFill>
        <p:spPr>
          <a:xfrm>
            <a:off x="7829550" y="3352800"/>
            <a:ext cx="2838450" cy="2952750"/>
          </a:xfrm>
          <a:prstGeom prst="rect">
            <a:avLst/>
          </a:prstGeom>
        </p:spPr>
      </p:pic>
      <p:pic>
        <p:nvPicPr>
          <p:cNvPr id="17" name="Picture 16" descr="disney-jake-and-the-neverland-pirates-clip-art-images--29681.gif">
            <a:hlinkClick r:id="rId11" action="ppaction://hlinksldjump"/>
          </p:cNvPr>
          <p:cNvPicPr>
            <a:picLocks noChangeAspect="1"/>
          </p:cNvPicPr>
          <p:nvPr/>
        </p:nvPicPr>
        <p:blipFill>
          <a:blip r:embed="rId13" cstate="print"/>
          <a:stretch>
            <a:fillRect/>
          </a:stretch>
        </p:blipFill>
        <p:spPr>
          <a:xfrm>
            <a:off x="2362200" y="3352801"/>
            <a:ext cx="2286000" cy="2733675"/>
          </a:xfrm>
          <a:prstGeom prst="rect">
            <a:avLst/>
          </a:prstGeom>
        </p:spPr>
      </p:pic>
      <p:pic>
        <p:nvPicPr>
          <p:cNvPr id="20" name="Picture 19" descr="020cafd9e8d2e8024e60e3d66391fe0e.png">
            <a:hlinkClick r:id="rId11" action="ppaction://hlinksldjump"/>
          </p:cNvPr>
          <p:cNvPicPr>
            <a:picLocks noChangeAspect="1"/>
          </p:cNvPicPr>
          <p:nvPr/>
        </p:nvPicPr>
        <p:blipFill>
          <a:blip r:embed="rId14"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pic>
        <p:nvPicPr>
          <p:cNvPr id="5" name="Picture 4">
            <a:extLst>
              <a:ext uri="{FF2B5EF4-FFF2-40B4-BE49-F238E27FC236}">
                <a16:creationId xmlns:a16="http://schemas.microsoft.com/office/drawing/2014/main" id="{7802BF35-2C3B-40E7-E197-5EA591BE0250}"/>
              </a:ext>
            </a:extLst>
          </p:cNvPr>
          <p:cNvPicPr>
            <a:picLocks noChangeAspect="1"/>
          </p:cNvPicPr>
          <p:nvPr/>
        </p:nvPicPr>
        <p:blipFill rotWithShape="1">
          <a:blip r:embed="rId16"/>
          <a:srcRect l="-395" t="3702" r="2864" b="6254"/>
          <a:stretch/>
        </p:blipFill>
        <p:spPr>
          <a:xfrm>
            <a:off x="5688752" y="209976"/>
            <a:ext cx="4791406" cy="2362529"/>
          </a:xfrm>
          <a:prstGeom prst="rect">
            <a:avLst/>
          </a:prstGeom>
        </p:spPr>
      </p:pic>
      <p:pic>
        <p:nvPicPr>
          <p:cNvPr id="6" name="Âm thanh trả lời đúng - Lữ Đại Hoàng Minh">
            <a:hlinkClick r:id="" action="ppaction://media"/>
            <a:extLst>
              <a:ext uri="{FF2B5EF4-FFF2-40B4-BE49-F238E27FC236}">
                <a16:creationId xmlns:a16="http://schemas.microsoft.com/office/drawing/2014/main" id="{FDEF3669-3B8C-154B-63AF-75E1452653D9}"/>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0" y="1"/>
            <a:ext cx="981557" cy="685800"/>
          </a:xfrm>
          <a:prstGeom prst="rect">
            <a:avLst/>
          </a:prstGeom>
        </p:spPr>
      </p:pic>
      <p:pic>
        <p:nvPicPr>
          <p:cNvPr id="8" name="Đồng hồ bấm giờ 5s">
            <a:hlinkClick r:id="" action="ppaction://media"/>
            <a:extLst>
              <a:ext uri="{FF2B5EF4-FFF2-40B4-BE49-F238E27FC236}">
                <a16:creationId xmlns:a16="http://schemas.microsoft.com/office/drawing/2014/main" id="{8A9CCC6F-2939-849A-99F2-26405940C72D}"/>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6512" y="5821424"/>
            <a:ext cx="1875019" cy="1054699"/>
          </a:xfrm>
          <a:prstGeom prst="rect">
            <a:avLst/>
          </a:prstGeom>
        </p:spPr>
      </p:pic>
    </p:spTree>
    <p:extLst>
      <p:ext uri="{BB962C8B-B14F-4D97-AF65-F5344CB8AC3E}">
        <p14:creationId xmlns:p14="http://schemas.microsoft.com/office/powerpoint/2010/main" val="3784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311"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video>
              <p:cMediaNode vol="80000">
                <p:cTn id="2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sney-jake-and-the-neverland-pirates-clip-art-images--29662.gif">
            <a:hlinkClick r:id="rId7" action="ppaction://hlinksldjump"/>
            <a:extLst>
              <a:ext uri="{FF2B5EF4-FFF2-40B4-BE49-F238E27FC236}">
                <a16:creationId xmlns:a16="http://schemas.microsoft.com/office/drawing/2014/main" id="{61F9F1A2-E912-288E-F75B-7720672D8575}"/>
              </a:ext>
            </a:extLst>
          </p:cNvPr>
          <p:cNvPicPr>
            <a:picLocks noChangeAspect="1"/>
          </p:cNvPicPr>
          <p:nvPr/>
        </p:nvPicPr>
        <p:blipFill>
          <a:blip r:embed="rId8" cstate="print"/>
          <a:stretch>
            <a:fillRect/>
          </a:stretch>
        </p:blipFill>
        <p:spPr>
          <a:xfrm>
            <a:off x="7829550" y="3352800"/>
            <a:ext cx="2838450" cy="2952750"/>
          </a:xfrm>
          <a:prstGeom prst="rect">
            <a:avLst/>
          </a:prstGeom>
        </p:spPr>
      </p:pic>
      <p:pic>
        <p:nvPicPr>
          <p:cNvPr id="8" name="Picture 7" descr="disney-jake-and-the-neverland-pirates-clip-art-images--29681.gif">
            <a:hlinkClick r:id="rId7" action="ppaction://hlinksldjump"/>
            <a:extLst>
              <a:ext uri="{FF2B5EF4-FFF2-40B4-BE49-F238E27FC236}">
                <a16:creationId xmlns:a16="http://schemas.microsoft.com/office/drawing/2014/main" id="{B5D73745-E02B-1894-C790-58E113F86F62}"/>
              </a:ext>
            </a:extLst>
          </p:cNvPr>
          <p:cNvPicPr>
            <a:picLocks noChangeAspect="1"/>
          </p:cNvPicPr>
          <p:nvPr/>
        </p:nvPicPr>
        <p:blipFill>
          <a:blip r:embed="rId9" cstate="print"/>
          <a:stretch>
            <a:fillRect/>
          </a:stretch>
        </p:blipFill>
        <p:spPr>
          <a:xfrm>
            <a:off x="2362200" y="3352801"/>
            <a:ext cx="2286000" cy="2733675"/>
          </a:xfrm>
          <a:prstGeom prst="rect">
            <a:avLst/>
          </a:prstGeom>
        </p:spPr>
      </p:pic>
      <p:pic>
        <p:nvPicPr>
          <p:cNvPr id="10" name="Picture 9" descr="020cafd9e8d2e8024e60e3d66391fe0e.png">
            <a:hlinkClick r:id="rId7" action="ppaction://hlinksldjump"/>
            <a:extLst>
              <a:ext uri="{FF2B5EF4-FFF2-40B4-BE49-F238E27FC236}">
                <a16:creationId xmlns:a16="http://schemas.microsoft.com/office/drawing/2014/main" id="{D500437A-6DCC-DE53-FF7F-E85DC3B02243}"/>
              </a:ext>
            </a:extLst>
          </p:cNvPr>
          <p:cNvPicPr>
            <a:picLocks noChangeAspect="1"/>
          </p:cNvPicPr>
          <p:nvPr/>
        </p:nvPicPr>
        <p:blipFill>
          <a:blip r:embed="rId10" cstate="print"/>
          <a:stretch>
            <a:fillRect/>
          </a:stretch>
        </p:blipFill>
        <p:spPr>
          <a:xfrm>
            <a:off x="4495801" y="4343400"/>
            <a:ext cx="3684181" cy="2514600"/>
          </a:xfrm>
          <a:prstGeom prst="rect">
            <a:avLst/>
          </a:prstGeom>
        </p:spPr>
      </p:pic>
      <p:pic>
        <p:nvPicPr>
          <p:cNvPr id="12" name="Picture 11" descr="Logo, company name&#10;&#10;Description automatically generated">
            <a:extLst>
              <a:ext uri="{FF2B5EF4-FFF2-40B4-BE49-F238E27FC236}">
                <a16:creationId xmlns:a16="http://schemas.microsoft.com/office/drawing/2014/main" id="{FDFCE92E-39C5-0F84-1F2F-BFF6BA1545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17" name="Group 16">
            <a:extLst>
              <a:ext uri="{FF2B5EF4-FFF2-40B4-BE49-F238E27FC236}">
                <a16:creationId xmlns:a16="http://schemas.microsoft.com/office/drawing/2014/main" id="{19FFF47A-89E5-0254-9321-8F6602105C20}"/>
              </a:ext>
            </a:extLst>
          </p:cNvPr>
          <p:cNvGrpSpPr/>
          <p:nvPr/>
        </p:nvGrpSpPr>
        <p:grpSpPr>
          <a:xfrm>
            <a:off x="1933488" y="-53566"/>
            <a:ext cx="8770974" cy="3482566"/>
            <a:chOff x="1888703" y="196228"/>
            <a:chExt cx="4020309" cy="2918447"/>
          </a:xfrm>
        </p:grpSpPr>
        <p:pic>
          <p:nvPicPr>
            <p:cNvPr id="18" name="Graphic 17">
              <a:extLst>
                <a:ext uri="{FF2B5EF4-FFF2-40B4-BE49-F238E27FC236}">
                  <a16:creationId xmlns:a16="http://schemas.microsoft.com/office/drawing/2014/main" id="{BC98F4A4-461D-7966-0109-C25B6DBBA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88703" y="196228"/>
              <a:ext cx="4020309" cy="2918447"/>
            </a:xfrm>
            <a:prstGeom prst="rect">
              <a:avLst/>
            </a:prstGeom>
          </p:spPr>
        </p:pic>
        <p:sp>
          <p:nvSpPr>
            <p:cNvPr id="19" name="TextBox 18">
              <a:extLst>
                <a:ext uri="{FF2B5EF4-FFF2-40B4-BE49-F238E27FC236}">
                  <a16:creationId xmlns:a16="http://schemas.microsoft.com/office/drawing/2014/main" id="{67A96E56-AB96-BDA7-A466-B7FC202BEACE}"/>
                </a:ext>
              </a:extLst>
            </p:cNvPr>
            <p:cNvSpPr txBox="1"/>
            <p:nvPr/>
          </p:nvSpPr>
          <p:spPr>
            <a:xfrm>
              <a:off x="2316378" y="514451"/>
              <a:ext cx="1516801" cy="11845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hiện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gắn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lang="en-US" sz="2800" kern="1200" dirty="0">
                  <a:solidFill>
                    <a:prstClr val="black"/>
                  </a:solidFill>
                  <a:latin typeface="UTM Avo" panose="02040603050506020204" pitchFamily="18" charset="0"/>
                  <a:ea typeface="+mn-ea"/>
                  <a:cs typeface="+mn-cs"/>
                </a:rPr>
                <a:t> An </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grpSp>
        <p:nvGrpSpPr>
          <p:cNvPr id="20" name="Group 19">
            <a:extLst>
              <a:ext uri="{FF2B5EF4-FFF2-40B4-BE49-F238E27FC236}">
                <a16:creationId xmlns:a16="http://schemas.microsoft.com/office/drawing/2014/main" id="{C86CE23D-433F-26E1-AD4D-35666BF2910D}"/>
              </a:ext>
            </a:extLst>
          </p:cNvPr>
          <p:cNvGrpSpPr/>
          <p:nvPr/>
        </p:nvGrpSpPr>
        <p:grpSpPr>
          <a:xfrm>
            <a:off x="4766320" y="2687135"/>
            <a:ext cx="3105114" cy="1893899"/>
            <a:chOff x="4766320" y="2687135"/>
            <a:chExt cx="3105114" cy="1893899"/>
          </a:xfrm>
        </p:grpSpPr>
        <p:pic>
          <p:nvPicPr>
            <p:cNvPr id="21" name="Graphic 20">
              <a:extLst>
                <a:ext uri="{FF2B5EF4-FFF2-40B4-BE49-F238E27FC236}">
                  <a16:creationId xmlns:a16="http://schemas.microsoft.com/office/drawing/2014/main" id="{831D6340-C9BC-1ECD-3576-4EFE2E1F85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4766320" y="2687135"/>
              <a:ext cx="3105114" cy="1893899"/>
            </a:xfrm>
            <a:prstGeom prst="rect">
              <a:avLst/>
            </a:prstGeom>
          </p:spPr>
        </p:pic>
        <p:sp>
          <p:nvSpPr>
            <p:cNvPr id="22" name="TextBox 21">
              <a:extLst>
                <a:ext uri="{FF2B5EF4-FFF2-40B4-BE49-F238E27FC236}">
                  <a16:creationId xmlns:a16="http://schemas.microsoft.com/office/drawing/2014/main" id="{1C6A7184-26AD-32A4-F55D-95CDEC97946C}"/>
                </a:ext>
              </a:extLst>
            </p:cNvPr>
            <p:cNvSpPr txBox="1"/>
            <p:nvPr/>
          </p:nvSpPr>
          <p:spPr>
            <a:xfrm>
              <a:off x="5192492" y="3260596"/>
              <a:ext cx="20927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err="1">
                  <a:solidFill>
                    <a:prstClr val="black"/>
                  </a:solidFill>
                  <a:latin typeface="UTM Avo" panose="02040603050506020204" pitchFamily="18" charset="0"/>
                  <a:ea typeface="+mn-ea"/>
                  <a:cs typeface="+mn-cs"/>
                </a:rPr>
                <a:t>Bạn</a:t>
              </a:r>
              <a:r>
                <a:rPr lang="en-US" sz="2000" kern="1200" dirty="0">
                  <a:solidFill>
                    <a:prstClr val="black"/>
                  </a:solidFill>
                  <a:latin typeface="UTM Avo" panose="02040603050506020204" pitchFamily="18" charset="0"/>
                  <a:ea typeface="+mn-ea"/>
                  <a:cs typeface="+mn-cs"/>
                </a:rPr>
                <a:t> An  </a:t>
              </a:r>
              <a:r>
                <a:rPr lang="en-US" sz="2000" kern="1200" dirty="0" err="1">
                  <a:solidFill>
                    <a:prstClr val="black"/>
                  </a:solidFill>
                  <a:latin typeface="UTM Avo" panose="02040603050506020204" pitchFamily="18" charset="0"/>
                  <a:ea typeface="+mn-ea"/>
                  <a:cs typeface="+mn-cs"/>
                </a:rPr>
                <a:t>thăm</a:t>
              </a:r>
              <a:r>
                <a:rPr lang="en-US" sz="2000" kern="1200" dirty="0">
                  <a:solidFill>
                    <a:prstClr val="black"/>
                  </a:solidFill>
                  <a:latin typeface="UTM Avo" panose="02040603050506020204" pitchFamily="18" charset="0"/>
                  <a:ea typeface="+mn-ea"/>
                  <a:cs typeface="+mn-cs"/>
                </a:rPr>
                <a:t> </a:t>
              </a:r>
              <a:r>
                <a:rPr lang="en-US" sz="2000" kern="1200" dirty="0" err="1">
                  <a:solidFill>
                    <a:prstClr val="black"/>
                  </a:solidFill>
                  <a:latin typeface="UTM Avo" panose="02040603050506020204" pitchFamily="18" charset="0"/>
                  <a:ea typeface="+mn-ea"/>
                  <a:cs typeface="+mn-cs"/>
                </a:rPr>
                <a:t>dì</a:t>
              </a:r>
              <a:r>
                <a:rPr lang="en-US" sz="2000" kern="1200" dirty="0">
                  <a:solidFill>
                    <a:prstClr val="black"/>
                  </a:solidFill>
                  <a:latin typeface="UTM Avo" panose="02040603050506020204" pitchFamily="18" charset="0"/>
                  <a:ea typeface="+mn-ea"/>
                  <a:cs typeface="+mn-cs"/>
                </a:rPr>
                <a:t> </a:t>
              </a:r>
              <a:r>
                <a:rPr lang="en-US" sz="2000" kern="1200" dirty="0" err="1">
                  <a:solidFill>
                    <a:prstClr val="black"/>
                  </a:solidFill>
                  <a:latin typeface="UTM Avo" panose="02040603050506020204" pitchFamily="18" charset="0"/>
                  <a:ea typeface="+mn-ea"/>
                  <a:cs typeface="+mn-cs"/>
                </a:rPr>
                <a:t>bị</a:t>
              </a:r>
              <a:r>
                <a:rPr lang="en-US" sz="2000" kern="1200" dirty="0">
                  <a:solidFill>
                    <a:prstClr val="black"/>
                  </a:solidFill>
                  <a:latin typeface="UTM Avo" panose="02040603050506020204" pitchFamily="18" charset="0"/>
                  <a:ea typeface="+mn-ea"/>
                  <a:cs typeface="+mn-cs"/>
                </a:rPr>
                <a:t> </a:t>
              </a:r>
              <a:r>
                <a:rPr lang="en-US" sz="2000" kern="1200" dirty="0" err="1">
                  <a:solidFill>
                    <a:prstClr val="black"/>
                  </a:solidFill>
                  <a:latin typeface="UTM Avo" panose="02040603050506020204" pitchFamily="18" charset="0"/>
                  <a:ea typeface="+mn-ea"/>
                  <a:cs typeface="+mn-cs"/>
                </a:rPr>
                <a:t>ốm</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6BE4A0B4-29D0-D125-F669-EC4F750ED786}"/>
              </a:ext>
            </a:extLst>
          </p:cNvPr>
          <p:cNvPicPr>
            <a:picLocks noChangeAspect="1"/>
          </p:cNvPicPr>
          <p:nvPr/>
        </p:nvPicPr>
        <p:blipFill rotWithShape="1">
          <a:blip r:embed="rId16"/>
          <a:srcRect l="2849" t="4310" r="2058" b="5559"/>
          <a:stretch/>
        </p:blipFill>
        <p:spPr>
          <a:xfrm>
            <a:off x="6560288" y="76409"/>
            <a:ext cx="3631468" cy="2235807"/>
          </a:xfrm>
          <a:prstGeom prst="rect">
            <a:avLst/>
          </a:prstGeom>
        </p:spPr>
      </p:pic>
      <p:pic>
        <p:nvPicPr>
          <p:cNvPr id="3" name="Âm thanh trả lời đúng - Lữ Đại Hoàng Minh">
            <a:hlinkClick r:id="" action="ppaction://media"/>
            <a:extLst>
              <a:ext uri="{FF2B5EF4-FFF2-40B4-BE49-F238E27FC236}">
                <a16:creationId xmlns:a16="http://schemas.microsoft.com/office/drawing/2014/main" id="{328031EA-7F15-209B-031C-A9E6415841FF}"/>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21150" y="309"/>
            <a:ext cx="981116" cy="685492"/>
          </a:xfrm>
          <a:prstGeom prst="rect">
            <a:avLst/>
          </a:prstGeom>
        </p:spPr>
      </p:pic>
      <p:pic>
        <p:nvPicPr>
          <p:cNvPr id="4" name="Đồng hồ bấm giờ 5s">
            <a:hlinkClick r:id="" action="ppaction://media"/>
            <a:extLst>
              <a:ext uri="{FF2B5EF4-FFF2-40B4-BE49-F238E27FC236}">
                <a16:creationId xmlns:a16="http://schemas.microsoft.com/office/drawing/2014/main" id="{4E8DE122-5914-8CD5-C245-67E922582235}"/>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0" y="5803301"/>
            <a:ext cx="1875019" cy="1054699"/>
          </a:xfrm>
          <a:prstGeom prst="rect">
            <a:avLst/>
          </a:prstGeom>
        </p:spPr>
      </p:pic>
    </p:spTree>
    <p:extLst>
      <p:ext uri="{BB962C8B-B14F-4D97-AF65-F5344CB8AC3E}">
        <p14:creationId xmlns:p14="http://schemas.microsoft.com/office/powerpoint/2010/main" val="418483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31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video>
              <p:cMediaNode vol="80000">
                <p:cTn id="2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sney-jake-and-the-neverland-pirates-clip-art-images--29662.gif">
            <a:hlinkClick r:id="rId7" action="ppaction://hlinksldjump"/>
            <a:extLst>
              <a:ext uri="{FF2B5EF4-FFF2-40B4-BE49-F238E27FC236}">
                <a16:creationId xmlns:a16="http://schemas.microsoft.com/office/drawing/2014/main" id="{87A1CF01-ECAA-B52F-C042-C96000DB8F6E}"/>
              </a:ext>
            </a:extLst>
          </p:cNvPr>
          <p:cNvPicPr>
            <a:picLocks noChangeAspect="1"/>
          </p:cNvPicPr>
          <p:nvPr/>
        </p:nvPicPr>
        <p:blipFill>
          <a:blip r:embed="rId8" cstate="print"/>
          <a:stretch>
            <a:fillRect/>
          </a:stretch>
        </p:blipFill>
        <p:spPr>
          <a:xfrm>
            <a:off x="7829550" y="3352800"/>
            <a:ext cx="2838450" cy="2952750"/>
          </a:xfrm>
          <a:prstGeom prst="rect">
            <a:avLst/>
          </a:prstGeom>
        </p:spPr>
      </p:pic>
      <p:pic>
        <p:nvPicPr>
          <p:cNvPr id="23" name="Picture 22" descr="disney-jake-and-the-neverland-pirates-clip-art-images--29681.gif">
            <a:hlinkClick r:id="rId7" action="ppaction://hlinksldjump"/>
            <a:extLst>
              <a:ext uri="{FF2B5EF4-FFF2-40B4-BE49-F238E27FC236}">
                <a16:creationId xmlns:a16="http://schemas.microsoft.com/office/drawing/2014/main" id="{33D6EE9F-F845-8EB8-1710-9F177B898CBD}"/>
              </a:ext>
            </a:extLst>
          </p:cNvPr>
          <p:cNvPicPr>
            <a:picLocks noChangeAspect="1"/>
          </p:cNvPicPr>
          <p:nvPr/>
        </p:nvPicPr>
        <p:blipFill>
          <a:blip r:embed="rId9" cstate="print"/>
          <a:stretch>
            <a:fillRect/>
          </a:stretch>
        </p:blipFill>
        <p:spPr>
          <a:xfrm>
            <a:off x="2362200" y="3352801"/>
            <a:ext cx="2286000" cy="2733675"/>
          </a:xfrm>
          <a:prstGeom prst="rect">
            <a:avLst/>
          </a:prstGeom>
        </p:spPr>
      </p:pic>
      <p:pic>
        <p:nvPicPr>
          <p:cNvPr id="24" name="Picture 23" descr="020cafd9e8d2e8024e60e3d66391fe0e.png">
            <a:hlinkClick r:id="rId7" action="ppaction://hlinksldjump"/>
            <a:extLst>
              <a:ext uri="{FF2B5EF4-FFF2-40B4-BE49-F238E27FC236}">
                <a16:creationId xmlns:a16="http://schemas.microsoft.com/office/drawing/2014/main" id="{CBF14615-90D4-99FD-CBB1-4D609D99B4E3}"/>
              </a:ext>
            </a:extLst>
          </p:cNvPr>
          <p:cNvPicPr>
            <a:picLocks noChangeAspect="1"/>
          </p:cNvPicPr>
          <p:nvPr/>
        </p:nvPicPr>
        <p:blipFill>
          <a:blip r:embed="rId10" cstate="print"/>
          <a:stretch>
            <a:fillRect/>
          </a:stretch>
        </p:blipFill>
        <p:spPr>
          <a:xfrm>
            <a:off x="4495801" y="4343400"/>
            <a:ext cx="3684181" cy="2514600"/>
          </a:xfrm>
          <a:prstGeom prst="rect">
            <a:avLst/>
          </a:prstGeom>
        </p:spPr>
      </p:pic>
      <p:pic>
        <p:nvPicPr>
          <p:cNvPr id="25" name="Picture 24" descr="Logo, company name&#10;&#10;Description automatically generated">
            <a:extLst>
              <a:ext uri="{FF2B5EF4-FFF2-40B4-BE49-F238E27FC236}">
                <a16:creationId xmlns:a16="http://schemas.microsoft.com/office/drawing/2014/main" id="{82346F37-7527-35B5-4BC0-5698DF9349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2" name="Group 1">
            <a:extLst>
              <a:ext uri="{FF2B5EF4-FFF2-40B4-BE49-F238E27FC236}">
                <a16:creationId xmlns:a16="http://schemas.microsoft.com/office/drawing/2014/main" id="{437A181C-ADEB-182A-1C8D-F2918CF3C537}"/>
              </a:ext>
            </a:extLst>
          </p:cNvPr>
          <p:cNvGrpSpPr/>
          <p:nvPr/>
        </p:nvGrpSpPr>
        <p:grpSpPr>
          <a:xfrm>
            <a:off x="1923889" y="55105"/>
            <a:ext cx="9022814" cy="3616717"/>
            <a:chOff x="1896710" y="311813"/>
            <a:chExt cx="4020309" cy="2918447"/>
          </a:xfrm>
        </p:grpSpPr>
        <p:pic>
          <p:nvPicPr>
            <p:cNvPr id="3" name="Graphic 2">
              <a:extLst>
                <a:ext uri="{FF2B5EF4-FFF2-40B4-BE49-F238E27FC236}">
                  <a16:creationId xmlns:a16="http://schemas.microsoft.com/office/drawing/2014/main" id="{6D631F34-6360-D58E-FC47-2B4A0D1285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96710" y="311813"/>
              <a:ext cx="4020309" cy="2918447"/>
            </a:xfrm>
            <a:prstGeom prst="rect">
              <a:avLst/>
            </a:prstGeom>
          </p:spPr>
        </p:pic>
        <p:sp>
          <p:nvSpPr>
            <p:cNvPr id="4" name="TextBox 3">
              <a:extLst>
                <a:ext uri="{FF2B5EF4-FFF2-40B4-BE49-F238E27FC236}">
                  <a16:creationId xmlns:a16="http://schemas.microsoft.com/office/drawing/2014/main" id="{5A38906E-5748-A4DD-EA57-406294BB85E2}"/>
                </a:ext>
              </a:extLst>
            </p:cNvPr>
            <p:cNvSpPr txBox="1"/>
            <p:nvPr/>
          </p:nvSpPr>
          <p:spPr>
            <a:xfrm>
              <a:off x="2024134" y="803256"/>
              <a:ext cx="1755306" cy="769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hiện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gắn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bó</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lang="en-US" sz="2800" kern="1200" dirty="0">
                  <a:solidFill>
                    <a:prstClr val="black"/>
                  </a:solidFill>
                  <a:latin typeface="UTM Avo" panose="02040603050506020204" pitchFamily="18" charset="0"/>
                  <a:ea typeface="+mn-ea"/>
                  <a:cs typeface="+mn-cs"/>
                </a:rPr>
                <a:t> </a:t>
              </a:r>
              <a:r>
                <a:rPr lang="vi-VN" sz="2800" kern="1200" dirty="0">
                  <a:solidFill>
                    <a:prstClr val="black"/>
                  </a:solidFill>
                  <a:latin typeface="UTM Avo" panose="02040603050506020204" pitchFamily="18" charset="0"/>
                  <a:ea typeface="+mn-ea"/>
                  <a:cs typeface="+mn-cs"/>
                </a:rPr>
                <a:t>Hà </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grpSp>
        <p:nvGrpSpPr>
          <p:cNvPr id="5" name="Group 4">
            <a:extLst>
              <a:ext uri="{FF2B5EF4-FFF2-40B4-BE49-F238E27FC236}">
                <a16:creationId xmlns:a16="http://schemas.microsoft.com/office/drawing/2014/main" id="{06848423-EA90-A98B-C860-52616CCE90AC}"/>
              </a:ext>
            </a:extLst>
          </p:cNvPr>
          <p:cNvGrpSpPr/>
          <p:nvPr/>
        </p:nvGrpSpPr>
        <p:grpSpPr>
          <a:xfrm>
            <a:off x="4876835" y="2825739"/>
            <a:ext cx="3105114" cy="1893899"/>
            <a:chOff x="5006982" y="2509603"/>
            <a:chExt cx="3105114" cy="1893899"/>
          </a:xfrm>
        </p:grpSpPr>
        <p:pic>
          <p:nvPicPr>
            <p:cNvPr id="6" name="Graphic 5">
              <a:extLst>
                <a:ext uri="{FF2B5EF4-FFF2-40B4-BE49-F238E27FC236}">
                  <a16:creationId xmlns:a16="http://schemas.microsoft.com/office/drawing/2014/main" id="{E7EDBE69-4C8B-93F4-B9AC-8629D5956F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006982" y="2509603"/>
              <a:ext cx="3105114" cy="1893899"/>
            </a:xfrm>
            <a:prstGeom prst="rect">
              <a:avLst/>
            </a:prstGeom>
          </p:spPr>
        </p:pic>
        <p:sp>
          <p:nvSpPr>
            <p:cNvPr id="7" name="TextBox 6">
              <a:extLst>
                <a:ext uri="{FF2B5EF4-FFF2-40B4-BE49-F238E27FC236}">
                  <a16:creationId xmlns:a16="http://schemas.microsoft.com/office/drawing/2014/main" id="{15AFD27B-B91D-EFA9-B163-BE9179753310}"/>
                </a:ext>
              </a:extLst>
            </p:cNvPr>
            <p:cNvSpPr txBox="1"/>
            <p:nvPr/>
          </p:nvSpPr>
          <p:spPr>
            <a:xfrm>
              <a:off x="5291508" y="2882983"/>
              <a:ext cx="20927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nhường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phòng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họ đến chơi nhà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pic>
        <p:nvPicPr>
          <p:cNvPr id="8" name="Picture 7">
            <a:extLst>
              <a:ext uri="{FF2B5EF4-FFF2-40B4-BE49-F238E27FC236}">
                <a16:creationId xmlns:a16="http://schemas.microsoft.com/office/drawing/2014/main" id="{A796218D-87BD-82CE-DDFD-16E3768B8AFE}"/>
              </a:ext>
            </a:extLst>
          </p:cNvPr>
          <p:cNvPicPr>
            <a:picLocks noChangeAspect="1"/>
          </p:cNvPicPr>
          <p:nvPr/>
        </p:nvPicPr>
        <p:blipFill rotWithShape="1">
          <a:blip r:embed="rId16"/>
          <a:srcRect l="4049" t="6998" r="5212" b="9703"/>
          <a:stretch/>
        </p:blipFill>
        <p:spPr>
          <a:xfrm>
            <a:off x="6435295" y="203655"/>
            <a:ext cx="3772049" cy="2305948"/>
          </a:xfrm>
          <a:prstGeom prst="rect">
            <a:avLst/>
          </a:prstGeom>
        </p:spPr>
      </p:pic>
      <p:pic>
        <p:nvPicPr>
          <p:cNvPr id="9" name="Âm thanh trả lời đúng - Lữ Đại Hoàng Minh">
            <a:hlinkClick r:id="" action="ppaction://media"/>
            <a:extLst>
              <a:ext uri="{FF2B5EF4-FFF2-40B4-BE49-F238E27FC236}">
                <a16:creationId xmlns:a16="http://schemas.microsoft.com/office/drawing/2014/main" id="{57C925ED-CD33-A2B1-6B55-ADF10348B464}"/>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9528" y="-6759"/>
            <a:ext cx="1053257" cy="735896"/>
          </a:xfrm>
          <a:prstGeom prst="rect">
            <a:avLst/>
          </a:prstGeom>
        </p:spPr>
      </p:pic>
      <p:pic>
        <p:nvPicPr>
          <p:cNvPr id="10" name="Đồng hồ bấm giờ 5s">
            <a:hlinkClick r:id="" action="ppaction://media"/>
            <a:extLst>
              <a:ext uri="{FF2B5EF4-FFF2-40B4-BE49-F238E27FC236}">
                <a16:creationId xmlns:a16="http://schemas.microsoft.com/office/drawing/2014/main" id="{1C5A54BE-090F-9417-B7EB-A47A014BB13B}"/>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6512" y="5821424"/>
            <a:ext cx="1875019" cy="1054699"/>
          </a:xfrm>
          <a:prstGeom prst="rect">
            <a:avLst/>
          </a:prstGeom>
        </p:spPr>
      </p:pic>
    </p:spTree>
    <p:extLst>
      <p:ext uri="{BB962C8B-B14F-4D97-AF65-F5344CB8AC3E}">
        <p14:creationId xmlns:p14="http://schemas.microsoft.com/office/powerpoint/2010/main" val="39024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311" fill="hold"/>
                                        <p:tgtEl>
                                          <p:spTgt spid="10"/>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9"/>
                </p:tgtEl>
              </p:cMediaNode>
            </p:video>
            <p:video>
              <p:cMediaNode vol="80000">
                <p:cTn id="25"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569</Words>
  <Application>Microsoft Office PowerPoint</Application>
  <PresentationFormat>Màn hình rộng</PresentationFormat>
  <Paragraphs>44</Paragraphs>
  <Slides>15</Slides>
  <Notes>11</Notes>
  <HiddenSlides>0</HiddenSlides>
  <MMClips>14</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15</vt:i4>
      </vt:variant>
    </vt:vector>
  </HeadingPairs>
  <TitlesOfParts>
    <vt:vector size="31" baseType="lpstr">
      <vt:lpstr>Arial</vt:lpstr>
      <vt:lpstr>Calibri</vt:lpstr>
      <vt:lpstr>Calibri Light</vt:lpstr>
      <vt:lpstr>Open Sans Extrabold</vt:lpstr>
      <vt:lpstr>Tahoma</vt:lpstr>
      <vt:lpstr>Times New Roman</vt:lpstr>
      <vt:lpstr>TsangerYuMo W04</vt:lpstr>
      <vt:lpstr>UTM Avo</vt:lpstr>
      <vt:lpstr>UTM Cookies</vt:lpstr>
      <vt:lpstr>Wingdings</vt:lpstr>
      <vt:lpstr>思源黑体 CN Light</vt:lpstr>
      <vt:lpstr>Office Theme</vt:lpstr>
      <vt:lpstr>2_Office Theme</vt:lpstr>
      <vt:lpstr>4_Office Theme</vt:lpstr>
      <vt:lpstr>5_Office Theme</vt:lpstr>
      <vt:lpstr>6_Office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Hùng Bùi</cp:lastModifiedBy>
  <cp:revision>15</cp:revision>
  <dcterms:created xsi:type="dcterms:W3CDTF">2023-04-10T09:01:57Z</dcterms:created>
  <dcterms:modified xsi:type="dcterms:W3CDTF">2024-09-17T05:08:46Z</dcterms:modified>
</cp:coreProperties>
</file>