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67" r:id="rId2"/>
    <p:sldId id="256" r:id="rId3"/>
    <p:sldId id="257" r:id="rId4"/>
    <p:sldId id="258" r:id="rId5"/>
    <p:sldId id="259" r:id="rId6"/>
    <p:sldId id="270" r:id="rId7"/>
    <p:sldId id="273" r:id="rId8"/>
    <p:sldId id="274" r:id="rId9"/>
    <p:sldId id="275" r:id="rId10"/>
    <p:sldId id="276" r:id="rId11"/>
    <p:sldId id="277" r:id="rId12"/>
    <p:sldId id="278" r:id="rId13"/>
    <p:sldId id="280" r:id="rId14"/>
    <p:sldId id="281" r:id="rId15"/>
    <p:sldId id="302" r:id="rId16"/>
    <p:sldId id="303" r:id="rId17"/>
    <p:sldId id="304" r:id="rId18"/>
    <p:sldId id="271" r:id="rId19"/>
    <p:sldId id="306" r:id="rId20"/>
    <p:sldId id="334" r:id="rId21"/>
    <p:sldId id="282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5C9407-08E8-448E-BA76-9FC3654541C3}" v="501" dt="2023-09-05T12:15:29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1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anh bùi" userId="8e55862082fa72bb" providerId="LiveId" clId="{EA5C9407-08E8-448E-BA76-9FC3654541C3}"/>
    <pc:docChg chg="undo custSel addSld delSld modSld sldOrd">
      <pc:chgData name="oanh bùi" userId="8e55862082fa72bb" providerId="LiveId" clId="{EA5C9407-08E8-448E-BA76-9FC3654541C3}" dt="2023-09-05T12:18:32.863" v="2650" actId="478"/>
      <pc:docMkLst>
        <pc:docMk/>
      </pc:docMkLst>
      <pc:sldChg chg="addSp delSp modSp mod modTransition modAnim">
        <pc:chgData name="oanh bùi" userId="8e55862082fa72bb" providerId="LiveId" clId="{EA5C9407-08E8-448E-BA76-9FC3654541C3}" dt="2023-09-04T04:10:51.358" v="2296"/>
        <pc:sldMkLst>
          <pc:docMk/>
          <pc:sldMk cId="0" sldId="256"/>
        </pc:sldMkLst>
        <pc:spChg chg="mod">
          <ac:chgData name="oanh bùi" userId="8e55862082fa72bb" providerId="LiveId" clId="{EA5C9407-08E8-448E-BA76-9FC3654541C3}" dt="2023-09-02T06:00:26.188" v="121" actId="1076"/>
          <ac:spMkLst>
            <pc:docMk/>
            <pc:sldMk cId="0" sldId="256"/>
            <ac:spMk id="4" creationId="{00000000-0000-0000-0000-000000000000}"/>
          </ac:spMkLst>
        </pc:spChg>
        <pc:spChg chg="add mod">
          <ac:chgData name="oanh bùi" userId="8e55862082fa72bb" providerId="LiveId" clId="{EA5C9407-08E8-448E-BA76-9FC3654541C3}" dt="2023-09-02T06:02:45.432" v="144" actId="115"/>
          <ac:spMkLst>
            <pc:docMk/>
            <pc:sldMk cId="0" sldId="256"/>
            <ac:spMk id="49" creationId="{024656DB-F59D-E224-CD99-841E7B27E908}"/>
          </ac:spMkLst>
        </pc:spChg>
        <pc:spChg chg="mod topLvl">
          <ac:chgData name="oanh bùi" userId="8e55862082fa72bb" providerId="LiveId" clId="{EA5C9407-08E8-448E-BA76-9FC3654541C3}" dt="2023-09-02T06:01:56.777" v="133" actId="164"/>
          <ac:spMkLst>
            <pc:docMk/>
            <pc:sldMk cId="0" sldId="256"/>
            <ac:spMk id="51" creationId="{D59800F7-56DC-0FDD-96B3-9302FCA95ACA}"/>
          </ac:spMkLst>
        </pc:spChg>
        <pc:spChg chg="mod topLvl">
          <ac:chgData name="oanh bùi" userId="8e55862082fa72bb" providerId="LiveId" clId="{EA5C9407-08E8-448E-BA76-9FC3654541C3}" dt="2023-09-02T06:02:03.014" v="134" actId="1076"/>
          <ac:spMkLst>
            <pc:docMk/>
            <pc:sldMk cId="0" sldId="256"/>
            <ac:spMk id="52" creationId="{A3259509-B0CA-F0D0-6FF8-1A1E80F8FD0A}"/>
          </ac:spMkLst>
        </pc:spChg>
        <pc:grpChg chg="mod">
          <ac:chgData name="oanh bùi" userId="8e55862082fa72bb" providerId="LiveId" clId="{EA5C9407-08E8-448E-BA76-9FC3654541C3}" dt="2023-09-02T06:01:12.250" v="128" actId="1076"/>
          <ac:grpSpMkLst>
            <pc:docMk/>
            <pc:sldMk cId="0" sldId="256"/>
            <ac:grpSpMk id="8" creationId="{00000000-0000-0000-0000-000000000000}"/>
          </ac:grpSpMkLst>
        </pc:grpChg>
        <pc:grpChg chg="add del mod">
          <ac:chgData name="oanh bùi" userId="8e55862082fa72bb" providerId="LiveId" clId="{EA5C9407-08E8-448E-BA76-9FC3654541C3}" dt="2023-09-02T05:59:19.519" v="102" actId="165"/>
          <ac:grpSpMkLst>
            <pc:docMk/>
            <pc:sldMk cId="0" sldId="256"/>
            <ac:grpSpMk id="50" creationId="{E8978ADF-A7EE-55B7-0A14-F8AC1C64EDB7}"/>
          </ac:grpSpMkLst>
        </pc:grpChg>
        <pc:grpChg chg="add del mod">
          <ac:chgData name="oanh bùi" userId="8e55862082fa72bb" providerId="LiveId" clId="{EA5C9407-08E8-448E-BA76-9FC3654541C3}" dt="2023-09-02T06:02:15.490" v="137" actId="21"/>
          <ac:grpSpMkLst>
            <pc:docMk/>
            <pc:sldMk cId="0" sldId="256"/>
            <ac:grpSpMk id="53" creationId="{160D7885-7A5F-D024-B051-37593301E657}"/>
          </ac:grpSpMkLst>
        </pc:grpChg>
        <pc:picChg chg="add mod">
          <ac:chgData name="oanh bùi" userId="8e55862082fa72bb" providerId="LiveId" clId="{EA5C9407-08E8-448E-BA76-9FC3654541C3}" dt="2023-09-04T04:09:55.696" v="2281"/>
          <ac:picMkLst>
            <pc:docMk/>
            <pc:sldMk cId="0" sldId="256"/>
            <ac:picMk id="13" creationId="{4299001E-5A81-B604-409D-9E8CFF9939B5}"/>
          </ac:picMkLst>
        </pc:picChg>
        <pc:picChg chg="add del mod">
          <ac:chgData name="oanh bùi" userId="8e55862082fa72bb" providerId="LiveId" clId="{EA5C9407-08E8-448E-BA76-9FC3654541C3}" dt="2023-09-02T05:58:26.526" v="22" actId="478"/>
          <ac:picMkLst>
            <pc:docMk/>
            <pc:sldMk cId="0" sldId="256"/>
            <ac:picMk id="43" creationId="{7E8AAD64-0F93-897C-24F9-CEE850ECF2A9}"/>
          </ac:picMkLst>
        </pc:picChg>
        <pc:picChg chg="add mod">
          <ac:chgData name="oanh bùi" userId="8e55862082fa72bb" providerId="LiveId" clId="{EA5C9407-08E8-448E-BA76-9FC3654541C3}" dt="2023-09-02T06:02:24.261" v="141" actId="1076"/>
          <ac:picMkLst>
            <pc:docMk/>
            <pc:sldMk cId="0" sldId="256"/>
            <ac:picMk id="54" creationId="{4ABEDBDE-5ACE-5F45-00C7-5FE318E4FE29}"/>
          </ac:picMkLst>
        </pc:picChg>
      </pc:sldChg>
      <pc:sldChg chg="modSp modTransition modAnim">
        <pc:chgData name="oanh bùi" userId="8e55862082fa72bb" providerId="LiveId" clId="{EA5C9407-08E8-448E-BA76-9FC3654541C3}" dt="2023-09-05T12:12:50.135" v="2603" actId="2711"/>
        <pc:sldMkLst>
          <pc:docMk/>
          <pc:sldMk cId="0" sldId="257"/>
        </pc:sldMkLst>
        <pc:spChg chg="mod">
          <ac:chgData name="oanh bùi" userId="8e55862082fa72bb" providerId="LiveId" clId="{EA5C9407-08E8-448E-BA76-9FC3654541C3}" dt="2023-09-05T12:12:50.135" v="2603" actId="2711"/>
          <ac:spMkLst>
            <pc:docMk/>
            <pc:sldMk cId="0" sldId="257"/>
            <ac:spMk id="24" creationId="{FA05EDE5-FBAD-CEF4-3280-AA5B93B16619}"/>
          </ac:spMkLst>
        </pc:spChg>
        <pc:spChg chg="mod">
          <ac:chgData name="oanh bùi" userId="8e55862082fa72bb" providerId="LiveId" clId="{EA5C9407-08E8-448E-BA76-9FC3654541C3}" dt="2023-09-05T12:12:50.135" v="2603" actId="2711"/>
          <ac:spMkLst>
            <pc:docMk/>
            <pc:sldMk cId="0" sldId="257"/>
            <ac:spMk id="63" creationId="{4583256D-AF7D-40F6-E5B4-31C174DA5885}"/>
          </ac:spMkLst>
        </pc:spChg>
        <pc:spChg chg="mod">
          <ac:chgData name="oanh bùi" userId="8e55862082fa72bb" providerId="LiveId" clId="{EA5C9407-08E8-448E-BA76-9FC3654541C3}" dt="2023-09-05T12:12:50.135" v="2603" actId="2711"/>
          <ac:spMkLst>
            <pc:docMk/>
            <pc:sldMk cId="0" sldId="257"/>
            <ac:spMk id="65" creationId="{18ACD025-9608-0FE8-F8E8-E722DFC55623}"/>
          </ac:spMkLst>
        </pc:spChg>
        <pc:spChg chg="mod">
          <ac:chgData name="oanh bùi" userId="8e55862082fa72bb" providerId="LiveId" clId="{EA5C9407-08E8-448E-BA76-9FC3654541C3}" dt="2023-09-05T12:12:50.135" v="2603" actId="2711"/>
          <ac:spMkLst>
            <pc:docMk/>
            <pc:sldMk cId="0" sldId="257"/>
            <ac:spMk id="67" creationId="{4AC9425C-1F27-F0B9-C08A-94EF0B20FC62}"/>
          </ac:spMkLst>
        </pc:spChg>
        <pc:grpChg chg="mod">
          <ac:chgData name="oanh bùi" userId="8e55862082fa72bb" providerId="LiveId" clId="{EA5C9407-08E8-448E-BA76-9FC3654541C3}" dt="2023-09-05T12:12:50.135" v="2603" actId="2711"/>
          <ac:grpSpMkLst>
            <pc:docMk/>
            <pc:sldMk cId="0" sldId="257"/>
            <ac:grpSpMk id="60" creationId="{51D2B7DB-280B-1E64-6C09-56B743159E0B}"/>
          </ac:grpSpMkLst>
        </pc:grpChg>
      </pc:sldChg>
      <pc:sldChg chg="addSp delSp modSp mod modTransition delAnim modAnim">
        <pc:chgData name="oanh bùi" userId="8e55862082fa72bb" providerId="LiveId" clId="{EA5C9407-08E8-448E-BA76-9FC3654541C3}" dt="2023-09-05T12:18:32.863" v="2650" actId="478"/>
        <pc:sldMkLst>
          <pc:docMk/>
          <pc:sldMk cId="0" sldId="258"/>
        </pc:sldMkLst>
        <pc:spChg chg="mod">
          <ac:chgData name="oanh bùi" userId="8e55862082fa72bb" providerId="LiveId" clId="{EA5C9407-08E8-448E-BA76-9FC3654541C3}" dt="2023-09-04T04:19:07.901" v="2336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oanh bùi" userId="8e55862082fa72bb" providerId="LiveId" clId="{EA5C9407-08E8-448E-BA76-9FC3654541C3}" dt="2023-09-04T04:19:34.094" v="2340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oanh bùi" userId="8e55862082fa72bb" providerId="LiveId" clId="{EA5C9407-08E8-448E-BA76-9FC3654541C3}" dt="2023-09-04T04:19:35.147" v="2342" actId="1076"/>
          <ac:spMkLst>
            <pc:docMk/>
            <pc:sldMk cId="0" sldId="258"/>
            <ac:spMk id="24" creationId="{53279F45-0138-D5B4-BEB1-37671A3A4D90}"/>
          </ac:spMkLst>
        </pc:spChg>
        <pc:spChg chg="mod">
          <ac:chgData name="oanh bùi" userId="8e55862082fa72bb" providerId="LiveId" clId="{EA5C9407-08E8-448E-BA76-9FC3654541C3}" dt="2023-09-04T04:17:31.058" v="2321" actId="164"/>
          <ac:spMkLst>
            <pc:docMk/>
            <pc:sldMk cId="0" sldId="258"/>
            <ac:spMk id="25" creationId="{3F2230F9-A724-1D65-3B06-6F4D4D80BB14}"/>
          </ac:spMkLst>
        </pc:spChg>
        <pc:spChg chg="mod">
          <ac:chgData name="oanh bùi" userId="8e55862082fa72bb" providerId="LiveId" clId="{EA5C9407-08E8-448E-BA76-9FC3654541C3}" dt="2023-09-05T12:13:01.172" v="2604" actId="2711"/>
          <ac:spMkLst>
            <pc:docMk/>
            <pc:sldMk cId="0" sldId="258"/>
            <ac:spMk id="27" creationId="{0FB46F1C-E2E3-C04F-F0AD-D3B82134540E}"/>
          </ac:spMkLst>
        </pc:spChg>
        <pc:grpChg chg="add mod">
          <ac:chgData name="oanh bùi" userId="8e55862082fa72bb" providerId="LiveId" clId="{EA5C9407-08E8-448E-BA76-9FC3654541C3}" dt="2023-09-04T04:17:31.058" v="2321" actId="164"/>
          <ac:grpSpMkLst>
            <pc:docMk/>
            <pc:sldMk cId="0" sldId="258"/>
            <ac:grpSpMk id="4" creationId="{5DB93147-759C-C7ED-6B10-71478910186B}"/>
          </ac:grpSpMkLst>
        </pc:grpChg>
        <pc:picChg chg="add del mod">
          <ac:chgData name="oanh bùi" userId="8e55862082fa72bb" providerId="LiveId" clId="{EA5C9407-08E8-448E-BA76-9FC3654541C3}" dt="2023-09-05T12:18:32.863" v="2650" actId="478"/>
          <ac:picMkLst>
            <pc:docMk/>
            <pc:sldMk cId="0" sldId="258"/>
            <ac:picMk id="5" creationId="{E5AEDC9F-B400-0723-52E2-C2587658971A}"/>
          </ac:picMkLst>
        </pc:picChg>
      </pc:sldChg>
      <pc:sldChg chg="modSp mod modTransition modAnim">
        <pc:chgData name="oanh bùi" userId="8e55862082fa72bb" providerId="LiveId" clId="{EA5C9407-08E8-448E-BA76-9FC3654541C3}" dt="2023-09-05T12:13:14.367" v="2606" actId="14100"/>
        <pc:sldMkLst>
          <pc:docMk/>
          <pc:sldMk cId="0" sldId="259"/>
        </pc:sldMkLst>
        <pc:spChg chg="mod">
          <ac:chgData name="oanh bùi" userId="8e55862082fa72bb" providerId="LiveId" clId="{EA5C9407-08E8-448E-BA76-9FC3654541C3}" dt="2023-09-05T12:13:14.367" v="2606" actId="14100"/>
          <ac:spMkLst>
            <pc:docMk/>
            <pc:sldMk cId="0" sldId="259"/>
            <ac:spMk id="36" creationId="{8938371D-8E80-B911-2B55-ABC4EC23313B}"/>
          </ac:spMkLst>
        </pc:spChg>
      </pc:sldChg>
      <pc:sldChg chg="del">
        <pc:chgData name="oanh bùi" userId="8e55862082fa72bb" providerId="LiveId" clId="{EA5C9407-08E8-448E-BA76-9FC3654541C3}" dt="2023-09-02T07:43:08.519" v="2212" actId="47"/>
        <pc:sldMkLst>
          <pc:docMk/>
          <pc:sldMk cId="0" sldId="260"/>
        </pc:sldMkLst>
      </pc:sldChg>
      <pc:sldChg chg="del">
        <pc:chgData name="oanh bùi" userId="8e55862082fa72bb" providerId="LiveId" clId="{EA5C9407-08E8-448E-BA76-9FC3654541C3}" dt="2023-09-02T07:43:10.741" v="2214" actId="47"/>
        <pc:sldMkLst>
          <pc:docMk/>
          <pc:sldMk cId="0" sldId="261"/>
        </pc:sldMkLst>
      </pc:sldChg>
      <pc:sldChg chg="del">
        <pc:chgData name="oanh bùi" userId="8e55862082fa72bb" providerId="LiveId" clId="{EA5C9407-08E8-448E-BA76-9FC3654541C3}" dt="2023-09-02T07:43:11.558" v="2215" actId="47"/>
        <pc:sldMkLst>
          <pc:docMk/>
          <pc:sldMk cId="0" sldId="262"/>
        </pc:sldMkLst>
      </pc:sldChg>
      <pc:sldChg chg="del">
        <pc:chgData name="oanh bùi" userId="8e55862082fa72bb" providerId="LiveId" clId="{EA5C9407-08E8-448E-BA76-9FC3654541C3}" dt="2023-09-02T07:43:12.282" v="2216" actId="47"/>
        <pc:sldMkLst>
          <pc:docMk/>
          <pc:sldMk cId="0" sldId="263"/>
        </pc:sldMkLst>
      </pc:sldChg>
      <pc:sldChg chg="del">
        <pc:chgData name="oanh bùi" userId="8e55862082fa72bb" providerId="LiveId" clId="{EA5C9407-08E8-448E-BA76-9FC3654541C3}" dt="2023-09-02T07:43:13.074" v="2217" actId="47"/>
        <pc:sldMkLst>
          <pc:docMk/>
          <pc:sldMk cId="0" sldId="264"/>
        </pc:sldMkLst>
      </pc:sldChg>
      <pc:sldChg chg="del">
        <pc:chgData name="oanh bùi" userId="8e55862082fa72bb" providerId="LiveId" clId="{EA5C9407-08E8-448E-BA76-9FC3654541C3}" dt="2023-09-02T07:43:13.829" v="2218" actId="47"/>
        <pc:sldMkLst>
          <pc:docMk/>
          <pc:sldMk cId="0" sldId="265"/>
        </pc:sldMkLst>
      </pc:sldChg>
      <pc:sldChg chg="del">
        <pc:chgData name="oanh bùi" userId="8e55862082fa72bb" providerId="LiveId" clId="{EA5C9407-08E8-448E-BA76-9FC3654541C3}" dt="2023-09-02T07:43:16.420" v="2219" actId="47"/>
        <pc:sldMkLst>
          <pc:docMk/>
          <pc:sldMk cId="0" sldId="266"/>
        </pc:sldMkLst>
      </pc:sldChg>
      <pc:sldChg chg="addSp delSp modSp mod modTransition delAnim modAnim">
        <pc:chgData name="oanh bùi" userId="8e55862082fa72bb" providerId="LiveId" clId="{EA5C9407-08E8-448E-BA76-9FC3654541C3}" dt="2023-09-04T04:29:02.479" v="2420"/>
        <pc:sldMkLst>
          <pc:docMk/>
          <pc:sldMk cId="0" sldId="267"/>
        </pc:sldMkLst>
        <pc:spChg chg="mod">
          <ac:chgData name="oanh bùi" userId="8e55862082fa72bb" providerId="LiveId" clId="{EA5C9407-08E8-448E-BA76-9FC3654541C3}" dt="2023-09-04T04:00:03.649" v="2225" actId="164"/>
          <ac:spMkLst>
            <pc:docMk/>
            <pc:sldMk cId="0" sldId="267"/>
            <ac:spMk id="3" creationId="{4F894186-B7A7-8F5C-7376-1DF8A19C857A}"/>
          </ac:spMkLst>
        </pc:spChg>
        <pc:spChg chg="mod">
          <ac:chgData name="oanh bùi" userId="8e55862082fa72bb" providerId="LiveId" clId="{EA5C9407-08E8-448E-BA76-9FC3654541C3}" dt="2023-09-04T04:00:03.649" v="2225" actId="164"/>
          <ac:spMkLst>
            <pc:docMk/>
            <pc:sldMk cId="0" sldId="267"/>
            <ac:spMk id="15" creationId="{00000000-0000-0000-0000-000000000000}"/>
          </ac:spMkLst>
        </pc:spChg>
        <pc:grpChg chg="add mod">
          <ac:chgData name="oanh bùi" userId="8e55862082fa72bb" providerId="LiveId" clId="{EA5C9407-08E8-448E-BA76-9FC3654541C3}" dt="2023-09-04T04:00:03.649" v="2225" actId="164"/>
          <ac:grpSpMkLst>
            <pc:docMk/>
            <pc:sldMk cId="0" sldId="267"/>
            <ac:grpSpMk id="6" creationId="{2042D451-44A4-0AAF-C1A2-51061AA398C6}"/>
          </ac:grpSpMkLst>
        </pc:grpChg>
        <pc:grpChg chg="add del">
          <ac:chgData name="oanh bùi" userId="8e55862082fa72bb" providerId="LiveId" clId="{EA5C9407-08E8-448E-BA76-9FC3654541C3}" dt="2023-09-04T04:01:04.352" v="2236" actId="478"/>
          <ac:grpSpMkLst>
            <pc:docMk/>
            <pc:sldMk cId="0" sldId="267"/>
            <ac:grpSpMk id="12" creationId="{4CEDCF11-4C3C-CF77-FC23-36DAB5877D1C}"/>
          </ac:grpSpMkLst>
        </pc:grpChg>
        <pc:picChg chg="mod">
          <ac:chgData name="oanh bùi" userId="8e55862082fa72bb" providerId="LiveId" clId="{EA5C9407-08E8-448E-BA76-9FC3654541C3}" dt="2023-09-04T04:06:12.959" v="2269" actId="1076"/>
          <ac:picMkLst>
            <pc:docMk/>
            <pc:sldMk cId="0" sldId="267"/>
            <ac:picMk id="4" creationId="{00000000-0000-0000-0000-000000000000}"/>
          </ac:picMkLst>
        </pc:picChg>
        <pc:picChg chg="add del mod">
          <ac:chgData name="oanh bùi" userId="8e55862082fa72bb" providerId="LiveId" clId="{EA5C9407-08E8-448E-BA76-9FC3654541C3}" dt="2023-09-04T04:12:35.163" v="2299" actId="478"/>
          <ac:picMkLst>
            <pc:docMk/>
            <pc:sldMk cId="0" sldId="267"/>
            <ac:picMk id="5" creationId="{B6692B3B-FEEF-B15B-0FE8-8B09CF33DBCB}"/>
          </ac:picMkLst>
        </pc:picChg>
        <pc:picChg chg="add mod">
          <ac:chgData name="oanh bùi" userId="8e55862082fa72bb" providerId="LiveId" clId="{EA5C9407-08E8-448E-BA76-9FC3654541C3}" dt="2023-09-04T04:13:04.984" v="2301" actId="1076"/>
          <ac:picMkLst>
            <pc:docMk/>
            <pc:sldMk cId="0" sldId="267"/>
            <ac:picMk id="7" creationId="{8D0F41EE-093A-B973-7A7C-0B5F7998FEAA}"/>
          </ac:picMkLst>
        </pc:picChg>
        <pc:picChg chg="mod">
          <ac:chgData name="oanh bùi" userId="8e55862082fa72bb" providerId="LiveId" clId="{EA5C9407-08E8-448E-BA76-9FC3654541C3}" dt="2023-09-04T04:06:05.782" v="2264" actId="1076"/>
          <ac:picMkLst>
            <pc:docMk/>
            <pc:sldMk cId="0" sldId="267"/>
            <ac:picMk id="9" creationId="{00000000-0000-0000-0000-000000000000}"/>
          </ac:picMkLst>
        </pc:picChg>
      </pc:sldChg>
      <pc:sldChg chg="del ord">
        <pc:chgData name="oanh bùi" userId="8e55862082fa72bb" providerId="LiveId" clId="{EA5C9407-08E8-448E-BA76-9FC3654541C3}" dt="2023-09-02T07:24:41.463" v="1622" actId="47"/>
        <pc:sldMkLst>
          <pc:docMk/>
          <pc:sldMk cId="0" sldId="268"/>
        </pc:sldMkLst>
      </pc:sldChg>
      <pc:sldChg chg="addSp delSp modSp mod modTransition modAnim">
        <pc:chgData name="oanh bùi" userId="8e55862082fa72bb" providerId="LiveId" clId="{EA5C9407-08E8-448E-BA76-9FC3654541C3}" dt="2023-09-05T12:13:26.584" v="2607" actId="2711"/>
        <pc:sldMkLst>
          <pc:docMk/>
          <pc:sldMk cId="829299497" sldId="270"/>
        </pc:sldMkLst>
        <pc:spChg chg="mod">
          <ac:chgData name="oanh bùi" userId="8e55862082fa72bb" providerId="LiveId" clId="{EA5C9407-08E8-448E-BA76-9FC3654541C3}" dt="2023-09-04T04:21:30.536" v="2357" actId="1076"/>
          <ac:spMkLst>
            <pc:docMk/>
            <pc:sldMk cId="829299497" sldId="270"/>
            <ac:spMk id="2" creationId="{00000000-0000-0000-0000-000000000000}"/>
          </ac:spMkLst>
        </pc:spChg>
        <pc:spChg chg="mod">
          <ac:chgData name="oanh bùi" userId="8e55862082fa72bb" providerId="LiveId" clId="{EA5C9407-08E8-448E-BA76-9FC3654541C3}" dt="2023-09-05T12:13:26.584" v="2607" actId="2711"/>
          <ac:spMkLst>
            <pc:docMk/>
            <pc:sldMk cId="829299497" sldId="270"/>
            <ac:spMk id="13" creationId="{D8A17F06-7EB7-342C-BC09-74AFB0DB8353}"/>
          </ac:spMkLst>
        </pc:spChg>
        <pc:spChg chg="mod">
          <ac:chgData name="oanh bùi" userId="8e55862082fa72bb" providerId="LiveId" clId="{EA5C9407-08E8-448E-BA76-9FC3654541C3}" dt="2023-09-05T12:13:26.584" v="2607" actId="2711"/>
          <ac:spMkLst>
            <pc:docMk/>
            <pc:sldMk cId="829299497" sldId="270"/>
            <ac:spMk id="19" creationId="{00D5EB77-2064-B0F2-2312-16A85D3DE6C0}"/>
          </ac:spMkLst>
        </pc:spChg>
        <pc:spChg chg="mod">
          <ac:chgData name="oanh bùi" userId="8e55862082fa72bb" providerId="LiveId" clId="{EA5C9407-08E8-448E-BA76-9FC3654541C3}" dt="2023-09-05T12:13:26.584" v="2607" actId="2711"/>
          <ac:spMkLst>
            <pc:docMk/>
            <pc:sldMk cId="829299497" sldId="270"/>
            <ac:spMk id="20" creationId="{1571AF49-7894-C234-A3C7-3D1DB3735774}"/>
          </ac:spMkLst>
        </pc:spChg>
        <pc:spChg chg="mod">
          <ac:chgData name="oanh bùi" userId="8e55862082fa72bb" providerId="LiveId" clId="{EA5C9407-08E8-448E-BA76-9FC3654541C3}" dt="2023-09-05T12:13:26.584" v="2607" actId="2711"/>
          <ac:spMkLst>
            <pc:docMk/>
            <pc:sldMk cId="829299497" sldId="270"/>
            <ac:spMk id="21" creationId="{E68A01EF-FF2B-3912-70E6-2D0281DBB7BB}"/>
          </ac:spMkLst>
        </pc:spChg>
        <pc:grpChg chg="del">
          <ac:chgData name="oanh bùi" userId="8e55862082fa72bb" providerId="LiveId" clId="{EA5C9407-08E8-448E-BA76-9FC3654541C3}" dt="2023-09-02T06:06:23.557" v="197" actId="478"/>
          <ac:grpSpMkLst>
            <pc:docMk/>
            <pc:sldMk cId="829299497" sldId="270"/>
            <ac:grpSpMk id="10" creationId="{C7A674EA-F7CA-4448-0F03-EA1FE21A230C}"/>
          </ac:grpSpMkLst>
        </pc:grpChg>
        <pc:picChg chg="add mod modCrop">
          <ac:chgData name="oanh bùi" userId="8e55862082fa72bb" providerId="LiveId" clId="{EA5C9407-08E8-448E-BA76-9FC3654541C3}" dt="2023-09-02T06:06:31.655" v="202" actId="1076"/>
          <ac:picMkLst>
            <pc:docMk/>
            <pc:sldMk cId="829299497" sldId="270"/>
            <ac:picMk id="23" creationId="{CD854CB0-9844-691B-E0F8-EEE531F0C067}"/>
          </ac:picMkLst>
        </pc:picChg>
      </pc:sldChg>
      <pc:sldChg chg="addSp modSp new mod modTransition modAnim">
        <pc:chgData name="oanh bùi" userId="8e55862082fa72bb" providerId="LiveId" clId="{EA5C9407-08E8-448E-BA76-9FC3654541C3}" dt="2023-09-05T12:16:40.142" v="2648" actId="404"/>
        <pc:sldMkLst>
          <pc:docMk/>
          <pc:sldMk cId="3280579779" sldId="271"/>
        </pc:sldMkLst>
        <pc:spChg chg="add mod">
          <ac:chgData name="oanh bùi" userId="8e55862082fa72bb" providerId="LiveId" clId="{EA5C9407-08E8-448E-BA76-9FC3654541C3}" dt="2023-09-04T04:49:53.654" v="2575" actId="164"/>
          <ac:spMkLst>
            <pc:docMk/>
            <pc:sldMk cId="3280579779" sldId="271"/>
            <ac:spMk id="5" creationId="{F9D97325-D7F8-9D5D-314F-3195BF2850CB}"/>
          </ac:spMkLst>
        </pc:spChg>
        <pc:spChg chg="add mod">
          <ac:chgData name="oanh bùi" userId="8e55862082fa72bb" providerId="LiveId" clId="{EA5C9407-08E8-448E-BA76-9FC3654541C3}" dt="2023-09-05T12:16:40.142" v="2648" actId="404"/>
          <ac:spMkLst>
            <pc:docMk/>
            <pc:sldMk cId="3280579779" sldId="271"/>
            <ac:spMk id="6" creationId="{D0C157C0-8CC9-E754-AC20-C0B75C4D1A27}"/>
          </ac:spMkLst>
        </pc:spChg>
        <pc:grpChg chg="add mod">
          <ac:chgData name="oanh bùi" userId="8e55862082fa72bb" providerId="LiveId" clId="{EA5C9407-08E8-448E-BA76-9FC3654541C3}" dt="2023-09-04T04:49:44.373" v="2574" actId="164"/>
          <ac:grpSpMkLst>
            <pc:docMk/>
            <pc:sldMk cId="3280579779" sldId="271"/>
            <ac:grpSpMk id="7" creationId="{062FE31A-025A-0FAA-3390-3B87454AD499}"/>
          </ac:grpSpMkLst>
        </pc:grpChg>
        <pc:grpChg chg="add mod">
          <ac:chgData name="oanh bùi" userId="8e55862082fa72bb" providerId="LiveId" clId="{EA5C9407-08E8-448E-BA76-9FC3654541C3}" dt="2023-09-04T04:49:53.654" v="2575" actId="164"/>
          <ac:grpSpMkLst>
            <pc:docMk/>
            <pc:sldMk cId="3280579779" sldId="271"/>
            <ac:grpSpMk id="8" creationId="{7DA446EF-396E-CE62-D45D-CD3C129A62BF}"/>
          </ac:grpSpMkLst>
        </pc:grpChg>
        <pc:picChg chg="add mod">
          <ac:chgData name="oanh bùi" userId="8e55862082fa72bb" providerId="LiveId" clId="{EA5C9407-08E8-448E-BA76-9FC3654541C3}" dt="2023-09-04T04:50:05.843" v="2578" actId="1076"/>
          <ac:picMkLst>
            <pc:docMk/>
            <pc:sldMk cId="3280579779" sldId="271"/>
            <ac:picMk id="2" creationId="{70D15C99-AFF3-82E1-B3B4-1941EE9E1257}"/>
          </ac:picMkLst>
        </pc:picChg>
        <pc:picChg chg="add mod">
          <ac:chgData name="oanh bùi" userId="8e55862082fa72bb" providerId="LiveId" clId="{EA5C9407-08E8-448E-BA76-9FC3654541C3}" dt="2023-09-04T04:49:44.373" v="2574" actId="164"/>
          <ac:picMkLst>
            <pc:docMk/>
            <pc:sldMk cId="3280579779" sldId="271"/>
            <ac:picMk id="3" creationId="{9E9BE769-2621-CB50-46D0-E00ED6EE1FC5}"/>
          </ac:picMkLst>
        </pc:picChg>
        <pc:picChg chg="add mod">
          <ac:chgData name="oanh bùi" userId="8e55862082fa72bb" providerId="LiveId" clId="{EA5C9407-08E8-448E-BA76-9FC3654541C3}" dt="2023-09-04T04:49:44.373" v="2574" actId="164"/>
          <ac:picMkLst>
            <pc:docMk/>
            <pc:sldMk cId="3280579779" sldId="271"/>
            <ac:picMk id="4" creationId="{228CB266-782E-495E-1B09-4E3B5934DCA7}"/>
          </ac:picMkLst>
        </pc:picChg>
        <pc:picChg chg="add mod">
          <ac:chgData name="oanh bùi" userId="8e55862082fa72bb" providerId="LiveId" clId="{EA5C9407-08E8-448E-BA76-9FC3654541C3}" dt="2023-09-04T04:52:04.507" v="2587"/>
          <ac:picMkLst>
            <pc:docMk/>
            <pc:sldMk cId="3280579779" sldId="271"/>
            <ac:picMk id="9" creationId="{751296EF-81FA-74BC-1CB5-9CD486EC638B}"/>
          </ac:picMkLst>
        </pc:picChg>
      </pc:sldChg>
      <pc:sldChg chg="modSp add del mod ord">
        <pc:chgData name="oanh bùi" userId="8e55862082fa72bb" providerId="LiveId" clId="{EA5C9407-08E8-448E-BA76-9FC3654541C3}" dt="2023-09-04T04:22:58.734" v="2374" actId="47"/>
        <pc:sldMkLst>
          <pc:docMk/>
          <pc:sldMk cId="2561827959" sldId="272"/>
        </pc:sldMkLst>
        <pc:spChg chg="mod">
          <ac:chgData name="oanh bùi" userId="8e55862082fa72bb" providerId="LiveId" clId="{EA5C9407-08E8-448E-BA76-9FC3654541C3}" dt="2023-09-02T06:04:07.692" v="189" actId="14100"/>
          <ac:spMkLst>
            <pc:docMk/>
            <pc:sldMk cId="2561827959" sldId="272"/>
            <ac:spMk id="49" creationId="{024656DB-F59D-E224-CD99-841E7B27E908}"/>
          </ac:spMkLst>
        </pc:spChg>
      </pc:sldChg>
      <pc:sldChg chg="addSp delSp modSp add mod ord modTransition modAnim">
        <pc:chgData name="oanh bùi" userId="8e55862082fa72bb" providerId="LiveId" clId="{EA5C9407-08E8-448E-BA76-9FC3654541C3}" dt="2023-09-05T12:14:04.178" v="2612" actId="14100"/>
        <pc:sldMkLst>
          <pc:docMk/>
          <pc:sldMk cId="1045694568" sldId="273"/>
        </pc:sldMkLst>
        <pc:spChg chg="mod">
          <ac:chgData name="oanh bùi" userId="8e55862082fa72bb" providerId="LiveId" clId="{EA5C9407-08E8-448E-BA76-9FC3654541C3}" dt="2023-09-04T04:25:46.966" v="2401" actId="1076"/>
          <ac:spMkLst>
            <pc:docMk/>
            <pc:sldMk cId="1045694568" sldId="273"/>
            <ac:spMk id="2" creationId="{00000000-0000-0000-0000-000000000000}"/>
          </ac:spMkLst>
        </pc:spChg>
        <pc:spChg chg="add mod">
          <ac:chgData name="oanh bùi" userId="8e55862082fa72bb" providerId="LiveId" clId="{EA5C9407-08E8-448E-BA76-9FC3654541C3}" dt="2023-09-05T12:13:51.479" v="2610" actId="2711"/>
          <ac:spMkLst>
            <pc:docMk/>
            <pc:sldMk cId="1045694568" sldId="273"/>
            <ac:spMk id="16" creationId="{2367FF77-ABED-7BB4-653F-E5B05A1EC1EE}"/>
          </ac:spMkLst>
        </pc:spChg>
        <pc:spChg chg="add mod">
          <ac:chgData name="oanh bùi" userId="8e55862082fa72bb" providerId="LiveId" clId="{EA5C9407-08E8-448E-BA76-9FC3654541C3}" dt="2023-09-05T12:13:51.479" v="2610" actId="2711"/>
          <ac:spMkLst>
            <pc:docMk/>
            <pc:sldMk cId="1045694568" sldId="273"/>
            <ac:spMk id="17" creationId="{2A281433-8C1D-0948-8C06-054D16F51E4B}"/>
          </ac:spMkLst>
        </pc:spChg>
        <pc:spChg chg="mod">
          <ac:chgData name="oanh bùi" userId="8e55862082fa72bb" providerId="LiveId" clId="{EA5C9407-08E8-448E-BA76-9FC3654541C3}" dt="2023-09-05T12:14:04.178" v="2612" actId="14100"/>
          <ac:spMkLst>
            <pc:docMk/>
            <pc:sldMk cId="1045694568" sldId="273"/>
            <ac:spMk id="36" creationId="{8938371D-8E80-B911-2B55-ABC4EC23313B}"/>
          </ac:spMkLst>
        </pc:spChg>
        <pc:grpChg chg="del mod">
          <ac:chgData name="oanh bùi" userId="8e55862082fa72bb" providerId="LiveId" clId="{EA5C9407-08E8-448E-BA76-9FC3654541C3}" dt="2023-09-02T06:11:54.376" v="384" actId="478"/>
          <ac:grpSpMkLst>
            <pc:docMk/>
            <pc:sldMk cId="1045694568" sldId="273"/>
            <ac:grpSpMk id="4" creationId="{00000000-0000-0000-0000-000000000000}"/>
          </ac:grpSpMkLst>
        </pc:grpChg>
        <pc:grpChg chg="del">
          <ac:chgData name="oanh bùi" userId="8e55862082fa72bb" providerId="LiveId" clId="{EA5C9407-08E8-448E-BA76-9FC3654541C3}" dt="2023-09-02T06:09:01.434" v="208" actId="478"/>
          <ac:grpSpMkLst>
            <pc:docMk/>
            <pc:sldMk cId="1045694568" sldId="273"/>
            <ac:grpSpMk id="29" creationId="{00C45343-0C51-3628-E2E0-98B3747B86A1}"/>
          </ac:grpSpMkLst>
        </pc:grpChg>
        <pc:picChg chg="add mod modCrop">
          <ac:chgData name="oanh bùi" userId="8e55862082fa72bb" providerId="LiveId" clId="{EA5C9407-08E8-448E-BA76-9FC3654541C3}" dt="2023-09-02T06:11:12.428" v="378" actId="1076"/>
          <ac:picMkLst>
            <pc:docMk/>
            <pc:sldMk cId="1045694568" sldId="273"/>
            <ac:picMk id="11" creationId="{CC3F9161-84E7-E83C-CF1D-3F43A21B5567}"/>
          </ac:picMkLst>
        </pc:picChg>
        <pc:picChg chg="add mod modCrop">
          <ac:chgData name="oanh bùi" userId="8e55862082fa72bb" providerId="LiveId" clId="{EA5C9407-08E8-448E-BA76-9FC3654541C3}" dt="2023-09-02T06:23:16.358" v="411" actId="1076"/>
          <ac:picMkLst>
            <pc:docMk/>
            <pc:sldMk cId="1045694568" sldId="273"/>
            <ac:picMk id="13" creationId="{078E8D9E-4382-FBE2-98D8-A99ECA0F4D61}"/>
          </ac:picMkLst>
        </pc:picChg>
        <pc:picChg chg="add mod modCrop">
          <ac:chgData name="oanh bùi" userId="8e55862082fa72bb" providerId="LiveId" clId="{EA5C9407-08E8-448E-BA76-9FC3654541C3}" dt="2023-09-04T04:25:54.929" v="2404" actId="1076"/>
          <ac:picMkLst>
            <pc:docMk/>
            <pc:sldMk cId="1045694568" sldId="273"/>
            <ac:picMk id="15" creationId="{CCB41B94-6680-900C-DE70-3B54B6358CE5}"/>
          </ac:picMkLst>
        </pc:picChg>
        <pc:picChg chg="del">
          <ac:chgData name="oanh bùi" userId="8e55862082fa72bb" providerId="LiveId" clId="{EA5C9407-08E8-448E-BA76-9FC3654541C3}" dt="2023-09-02T06:08:56.535" v="206" actId="478"/>
          <ac:picMkLst>
            <pc:docMk/>
            <pc:sldMk cId="1045694568" sldId="273"/>
            <ac:picMk id="39" creationId="{73221FFA-3C4F-203E-3400-3B05CD14FEFE}"/>
          </ac:picMkLst>
        </pc:picChg>
        <pc:picChg chg="del">
          <ac:chgData name="oanh bùi" userId="8e55862082fa72bb" providerId="LiveId" clId="{EA5C9407-08E8-448E-BA76-9FC3654541C3}" dt="2023-09-02T06:08:58.811" v="207" actId="478"/>
          <ac:picMkLst>
            <pc:docMk/>
            <pc:sldMk cId="1045694568" sldId="273"/>
            <ac:picMk id="41" creationId="{226D5DB5-3357-D670-22AC-CFF37DC5C18E}"/>
          </ac:picMkLst>
        </pc:picChg>
      </pc:sldChg>
      <pc:sldChg chg="addSp delSp modSp add mod ord modTransition modAnim">
        <pc:chgData name="oanh bùi" userId="8e55862082fa72bb" providerId="LiveId" clId="{EA5C9407-08E8-448E-BA76-9FC3654541C3}" dt="2023-09-05T12:14:17.373" v="2614" actId="14100"/>
        <pc:sldMkLst>
          <pc:docMk/>
          <pc:sldMk cId="301316473" sldId="274"/>
        </pc:sldMkLst>
        <pc:spChg chg="add del mod">
          <ac:chgData name="oanh bùi" userId="8e55862082fa72bb" providerId="LiveId" clId="{EA5C9407-08E8-448E-BA76-9FC3654541C3}" dt="2023-09-02T06:31:04.941" v="642" actId="20577"/>
          <ac:spMkLst>
            <pc:docMk/>
            <pc:sldMk cId="301316473" sldId="274"/>
            <ac:spMk id="2" creationId="{00000000-0000-0000-0000-000000000000}"/>
          </ac:spMkLst>
        </pc:spChg>
        <pc:spChg chg="add del mod">
          <ac:chgData name="oanh bùi" userId="8e55862082fa72bb" providerId="LiveId" clId="{EA5C9407-08E8-448E-BA76-9FC3654541C3}" dt="2023-09-02T06:27:43.649" v="528" actId="478"/>
          <ac:spMkLst>
            <pc:docMk/>
            <pc:sldMk cId="301316473" sldId="274"/>
            <ac:spMk id="3" creationId="{F8E284F0-C865-F2AC-DADE-132C9656D419}"/>
          </ac:spMkLst>
        </pc:spChg>
        <pc:spChg chg="add mod">
          <ac:chgData name="oanh bùi" userId="8e55862082fa72bb" providerId="LiveId" clId="{EA5C9407-08E8-448E-BA76-9FC3654541C3}" dt="2023-09-02T06:27:09.630" v="524"/>
          <ac:spMkLst>
            <pc:docMk/>
            <pc:sldMk cId="301316473" sldId="274"/>
            <ac:spMk id="4" creationId="{592CC452-10C0-D1D5-0BBE-B994546E3237}"/>
          </ac:spMkLst>
        </pc:spChg>
        <pc:spChg chg="add mod">
          <ac:chgData name="oanh bùi" userId="8e55862082fa72bb" providerId="LiveId" clId="{EA5C9407-08E8-448E-BA76-9FC3654541C3}" dt="2023-09-02T06:27:17.634" v="525"/>
          <ac:spMkLst>
            <pc:docMk/>
            <pc:sldMk cId="301316473" sldId="274"/>
            <ac:spMk id="5" creationId="{B224B354-AD16-AA5F-2CD9-098AEAE6D606}"/>
          </ac:spMkLst>
        </pc:spChg>
        <pc:spChg chg="add mod">
          <ac:chgData name="oanh bùi" userId="8e55862082fa72bb" providerId="LiveId" clId="{EA5C9407-08E8-448E-BA76-9FC3654541C3}" dt="2023-09-02T06:27:26.424" v="526"/>
          <ac:spMkLst>
            <pc:docMk/>
            <pc:sldMk cId="301316473" sldId="274"/>
            <ac:spMk id="6" creationId="{DCD5EE12-DECE-FE6F-09F1-261E1F161BD4}"/>
          </ac:spMkLst>
        </pc:spChg>
        <pc:spChg chg="add mod">
          <ac:chgData name="oanh bùi" userId="8e55862082fa72bb" providerId="LiveId" clId="{EA5C9407-08E8-448E-BA76-9FC3654541C3}" dt="2023-09-02T06:27:26.424" v="526"/>
          <ac:spMkLst>
            <pc:docMk/>
            <pc:sldMk cId="301316473" sldId="274"/>
            <ac:spMk id="10" creationId="{88F142D7-62DD-BE65-94EE-5ED56825AB35}"/>
          </ac:spMkLst>
        </pc:spChg>
        <pc:spChg chg="add mod">
          <ac:chgData name="oanh bùi" userId="8e55862082fa72bb" providerId="LiveId" clId="{EA5C9407-08E8-448E-BA76-9FC3654541C3}" dt="2023-09-04T04:32:45.696" v="2442" actId="1076"/>
          <ac:spMkLst>
            <pc:docMk/>
            <pc:sldMk cId="301316473" sldId="274"/>
            <ac:spMk id="12" creationId="{B428AD8F-4AEB-B3F8-079B-F45C66820D76}"/>
          </ac:spMkLst>
        </pc:spChg>
        <pc:spChg chg="add mod">
          <ac:chgData name="oanh bùi" userId="8e55862082fa72bb" providerId="LiveId" clId="{EA5C9407-08E8-448E-BA76-9FC3654541C3}" dt="2023-09-02T06:27:41.529" v="527"/>
          <ac:spMkLst>
            <pc:docMk/>
            <pc:sldMk cId="301316473" sldId="274"/>
            <ac:spMk id="14" creationId="{5AA22AD8-04D9-16C3-3DD9-08197819952F}"/>
          </ac:spMkLst>
        </pc:spChg>
        <pc:spChg chg="del">
          <ac:chgData name="oanh bùi" userId="8e55862082fa72bb" providerId="LiveId" clId="{EA5C9407-08E8-448E-BA76-9FC3654541C3}" dt="2023-09-02T06:26:41.890" v="515" actId="478"/>
          <ac:spMkLst>
            <pc:docMk/>
            <pc:sldMk cId="301316473" sldId="274"/>
            <ac:spMk id="16" creationId="{2367FF77-ABED-7BB4-653F-E5B05A1EC1EE}"/>
          </ac:spMkLst>
        </pc:spChg>
        <pc:spChg chg="del">
          <ac:chgData name="oanh bùi" userId="8e55862082fa72bb" providerId="LiveId" clId="{EA5C9407-08E8-448E-BA76-9FC3654541C3}" dt="2023-09-02T06:26:40.054" v="514" actId="478"/>
          <ac:spMkLst>
            <pc:docMk/>
            <pc:sldMk cId="301316473" sldId="274"/>
            <ac:spMk id="17" creationId="{2A281433-8C1D-0948-8C06-054D16F51E4B}"/>
          </ac:spMkLst>
        </pc:spChg>
        <pc:spChg chg="add mod">
          <ac:chgData name="oanh bùi" userId="8e55862082fa72bb" providerId="LiveId" clId="{EA5C9407-08E8-448E-BA76-9FC3654541C3}" dt="2023-09-02T06:27:41.529" v="527"/>
          <ac:spMkLst>
            <pc:docMk/>
            <pc:sldMk cId="301316473" sldId="274"/>
            <ac:spMk id="18" creationId="{BC07671A-9CC3-F825-3B8B-E7A13ACBAFCB}"/>
          </ac:spMkLst>
        </pc:spChg>
        <pc:spChg chg="add mod">
          <ac:chgData name="oanh bùi" userId="8e55862082fa72bb" providerId="LiveId" clId="{EA5C9407-08E8-448E-BA76-9FC3654541C3}" dt="2023-09-04T04:56:05.505" v="2598" actId="1076"/>
          <ac:spMkLst>
            <pc:docMk/>
            <pc:sldMk cId="301316473" sldId="274"/>
            <ac:spMk id="19" creationId="{329CE71B-6C55-C3CC-47AD-8AF9A343A482}"/>
          </ac:spMkLst>
        </pc:spChg>
        <pc:spChg chg="add mod ord">
          <ac:chgData name="oanh bùi" userId="8e55862082fa72bb" providerId="LiveId" clId="{EA5C9407-08E8-448E-BA76-9FC3654541C3}" dt="2023-09-04T04:56:10.580" v="2599" actId="1076"/>
          <ac:spMkLst>
            <pc:docMk/>
            <pc:sldMk cId="301316473" sldId="274"/>
            <ac:spMk id="20" creationId="{43A17095-10BC-BBEB-D35B-8829367A1757}"/>
          </ac:spMkLst>
        </pc:spChg>
        <pc:spChg chg="add del mod ord">
          <ac:chgData name="oanh bùi" userId="8e55862082fa72bb" providerId="LiveId" clId="{EA5C9407-08E8-448E-BA76-9FC3654541C3}" dt="2023-09-02T06:28:20.618" v="541" actId="478"/>
          <ac:spMkLst>
            <pc:docMk/>
            <pc:sldMk cId="301316473" sldId="274"/>
            <ac:spMk id="21" creationId="{70231BCC-2338-6F2F-DE35-B002EEAFC1A9}"/>
          </ac:spMkLst>
        </pc:spChg>
        <pc:spChg chg="add mod or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2" creationId="{68699207-A783-CD5D-3062-D6303220CCC9}"/>
          </ac:spMkLst>
        </pc:spChg>
        <pc:spChg chg="add mod or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4" creationId="{AF80A4D9-1313-A8E6-8E67-8F2C4EC728A6}"/>
          </ac:spMkLst>
        </pc:spChg>
        <pc:spChg chg="mod or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6" creationId="{C79DCA02-DC91-1726-9772-CBA68EACA38A}"/>
          </ac:spMkLst>
        </pc:spChg>
        <pc:spChg chg="mo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7" creationId="{4FE58115-0296-8B07-438F-76F3238DE9C3}"/>
          </ac:spMkLst>
        </pc:spChg>
        <pc:spChg chg="add mod">
          <ac:chgData name="oanh bùi" userId="8e55862082fa72bb" providerId="LiveId" clId="{EA5C9407-08E8-448E-BA76-9FC3654541C3}" dt="2023-09-05T12:14:12.675" v="2613" actId="2711"/>
          <ac:spMkLst>
            <pc:docMk/>
            <pc:sldMk cId="301316473" sldId="274"/>
            <ac:spMk id="29" creationId="{14A0DB3C-5A81-35B1-EC82-77E4101FA756}"/>
          </ac:spMkLst>
        </pc:spChg>
        <pc:spChg chg="add del">
          <ac:chgData name="oanh bùi" userId="8e55862082fa72bb" providerId="LiveId" clId="{EA5C9407-08E8-448E-BA76-9FC3654541C3}" dt="2023-09-02T06:35:12.517" v="740"/>
          <ac:spMkLst>
            <pc:docMk/>
            <pc:sldMk cId="301316473" sldId="274"/>
            <ac:spMk id="31" creationId="{4A732DAF-AD75-FEAE-35D9-E900E9A85CC0}"/>
          </ac:spMkLst>
        </pc:spChg>
        <pc:spChg chg="del">
          <ac:chgData name="oanh bùi" userId="8e55862082fa72bb" providerId="LiveId" clId="{EA5C9407-08E8-448E-BA76-9FC3654541C3}" dt="2023-09-02T06:26:48.133" v="519" actId="478"/>
          <ac:spMkLst>
            <pc:docMk/>
            <pc:sldMk cId="301316473" sldId="274"/>
            <ac:spMk id="36" creationId="{8938371D-8E80-B911-2B55-ABC4EC23313B}"/>
          </ac:spMkLst>
        </pc:spChg>
        <pc:grpChg chg="add mod">
          <ac:chgData name="oanh bùi" userId="8e55862082fa72bb" providerId="LiveId" clId="{EA5C9407-08E8-448E-BA76-9FC3654541C3}" dt="2023-09-04T04:56:13.374" v="2600" actId="1076"/>
          <ac:grpSpMkLst>
            <pc:docMk/>
            <pc:sldMk cId="301316473" sldId="274"/>
            <ac:grpSpMk id="3" creationId="{7B1D80EE-86CC-E195-FFF2-5EFD64E07D02}"/>
          </ac:grpSpMkLst>
        </pc:grpChg>
        <pc:grpChg chg="del">
          <ac:chgData name="oanh bùi" userId="8e55862082fa72bb" providerId="LiveId" clId="{EA5C9407-08E8-448E-BA76-9FC3654541C3}" dt="2023-09-02T06:26:43.350" v="516" actId="478"/>
          <ac:grpSpMkLst>
            <pc:docMk/>
            <pc:sldMk cId="301316473" sldId="274"/>
            <ac:grpSpMk id="7" creationId="{00000000-0000-0000-0000-000000000000}"/>
          </ac:grpSpMkLst>
        </pc:grpChg>
        <pc:grpChg chg="add mod">
          <ac:chgData name="oanh bùi" userId="8e55862082fa72bb" providerId="LiveId" clId="{EA5C9407-08E8-448E-BA76-9FC3654541C3}" dt="2023-09-05T12:14:17.373" v="2614" actId="14100"/>
          <ac:grpSpMkLst>
            <pc:docMk/>
            <pc:sldMk cId="301316473" sldId="274"/>
            <ac:grpSpMk id="7" creationId="{A60DE056-26E4-21DC-A041-913D5B38FD30}"/>
          </ac:grpSpMkLst>
        </pc:grpChg>
        <pc:grpChg chg="add mod">
          <ac:chgData name="oanh bùi" userId="8e55862082fa72bb" providerId="LiveId" clId="{EA5C9407-08E8-448E-BA76-9FC3654541C3}" dt="2023-09-04T04:34:47.992" v="2460" actId="164"/>
          <ac:grpSpMkLst>
            <pc:docMk/>
            <pc:sldMk cId="301316473" sldId="274"/>
            <ac:grpSpMk id="25" creationId="{85E6C6A7-6849-B925-5A02-0EBCFE384DBD}"/>
          </ac:grpSpMkLst>
        </pc:grpChg>
        <pc:graphicFrameChg chg="add del mod">
          <ac:chgData name="oanh bùi" userId="8e55862082fa72bb" providerId="LiveId" clId="{EA5C9407-08E8-448E-BA76-9FC3654541C3}" dt="2023-09-02T06:30:00.569" v="564"/>
          <ac:graphicFrameMkLst>
            <pc:docMk/>
            <pc:sldMk cId="301316473" sldId="274"/>
            <ac:graphicFrameMk id="23" creationId="{BF0C1B68-A241-8DBA-2432-006E75B68080}"/>
          </ac:graphicFrameMkLst>
        </pc:graphicFrameChg>
        <pc:picChg chg="del">
          <ac:chgData name="oanh bùi" userId="8e55862082fa72bb" providerId="LiveId" clId="{EA5C9407-08E8-448E-BA76-9FC3654541C3}" dt="2023-09-02T06:26:48.767" v="520" actId="478"/>
          <ac:picMkLst>
            <pc:docMk/>
            <pc:sldMk cId="301316473" sldId="274"/>
            <ac:picMk id="11" creationId="{CC3F9161-84E7-E83C-CF1D-3F43A21B5567}"/>
          </ac:picMkLst>
        </pc:picChg>
        <pc:picChg chg="del">
          <ac:chgData name="oanh bùi" userId="8e55862082fa72bb" providerId="LiveId" clId="{EA5C9407-08E8-448E-BA76-9FC3654541C3}" dt="2023-09-02T06:26:37.731" v="512" actId="478"/>
          <ac:picMkLst>
            <pc:docMk/>
            <pc:sldMk cId="301316473" sldId="274"/>
            <ac:picMk id="13" creationId="{078E8D9E-4382-FBE2-98D8-A99ECA0F4D61}"/>
          </ac:picMkLst>
        </pc:picChg>
        <pc:picChg chg="del">
          <ac:chgData name="oanh bùi" userId="8e55862082fa72bb" providerId="LiveId" clId="{EA5C9407-08E8-448E-BA76-9FC3654541C3}" dt="2023-09-02T06:26:38.383" v="513" actId="478"/>
          <ac:picMkLst>
            <pc:docMk/>
            <pc:sldMk cId="301316473" sldId="274"/>
            <ac:picMk id="15" creationId="{CCB41B94-6680-900C-DE70-3B54B6358CE5}"/>
          </ac:picMkLst>
        </pc:picChg>
      </pc:sldChg>
      <pc:sldChg chg="add del">
        <pc:chgData name="oanh bùi" userId="8e55862082fa72bb" providerId="LiveId" clId="{EA5C9407-08E8-448E-BA76-9FC3654541C3}" dt="2023-09-02T06:09:07.676" v="210"/>
        <pc:sldMkLst>
          <pc:docMk/>
          <pc:sldMk cId="2159819493" sldId="274"/>
        </pc:sldMkLst>
      </pc:sldChg>
      <pc:sldChg chg="addSp delSp modSp add mod ord modAnim">
        <pc:chgData name="oanh bùi" userId="8e55862082fa72bb" providerId="LiveId" clId="{EA5C9407-08E8-448E-BA76-9FC3654541C3}" dt="2023-09-05T12:14:36.873" v="2615" actId="2711"/>
        <pc:sldMkLst>
          <pc:docMk/>
          <pc:sldMk cId="3879051396" sldId="275"/>
        </pc:sldMkLst>
        <pc:spChg chg="add mod">
          <ac:chgData name="oanh bùi" userId="8e55862082fa72bb" providerId="LiveId" clId="{EA5C9407-08E8-448E-BA76-9FC3654541C3}" dt="2023-09-04T04:37:04.635" v="2474" actId="1076"/>
          <ac:spMkLst>
            <pc:docMk/>
            <pc:sldMk cId="3879051396" sldId="275"/>
            <ac:spMk id="7" creationId="{FE86C787-FE26-6C0A-FDC0-4445907E017B}"/>
          </ac:spMkLst>
        </pc:spChg>
        <pc:spChg chg="add mod">
          <ac:chgData name="oanh bùi" userId="8e55862082fa72bb" providerId="LiveId" clId="{EA5C9407-08E8-448E-BA76-9FC3654541C3}" dt="2023-09-02T06:39:37.716" v="910" actId="571"/>
          <ac:spMkLst>
            <pc:docMk/>
            <pc:sldMk cId="3879051396" sldId="275"/>
            <ac:spMk id="8" creationId="{682CE56C-E923-AF24-709E-73C4CDA4A057}"/>
          </ac:spMkLst>
        </pc:spChg>
        <pc:spChg chg="mod">
          <ac:chgData name="oanh bùi" userId="8e55862082fa72bb" providerId="LiveId" clId="{EA5C9407-08E8-448E-BA76-9FC3654541C3}" dt="2023-09-02T06:36:41.275" v="777" actId="1076"/>
          <ac:spMkLst>
            <pc:docMk/>
            <pc:sldMk cId="3879051396" sldId="275"/>
            <ac:spMk id="19" creationId="{329CE71B-6C55-C3CC-47AD-8AF9A343A482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2" creationId="{68699207-A783-CD5D-3062-D6303220CCC9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4" creationId="{AF80A4D9-1313-A8E6-8E67-8F2C4EC728A6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6" creationId="{C79DCA02-DC91-1726-9772-CBA68EACA38A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7" creationId="{4FE58115-0296-8B07-438F-76F3238DE9C3}"/>
          </ac:spMkLst>
        </pc:spChg>
        <pc:spChg chg="mod">
          <ac:chgData name="oanh bùi" userId="8e55862082fa72bb" providerId="LiveId" clId="{EA5C9407-08E8-448E-BA76-9FC3654541C3}" dt="2023-09-05T12:14:36.873" v="2615" actId="2711"/>
          <ac:spMkLst>
            <pc:docMk/>
            <pc:sldMk cId="3879051396" sldId="275"/>
            <ac:spMk id="29" creationId="{14A0DB3C-5A81-35B1-EC82-77E4101FA756}"/>
          </ac:spMkLst>
        </pc:spChg>
        <pc:grpChg chg="add mod">
          <ac:chgData name="oanh bùi" userId="8e55862082fa72bb" providerId="LiveId" clId="{EA5C9407-08E8-448E-BA76-9FC3654541C3}" dt="2023-09-04T04:56:26.287" v="2602" actId="1076"/>
          <ac:grpSpMkLst>
            <pc:docMk/>
            <pc:sldMk cId="3879051396" sldId="275"/>
            <ac:grpSpMk id="3" creationId="{082C95BE-51DE-F90C-886E-6C79A66B4665}"/>
          </ac:grpSpMkLst>
        </pc:grpChg>
        <pc:grpChg chg="add mod">
          <ac:chgData name="oanh bùi" userId="8e55862082fa72bb" providerId="LiveId" clId="{EA5C9407-08E8-448E-BA76-9FC3654541C3}" dt="2023-09-04T04:37:26.631" v="2476" actId="164"/>
          <ac:grpSpMkLst>
            <pc:docMk/>
            <pc:sldMk cId="3879051396" sldId="275"/>
            <ac:grpSpMk id="9" creationId="{A8D51D88-E372-238C-E6FD-31107281A619}"/>
          </ac:grpSpMkLst>
        </pc:grpChg>
        <pc:grpChg chg="mod">
          <ac:chgData name="oanh bùi" userId="8e55862082fa72bb" providerId="LiveId" clId="{EA5C9407-08E8-448E-BA76-9FC3654541C3}" dt="2023-09-04T04:37:26.631" v="2476" actId="164"/>
          <ac:grpSpMkLst>
            <pc:docMk/>
            <pc:sldMk cId="3879051396" sldId="275"/>
            <ac:grpSpMk id="25" creationId="{85E6C6A7-6849-B925-5A02-0EBCFE384DBD}"/>
          </ac:grpSpMkLst>
        </pc:grpChg>
        <pc:graphicFrameChg chg="add del mod">
          <ac:chgData name="oanh bùi" userId="8e55862082fa72bb" providerId="LiveId" clId="{EA5C9407-08E8-448E-BA76-9FC3654541C3}" dt="2023-09-02T06:35:52.333" v="760"/>
          <ac:graphicFrameMkLst>
            <pc:docMk/>
            <pc:sldMk cId="3879051396" sldId="275"/>
            <ac:graphicFrameMk id="3" creationId="{BBC288E5-C981-EC02-6539-81EBAECA664F}"/>
          </ac:graphicFrameMkLst>
        </pc:graphicFrameChg>
      </pc:sldChg>
      <pc:sldChg chg="addSp delSp modSp add mod ord modTransition modAnim">
        <pc:chgData name="oanh bùi" userId="8e55862082fa72bb" providerId="LiveId" clId="{EA5C9407-08E8-448E-BA76-9FC3654541C3}" dt="2023-09-05T12:14:47.538" v="2616" actId="2711"/>
        <pc:sldMkLst>
          <pc:docMk/>
          <pc:sldMk cId="1850133617" sldId="276"/>
        </pc:sldMkLst>
        <pc:spChg chg="mod">
          <ac:chgData name="oanh bùi" userId="8e55862082fa72bb" providerId="LiveId" clId="{EA5C9407-08E8-448E-BA76-9FC3654541C3}" dt="2023-09-02T06:43:55.813" v="932" actId="1076"/>
          <ac:spMkLst>
            <pc:docMk/>
            <pc:sldMk cId="1850133617" sldId="276"/>
            <ac:spMk id="2" creationId="{00000000-0000-0000-0000-000000000000}"/>
          </ac:spMkLst>
        </pc:spChg>
        <pc:spChg chg="add mod">
          <ac:chgData name="oanh bùi" userId="8e55862082fa72bb" providerId="LiveId" clId="{EA5C9407-08E8-448E-BA76-9FC3654541C3}" dt="2023-09-05T12:14:47.538" v="2616" actId="2711"/>
          <ac:spMkLst>
            <pc:docMk/>
            <pc:sldMk cId="1850133617" sldId="276"/>
            <ac:spMk id="10" creationId="{8197A76A-F8B6-50AA-F934-B2D61CA6D740}"/>
          </ac:spMkLst>
        </pc:spChg>
        <pc:spChg chg="del">
          <ac:chgData name="oanh bùi" userId="8e55862082fa72bb" providerId="LiveId" clId="{EA5C9407-08E8-448E-BA76-9FC3654541C3}" dt="2023-09-02T06:38:14.117" v="907" actId="478"/>
          <ac:spMkLst>
            <pc:docMk/>
            <pc:sldMk cId="1850133617" sldId="276"/>
            <ac:spMk id="16" creationId="{2367FF77-ABED-7BB4-653F-E5B05A1EC1EE}"/>
          </ac:spMkLst>
        </pc:spChg>
        <pc:spChg chg="del">
          <ac:chgData name="oanh bùi" userId="8e55862082fa72bb" providerId="LiveId" clId="{EA5C9407-08E8-448E-BA76-9FC3654541C3}" dt="2023-09-02T06:38:15.687" v="909" actId="478"/>
          <ac:spMkLst>
            <pc:docMk/>
            <pc:sldMk cId="1850133617" sldId="276"/>
            <ac:spMk id="17" creationId="{2A281433-8C1D-0948-8C06-054D16F51E4B}"/>
          </ac:spMkLst>
        </pc:spChg>
        <pc:spChg chg="add mod">
          <ac:chgData name="oanh bùi" userId="8e55862082fa72bb" providerId="LiveId" clId="{EA5C9407-08E8-448E-BA76-9FC3654541C3}" dt="2023-09-05T12:14:47.538" v="2616" actId="2711"/>
          <ac:spMkLst>
            <pc:docMk/>
            <pc:sldMk cId="1850133617" sldId="276"/>
            <ac:spMk id="18" creationId="{45C38E7D-3EDB-0D56-EC7D-106EF7513EC2}"/>
          </ac:spMkLst>
        </pc:spChg>
        <pc:spChg chg="mod">
          <ac:chgData name="oanh bùi" userId="8e55862082fa72bb" providerId="LiveId" clId="{EA5C9407-08E8-448E-BA76-9FC3654541C3}" dt="2023-09-05T12:14:47.538" v="2616" actId="2711"/>
          <ac:spMkLst>
            <pc:docMk/>
            <pc:sldMk cId="1850133617" sldId="276"/>
            <ac:spMk id="36" creationId="{8938371D-8E80-B911-2B55-ABC4EC23313B}"/>
          </ac:spMkLst>
        </pc:spChg>
        <pc:picChg chg="add del mod modCrop">
          <ac:chgData name="oanh bùi" userId="8e55862082fa72bb" providerId="LiveId" clId="{EA5C9407-08E8-448E-BA76-9FC3654541C3}" dt="2023-09-02T06:43:15.216" v="920" actId="478"/>
          <ac:picMkLst>
            <pc:docMk/>
            <pc:sldMk cId="1850133617" sldId="276"/>
            <ac:picMk id="4" creationId="{E1568F40-16C7-C9E9-39F4-08F7BF013F90}"/>
          </ac:picMkLst>
        </pc:picChg>
        <pc:picChg chg="add mod modCrop">
          <ac:chgData name="oanh bùi" userId="8e55862082fa72bb" providerId="LiveId" clId="{EA5C9407-08E8-448E-BA76-9FC3654541C3}" dt="2023-09-02T06:45:06.995" v="986" actId="1076"/>
          <ac:picMkLst>
            <pc:docMk/>
            <pc:sldMk cId="1850133617" sldId="276"/>
            <ac:picMk id="6" creationId="{C25CAAB7-217B-E738-B561-BF18B769C3DF}"/>
          </ac:picMkLst>
        </pc:picChg>
        <pc:picChg chg="mod">
          <ac:chgData name="oanh bùi" userId="8e55862082fa72bb" providerId="LiveId" clId="{EA5C9407-08E8-448E-BA76-9FC3654541C3}" dt="2023-09-02T06:37:15.310" v="782" actId="1076"/>
          <ac:picMkLst>
            <pc:docMk/>
            <pc:sldMk cId="1850133617" sldId="276"/>
            <ac:picMk id="11" creationId="{CC3F9161-84E7-E83C-CF1D-3F43A21B5567}"/>
          </ac:picMkLst>
        </pc:picChg>
        <pc:picChg chg="del">
          <ac:chgData name="oanh bùi" userId="8e55862082fa72bb" providerId="LiveId" clId="{EA5C9407-08E8-448E-BA76-9FC3654541C3}" dt="2023-09-02T06:38:12.757" v="906" actId="478"/>
          <ac:picMkLst>
            <pc:docMk/>
            <pc:sldMk cId="1850133617" sldId="276"/>
            <ac:picMk id="13" creationId="{078E8D9E-4382-FBE2-98D8-A99ECA0F4D61}"/>
          </ac:picMkLst>
        </pc:picChg>
        <pc:picChg chg="add mod modCrop">
          <ac:chgData name="oanh bùi" userId="8e55862082fa72bb" providerId="LiveId" clId="{EA5C9407-08E8-448E-BA76-9FC3654541C3}" dt="2023-09-02T06:45:45.142" v="995" actId="14100"/>
          <ac:picMkLst>
            <pc:docMk/>
            <pc:sldMk cId="1850133617" sldId="276"/>
            <ac:picMk id="14" creationId="{60168F2D-D0DE-8F17-C83A-80D74349E1D7}"/>
          </ac:picMkLst>
        </pc:picChg>
        <pc:picChg chg="del">
          <ac:chgData name="oanh bùi" userId="8e55862082fa72bb" providerId="LiveId" clId="{EA5C9407-08E8-448E-BA76-9FC3654541C3}" dt="2023-09-02T06:38:14.676" v="908" actId="478"/>
          <ac:picMkLst>
            <pc:docMk/>
            <pc:sldMk cId="1850133617" sldId="276"/>
            <ac:picMk id="15" creationId="{CCB41B94-6680-900C-DE70-3B54B6358CE5}"/>
          </ac:picMkLst>
        </pc:picChg>
      </pc:sldChg>
      <pc:sldChg chg="addSp delSp modSp add mod ord modTransition modAnim">
        <pc:chgData name="oanh bùi" userId="8e55862082fa72bb" providerId="LiveId" clId="{EA5C9407-08E8-448E-BA76-9FC3654541C3}" dt="2023-09-05T12:14:55.851" v="2617" actId="2711"/>
        <pc:sldMkLst>
          <pc:docMk/>
          <pc:sldMk cId="1040358806" sldId="277"/>
        </pc:sldMkLst>
        <pc:spChg chg="mod">
          <ac:chgData name="oanh bùi" userId="8e55862082fa72bb" providerId="LiveId" clId="{EA5C9407-08E8-448E-BA76-9FC3654541C3}" dt="2023-09-05T12:14:55.851" v="2617" actId="2711"/>
          <ac:spMkLst>
            <pc:docMk/>
            <pc:sldMk cId="1040358806" sldId="277"/>
            <ac:spMk id="10" creationId="{8197A76A-F8B6-50AA-F934-B2D61CA6D740}"/>
          </ac:spMkLst>
        </pc:spChg>
        <pc:spChg chg="add del mod">
          <ac:chgData name="oanh bùi" userId="8e55862082fa72bb" providerId="LiveId" clId="{EA5C9407-08E8-448E-BA76-9FC3654541C3}" dt="2023-09-02T06:48:33.357" v="1132" actId="478"/>
          <ac:spMkLst>
            <pc:docMk/>
            <pc:sldMk cId="1040358806" sldId="277"/>
            <ac:spMk id="13" creationId="{5461E39C-9E87-37B4-AD8F-A7DE99E553CF}"/>
          </ac:spMkLst>
        </pc:spChg>
        <pc:spChg chg="mod">
          <ac:chgData name="oanh bùi" userId="8e55862082fa72bb" providerId="LiveId" clId="{EA5C9407-08E8-448E-BA76-9FC3654541C3}" dt="2023-09-05T12:14:55.851" v="2617" actId="2711"/>
          <ac:spMkLst>
            <pc:docMk/>
            <pc:sldMk cId="1040358806" sldId="277"/>
            <ac:spMk id="18" creationId="{45C38E7D-3EDB-0D56-EC7D-106EF7513EC2}"/>
          </ac:spMkLst>
        </pc:spChg>
        <pc:spChg chg="mod">
          <ac:chgData name="oanh bùi" userId="8e55862082fa72bb" providerId="LiveId" clId="{EA5C9407-08E8-448E-BA76-9FC3654541C3}" dt="2023-09-05T12:14:55.851" v="2617" actId="2711"/>
          <ac:spMkLst>
            <pc:docMk/>
            <pc:sldMk cId="1040358806" sldId="277"/>
            <ac:spMk id="36" creationId="{8938371D-8E80-B911-2B55-ABC4EC23313B}"/>
          </ac:spMkLst>
        </pc:spChg>
        <pc:picChg chg="add mod modCrop">
          <ac:chgData name="oanh bùi" userId="8e55862082fa72bb" providerId="LiveId" clId="{EA5C9407-08E8-448E-BA76-9FC3654541C3}" dt="2023-09-02T06:47:00.300" v="1042" actId="1076"/>
          <ac:picMkLst>
            <pc:docMk/>
            <pc:sldMk cId="1040358806" sldId="277"/>
            <ac:picMk id="4" creationId="{7BABD08B-8CBF-1CB4-5F90-F3EF4C48E8C2}"/>
          </ac:picMkLst>
        </pc:picChg>
        <pc:picChg chg="del">
          <ac:chgData name="oanh bùi" userId="8e55862082fa72bb" providerId="LiveId" clId="{EA5C9407-08E8-448E-BA76-9FC3654541C3}" dt="2023-09-02T06:46:48.024" v="1037" actId="478"/>
          <ac:picMkLst>
            <pc:docMk/>
            <pc:sldMk cId="1040358806" sldId="277"/>
            <ac:picMk id="6" creationId="{C25CAAB7-217B-E738-B561-BF18B769C3DF}"/>
          </ac:picMkLst>
        </pc:picChg>
        <pc:picChg chg="add mod modCrop">
          <ac:chgData name="oanh bùi" userId="8e55862082fa72bb" providerId="LiveId" clId="{EA5C9407-08E8-448E-BA76-9FC3654541C3}" dt="2023-09-02T06:48:00.018" v="1083" actId="1076"/>
          <ac:picMkLst>
            <pc:docMk/>
            <pc:sldMk cId="1040358806" sldId="277"/>
            <ac:picMk id="12" creationId="{D98210D9-3CAF-B78B-8FB4-A48917AF6974}"/>
          </ac:picMkLst>
        </pc:picChg>
        <pc:picChg chg="del">
          <ac:chgData name="oanh bùi" userId="8e55862082fa72bb" providerId="LiveId" clId="{EA5C9407-08E8-448E-BA76-9FC3654541C3}" dt="2023-09-02T06:47:17.871" v="1076" actId="478"/>
          <ac:picMkLst>
            <pc:docMk/>
            <pc:sldMk cId="1040358806" sldId="277"/>
            <ac:picMk id="14" creationId="{60168F2D-D0DE-8F17-C83A-80D74349E1D7}"/>
          </ac:picMkLst>
        </pc:picChg>
      </pc:sldChg>
      <pc:sldChg chg="addSp delSp modSp add mod ord modAnim">
        <pc:chgData name="oanh bùi" userId="8e55862082fa72bb" providerId="LiveId" clId="{EA5C9407-08E8-448E-BA76-9FC3654541C3}" dt="2023-09-05T12:15:43.763" v="2634" actId="478"/>
        <pc:sldMkLst>
          <pc:docMk/>
          <pc:sldMk cId="98030137" sldId="278"/>
        </pc:sldMkLst>
        <pc:spChg chg="add del mod ord">
          <ac:chgData name="oanh bùi" userId="8e55862082fa72bb" providerId="LiveId" clId="{EA5C9407-08E8-448E-BA76-9FC3654541C3}" dt="2023-09-04T04:41:48.174" v="2502" actId="1076"/>
          <ac:spMkLst>
            <pc:docMk/>
            <pc:sldMk cId="98030137" sldId="278"/>
            <ac:spMk id="3" creationId="{5A8A111D-3B21-18BB-4145-A3294C3EFDC2}"/>
          </ac:spMkLst>
        </pc:spChg>
        <pc:spChg chg="mod">
          <ac:chgData name="oanh bùi" userId="8e55862082fa72bb" providerId="LiveId" clId="{EA5C9407-08E8-448E-BA76-9FC3654541C3}" dt="2023-09-05T12:15:04.252" v="2619" actId="403"/>
          <ac:spMkLst>
            <pc:docMk/>
            <pc:sldMk cId="98030137" sldId="278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2T06:56:08.977" v="1183" actId="1076"/>
          <ac:spMkLst>
            <pc:docMk/>
            <pc:sldMk cId="98030137" sldId="278"/>
            <ac:spMk id="12" creationId="{B428AD8F-4AEB-B3F8-079B-F45C66820D76}"/>
          </ac:spMkLst>
        </pc:spChg>
        <pc:spChg chg="mod">
          <ac:chgData name="oanh bùi" userId="8e55862082fa72bb" providerId="LiveId" clId="{EA5C9407-08E8-448E-BA76-9FC3654541C3}" dt="2023-09-05T12:15:04.252" v="2619" actId="403"/>
          <ac:spMkLst>
            <pc:docMk/>
            <pc:sldMk cId="98030137" sldId="278"/>
            <ac:spMk id="13" creationId="{8695E1FB-C560-8E42-5352-8D27ADD2362B}"/>
          </ac:spMkLst>
        </pc:spChg>
        <pc:spChg chg="add del mod">
          <ac:chgData name="oanh bùi" userId="8e55862082fa72bb" providerId="LiveId" clId="{EA5C9407-08E8-448E-BA76-9FC3654541C3}" dt="2023-09-04T04:41:08.683" v="2500" actId="478"/>
          <ac:spMkLst>
            <pc:docMk/>
            <pc:sldMk cId="98030137" sldId="278"/>
            <ac:spMk id="15" creationId="{E8AA60DA-2B17-C815-9664-7BA18F2C9C90}"/>
          </ac:spMkLst>
        </pc:spChg>
        <pc:spChg chg="add mod">
          <ac:chgData name="oanh bùi" userId="8e55862082fa72bb" providerId="LiveId" clId="{EA5C9407-08E8-448E-BA76-9FC3654541C3}" dt="2023-09-02T06:55:10.511" v="1177"/>
          <ac:spMkLst>
            <pc:docMk/>
            <pc:sldMk cId="98030137" sldId="278"/>
            <ac:spMk id="17" creationId="{30D70551-6BC2-CF8A-BF4B-EAE1F02D7576}"/>
          </ac:spMkLst>
        </pc:spChg>
        <pc:spChg chg="del">
          <ac:chgData name="oanh bùi" userId="8e55862082fa72bb" providerId="LiveId" clId="{EA5C9407-08E8-448E-BA76-9FC3654541C3}" dt="2023-09-05T12:15:43.763" v="2634" actId="478"/>
          <ac:spMkLst>
            <pc:docMk/>
            <pc:sldMk cId="98030137" sldId="278"/>
            <ac:spMk id="19" creationId="{329CE71B-6C55-C3CC-47AD-8AF9A343A482}"/>
          </ac:spMkLst>
        </pc:spChg>
        <pc:spChg chg="del">
          <ac:chgData name="oanh bùi" userId="8e55862082fa72bb" providerId="LiveId" clId="{EA5C9407-08E8-448E-BA76-9FC3654541C3}" dt="2023-09-02T06:52:28.106" v="1140" actId="478"/>
          <ac:spMkLst>
            <pc:docMk/>
            <pc:sldMk cId="98030137" sldId="278"/>
            <ac:spMk id="20" creationId="{43A17095-10BC-BBEB-D35B-8829367A1757}"/>
          </ac:spMkLst>
        </pc:spChg>
        <pc:spChg chg="add mod">
          <ac:chgData name="oanh bùi" userId="8e55862082fa72bb" providerId="LiveId" clId="{EA5C9407-08E8-448E-BA76-9FC3654541C3}" dt="2023-09-02T06:55:10.511" v="1177"/>
          <ac:spMkLst>
            <pc:docMk/>
            <pc:sldMk cId="98030137" sldId="278"/>
            <ac:spMk id="21" creationId="{6CFF8B96-C5A1-9492-9468-B51241BD1325}"/>
          </ac:spMkLst>
        </pc:spChg>
        <pc:spChg chg="del">
          <ac:chgData name="oanh bùi" userId="8e55862082fa72bb" providerId="LiveId" clId="{EA5C9407-08E8-448E-BA76-9FC3654541C3}" dt="2023-09-02T06:49:01.600" v="1138" actId="478"/>
          <ac:spMkLst>
            <pc:docMk/>
            <pc:sldMk cId="98030137" sldId="278"/>
            <ac:spMk id="22" creationId="{68699207-A783-CD5D-3062-D6303220CCC9}"/>
          </ac:spMkLst>
        </pc:spChg>
        <pc:spChg chg="add mod">
          <ac:chgData name="oanh bùi" userId="8e55862082fa72bb" providerId="LiveId" clId="{EA5C9407-08E8-448E-BA76-9FC3654541C3}" dt="2023-09-02T06:55:10.511" v="1177"/>
          <ac:spMkLst>
            <pc:docMk/>
            <pc:sldMk cId="98030137" sldId="278"/>
            <ac:spMk id="23" creationId="{7D70EE76-EB2D-53EB-73B4-F3FC99412152}"/>
          </ac:spMkLst>
        </pc:spChg>
        <pc:spChg chg="del">
          <ac:chgData name="oanh bùi" userId="8e55862082fa72bb" providerId="LiveId" clId="{EA5C9407-08E8-448E-BA76-9FC3654541C3}" dt="2023-09-02T06:49:03.028" v="1139" actId="478"/>
          <ac:spMkLst>
            <pc:docMk/>
            <pc:sldMk cId="98030137" sldId="278"/>
            <ac:spMk id="24" creationId="{AF80A4D9-1313-A8E6-8E67-8F2C4EC728A6}"/>
          </ac:spMkLst>
        </pc:spChg>
        <pc:spChg chg="add mod">
          <ac:chgData name="oanh bùi" userId="8e55862082fa72bb" providerId="LiveId" clId="{EA5C9407-08E8-448E-BA76-9FC3654541C3}" dt="2023-09-02T06:55:10.511" v="1177"/>
          <ac:spMkLst>
            <pc:docMk/>
            <pc:sldMk cId="98030137" sldId="278"/>
            <ac:spMk id="28" creationId="{DE8B8E75-FB8A-96DF-0B1C-DEB0A41BD4F8}"/>
          </ac:spMkLst>
        </pc:spChg>
        <pc:spChg chg="del">
          <ac:chgData name="oanh bùi" userId="8e55862082fa72bb" providerId="LiveId" clId="{EA5C9407-08E8-448E-BA76-9FC3654541C3}" dt="2023-09-02T06:49:00.498" v="1137" actId="478"/>
          <ac:spMkLst>
            <pc:docMk/>
            <pc:sldMk cId="98030137" sldId="278"/>
            <ac:spMk id="29" creationId="{14A0DB3C-5A81-35B1-EC82-77E4101FA756}"/>
          </ac:spMkLst>
        </pc:spChg>
        <pc:spChg chg="add mod">
          <ac:chgData name="oanh bùi" userId="8e55862082fa72bb" providerId="LiveId" clId="{EA5C9407-08E8-448E-BA76-9FC3654541C3}" dt="2023-09-02T06:55:26.876" v="1178"/>
          <ac:spMkLst>
            <pc:docMk/>
            <pc:sldMk cId="98030137" sldId="278"/>
            <ac:spMk id="30" creationId="{1F39B414-BCDD-49D9-C7F5-F22FFA32C101}"/>
          </ac:spMkLst>
        </pc:spChg>
        <pc:spChg chg="add mod">
          <ac:chgData name="oanh bùi" userId="8e55862082fa72bb" providerId="LiveId" clId="{EA5C9407-08E8-448E-BA76-9FC3654541C3}" dt="2023-09-02T06:55:26.876" v="1178"/>
          <ac:spMkLst>
            <pc:docMk/>
            <pc:sldMk cId="98030137" sldId="278"/>
            <ac:spMk id="31" creationId="{ADD3D85A-FB9A-1DC8-4B69-BDCC9C9E9788}"/>
          </ac:spMkLst>
        </pc:spChg>
        <pc:grpChg chg="add mod">
          <ac:chgData name="oanh bùi" userId="8e55862082fa72bb" providerId="LiveId" clId="{EA5C9407-08E8-448E-BA76-9FC3654541C3}" dt="2023-09-02T06:54:08.974" v="1169" actId="14100"/>
          <ac:grpSpMkLst>
            <pc:docMk/>
            <pc:sldMk cId="98030137" sldId="278"/>
            <ac:grpSpMk id="9" creationId="{98EAE60B-E4C1-EC45-C1BD-9F0CC0D79AB2}"/>
          </ac:grpSpMkLst>
        </pc:grpChg>
        <pc:grpChg chg="del">
          <ac:chgData name="oanh bùi" userId="8e55862082fa72bb" providerId="LiveId" clId="{EA5C9407-08E8-448E-BA76-9FC3654541C3}" dt="2023-09-02T06:48:58.891" v="1136" actId="478"/>
          <ac:grpSpMkLst>
            <pc:docMk/>
            <pc:sldMk cId="98030137" sldId="278"/>
            <ac:grpSpMk id="25" creationId="{85E6C6A7-6849-B925-5A02-0EBCFE384DBD}"/>
          </ac:grpSpMkLst>
        </pc:grpChg>
        <pc:graphicFrameChg chg="add del mod">
          <ac:chgData name="oanh bùi" userId="8e55862082fa72bb" providerId="LiveId" clId="{EA5C9407-08E8-448E-BA76-9FC3654541C3}" dt="2023-09-02T06:53:29.236" v="1151"/>
          <ac:graphicFrameMkLst>
            <pc:docMk/>
            <pc:sldMk cId="98030137" sldId="278"/>
            <ac:graphicFrameMk id="15" creationId="{7FCF3C43-47B2-1279-61A0-F78668973518}"/>
          </ac:graphicFrameMkLst>
        </pc:graphicFrameChg>
        <pc:picChg chg="add mod">
          <ac:chgData name="oanh bùi" userId="8e55862082fa72bb" providerId="LiveId" clId="{EA5C9407-08E8-448E-BA76-9FC3654541C3}" dt="2023-09-02T06:55:47.047" v="1180" actId="1076"/>
          <ac:picMkLst>
            <pc:docMk/>
            <pc:sldMk cId="98030137" sldId="278"/>
            <ac:picMk id="16" creationId="{58EA0266-DC31-FA60-BD61-661FA709E283}"/>
          </ac:picMkLst>
        </pc:picChg>
        <pc:picChg chg="add mod">
          <ac:chgData name="oanh bùi" userId="8e55862082fa72bb" providerId="LiveId" clId="{EA5C9407-08E8-448E-BA76-9FC3654541C3}" dt="2023-09-04T04:41:34.991" v="2501" actId="1076"/>
          <ac:picMkLst>
            <pc:docMk/>
            <pc:sldMk cId="98030137" sldId="278"/>
            <ac:picMk id="32" creationId="{B02D7A39-FE43-0EC6-A86F-46F79C839927}"/>
          </ac:picMkLst>
        </pc:picChg>
      </pc:sldChg>
      <pc:sldChg chg="addSp delSp modSp add del mod ord">
        <pc:chgData name="oanh bùi" userId="8e55862082fa72bb" providerId="LiveId" clId="{EA5C9407-08E8-448E-BA76-9FC3654541C3}" dt="2023-09-02T07:44:23.833" v="2220" actId="47"/>
        <pc:sldMkLst>
          <pc:docMk/>
          <pc:sldMk cId="1658808048" sldId="279"/>
        </pc:sldMkLst>
        <pc:spChg chg="del">
          <ac:chgData name="oanh bùi" userId="8e55862082fa72bb" providerId="LiveId" clId="{EA5C9407-08E8-448E-BA76-9FC3654541C3}" dt="2023-09-02T06:56:28.105" v="1192" actId="478"/>
          <ac:spMkLst>
            <pc:docMk/>
            <pc:sldMk cId="1658808048" sldId="279"/>
            <ac:spMk id="3" creationId="{5A8A111D-3B21-18BB-4145-A3294C3EFDC2}"/>
          </ac:spMkLst>
        </pc:spChg>
        <pc:spChg chg="mod">
          <ac:chgData name="oanh bùi" userId="8e55862082fa72bb" providerId="LiveId" clId="{EA5C9407-08E8-448E-BA76-9FC3654541C3}" dt="2023-09-02T06:56:26.022" v="1191"/>
          <ac:spMkLst>
            <pc:docMk/>
            <pc:sldMk cId="1658808048" sldId="279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2T06:57:08.431" v="1216"/>
          <ac:spMkLst>
            <pc:docMk/>
            <pc:sldMk cId="1658808048" sldId="279"/>
            <ac:spMk id="13" creationId="{8695E1FB-C560-8E42-5352-8D27ADD2362B}"/>
          </ac:spMkLst>
        </pc:spChg>
        <pc:spChg chg="del">
          <ac:chgData name="oanh bùi" userId="8e55862082fa72bb" providerId="LiveId" clId="{EA5C9407-08E8-448E-BA76-9FC3654541C3}" dt="2023-09-02T06:57:36.806" v="1225" actId="478"/>
          <ac:spMkLst>
            <pc:docMk/>
            <pc:sldMk cId="1658808048" sldId="279"/>
            <ac:spMk id="17" creationId="{30D70551-6BC2-CF8A-BF4B-EAE1F02D7576}"/>
          </ac:spMkLst>
        </pc:spChg>
        <pc:spChg chg="add mod">
          <ac:chgData name="oanh bùi" userId="8e55862082fa72bb" providerId="LiveId" clId="{EA5C9407-08E8-448E-BA76-9FC3654541C3}" dt="2023-09-02T06:58:37.072" v="1241" actId="1076"/>
          <ac:spMkLst>
            <pc:docMk/>
            <pc:sldMk cId="1658808048" sldId="279"/>
            <ac:spMk id="20" creationId="{F138470E-D123-AC49-A04A-C3DE6C0ED754}"/>
          </ac:spMkLst>
        </pc:spChg>
        <pc:spChg chg="del">
          <ac:chgData name="oanh bùi" userId="8e55862082fa72bb" providerId="LiveId" clId="{EA5C9407-08E8-448E-BA76-9FC3654541C3}" dt="2023-09-02T06:57:36.271" v="1224" actId="478"/>
          <ac:spMkLst>
            <pc:docMk/>
            <pc:sldMk cId="1658808048" sldId="279"/>
            <ac:spMk id="21" creationId="{6CFF8B96-C5A1-9492-9468-B51241BD1325}"/>
          </ac:spMkLst>
        </pc:spChg>
        <pc:spChg chg="del">
          <ac:chgData name="oanh bùi" userId="8e55862082fa72bb" providerId="LiveId" clId="{EA5C9407-08E8-448E-BA76-9FC3654541C3}" dt="2023-09-02T06:57:35.208" v="1222" actId="478"/>
          <ac:spMkLst>
            <pc:docMk/>
            <pc:sldMk cId="1658808048" sldId="279"/>
            <ac:spMk id="23" creationId="{7D70EE76-EB2D-53EB-73B4-F3FC99412152}"/>
          </ac:spMkLst>
        </pc:spChg>
        <pc:spChg chg="del">
          <ac:chgData name="oanh bùi" userId="8e55862082fa72bb" providerId="LiveId" clId="{EA5C9407-08E8-448E-BA76-9FC3654541C3}" dt="2023-09-02T06:57:37.476" v="1226" actId="478"/>
          <ac:spMkLst>
            <pc:docMk/>
            <pc:sldMk cId="1658808048" sldId="279"/>
            <ac:spMk id="28" creationId="{DE8B8E75-FB8A-96DF-0B1C-DEB0A41BD4F8}"/>
          </ac:spMkLst>
        </pc:spChg>
        <pc:spChg chg="del mod">
          <ac:chgData name="oanh bùi" userId="8e55862082fa72bb" providerId="LiveId" clId="{EA5C9407-08E8-448E-BA76-9FC3654541C3}" dt="2023-09-02T06:57:34.663" v="1221" actId="478"/>
          <ac:spMkLst>
            <pc:docMk/>
            <pc:sldMk cId="1658808048" sldId="279"/>
            <ac:spMk id="30" creationId="{1F39B414-BCDD-49D9-C7F5-F22FFA32C101}"/>
          </ac:spMkLst>
        </pc:spChg>
        <pc:spChg chg="del">
          <ac:chgData name="oanh bùi" userId="8e55862082fa72bb" providerId="LiveId" clId="{EA5C9407-08E8-448E-BA76-9FC3654541C3}" dt="2023-09-02T06:57:35.755" v="1223" actId="478"/>
          <ac:spMkLst>
            <pc:docMk/>
            <pc:sldMk cId="1658808048" sldId="279"/>
            <ac:spMk id="31" creationId="{ADD3D85A-FB9A-1DC8-4B69-BDCC9C9E9788}"/>
          </ac:spMkLst>
        </pc:spChg>
        <pc:grpChg chg="mod">
          <ac:chgData name="oanh bùi" userId="8e55862082fa72bb" providerId="LiveId" clId="{EA5C9407-08E8-448E-BA76-9FC3654541C3}" dt="2023-09-02T06:57:54.340" v="1233" actId="14100"/>
          <ac:grpSpMkLst>
            <pc:docMk/>
            <pc:sldMk cId="1658808048" sldId="279"/>
            <ac:grpSpMk id="9" creationId="{98EAE60B-E4C1-EC45-C1BD-9F0CC0D79AB2}"/>
          </ac:grpSpMkLst>
        </pc:grpChg>
        <pc:graphicFrameChg chg="add del mod">
          <ac:chgData name="oanh bùi" userId="8e55862082fa72bb" providerId="LiveId" clId="{EA5C9407-08E8-448E-BA76-9FC3654541C3}" dt="2023-09-02T06:56:25.931" v="1189"/>
          <ac:graphicFrameMkLst>
            <pc:docMk/>
            <pc:sldMk cId="1658808048" sldId="279"/>
            <ac:graphicFrameMk id="15" creationId="{2C5D241D-F67E-A6C6-F334-739B8A752D21}"/>
          </ac:graphicFrameMkLst>
        </pc:graphicFrameChg>
        <pc:picChg chg="del mod">
          <ac:chgData name="oanh bùi" userId="8e55862082fa72bb" providerId="LiveId" clId="{EA5C9407-08E8-448E-BA76-9FC3654541C3}" dt="2023-09-02T06:57:56.689" v="1234" actId="478"/>
          <ac:picMkLst>
            <pc:docMk/>
            <pc:sldMk cId="1658808048" sldId="279"/>
            <ac:picMk id="16" creationId="{58EA0266-DC31-FA60-BD61-661FA709E283}"/>
          </ac:picMkLst>
        </pc:picChg>
        <pc:picChg chg="add mod">
          <ac:chgData name="oanh bùi" userId="8e55862082fa72bb" providerId="LiveId" clId="{EA5C9407-08E8-448E-BA76-9FC3654541C3}" dt="2023-09-02T06:58:19.953" v="1239" actId="1076"/>
          <ac:picMkLst>
            <pc:docMk/>
            <pc:sldMk cId="1658808048" sldId="279"/>
            <ac:picMk id="22" creationId="{DDDBFF03-0FAD-3BD8-3A8E-2EC5074419D9}"/>
          </ac:picMkLst>
        </pc:picChg>
      </pc:sldChg>
      <pc:sldChg chg="delSp modSp add mod ord modAnim">
        <pc:chgData name="oanh bùi" userId="8e55862082fa72bb" providerId="LiveId" clId="{EA5C9407-08E8-448E-BA76-9FC3654541C3}" dt="2023-09-05T12:15:40.522" v="2633" actId="478"/>
        <pc:sldMkLst>
          <pc:docMk/>
          <pc:sldMk cId="3003754541" sldId="280"/>
        </pc:sldMkLst>
        <pc:spChg chg="mod">
          <ac:chgData name="oanh bùi" userId="8e55862082fa72bb" providerId="LiveId" clId="{EA5C9407-08E8-448E-BA76-9FC3654541C3}" dt="2023-09-05T12:15:31.425" v="2631" actId="255"/>
          <ac:spMkLst>
            <pc:docMk/>
            <pc:sldMk cId="3003754541" sldId="280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5T12:15:36.772" v="2632" actId="1076"/>
          <ac:spMkLst>
            <pc:docMk/>
            <pc:sldMk cId="3003754541" sldId="280"/>
            <ac:spMk id="13" creationId="{8695E1FB-C560-8E42-5352-8D27ADD2362B}"/>
          </ac:spMkLst>
        </pc:spChg>
        <pc:spChg chg="del">
          <ac:chgData name="oanh bùi" userId="8e55862082fa72bb" providerId="LiveId" clId="{EA5C9407-08E8-448E-BA76-9FC3654541C3}" dt="2023-09-05T12:15:40.522" v="2633" actId="478"/>
          <ac:spMkLst>
            <pc:docMk/>
            <pc:sldMk cId="3003754541" sldId="280"/>
            <ac:spMk id="19" creationId="{329CE71B-6C55-C3CC-47AD-8AF9A343A482}"/>
          </ac:spMkLst>
        </pc:spChg>
        <pc:spChg chg="mod">
          <ac:chgData name="oanh bùi" userId="8e55862082fa72bb" providerId="LiveId" clId="{EA5C9407-08E8-448E-BA76-9FC3654541C3}" dt="2023-09-04T04:45:47.910" v="2531" actId="1076"/>
          <ac:spMkLst>
            <pc:docMk/>
            <pc:sldMk cId="3003754541" sldId="280"/>
            <ac:spMk id="20" creationId="{F138470E-D123-AC49-A04A-C3DE6C0ED754}"/>
          </ac:spMkLst>
        </pc:spChg>
        <pc:picChg chg="mod">
          <ac:chgData name="oanh bùi" userId="8e55862082fa72bb" providerId="LiveId" clId="{EA5C9407-08E8-448E-BA76-9FC3654541C3}" dt="2023-09-04T04:44:58.014" v="2522" actId="14100"/>
          <ac:picMkLst>
            <pc:docMk/>
            <pc:sldMk cId="3003754541" sldId="280"/>
            <ac:picMk id="22" creationId="{DDDBFF03-0FAD-3BD8-3A8E-2EC5074419D9}"/>
          </ac:picMkLst>
        </pc:picChg>
      </pc:sldChg>
      <pc:sldChg chg="addSp delSp modSp add mod delAnim modAnim">
        <pc:chgData name="oanh bùi" userId="8e55862082fa72bb" providerId="LiveId" clId="{EA5C9407-08E8-448E-BA76-9FC3654541C3}" dt="2023-09-05T12:15:52.186" v="2636" actId="2711"/>
        <pc:sldMkLst>
          <pc:docMk/>
          <pc:sldMk cId="1733383743" sldId="281"/>
        </pc:sldMkLst>
        <pc:spChg chg="mod topLvl">
          <ac:chgData name="oanh bùi" userId="8e55862082fa72bb" providerId="LiveId" clId="{EA5C9407-08E8-448E-BA76-9FC3654541C3}" dt="2023-09-04T04:46:24.413" v="2538" actId="164"/>
          <ac:spMkLst>
            <pc:docMk/>
            <pc:sldMk cId="1733383743" sldId="281"/>
            <ac:spMk id="11" creationId="{B3D5F1B0-CCFD-DBC5-228E-3CA53B96117F}"/>
          </ac:spMkLst>
        </pc:spChg>
        <pc:spChg chg="del mod topLvl">
          <ac:chgData name="oanh bùi" userId="8e55862082fa72bb" providerId="LiveId" clId="{EA5C9407-08E8-448E-BA76-9FC3654541C3}" dt="2023-09-02T07:01:20.908" v="1272" actId="478"/>
          <ac:spMkLst>
            <pc:docMk/>
            <pc:sldMk cId="1733383743" sldId="281"/>
            <ac:spMk id="13" creationId="{8695E1FB-C560-8E42-5352-8D27ADD2362B}"/>
          </ac:spMkLst>
        </pc:spChg>
        <pc:spChg chg="add mod">
          <ac:chgData name="oanh bùi" userId="8e55862082fa72bb" providerId="LiveId" clId="{EA5C9407-08E8-448E-BA76-9FC3654541C3}" dt="2023-09-05T12:15:52.186" v="2636" actId="2711"/>
          <ac:spMkLst>
            <pc:docMk/>
            <pc:sldMk cId="1733383743" sldId="281"/>
            <ac:spMk id="16" creationId="{4903F5F0-0827-B1CE-BD7A-E6CFE6A777A0}"/>
          </ac:spMkLst>
        </pc:spChg>
        <pc:spChg chg="del">
          <ac:chgData name="oanh bùi" userId="8e55862082fa72bb" providerId="LiveId" clId="{EA5C9407-08E8-448E-BA76-9FC3654541C3}" dt="2023-09-05T12:15:47.825" v="2635" actId="478"/>
          <ac:spMkLst>
            <pc:docMk/>
            <pc:sldMk cId="1733383743" sldId="281"/>
            <ac:spMk id="19" creationId="{329CE71B-6C55-C3CC-47AD-8AF9A343A482}"/>
          </ac:spMkLst>
        </pc:spChg>
        <pc:spChg chg="ord">
          <ac:chgData name="oanh bùi" userId="8e55862082fa72bb" providerId="LiveId" clId="{EA5C9407-08E8-448E-BA76-9FC3654541C3}" dt="2023-09-04T04:46:33.509" v="2540" actId="166"/>
          <ac:spMkLst>
            <pc:docMk/>
            <pc:sldMk cId="1733383743" sldId="281"/>
            <ac:spMk id="20" creationId="{F138470E-D123-AC49-A04A-C3DE6C0ED754}"/>
          </ac:spMkLst>
        </pc:spChg>
        <pc:grpChg chg="add mod">
          <ac:chgData name="oanh bùi" userId="8e55862082fa72bb" providerId="LiveId" clId="{EA5C9407-08E8-448E-BA76-9FC3654541C3}" dt="2023-09-04T04:46:24.413" v="2538" actId="164"/>
          <ac:grpSpMkLst>
            <pc:docMk/>
            <pc:sldMk cId="1733383743" sldId="281"/>
            <ac:grpSpMk id="3" creationId="{DAB0DF25-94E9-B3BC-0E6D-5CADC154B1BF}"/>
          </ac:grpSpMkLst>
        </pc:grpChg>
        <pc:grpChg chg="del mod">
          <ac:chgData name="oanh bùi" userId="8e55862082fa72bb" providerId="LiveId" clId="{EA5C9407-08E8-448E-BA76-9FC3654541C3}" dt="2023-09-02T07:01:20.908" v="1272" actId="478"/>
          <ac:grpSpMkLst>
            <pc:docMk/>
            <pc:sldMk cId="1733383743" sldId="281"/>
            <ac:grpSpMk id="9" creationId="{98EAE60B-E4C1-EC45-C1BD-9F0CC0D79AB2}"/>
          </ac:grpSpMkLst>
        </pc:grpChg>
        <pc:graphicFrameChg chg="add del mod">
          <ac:chgData name="oanh bùi" userId="8e55862082fa72bb" providerId="LiveId" clId="{EA5C9407-08E8-448E-BA76-9FC3654541C3}" dt="2023-09-02T07:00:41.707" v="1252"/>
          <ac:graphicFrameMkLst>
            <pc:docMk/>
            <pc:sldMk cId="1733383743" sldId="281"/>
            <ac:graphicFrameMk id="3" creationId="{828E9829-9374-0AA7-38B1-EBC26F169645}"/>
          </ac:graphicFrameMkLst>
        </pc:graphicFrameChg>
        <pc:picChg chg="add mod">
          <ac:chgData name="oanh bùi" userId="8e55862082fa72bb" providerId="LiveId" clId="{EA5C9407-08E8-448E-BA76-9FC3654541C3}" dt="2023-09-02T07:02:55.788" v="1315" actId="14100"/>
          <ac:picMkLst>
            <pc:docMk/>
            <pc:sldMk cId="1733383743" sldId="281"/>
            <ac:picMk id="17" creationId="{E9D28E16-79D3-9ECB-D0D6-7841EC58482A}"/>
          </ac:picMkLst>
        </pc:picChg>
        <pc:picChg chg="del">
          <ac:chgData name="oanh bùi" userId="8e55862082fa72bb" providerId="LiveId" clId="{EA5C9407-08E8-448E-BA76-9FC3654541C3}" dt="2023-09-02T07:02:12.717" v="1307" actId="478"/>
          <ac:picMkLst>
            <pc:docMk/>
            <pc:sldMk cId="1733383743" sldId="281"/>
            <ac:picMk id="22" creationId="{DDDBFF03-0FAD-3BD8-3A8E-2EC5074419D9}"/>
          </ac:picMkLst>
        </pc:picChg>
      </pc:sldChg>
      <pc:sldChg chg="add setBg">
        <pc:chgData name="oanh bùi" userId="8e55862082fa72bb" providerId="LiveId" clId="{EA5C9407-08E8-448E-BA76-9FC3654541C3}" dt="2023-09-02T07:43:05.962" v="2211"/>
        <pc:sldMkLst>
          <pc:docMk/>
          <pc:sldMk cId="2006253675" sldId="282"/>
        </pc:sldMkLst>
      </pc:sldChg>
      <pc:sldChg chg="add del ord setBg">
        <pc:chgData name="oanh bùi" userId="8e55862082fa72bb" providerId="LiveId" clId="{EA5C9407-08E8-448E-BA76-9FC3654541C3}" dt="2023-09-02T07:23:57.313" v="1615" actId="47"/>
        <pc:sldMkLst>
          <pc:docMk/>
          <pc:sldMk cId="3760176544" sldId="301"/>
        </pc:sldMkLst>
      </pc:sldChg>
      <pc:sldChg chg="addSp delSp modSp add mod ord modTransition delAnim">
        <pc:chgData name="oanh bùi" userId="8e55862082fa72bb" providerId="LiveId" clId="{EA5C9407-08E8-448E-BA76-9FC3654541C3}" dt="2023-09-05T12:16:08.058" v="2640" actId="1076"/>
        <pc:sldMkLst>
          <pc:docMk/>
          <pc:sldMk cId="931719272" sldId="302"/>
        </pc:sldMkLst>
        <pc:spChg chg="del">
          <ac:chgData name="oanh bùi" userId="8e55862082fa72bb" providerId="LiveId" clId="{EA5C9407-08E8-448E-BA76-9FC3654541C3}" dt="2023-09-02T07:10:05.196" v="1328" actId="478"/>
          <ac:spMkLst>
            <pc:docMk/>
            <pc:sldMk cId="931719272" sldId="302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5T12:16:08.058" v="2640" actId="1076"/>
          <ac:spMkLst>
            <pc:docMk/>
            <pc:sldMk cId="931719272" sldId="302"/>
            <ac:spMk id="13" creationId="{1C8D1D3C-FDB9-3033-B025-36EC820E771F}"/>
          </ac:spMkLst>
        </pc:spChg>
        <pc:spChg chg="mod">
          <ac:chgData name="oanh bùi" userId="8e55862082fa72bb" providerId="LiveId" clId="{EA5C9407-08E8-448E-BA76-9FC3654541C3}" dt="2023-09-02T07:12:12.542" v="1349" actId="1076"/>
          <ac:spMkLst>
            <pc:docMk/>
            <pc:sldMk cId="931719272" sldId="302"/>
            <ac:spMk id="15" creationId="{A960514C-8074-B9F7-6337-081177C6ECA4}"/>
          </ac:spMkLst>
        </pc:spChg>
        <pc:spChg chg="del">
          <ac:chgData name="oanh bùi" userId="8e55862082fa72bb" providerId="LiveId" clId="{EA5C9407-08E8-448E-BA76-9FC3654541C3}" dt="2023-09-02T07:10:03.936" v="1326" actId="478"/>
          <ac:spMkLst>
            <pc:docMk/>
            <pc:sldMk cId="931719272" sldId="302"/>
            <ac:spMk id="16" creationId="{4903F5F0-0827-B1CE-BD7A-E6CFE6A777A0}"/>
          </ac:spMkLst>
        </pc:spChg>
        <pc:spChg chg="del">
          <ac:chgData name="oanh bùi" userId="8e55862082fa72bb" providerId="LiveId" clId="{EA5C9407-08E8-448E-BA76-9FC3654541C3}" dt="2023-09-02T07:10:06.052" v="1329" actId="478"/>
          <ac:spMkLst>
            <pc:docMk/>
            <pc:sldMk cId="931719272" sldId="302"/>
            <ac:spMk id="20" creationId="{F138470E-D123-AC49-A04A-C3DE6C0ED754}"/>
          </ac:spMkLst>
        </pc:spChg>
        <pc:spChg chg="mod">
          <ac:chgData name="oanh bùi" userId="8e55862082fa72bb" providerId="LiveId" clId="{EA5C9407-08E8-448E-BA76-9FC3654541C3}" dt="2023-09-02T07:11:58.435" v="1348" actId="14100"/>
          <ac:spMkLst>
            <pc:docMk/>
            <pc:sldMk cId="931719272" sldId="302"/>
            <ac:spMk id="22" creationId="{6F66C214-F3D6-8D72-A061-703F36EA1BBA}"/>
          </ac:spMkLst>
        </pc:spChg>
        <pc:spChg chg="mod">
          <ac:chgData name="oanh bùi" userId="8e55862082fa72bb" providerId="LiveId" clId="{EA5C9407-08E8-448E-BA76-9FC3654541C3}" dt="2023-09-02T07:11:20.152" v="1337"/>
          <ac:spMkLst>
            <pc:docMk/>
            <pc:sldMk cId="931719272" sldId="302"/>
            <ac:spMk id="23" creationId="{0201FA97-0871-FE3B-73AD-046BF5273684}"/>
          </ac:spMkLst>
        </pc:spChg>
        <pc:grpChg chg="add mod">
          <ac:chgData name="oanh bùi" userId="8e55862082fa72bb" providerId="LiveId" clId="{EA5C9407-08E8-448E-BA76-9FC3654541C3}" dt="2023-09-02T07:11:48.244" v="1346" actId="1076"/>
          <ac:grpSpMkLst>
            <pc:docMk/>
            <pc:sldMk cId="931719272" sldId="302"/>
            <ac:grpSpMk id="3" creationId="{29E85785-CBCE-1D8C-FA03-E021AA3255DD}"/>
          </ac:grpSpMkLst>
        </pc:grpChg>
        <pc:grpChg chg="mod">
          <ac:chgData name="oanh bùi" userId="8e55862082fa72bb" providerId="LiveId" clId="{EA5C9407-08E8-448E-BA76-9FC3654541C3}" dt="2023-09-02T07:11:20.152" v="1337"/>
          <ac:grpSpMkLst>
            <pc:docMk/>
            <pc:sldMk cId="931719272" sldId="302"/>
            <ac:grpSpMk id="9" creationId="{958B1BD9-9A9C-9A6B-D8C9-2F84D73D63D9}"/>
          </ac:grpSpMkLst>
        </pc:grpChg>
        <pc:grpChg chg="mod">
          <ac:chgData name="oanh bùi" userId="8e55862082fa72bb" providerId="LiveId" clId="{EA5C9407-08E8-448E-BA76-9FC3654541C3}" dt="2023-09-02T07:11:20.152" v="1337"/>
          <ac:grpSpMkLst>
            <pc:docMk/>
            <pc:sldMk cId="931719272" sldId="302"/>
            <ac:grpSpMk id="21" creationId="{AEF36B59-3542-8732-DF7B-66548EB5E26C}"/>
          </ac:grpSpMkLst>
        </pc:grpChg>
        <pc:graphicFrameChg chg="add del mod">
          <ac:chgData name="oanh bùi" userId="8e55862082fa72bb" providerId="LiveId" clId="{EA5C9407-08E8-448E-BA76-9FC3654541C3}" dt="2023-09-02T07:11:20.072" v="1335"/>
          <ac:graphicFrameMkLst>
            <pc:docMk/>
            <pc:sldMk cId="931719272" sldId="302"/>
            <ac:graphicFrameMk id="24" creationId="{98653298-0C17-4AC7-139F-1B63BA89EAD3}"/>
          </ac:graphicFrameMkLst>
        </pc:graphicFrameChg>
        <pc:picChg chg="del mod">
          <ac:chgData name="oanh bùi" userId="8e55862082fa72bb" providerId="LiveId" clId="{EA5C9407-08E8-448E-BA76-9FC3654541C3}" dt="2023-09-02T07:10:06.337" v="1331" actId="478"/>
          <ac:picMkLst>
            <pc:docMk/>
            <pc:sldMk cId="931719272" sldId="302"/>
            <ac:picMk id="17" creationId="{E9D28E16-79D3-9ECB-D0D6-7841EC58482A}"/>
          </ac:picMkLst>
        </pc:picChg>
        <pc:picChg chg="del">
          <ac:chgData name="oanh bùi" userId="8e55862082fa72bb" providerId="LiveId" clId="{EA5C9407-08E8-448E-BA76-9FC3654541C3}" dt="2023-09-02T07:10:04.529" v="1327" actId="478"/>
          <ac:picMkLst>
            <pc:docMk/>
            <pc:sldMk cId="931719272" sldId="302"/>
            <ac:picMk id="32" creationId="{B02D7A39-FE43-0EC6-A86F-46F79C839927}"/>
          </ac:picMkLst>
        </pc:picChg>
      </pc:sldChg>
      <pc:sldChg chg="addSp delSp modSp add mod ord modTransition modAnim">
        <pc:chgData name="oanh bùi" userId="8e55862082fa72bb" providerId="LiveId" clId="{EA5C9407-08E8-448E-BA76-9FC3654541C3}" dt="2023-09-05T12:16:15.758" v="2643" actId="403"/>
        <pc:sldMkLst>
          <pc:docMk/>
          <pc:sldMk cId="3406388785" sldId="303"/>
        </pc:sldMkLst>
        <pc:spChg chg="del">
          <ac:chgData name="oanh bùi" userId="8e55862082fa72bb" providerId="LiveId" clId="{EA5C9407-08E8-448E-BA76-9FC3654541C3}" dt="2023-09-02T07:17:20.473" v="1545" actId="478"/>
          <ac:spMkLst>
            <pc:docMk/>
            <pc:sldMk cId="3406388785" sldId="303"/>
            <ac:spMk id="16" creationId="{2367FF77-ABED-7BB4-653F-E5B05A1EC1EE}"/>
          </ac:spMkLst>
        </pc:spChg>
        <pc:spChg chg="del mod">
          <ac:chgData name="oanh bùi" userId="8e55862082fa72bb" providerId="LiveId" clId="{EA5C9407-08E8-448E-BA76-9FC3654541C3}" dt="2023-09-02T07:15:14.537" v="1538" actId="478"/>
          <ac:spMkLst>
            <pc:docMk/>
            <pc:sldMk cId="3406388785" sldId="303"/>
            <ac:spMk id="17" creationId="{2A281433-8C1D-0948-8C06-054D16F51E4B}"/>
          </ac:spMkLst>
        </pc:spChg>
        <pc:spChg chg="mod">
          <ac:chgData name="oanh bùi" userId="8e55862082fa72bb" providerId="LiveId" clId="{EA5C9407-08E8-448E-BA76-9FC3654541C3}" dt="2023-09-05T12:16:15.758" v="2643" actId="403"/>
          <ac:spMkLst>
            <pc:docMk/>
            <pc:sldMk cId="3406388785" sldId="303"/>
            <ac:spMk id="36" creationId="{8938371D-8E80-B911-2B55-ABC4EC23313B}"/>
          </ac:spMkLst>
        </pc:spChg>
        <pc:picChg chg="add mod modCrop">
          <ac:chgData name="oanh bùi" userId="8e55862082fa72bb" providerId="LiveId" clId="{EA5C9407-08E8-448E-BA76-9FC3654541C3}" dt="2023-09-02T07:18:56.030" v="1570" actId="14100"/>
          <ac:picMkLst>
            <pc:docMk/>
            <pc:sldMk cId="3406388785" sldId="303"/>
            <ac:picMk id="4" creationId="{8A10B901-DDF2-BA56-82A6-6C29C812056A}"/>
          </ac:picMkLst>
        </pc:picChg>
        <pc:picChg chg="add mod modCrop">
          <ac:chgData name="oanh bùi" userId="8e55862082fa72bb" providerId="LiveId" clId="{EA5C9407-08E8-448E-BA76-9FC3654541C3}" dt="2023-09-02T07:18:58.592" v="1571" actId="1076"/>
          <ac:picMkLst>
            <pc:docMk/>
            <pc:sldMk cId="3406388785" sldId="303"/>
            <ac:picMk id="6" creationId="{222AC0AF-58A5-BEE5-4E01-9F0497CC5352}"/>
          </ac:picMkLst>
        </pc:picChg>
        <pc:picChg chg="mod">
          <ac:chgData name="oanh bùi" userId="8e55862082fa72bb" providerId="LiveId" clId="{EA5C9407-08E8-448E-BA76-9FC3654541C3}" dt="2023-09-02T07:14:52.089" v="1531" actId="1076"/>
          <ac:picMkLst>
            <pc:docMk/>
            <pc:sldMk cId="3406388785" sldId="303"/>
            <ac:picMk id="11" creationId="{CC3F9161-84E7-E83C-CF1D-3F43A21B5567}"/>
          </ac:picMkLst>
        </pc:picChg>
        <pc:picChg chg="del">
          <ac:chgData name="oanh bùi" userId="8e55862082fa72bb" providerId="LiveId" clId="{EA5C9407-08E8-448E-BA76-9FC3654541C3}" dt="2023-09-02T07:15:12.043" v="1535" actId="478"/>
          <ac:picMkLst>
            <pc:docMk/>
            <pc:sldMk cId="3406388785" sldId="303"/>
            <ac:picMk id="13" creationId="{078E8D9E-4382-FBE2-98D8-A99ECA0F4D61}"/>
          </ac:picMkLst>
        </pc:picChg>
        <pc:picChg chg="del">
          <ac:chgData name="oanh bùi" userId="8e55862082fa72bb" providerId="LiveId" clId="{EA5C9407-08E8-448E-BA76-9FC3654541C3}" dt="2023-09-02T07:15:12.501" v="1536" actId="478"/>
          <ac:picMkLst>
            <pc:docMk/>
            <pc:sldMk cId="3406388785" sldId="303"/>
            <ac:picMk id="15" creationId="{CCB41B94-6680-900C-DE70-3B54B6358CE5}"/>
          </ac:picMkLst>
        </pc:picChg>
      </pc:sldChg>
      <pc:sldChg chg="addSp delSp modSp add mod ord modAnim">
        <pc:chgData name="oanh bùi" userId="8e55862082fa72bb" providerId="LiveId" clId="{EA5C9407-08E8-448E-BA76-9FC3654541C3}" dt="2023-09-05T12:16:30.155" v="2645" actId="1076"/>
        <pc:sldMkLst>
          <pc:docMk/>
          <pc:sldMk cId="3804573136" sldId="304"/>
        </pc:sldMkLst>
        <pc:spChg chg="mod">
          <ac:chgData name="oanh bùi" userId="8e55862082fa72bb" providerId="LiveId" clId="{EA5C9407-08E8-448E-BA76-9FC3654541C3}" dt="2023-09-04T04:48:14.302" v="2561" actId="164"/>
          <ac:spMkLst>
            <pc:docMk/>
            <pc:sldMk cId="3804573136" sldId="304"/>
            <ac:spMk id="11" creationId="{B3D5F1B0-CCFD-DBC5-228E-3CA53B96117F}"/>
          </ac:spMkLst>
        </pc:spChg>
        <pc:spChg chg="mod">
          <ac:chgData name="oanh bùi" userId="8e55862082fa72bb" providerId="LiveId" clId="{EA5C9407-08E8-448E-BA76-9FC3654541C3}" dt="2023-09-05T12:16:30.155" v="2645" actId="1076"/>
          <ac:spMkLst>
            <pc:docMk/>
            <pc:sldMk cId="3804573136" sldId="304"/>
            <ac:spMk id="16" creationId="{4903F5F0-0827-B1CE-BD7A-E6CFE6A777A0}"/>
          </ac:spMkLst>
        </pc:spChg>
        <pc:spChg chg="ord">
          <ac:chgData name="oanh bùi" userId="8e55862082fa72bb" providerId="LiveId" clId="{EA5C9407-08E8-448E-BA76-9FC3654541C3}" dt="2023-09-04T04:48:16.370" v="2562" actId="166"/>
          <ac:spMkLst>
            <pc:docMk/>
            <pc:sldMk cId="3804573136" sldId="304"/>
            <ac:spMk id="20" creationId="{F138470E-D123-AC49-A04A-C3DE6C0ED754}"/>
          </ac:spMkLst>
        </pc:spChg>
        <pc:grpChg chg="add mod">
          <ac:chgData name="oanh bùi" userId="8e55862082fa72bb" providerId="LiveId" clId="{EA5C9407-08E8-448E-BA76-9FC3654541C3}" dt="2023-09-04T04:48:14.302" v="2561" actId="164"/>
          <ac:grpSpMkLst>
            <pc:docMk/>
            <pc:sldMk cId="3804573136" sldId="304"/>
            <ac:grpSpMk id="9" creationId="{5ED2D908-66D2-A668-6AF6-7EE25F6E816D}"/>
          </ac:grpSpMkLst>
        </pc:grpChg>
        <pc:graphicFrameChg chg="add del mod">
          <ac:chgData name="oanh bùi" userId="8e55862082fa72bb" providerId="LiveId" clId="{EA5C9407-08E8-448E-BA76-9FC3654541C3}" dt="2023-09-02T07:20:08.252" v="1580"/>
          <ac:graphicFrameMkLst>
            <pc:docMk/>
            <pc:sldMk cId="3804573136" sldId="304"/>
            <ac:graphicFrameMk id="9" creationId="{E6FF57B6-4E88-86BE-294C-E75053416785}"/>
          </ac:graphicFrameMkLst>
        </pc:graphicFrameChg>
        <pc:picChg chg="add mod">
          <ac:chgData name="oanh bùi" userId="8e55862082fa72bb" providerId="LiveId" clId="{EA5C9407-08E8-448E-BA76-9FC3654541C3}" dt="2023-09-02T07:19:53.010" v="1577" actId="1076"/>
          <ac:picMkLst>
            <pc:docMk/>
            <pc:sldMk cId="3804573136" sldId="304"/>
            <ac:picMk id="3" creationId="{4B1C4047-CF89-9332-6E4F-A7B3279EBA4E}"/>
          </ac:picMkLst>
        </pc:picChg>
        <pc:picChg chg="del">
          <ac:chgData name="oanh bùi" userId="8e55862082fa72bb" providerId="LiveId" clId="{EA5C9407-08E8-448E-BA76-9FC3654541C3}" dt="2023-09-02T07:19:45.273" v="1575" actId="478"/>
          <ac:picMkLst>
            <pc:docMk/>
            <pc:sldMk cId="3804573136" sldId="304"/>
            <ac:picMk id="17" creationId="{E9D28E16-79D3-9ECB-D0D6-7841EC58482A}"/>
          </ac:picMkLst>
        </pc:picChg>
      </pc:sldChg>
      <pc:sldChg chg="new del">
        <pc:chgData name="oanh bùi" userId="8e55862082fa72bb" providerId="LiveId" clId="{EA5C9407-08E8-448E-BA76-9FC3654541C3}" dt="2023-09-02T07:43:09.579" v="2213" actId="47"/>
        <pc:sldMkLst>
          <pc:docMk/>
          <pc:sldMk cId="1884840011" sldId="305"/>
        </pc:sldMkLst>
      </pc:sldChg>
      <pc:sldChg chg="addSp delSp modSp add mod ord modTransition delAnim modAnim">
        <pc:chgData name="oanh bùi" userId="8e55862082fa72bb" providerId="LiveId" clId="{EA5C9407-08E8-448E-BA76-9FC3654541C3}" dt="2023-09-04T04:52:35.701" v="2591"/>
        <pc:sldMkLst>
          <pc:docMk/>
          <pc:sldMk cId="3351693581" sldId="306"/>
        </pc:sldMkLst>
        <pc:spChg chg="add del mod">
          <ac:chgData name="oanh bùi" userId="8e55862082fa72bb" providerId="LiveId" clId="{EA5C9407-08E8-448E-BA76-9FC3654541C3}" dt="2023-09-02T07:30:49.403" v="1760" actId="478"/>
          <ac:spMkLst>
            <pc:docMk/>
            <pc:sldMk cId="3351693581" sldId="306"/>
            <ac:spMk id="3" creationId="{0FA908AB-DD34-854F-7831-1068C19BDE3B}"/>
          </ac:spMkLst>
        </pc:spChg>
        <pc:spChg chg="add del mod">
          <ac:chgData name="oanh bùi" userId="8e55862082fa72bb" providerId="LiveId" clId="{EA5C9407-08E8-448E-BA76-9FC3654541C3}" dt="2023-09-02T07:39:34.369" v="2033" actId="1076"/>
          <ac:spMkLst>
            <pc:docMk/>
            <pc:sldMk cId="3351693581" sldId="306"/>
            <ac:spMk id="7" creationId="{D8640FCD-6C59-A73A-589F-CACE95201A68}"/>
          </ac:spMkLst>
        </pc:spChg>
        <pc:spChg chg="add del mod">
          <ac:chgData name="oanh bùi" userId="8e55862082fa72bb" providerId="LiveId" clId="{EA5C9407-08E8-448E-BA76-9FC3654541C3}" dt="2023-09-02T07:30:51.178" v="1761" actId="478"/>
          <ac:spMkLst>
            <pc:docMk/>
            <pc:sldMk cId="3351693581" sldId="306"/>
            <ac:spMk id="8" creationId="{64F58EB4-E796-004D-3562-8E98799A2EB9}"/>
          </ac:spMkLst>
        </pc:spChg>
        <pc:spChg chg="add del mod">
          <ac:chgData name="oanh bùi" userId="8e55862082fa72bb" providerId="LiveId" clId="{EA5C9407-08E8-448E-BA76-9FC3654541C3}" dt="2023-09-02T07:30:58.249" v="1763" actId="478"/>
          <ac:spMkLst>
            <pc:docMk/>
            <pc:sldMk cId="3351693581" sldId="306"/>
            <ac:spMk id="9" creationId="{3F2A75BA-3AA0-30AF-C7DB-D62882F4E776}"/>
          </ac:spMkLst>
        </pc:spChg>
        <pc:spChg chg="add del mod">
          <ac:chgData name="oanh bùi" userId="8e55862082fa72bb" providerId="LiveId" clId="{EA5C9407-08E8-448E-BA76-9FC3654541C3}" dt="2023-09-02T07:30:52.521" v="1762" actId="478"/>
          <ac:spMkLst>
            <pc:docMk/>
            <pc:sldMk cId="3351693581" sldId="306"/>
            <ac:spMk id="10" creationId="{52E4D9C6-BBA9-BB6E-1305-22E305E8417A}"/>
          </ac:spMkLst>
        </pc:spChg>
        <pc:spChg chg="add del mod">
          <ac:chgData name="oanh bùi" userId="8e55862082fa72bb" providerId="LiveId" clId="{EA5C9407-08E8-448E-BA76-9FC3654541C3}" dt="2023-09-02T07:30:49.403" v="1760" actId="478"/>
          <ac:spMkLst>
            <pc:docMk/>
            <pc:sldMk cId="3351693581" sldId="306"/>
            <ac:spMk id="11" creationId="{2AD097BD-89EC-EAEE-DF97-9CB6AE95939D}"/>
          </ac:spMkLst>
        </pc:spChg>
        <pc:spChg chg="add del mod">
          <ac:chgData name="oanh bùi" userId="8e55862082fa72bb" providerId="LiveId" clId="{EA5C9407-08E8-448E-BA76-9FC3654541C3}" dt="2023-09-02T07:30:49.403" v="1760" actId="478"/>
          <ac:spMkLst>
            <pc:docMk/>
            <pc:sldMk cId="3351693581" sldId="306"/>
            <ac:spMk id="12" creationId="{41A5F049-C17A-C6B9-955D-2DAE7521567F}"/>
          </ac:spMkLst>
        </pc:spChg>
        <pc:spChg chg="mod">
          <ac:chgData name="oanh bùi" userId="8e55862082fa72bb" providerId="LiveId" clId="{EA5C9407-08E8-448E-BA76-9FC3654541C3}" dt="2023-09-02T07:27:54.321" v="1751" actId="20577"/>
          <ac:spMkLst>
            <pc:docMk/>
            <pc:sldMk cId="3351693581" sldId="306"/>
            <ac:spMk id="13" creationId="{D8A17F06-7EB7-342C-BC09-74AFB0DB8353}"/>
          </ac:spMkLst>
        </pc:spChg>
        <pc:spChg chg="del">
          <ac:chgData name="oanh bùi" userId="8e55862082fa72bb" providerId="LiveId" clId="{EA5C9407-08E8-448E-BA76-9FC3654541C3}" dt="2023-09-02T07:29:02.337" v="1755" actId="478"/>
          <ac:spMkLst>
            <pc:docMk/>
            <pc:sldMk cId="3351693581" sldId="306"/>
            <ac:spMk id="19" creationId="{00D5EB77-2064-B0F2-2312-16A85D3DE6C0}"/>
          </ac:spMkLst>
        </pc:spChg>
        <pc:spChg chg="del">
          <ac:chgData name="oanh bùi" userId="8e55862082fa72bb" providerId="LiveId" clId="{EA5C9407-08E8-448E-BA76-9FC3654541C3}" dt="2023-09-02T07:29:02.966" v="1756" actId="478"/>
          <ac:spMkLst>
            <pc:docMk/>
            <pc:sldMk cId="3351693581" sldId="306"/>
            <ac:spMk id="20" creationId="{1571AF49-7894-C234-A3C7-3D1DB3735774}"/>
          </ac:spMkLst>
        </pc:spChg>
        <pc:spChg chg="del">
          <ac:chgData name="oanh bùi" userId="8e55862082fa72bb" providerId="LiveId" clId="{EA5C9407-08E8-448E-BA76-9FC3654541C3}" dt="2023-09-02T07:29:03.615" v="1757" actId="478"/>
          <ac:spMkLst>
            <pc:docMk/>
            <pc:sldMk cId="3351693581" sldId="306"/>
            <ac:spMk id="21" creationId="{E68A01EF-FF2B-3912-70E6-2D0281DBB7BB}"/>
          </ac:spMkLst>
        </pc:spChg>
        <pc:grpChg chg="del">
          <ac:chgData name="oanh bùi" userId="8e55862082fa72bb" providerId="LiveId" clId="{EA5C9407-08E8-448E-BA76-9FC3654541C3}" dt="2023-09-02T07:29:01.411" v="1754" actId="478"/>
          <ac:grpSpMkLst>
            <pc:docMk/>
            <pc:sldMk cId="3351693581" sldId="306"/>
            <ac:grpSpMk id="4" creationId="{00000000-0000-0000-0000-000000000000}"/>
          </ac:grpSpMkLst>
        </pc:grpChg>
        <pc:graphicFrameChg chg="add del mod">
          <ac:chgData name="oanh bùi" userId="8e55862082fa72bb" providerId="LiveId" clId="{EA5C9407-08E8-448E-BA76-9FC3654541C3}" dt="2023-09-02T07:31:20.284" v="1766" actId="478"/>
          <ac:graphicFrameMkLst>
            <pc:docMk/>
            <pc:sldMk cId="3351693581" sldId="306"/>
            <ac:graphicFrameMk id="14" creationId="{A5911B07-9442-7E19-2AEB-B2B227A368F9}"/>
          </ac:graphicFrameMkLst>
        </pc:graphicFrameChg>
        <pc:graphicFrameChg chg="add del mod modGraphic">
          <ac:chgData name="oanh bùi" userId="8e55862082fa72bb" providerId="LiveId" clId="{EA5C9407-08E8-448E-BA76-9FC3654541C3}" dt="2023-09-02T07:34:45.879" v="1832" actId="478"/>
          <ac:graphicFrameMkLst>
            <pc:docMk/>
            <pc:sldMk cId="3351693581" sldId="306"/>
            <ac:graphicFrameMk id="15" creationId="{FD01D3A8-0714-03B2-BEB2-16A701064BBA}"/>
          </ac:graphicFrameMkLst>
        </pc:graphicFrameChg>
        <pc:graphicFrameChg chg="add mod modGraphic">
          <ac:chgData name="oanh bùi" userId="8e55862082fa72bb" providerId="LiveId" clId="{EA5C9407-08E8-448E-BA76-9FC3654541C3}" dt="2023-09-02T07:39:38.688" v="2034" actId="1076"/>
          <ac:graphicFrameMkLst>
            <pc:docMk/>
            <pc:sldMk cId="3351693581" sldId="306"/>
            <ac:graphicFrameMk id="16" creationId="{71E0EBD1-A8B8-17F7-A57C-F348C5BC2172}"/>
          </ac:graphicFrameMkLst>
        </pc:graphicFrameChg>
        <pc:graphicFrameChg chg="add del mod">
          <ac:chgData name="oanh bùi" userId="8e55862082fa72bb" providerId="LiveId" clId="{EA5C9407-08E8-448E-BA76-9FC3654541C3}" dt="2023-09-02T07:36:43.680" v="1915"/>
          <ac:graphicFrameMkLst>
            <pc:docMk/>
            <pc:sldMk cId="3351693581" sldId="306"/>
            <ac:graphicFrameMk id="17" creationId="{8E44FE96-6D53-64AD-7D2C-AB4980B3A664}"/>
          </ac:graphicFrameMkLst>
        </pc:graphicFrameChg>
        <pc:graphicFrameChg chg="add del mod">
          <ac:chgData name="oanh bùi" userId="8e55862082fa72bb" providerId="LiveId" clId="{EA5C9407-08E8-448E-BA76-9FC3654541C3}" dt="2023-09-02T07:37:53.099" v="1951"/>
          <ac:graphicFrameMkLst>
            <pc:docMk/>
            <pc:sldMk cId="3351693581" sldId="306"/>
            <ac:graphicFrameMk id="18" creationId="{2D39ADFA-167E-EE62-0DBB-B100BCC10D15}"/>
          </ac:graphicFrameMkLst>
        </pc:graphicFrameChg>
        <pc:picChg chg="del">
          <ac:chgData name="oanh bùi" userId="8e55862082fa72bb" providerId="LiveId" clId="{EA5C9407-08E8-448E-BA76-9FC3654541C3}" dt="2023-09-02T07:29:00.212" v="1752" actId="478"/>
          <ac:picMkLst>
            <pc:docMk/>
            <pc:sldMk cId="3351693581" sldId="306"/>
            <ac:picMk id="39" creationId="{73221FFA-3C4F-203E-3400-3B05CD14FEFE}"/>
          </ac:picMkLst>
        </pc:picChg>
        <pc:picChg chg="del">
          <ac:chgData name="oanh bùi" userId="8e55862082fa72bb" providerId="LiveId" clId="{EA5C9407-08E8-448E-BA76-9FC3654541C3}" dt="2023-09-02T07:29:00.894" v="1753" actId="478"/>
          <ac:picMkLst>
            <pc:docMk/>
            <pc:sldMk cId="3351693581" sldId="306"/>
            <ac:picMk id="41" creationId="{226D5DB5-3357-D670-22AC-CFF37DC5C18E}"/>
          </ac:picMkLst>
        </pc:picChg>
      </pc:sldChg>
      <pc:sldChg chg="addSp delSp modSp add del mod ord">
        <pc:chgData name="oanh bùi" userId="8e55862082fa72bb" providerId="LiveId" clId="{EA5C9407-08E8-448E-BA76-9FC3654541C3}" dt="2023-09-05T12:16:49.098" v="2649" actId="2711"/>
        <pc:sldMkLst>
          <pc:docMk/>
          <pc:sldMk cId="1008657558" sldId="334"/>
        </pc:sldMkLst>
        <pc:spChg chg="mod">
          <ac:chgData name="oanh bùi" userId="8e55862082fa72bb" providerId="LiveId" clId="{EA5C9407-08E8-448E-BA76-9FC3654541C3}" dt="2023-09-05T12:16:49.098" v="2649" actId="2711"/>
          <ac:spMkLst>
            <pc:docMk/>
            <pc:sldMk cId="1008657558" sldId="334"/>
            <ac:spMk id="5" creationId="{AF087B17-239A-2C04-8BBE-93B227C5B88E}"/>
          </ac:spMkLst>
        </pc:spChg>
        <pc:spChg chg="mod">
          <ac:chgData name="oanh bùi" userId="8e55862082fa72bb" providerId="LiveId" clId="{EA5C9407-08E8-448E-BA76-9FC3654541C3}" dt="2023-09-05T12:16:49.098" v="2649" actId="2711"/>
          <ac:spMkLst>
            <pc:docMk/>
            <pc:sldMk cId="1008657558" sldId="334"/>
            <ac:spMk id="12" creationId="{83D12A7B-35F6-2D2F-B7E5-6252F8543460}"/>
          </ac:spMkLst>
        </pc:spChg>
        <pc:spChg chg="mod">
          <ac:chgData name="oanh bùi" userId="8e55862082fa72bb" providerId="LiveId" clId="{EA5C9407-08E8-448E-BA76-9FC3654541C3}" dt="2023-09-05T12:16:49.098" v="2649" actId="2711"/>
          <ac:spMkLst>
            <pc:docMk/>
            <pc:sldMk cId="1008657558" sldId="334"/>
            <ac:spMk id="18" creationId="{C33B4A92-EF1F-D349-300F-5D34C4829218}"/>
          </ac:spMkLst>
        </pc:spChg>
        <pc:spChg chg="mod">
          <ac:chgData name="oanh bùi" userId="8e55862082fa72bb" providerId="LiveId" clId="{EA5C9407-08E8-448E-BA76-9FC3654541C3}" dt="2023-09-05T12:16:49.098" v="2649" actId="2711"/>
          <ac:spMkLst>
            <pc:docMk/>
            <pc:sldMk cId="1008657558" sldId="334"/>
            <ac:spMk id="19" creationId="{C18708CA-88CA-1A39-F445-B408FAAA0786}"/>
          </ac:spMkLst>
        </pc:spChg>
        <pc:graphicFrameChg chg="add del mod">
          <ac:chgData name="oanh bùi" userId="8e55862082fa72bb" providerId="LiveId" clId="{EA5C9407-08E8-448E-BA76-9FC3654541C3}" dt="2023-09-02T07:41:17.825" v="2061"/>
          <ac:graphicFrameMkLst>
            <pc:docMk/>
            <pc:sldMk cId="1008657558" sldId="334"/>
            <ac:graphicFrameMk id="2" creationId="{A3449207-8BD6-14A5-A4CB-AC2CBC067A85}"/>
          </ac:graphicFrameMkLst>
        </pc:graphicFrameChg>
      </pc:sldChg>
      <pc:sldChg chg="new del">
        <pc:chgData name="oanh bùi" userId="8e55862082fa72bb" providerId="LiveId" clId="{EA5C9407-08E8-448E-BA76-9FC3654541C3}" dt="2023-09-04T04:22:44.073" v="2368" actId="47"/>
        <pc:sldMkLst>
          <pc:docMk/>
          <pc:sldMk cId="3851982297" sldId="335"/>
        </pc:sldMkLst>
      </pc:sldChg>
      <pc:sldChg chg="delSp modSp add del mod delAnim">
        <pc:chgData name="oanh bùi" userId="8e55862082fa72bb" providerId="LiveId" clId="{EA5C9407-08E8-448E-BA76-9FC3654541C3}" dt="2023-09-05T12:13:40.951" v="2609" actId="47"/>
        <pc:sldMkLst>
          <pc:docMk/>
          <pc:sldMk cId="4118840428" sldId="336"/>
        </pc:sldMkLst>
        <pc:spChg chg="mod">
          <ac:chgData name="oanh bùi" userId="8e55862082fa72bb" providerId="LiveId" clId="{EA5C9407-08E8-448E-BA76-9FC3654541C3}" dt="2023-09-04T04:22:56.690" v="2373" actId="14100"/>
          <ac:spMkLst>
            <pc:docMk/>
            <pc:sldMk cId="4118840428" sldId="336"/>
            <ac:spMk id="49" creationId="{024656DB-F59D-E224-CD99-841E7B27E908}"/>
          </ac:spMkLst>
        </pc:spChg>
        <pc:picChg chg="del">
          <ac:chgData name="oanh bùi" userId="8e55862082fa72bb" providerId="LiveId" clId="{EA5C9407-08E8-448E-BA76-9FC3654541C3}" dt="2023-09-05T12:13:38.982" v="2608" actId="478"/>
          <ac:picMkLst>
            <pc:docMk/>
            <pc:sldMk cId="4118840428" sldId="336"/>
            <ac:picMk id="54" creationId="{4ABEDBDE-5ACE-5F45-00C7-5FE318E4FE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11BC1-8BCA-4E72-ACCC-A0BFAF812C80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1B9D9-54A9-4C0C-85C3-3BBC244CA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86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40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2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72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1B9D9-54A9-4C0C-85C3-3BBC244CAC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36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63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09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5CE6B-9050-4004-833A-BF32BA7A8A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90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98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9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29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8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0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3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1B9D9-54A9-4C0C-85C3-3BBC244CAC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0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17" Type="http://schemas.openxmlformats.org/officeDocument/2006/relationships/image" Target="../media/image18.pn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31.sv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39.png"/><Relationship Id="rId10" Type="http://schemas.openxmlformats.org/officeDocument/2006/relationships/image" Target="../media/image31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41.png"/><Relationship Id="rId10" Type="http://schemas.openxmlformats.org/officeDocument/2006/relationships/image" Target="../media/image31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0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43.sv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41.png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5" Type="http://schemas.openxmlformats.org/officeDocument/2006/relationships/image" Target="../media/image45.png"/><Relationship Id="rId10" Type="http://schemas.openxmlformats.org/officeDocument/2006/relationships/image" Target="../media/image31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0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microsoft.com/office/2007/relationships/media" Target="../media/media2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55.png"/><Relationship Id="rId5" Type="http://schemas.microsoft.com/office/2007/relationships/media" Target="../media/media6.mp3"/><Relationship Id="rId10" Type="http://schemas.openxmlformats.org/officeDocument/2006/relationships/image" Target="../media/image54.png"/><Relationship Id="rId4" Type="http://schemas.microsoft.com/office/2007/relationships/media" Target="../media/media5.mp3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12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sv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1474870"/>
            <a:ext cx="19537137" cy="9419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837" y="12760938"/>
            <a:ext cx="3741248" cy="33245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76794">
            <a:off x="3319463" y="-3776663"/>
            <a:ext cx="2871788" cy="2562225"/>
          </a:xfrm>
          <a:prstGeom prst="rect">
            <a:avLst/>
          </a:prstGeom>
        </p:spPr>
      </p:pic>
      <p:pic>
        <p:nvPicPr>
          <p:cNvPr id="2" name="Picture 1" descr="pngtree-cartoon-multi-colored-musical-notes-vector-or-color-illustration-png-image_2024154-removebg-preview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12445" y="-2053590"/>
            <a:ext cx="8375333" cy="83753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42D451-44A4-0AAF-C1A2-51061AA398C6}"/>
              </a:ext>
            </a:extLst>
          </p:cNvPr>
          <p:cNvGrpSpPr/>
          <p:nvPr/>
        </p:nvGrpSpPr>
        <p:grpSpPr>
          <a:xfrm>
            <a:off x="8458200" y="3223087"/>
            <a:ext cx="9325922" cy="6224828"/>
            <a:chOff x="8458200" y="3223087"/>
            <a:chExt cx="9325922" cy="6224828"/>
          </a:xfrm>
        </p:grpSpPr>
        <p:sp>
          <p:nvSpPr>
            <p:cNvPr id="15" name="Cloud 14"/>
            <p:cNvSpPr/>
            <p:nvPr/>
          </p:nvSpPr>
          <p:spPr>
            <a:xfrm>
              <a:off x="8458200" y="3223087"/>
              <a:ext cx="9325922" cy="6224828"/>
            </a:xfrm>
            <a:prstGeom prst="cloud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27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894186-B7A7-8F5C-7376-1DF8A19C857A}"/>
                </a:ext>
              </a:extLst>
            </p:cNvPr>
            <p:cNvSpPr txBox="1"/>
            <p:nvPr/>
          </p:nvSpPr>
          <p:spPr>
            <a:xfrm>
              <a:off x="9403757" y="3695700"/>
              <a:ext cx="74676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5000" b="1" dirty="0">
                  <a:ln w="0">
                    <a:solidFill>
                      <a:schemeClr val="bg1"/>
                    </a:solidFill>
                    <a:prstDash val="solid"/>
                  </a:ln>
                  <a:solidFill>
                    <a:srgbClr val="FC8A6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Trò chơi Đố bạn</a:t>
              </a:r>
              <a:endParaRPr lang="en-US" sz="15000" b="1" dirty="0">
                <a:ln w="0">
                  <a:solidFill>
                    <a:schemeClr val="bg1"/>
                  </a:solidFill>
                  <a:prstDash val="solid"/>
                </a:ln>
                <a:solidFill>
                  <a:srgbClr val="FC8A67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EDCF11-4C3C-CF77-FC23-36DAB5877D1C}"/>
              </a:ext>
            </a:extLst>
          </p:cNvPr>
          <p:cNvGrpSpPr/>
          <p:nvPr/>
        </p:nvGrpSpPr>
        <p:grpSpPr>
          <a:xfrm>
            <a:off x="894698" y="3848100"/>
            <a:ext cx="4727149" cy="3791500"/>
            <a:chOff x="7047187" y="2157286"/>
            <a:chExt cx="3418529" cy="2974283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D3374270-4CFF-9C72-3097-6D5EE1749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9289" y="2157286"/>
              <a:ext cx="2266427" cy="2847751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6CC3B53-21A6-7187-F3BD-99ABBEB17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7187" y="2283818"/>
              <a:ext cx="1661870" cy="2847751"/>
            </a:xfrm>
            <a:prstGeom prst="rect">
              <a:avLst/>
            </a:prstGeom>
          </p:spPr>
        </p:pic>
      </p:grpSp>
      <p:pic>
        <p:nvPicPr>
          <p:cNvPr id="7" name="Anpan-Man-s-March-Various-Artists.mp3">
            <a:hlinkClick r:id="" action="ppaction://media"/>
            <a:extLst>
              <a:ext uri="{FF2B5EF4-FFF2-40B4-BE49-F238E27FC236}">
                <a16:creationId xmlns:a16="http://schemas.microsoft.com/office/drawing/2014/main" id="{8D0F41EE-093A-B973-7A7C-0B5F7998FE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64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7823" y="11160972"/>
            <a:ext cx="1333749" cy="1333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69 -0.5838 L 0.59861 -1.2586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5" y="-3375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1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7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938371D-8E80-B911-2B55-ABC4EC23313B}"/>
              </a:ext>
            </a:extLst>
          </p:cNvPr>
          <p:cNvSpPr txBox="1"/>
          <p:nvPr/>
        </p:nvSpPr>
        <p:spPr>
          <a:xfrm>
            <a:off x="1847387" y="211617"/>
            <a:ext cx="15863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mắt? Vì sao?</a:t>
            </a:r>
            <a:endParaRPr lang="en-GB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3F9161-84E7-E83C-CF1D-3F43A21B5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35928" r="72500" b="53704"/>
          <a:stretch/>
        </p:blipFill>
        <p:spPr>
          <a:xfrm>
            <a:off x="248812" y="-88036"/>
            <a:ext cx="1852830" cy="1852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CAAB7-217B-E738-B561-BF18B769C3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3" t="36667" r="22563" b="46371"/>
          <a:stretch/>
        </p:blipFill>
        <p:spPr>
          <a:xfrm>
            <a:off x="533400" y="2805108"/>
            <a:ext cx="78486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97A76A-F8B6-50AA-F934-B2D61CA6D740}"/>
              </a:ext>
            </a:extLst>
          </p:cNvPr>
          <p:cNvSpPr txBox="1"/>
          <p:nvPr/>
        </p:nvSpPr>
        <p:spPr>
          <a:xfrm>
            <a:off x="533400" y="7658100"/>
            <a:ext cx="7586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ngồi học, trên bàn học có đèn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168F2D-D0DE-8F17-C83A-80D74349E1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37407" r="6634" b="46296"/>
          <a:stretch/>
        </p:blipFill>
        <p:spPr>
          <a:xfrm>
            <a:off x="9144000" y="2805108"/>
            <a:ext cx="8022768" cy="47005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C38E7D-3EDB-0D56-EC7D-106EF7513EC2}"/>
              </a:ext>
            </a:extLst>
          </p:cNvPr>
          <p:cNvSpPr txBox="1"/>
          <p:nvPr/>
        </p:nvSpPr>
        <p:spPr>
          <a:xfrm>
            <a:off x="9144000" y="7788378"/>
            <a:ext cx="8371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nằm khi đọc sách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133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17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938371D-8E80-B911-2B55-ABC4EC23313B}"/>
              </a:ext>
            </a:extLst>
          </p:cNvPr>
          <p:cNvSpPr txBox="1"/>
          <p:nvPr/>
        </p:nvSpPr>
        <p:spPr>
          <a:xfrm>
            <a:off x="1847387" y="211617"/>
            <a:ext cx="15863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mắt? Vì sao?</a:t>
            </a:r>
            <a:endParaRPr lang="en-GB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3F9161-84E7-E83C-CF1D-3F43A21B5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35928" r="72500" b="53704"/>
          <a:stretch/>
        </p:blipFill>
        <p:spPr>
          <a:xfrm>
            <a:off x="248812" y="-88036"/>
            <a:ext cx="1852830" cy="1852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97A76A-F8B6-50AA-F934-B2D61CA6D740}"/>
              </a:ext>
            </a:extLst>
          </p:cNvPr>
          <p:cNvSpPr txBox="1"/>
          <p:nvPr/>
        </p:nvSpPr>
        <p:spPr>
          <a:xfrm>
            <a:off x="784979" y="7518103"/>
            <a:ext cx="7586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chơi máy tính quá lâu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C38E7D-3EDB-0D56-EC7D-106EF7513EC2}"/>
              </a:ext>
            </a:extLst>
          </p:cNvPr>
          <p:cNvSpPr txBox="1"/>
          <p:nvPr/>
        </p:nvSpPr>
        <p:spPr>
          <a:xfrm>
            <a:off x="9658082" y="7773767"/>
            <a:ext cx="8371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dùng điện thoại trong đêm tối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BD08B-8CBF-1CB4-5F90-F3EF4C48E8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4" t="55185" r="22517" b="27937"/>
          <a:stretch/>
        </p:blipFill>
        <p:spPr>
          <a:xfrm>
            <a:off x="459005" y="2805108"/>
            <a:ext cx="8080834" cy="4603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8210D9-3CAF-B78B-8FB4-A48917AF69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55926" r="6218" b="27984"/>
          <a:stretch/>
        </p:blipFill>
        <p:spPr>
          <a:xfrm>
            <a:off x="9658082" y="2876815"/>
            <a:ext cx="8052825" cy="460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58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EAE60B-E4C1-EC45-C1BD-9F0CC0D79AB2}"/>
              </a:ext>
            </a:extLst>
          </p:cNvPr>
          <p:cNvGrpSpPr/>
          <p:nvPr/>
        </p:nvGrpSpPr>
        <p:grpSpPr>
          <a:xfrm>
            <a:off x="9071646" y="472239"/>
            <a:ext cx="6690491" cy="4071861"/>
            <a:chOff x="10896600" y="3110535"/>
            <a:chExt cx="5540000" cy="4038601"/>
          </a:xfrm>
        </p:grpSpPr>
        <p:sp>
          <p:nvSpPr>
            <p:cNvPr id="11" name="Rectangle: Rounded Corners 19">
              <a:extLst>
                <a:ext uri="{FF2B5EF4-FFF2-40B4-BE49-F238E27FC236}">
                  <a16:creationId xmlns:a16="http://schemas.microsoft.com/office/drawing/2014/main" id="{B3D5F1B0-CCFD-DBC5-228E-3CA53B96117F}"/>
                </a:ext>
              </a:extLst>
            </p:cNvPr>
            <p:cNvSpPr/>
            <p:nvPr/>
          </p:nvSpPr>
          <p:spPr>
            <a:xfrm>
              <a:off x="10896600" y="3110535"/>
              <a:ext cx="5540000" cy="4038601"/>
            </a:xfrm>
            <a:custGeom>
              <a:avLst/>
              <a:gdLst>
                <a:gd name="connsiteX0" fmla="*/ 0 w 11371382"/>
                <a:gd name="connsiteY0" fmla="*/ 802198 h 6401711"/>
                <a:gd name="connsiteX1" fmla="*/ 802198 w 11371382"/>
                <a:gd name="connsiteY1" fmla="*/ 0 h 6401711"/>
                <a:gd name="connsiteX2" fmla="*/ 1402170 w 11371382"/>
                <a:gd name="connsiteY2" fmla="*/ 0 h 6401711"/>
                <a:gd name="connsiteX3" fmla="*/ 2099812 w 11371382"/>
                <a:gd name="connsiteY3" fmla="*/ 0 h 6401711"/>
                <a:gd name="connsiteX4" fmla="*/ 2699784 w 11371382"/>
                <a:gd name="connsiteY4" fmla="*/ 0 h 6401711"/>
                <a:gd name="connsiteX5" fmla="*/ 3495096 w 11371382"/>
                <a:gd name="connsiteY5" fmla="*/ 0 h 6401711"/>
                <a:gd name="connsiteX6" fmla="*/ 4192737 w 11371382"/>
                <a:gd name="connsiteY6" fmla="*/ 0 h 6401711"/>
                <a:gd name="connsiteX7" fmla="*/ 4792709 w 11371382"/>
                <a:gd name="connsiteY7" fmla="*/ 0 h 6401711"/>
                <a:gd name="connsiteX8" fmla="*/ 5197342 w 11371382"/>
                <a:gd name="connsiteY8" fmla="*/ 0 h 6401711"/>
                <a:gd name="connsiteX9" fmla="*/ 5797314 w 11371382"/>
                <a:gd name="connsiteY9" fmla="*/ 0 h 6401711"/>
                <a:gd name="connsiteX10" fmla="*/ 6397286 w 11371382"/>
                <a:gd name="connsiteY10" fmla="*/ 0 h 6401711"/>
                <a:gd name="connsiteX11" fmla="*/ 6801918 w 11371382"/>
                <a:gd name="connsiteY11" fmla="*/ 0 h 6401711"/>
                <a:gd name="connsiteX12" fmla="*/ 7304220 w 11371382"/>
                <a:gd name="connsiteY12" fmla="*/ 0 h 6401711"/>
                <a:gd name="connsiteX13" fmla="*/ 7708852 w 11371382"/>
                <a:gd name="connsiteY13" fmla="*/ 0 h 6401711"/>
                <a:gd name="connsiteX14" fmla="*/ 8601834 w 11371382"/>
                <a:gd name="connsiteY14" fmla="*/ 0 h 6401711"/>
                <a:gd name="connsiteX15" fmla="*/ 9104136 w 11371382"/>
                <a:gd name="connsiteY15" fmla="*/ 0 h 6401711"/>
                <a:gd name="connsiteX16" fmla="*/ 9606438 w 11371382"/>
                <a:gd name="connsiteY16" fmla="*/ 0 h 6401711"/>
                <a:gd name="connsiteX17" fmla="*/ 10569184 w 11371382"/>
                <a:gd name="connsiteY17" fmla="*/ 0 h 6401711"/>
                <a:gd name="connsiteX18" fmla="*/ 11371382 w 11371382"/>
                <a:gd name="connsiteY18" fmla="*/ 802198 h 6401711"/>
                <a:gd name="connsiteX19" fmla="*/ 11371382 w 11371382"/>
                <a:gd name="connsiteY19" fmla="*/ 1583475 h 6401711"/>
                <a:gd name="connsiteX20" fmla="*/ 11371382 w 11371382"/>
                <a:gd name="connsiteY20" fmla="*/ 2316779 h 6401711"/>
                <a:gd name="connsiteX21" fmla="*/ 11371382 w 11371382"/>
                <a:gd name="connsiteY21" fmla="*/ 3050083 h 6401711"/>
                <a:gd name="connsiteX22" fmla="*/ 11371382 w 11371382"/>
                <a:gd name="connsiteY22" fmla="*/ 3639467 h 6401711"/>
                <a:gd name="connsiteX23" fmla="*/ 11371382 w 11371382"/>
                <a:gd name="connsiteY23" fmla="*/ 4180878 h 6401711"/>
                <a:gd name="connsiteX24" fmla="*/ 11371382 w 11371382"/>
                <a:gd name="connsiteY24" fmla="*/ 4962155 h 6401711"/>
                <a:gd name="connsiteX25" fmla="*/ 11371382 w 11371382"/>
                <a:gd name="connsiteY25" fmla="*/ 5599513 h 6401711"/>
                <a:gd name="connsiteX26" fmla="*/ 10569184 w 11371382"/>
                <a:gd name="connsiteY26" fmla="*/ 6401711 h 6401711"/>
                <a:gd name="connsiteX27" fmla="*/ 9676202 w 11371382"/>
                <a:gd name="connsiteY27" fmla="*/ 6401711 h 6401711"/>
                <a:gd name="connsiteX28" fmla="*/ 9076230 w 11371382"/>
                <a:gd name="connsiteY28" fmla="*/ 6401711 h 6401711"/>
                <a:gd name="connsiteX29" fmla="*/ 8378589 w 11371382"/>
                <a:gd name="connsiteY29" fmla="*/ 6401711 h 6401711"/>
                <a:gd name="connsiteX30" fmla="*/ 7778617 w 11371382"/>
                <a:gd name="connsiteY30" fmla="*/ 6401711 h 6401711"/>
                <a:gd name="connsiteX31" fmla="*/ 7080975 w 11371382"/>
                <a:gd name="connsiteY31" fmla="*/ 6401711 h 6401711"/>
                <a:gd name="connsiteX32" fmla="*/ 6285663 w 11371382"/>
                <a:gd name="connsiteY32" fmla="*/ 6401711 h 6401711"/>
                <a:gd name="connsiteX33" fmla="*/ 5685691 w 11371382"/>
                <a:gd name="connsiteY33" fmla="*/ 6401711 h 6401711"/>
                <a:gd name="connsiteX34" fmla="*/ 4792709 w 11371382"/>
                <a:gd name="connsiteY34" fmla="*/ 6401711 h 6401711"/>
                <a:gd name="connsiteX35" fmla="*/ 4095068 w 11371382"/>
                <a:gd name="connsiteY35" fmla="*/ 6401711 h 6401711"/>
                <a:gd name="connsiteX36" fmla="*/ 3592765 w 11371382"/>
                <a:gd name="connsiteY36" fmla="*/ 6401711 h 6401711"/>
                <a:gd name="connsiteX37" fmla="*/ 2699784 w 11371382"/>
                <a:gd name="connsiteY37" fmla="*/ 6401711 h 6401711"/>
                <a:gd name="connsiteX38" fmla="*/ 1806802 w 11371382"/>
                <a:gd name="connsiteY38" fmla="*/ 6401711 h 6401711"/>
                <a:gd name="connsiteX39" fmla="*/ 802198 w 11371382"/>
                <a:gd name="connsiteY39" fmla="*/ 6401711 h 6401711"/>
                <a:gd name="connsiteX40" fmla="*/ 0 w 11371382"/>
                <a:gd name="connsiteY40" fmla="*/ 5599513 h 6401711"/>
                <a:gd name="connsiteX41" fmla="*/ 0 w 11371382"/>
                <a:gd name="connsiteY41" fmla="*/ 5010129 h 6401711"/>
                <a:gd name="connsiteX42" fmla="*/ 0 w 11371382"/>
                <a:gd name="connsiteY42" fmla="*/ 4228852 h 6401711"/>
                <a:gd name="connsiteX43" fmla="*/ 0 w 11371382"/>
                <a:gd name="connsiteY43" fmla="*/ 3687440 h 6401711"/>
                <a:gd name="connsiteX44" fmla="*/ 0 w 11371382"/>
                <a:gd name="connsiteY44" fmla="*/ 3098056 h 6401711"/>
                <a:gd name="connsiteX45" fmla="*/ 0 w 11371382"/>
                <a:gd name="connsiteY45" fmla="*/ 2412725 h 6401711"/>
                <a:gd name="connsiteX46" fmla="*/ 0 w 11371382"/>
                <a:gd name="connsiteY46" fmla="*/ 1871314 h 6401711"/>
                <a:gd name="connsiteX47" fmla="*/ 0 w 11371382"/>
                <a:gd name="connsiteY47" fmla="*/ 802198 h 64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71382" h="6401711" fill="none" extrusionOk="0">
                  <a:moveTo>
                    <a:pt x="0" y="802198"/>
                  </a:moveTo>
                  <a:cubicBezTo>
                    <a:pt x="-61089" y="386824"/>
                    <a:pt x="425491" y="-79399"/>
                    <a:pt x="802198" y="0"/>
                  </a:cubicBezTo>
                  <a:cubicBezTo>
                    <a:pt x="1035019" y="-382"/>
                    <a:pt x="1257020" y="20894"/>
                    <a:pt x="1402170" y="0"/>
                  </a:cubicBezTo>
                  <a:cubicBezTo>
                    <a:pt x="1547320" y="-20894"/>
                    <a:pt x="1811269" y="-2107"/>
                    <a:pt x="2099812" y="0"/>
                  </a:cubicBezTo>
                  <a:cubicBezTo>
                    <a:pt x="2388355" y="2107"/>
                    <a:pt x="2454621" y="-941"/>
                    <a:pt x="2699784" y="0"/>
                  </a:cubicBezTo>
                  <a:cubicBezTo>
                    <a:pt x="2944947" y="941"/>
                    <a:pt x="3184861" y="2489"/>
                    <a:pt x="3495096" y="0"/>
                  </a:cubicBezTo>
                  <a:cubicBezTo>
                    <a:pt x="3805331" y="-2489"/>
                    <a:pt x="3897878" y="31955"/>
                    <a:pt x="4192737" y="0"/>
                  </a:cubicBezTo>
                  <a:cubicBezTo>
                    <a:pt x="4487596" y="-31955"/>
                    <a:pt x="4519707" y="1392"/>
                    <a:pt x="4792709" y="0"/>
                  </a:cubicBezTo>
                  <a:cubicBezTo>
                    <a:pt x="5065711" y="-1392"/>
                    <a:pt x="5085721" y="18367"/>
                    <a:pt x="5197342" y="0"/>
                  </a:cubicBezTo>
                  <a:cubicBezTo>
                    <a:pt x="5308963" y="-18367"/>
                    <a:pt x="5575990" y="-20242"/>
                    <a:pt x="5797314" y="0"/>
                  </a:cubicBezTo>
                  <a:cubicBezTo>
                    <a:pt x="6018638" y="20242"/>
                    <a:pt x="6256748" y="1385"/>
                    <a:pt x="6397286" y="0"/>
                  </a:cubicBezTo>
                  <a:cubicBezTo>
                    <a:pt x="6537824" y="-1385"/>
                    <a:pt x="6713953" y="7915"/>
                    <a:pt x="6801918" y="0"/>
                  </a:cubicBezTo>
                  <a:cubicBezTo>
                    <a:pt x="6889883" y="-7915"/>
                    <a:pt x="7175137" y="16296"/>
                    <a:pt x="7304220" y="0"/>
                  </a:cubicBezTo>
                  <a:cubicBezTo>
                    <a:pt x="7433303" y="-16296"/>
                    <a:pt x="7624988" y="-17098"/>
                    <a:pt x="7708852" y="0"/>
                  </a:cubicBezTo>
                  <a:cubicBezTo>
                    <a:pt x="7792716" y="17098"/>
                    <a:pt x="8331845" y="25537"/>
                    <a:pt x="8601834" y="0"/>
                  </a:cubicBezTo>
                  <a:cubicBezTo>
                    <a:pt x="8871823" y="-25537"/>
                    <a:pt x="8939255" y="-18362"/>
                    <a:pt x="9104136" y="0"/>
                  </a:cubicBezTo>
                  <a:cubicBezTo>
                    <a:pt x="9269017" y="18362"/>
                    <a:pt x="9365084" y="5742"/>
                    <a:pt x="9606438" y="0"/>
                  </a:cubicBezTo>
                  <a:cubicBezTo>
                    <a:pt x="9847792" y="-5742"/>
                    <a:pt x="10131795" y="-5885"/>
                    <a:pt x="10569184" y="0"/>
                  </a:cubicBezTo>
                  <a:cubicBezTo>
                    <a:pt x="10904240" y="-4769"/>
                    <a:pt x="11362282" y="382940"/>
                    <a:pt x="11371382" y="802198"/>
                  </a:cubicBezTo>
                  <a:cubicBezTo>
                    <a:pt x="11410346" y="982174"/>
                    <a:pt x="11382749" y="1343477"/>
                    <a:pt x="11371382" y="1583475"/>
                  </a:cubicBezTo>
                  <a:cubicBezTo>
                    <a:pt x="11360015" y="1823473"/>
                    <a:pt x="11355938" y="2094717"/>
                    <a:pt x="11371382" y="2316779"/>
                  </a:cubicBezTo>
                  <a:cubicBezTo>
                    <a:pt x="11386826" y="2538841"/>
                    <a:pt x="11406534" y="2828188"/>
                    <a:pt x="11371382" y="3050083"/>
                  </a:cubicBezTo>
                  <a:cubicBezTo>
                    <a:pt x="11336230" y="3271978"/>
                    <a:pt x="11357464" y="3431970"/>
                    <a:pt x="11371382" y="3639467"/>
                  </a:cubicBezTo>
                  <a:cubicBezTo>
                    <a:pt x="11385300" y="3846964"/>
                    <a:pt x="11354808" y="4045082"/>
                    <a:pt x="11371382" y="4180878"/>
                  </a:cubicBezTo>
                  <a:cubicBezTo>
                    <a:pt x="11387956" y="4316674"/>
                    <a:pt x="11392127" y="4802860"/>
                    <a:pt x="11371382" y="4962155"/>
                  </a:cubicBezTo>
                  <a:cubicBezTo>
                    <a:pt x="11350637" y="5121450"/>
                    <a:pt x="11360597" y="5440731"/>
                    <a:pt x="11371382" y="5599513"/>
                  </a:cubicBezTo>
                  <a:cubicBezTo>
                    <a:pt x="11312084" y="6030547"/>
                    <a:pt x="11033310" y="6312274"/>
                    <a:pt x="10569184" y="6401711"/>
                  </a:cubicBezTo>
                  <a:cubicBezTo>
                    <a:pt x="10183230" y="6441435"/>
                    <a:pt x="10065807" y="6430270"/>
                    <a:pt x="9676202" y="6401711"/>
                  </a:cubicBezTo>
                  <a:cubicBezTo>
                    <a:pt x="9286597" y="6373152"/>
                    <a:pt x="9206769" y="6373369"/>
                    <a:pt x="9076230" y="6401711"/>
                  </a:cubicBezTo>
                  <a:cubicBezTo>
                    <a:pt x="8945691" y="6430053"/>
                    <a:pt x="8569570" y="6417587"/>
                    <a:pt x="8378589" y="6401711"/>
                  </a:cubicBezTo>
                  <a:cubicBezTo>
                    <a:pt x="8187608" y="6385835"/>
                    <a:pt x="7984632" y="6408946"/>
                    <a:pt x="7778617" y="6401711"/>
                  </a:cubicBezTo>
                  <a:cubicBezTo>
                    <a:pt x="7572602" y="6394476"/>
                    <a:pt x="7296921" y="6427568"/>
                    <a:pt x="7080975" y="6401711"/>
                  </a:cubicBezTo>
                  <a:cubicBezTo>
                    <a:pt x="6865029" y="6375854"/>
                    <a:pt x="6501262" y="6370895"/>
                    <a:pt x="6285663" y="6401711"/>
                  </a:cubicBezTo>
                  <a:cubicBezTo>
                    <a:pt x="6070064" y="6432527"/>
                    <a:pt x="5948204" y="6428220"/>
                    <a:pt x="5685691" y="6401711"/>
                  </a:cubicBezTo>
                  <a:cubicBezTo>
                    <a:pt x="5423178" y="6375202"/>
                    <a:pt x="5209768" y="6418271"/>
                    <a:pt x="4792709" y="6401711"/>
                  </a:cubicBezTo>
                  <a:cubicBezTo>
                    <a:pt x="4375650" y="6385151"/>
                    <a:pt x="4269241" y="6434486"/>
                    <a:pt x="4095068" y="6401711"/>
                  </a:cubicBezTo>
                  <a:cubicBezTo>
                    <a:pt x="3920895" y="6368936"/>
                    <a:pt x="3808801" y="6402109"/>
                    <a:pt x="3592765" y="6401711"/>
                  </a:cubicBezTo>
                  <a:cubicBezTo>
                    <a:pt x="3376729" y="6401313"/>
                    <a:pt x="3115666" y="6422998"/>
                    <a:pt x="2699784" y="6401711"/>
                  </a:cubicBezTo>
                  <a:cubicBezTo>
                    <a:pt x="2283902" y="6380424"/>
                    <a:pt x="2087031" y="6446011"/>
                    <a:pt x="1806802" y="6401711"/>
                  </a:cubicBezTo>
                  <a:cubicBezTo>
                    <a:pt x="1526573" y="6357411"/>
                    <a:pt x="1263451" y="6404624"/>
                    <a:pt x="802198" y="6401711"/>
                  </a:cubicBezTo>
                  <a:cubicBezTo>
                    <a:pt x="410449" y="6421830"/>
                    <a:pt x="10154" y="6040865"/>
                    <a:pt x="0" y="5599513"/>
                  </a:cubicBezTo>
                  <a:cubicBezTo>
                    <a:pt x="4988" y="5439283"/>
                    <a:pt x="12740" y="5287309"/>
                    <a:pt x="0" y="5010129"/>
                  </a:cubicBezTo>
                  <a:cubicBezTo>
                    <a:pt x="-12740" y="4732949"/>
                    <a:pt x="3957" y="4397697"/>
                    <a:pt x="0" y="4228852"/>
                  </a:cubicBezTo>
                  <a:cubicBezTo>
                    <a:pt x="-3957" y="4060007"/>
                    <a:pt x="-21779" y="3919295"/>
                    <a:pt x="0" y="3687440"/>
                  </a:cubicBezTo>
                  <a:cubicBezTo>
                    <a:pt x="21779" y="3455585"/>
                    <a:pt x="-21626" y="3269574"/>
                    <a:pt x="0" y="3098056"/>
                  </a:cubicBezTo>
                  <a:cubicBezTo>
                    <a:pt x="21626" y="2926538"/>
                    <a:pt x="-20229" y="2733320"/>
                    <a:pt x="0" y="2412725"/>
                  </a:cubicBezTo>
                  <a:cubicBezTo>
                    <a:pt x="20229" y="2092130"/>
                    <a:pt x="-16006" y="2122276"/>
                    <a:pt x="0" y="1871314"/>
                  </a:cubicBezTo>
                  <a:cubicBezTo>
                    <a:pt x="16006" y="1620352"/>
                    <a:pt x="-26810" y="1156142"/>
                    <a:pt x="0" y="802198"/>
                  </a:cubicBezTo>
                  <a:close/>
                </a:path>
                <a:path w="11371382" h="6401711" stroke="0" extrusionOk="0">
                  <a:moveTo>
                    <a:pt x="0" y="802198"/>
                  </a:moveTo>
                  <a:cubicBezTo>
                    <a:pt x="1171" y="394965"/>
                    <a:pt x="406375" y="84376"/>
                    <a:pt x="802198" y="0"/>
                  </a:cubicBezTo>
                  <a:cubicBezTo>
                    <a:pt x="998435" y="38363"/>
                    <a:pt x="1347915" y="-715"/>
                    <a:pt x="1597510" y="0"/>
                  </a:cubicBezTo>
                  <a:cubicBezTo>
                    <a:pt x="1847105" y="715"/>
                    <a:pt x="1902806" y="-20400"/>
                    <a:pt x="2099812" y="0"/>
                  </a:cubicBezTo>
                  <a:cubicBezTo>
                    <a:pt x="2296818" y="20400"/>
                    <a:pt x="2424161" y="1487"/>
                    <a:pt x="2602114" y="0"/>
                  </a:cubicBezTo>
                  <a:cubicBezTo>
                    <a:pt x="2780067" y="-1487"/>
                    <a:pt x="3209400" y="19572"/>
                    <a:pt x="3397426" y="0"/>
                  </a:cubicBezTo>
                  <a:cubicBezTo>
                    <a:pt x="3585452" y="-19572"/>
                    <a:pt x="3737172" y="7291"/>
                    <a:pt x="3997398" y="0"/>
                  </a:cubicBezTo>
                  <a:cubicBezTo>
                    <a:pt x="4257624" y="-7291"/>
                    <a:pt x="4474557" y="7453"/>
                    <a:pt x="4890379" y="0"/>
                  </a:cubicBezTo>
                  <a:cubicBezTo>
                    <a:pt x="5306201" y="-7453"/>
                    <a:pt x="5515215" y="34919"/>
                    <a:pt x="5783361" y="0"/>
                  </a:cubicBezTo>
                  <a:cubicBezTo>
                    <a:pt x="6051507" y="-34919"/>
                    <a:pt x="6253662" y="33027"/>
                    <a:pt x="6578673" y="0"/>
                  </a:cubicBezTo>
                  <a:cubicBezTo>
                    <a:pt x="6903684" y="-33027"/>
                    <a:pt x="6939000" y="14953"/>
                    <a:pt x="7080975" y="0"/>
                  </a:cubicBezTo>
                  <a:cubicBezTo>
                    <a:pt x="7222950" y="-14953"/>
                    <a:pt x="7341303" y="-13516"/>
                    <a:pt x="7485607" y="0"/>
                  </a:cubicBezTo>
                  <a:cubicBezTo>
                    <a:pt x="7629911" y="13516"/>
                    <a:pt x="8002599" y="19762"/>
                    <a:pt x="8378589" y="0"/>
                  </a:cubicBezTo>
                  <a:cubicBezTo>
                    <a:pt x="8754579" y="-19762"/>
                    <a:pt x="8825108" y="-28850"/>
                    <a:pt x="9076230" y="0"/>
                  </a:cubicBezTo>
                  <a:cubicBezTo>
                    <a:pt x="9327352" y="28850"/>
                    <a:pt x="9450665" y="-2785"/>
                    <a:pt x="9773872" y="0"/>
                  </a:cubicBezTo>
                  <a:cubicBezTo>
                    <a:pt x="10097079" y="2785"/>
                    <a:pt x="10338529" y="-33652"/>
                    <a:pt x="10569184" y="0"/>
                  </a:cubicBezTo>
                  <a:cubicBezTo>
                    <a:pt x="11038423" y="-7654"/>
                    <a:pt x="11374857" y="418006"/>
                    <a:pt x="11371382" y="802198"/>
                  </a:cubicBezTo>
                  <a:cubicBezTo>
                    <a:pt x="11367097" y="1025723"/>
                    <a:pt x="11374786" y="1348287"/>
                    <a:pt x="11371382" y="1583475"/>
                  </a:cubicBezTo>
                  <a:cubicBezTo>
                    <a:pt x="11367978" y="1818663"/>
                    <a:pt x="11372638" y="1968229"/>
                    <a:pt x="11371382" y="2220833"/>
                  </a:cubicBezTo>
                  <a:cubicBezTo>
                    <a:pt x="11370126" y="2473437"/>
                    <a:pt x="11335987" y="2782299"/>
                    <a:pt x="11371382" y="3002110"/>
                  </a:cubicBezTo>
                  <a:cubicBezTo>
                    <a:pt x="11406777" y="3221921"/>
                    <a:pt x="11374135" y="3576404"/>
                    <a:pt x="11371382" y="3735413"/>
                  </a:cubicBezTo>
                  <a:cubicBezTo>
                    <a:pt x="11368629" y="3894422"/>
                    <a:pt x="11373008" y="4237029"/>
                    <a:pt x="11371382" y="4372771"/>
                  </a:cubicBezTo>
                  <a:cubicBezTo>
                    <a:pt x="11369756" y="4508513"/>
                    <a:pt x="11345666" y="4744395"/>
                    <a:pt x="11371382" y="4962155"/>
                  </a:cubicBezTo>
                  <a:cubicBezTo>
                    <a:pt x="11397098" y="5179915"/>
                    <a:pt x="11352750" y="5450470"/>
                    <a:pt x="11371382" y="5599513"/>
                  </a:cubicBezTo>
                  <a:cubicBezTo>
                    <a:pt x="11396963" y="6013650"/>
                    <a:pt x="10988372" y="6469208"/>
                    <a:pt x="10569184" y="6401711"/>
                  </a:cubicBezTo>
                  <a:cubicBezTo>
                    <a:pt x="10367894" y="6438122"/>
                    <a:pt x="9971507" y="6422472"/>
                    <a:pt x="9676202" y="6401711"/>
                  </a:cubicBezTo>
                  <a:cubicBezTo>
                    <a:pt x="9380897" y="6380950"/>
                    <a:pt x="9156114" y="6422467"/>
                    <a:pt x="8783221" y="6401711"/>
                  </a:cubicBezTo>
                  <a:cubicBezTo>
                    <a:pt x="8410328" y="6380955"/>
                    <a:pt x="8308661" y="6406947"/>
                    <a:pt x="8183249" y="6401711"/>
                  </a:cubicBezTo>
                  <a:cubicBezTo>
                    <a:pt x="8057837" y="6396475"/>
                    <a:pt x="7946281" y="6402201"/>
                    <a:pt x="7778617" y="6401711"/>
                  </a:cubicBezTo>
                  <a:cubicBezTo>
                    <a:pt x="7610953" y="6401221"/>
                    <a:pt x="7480521" y="6389947"/>
                    <a:pt x="7276314" y="6401711"/>
                  </a:cubicBezTo>
                  <a:cubicBezTo>
                    <a:pt x="7072107" y="6413475"/>
                    <a:pt x="7014764" y="6409032"/>
                    <a:pt x="6774012" y="6401711"/>
                  </a:cubicBezTo>
                  <a:cubicBezTo>
                    <a:pt x="6533260" y="6394390"/>
                    <a:pt x="6194083" y="6396190"/>
                    <a:pt x="5978701" y="6401711"/>
                  </a:cubicBezTo>
                  <a:cubicBezTo>
                    <a:pt x="5763319" y="6407232"/>
                    <a:pt x="5664882" y="6412704"/>
                    <a:pt x="5574068" y="6401711"/>
                  </a:cubicBezTo>
                  <a:cubicBezTo>
                    <a:pt x="5483254" y="6390718"/>
                    <a:pt x="5269883" y="6419338"/>
                    <a:pt x="5071766" y="6401711"/>
                  </a:cubicBezTo>
                  <a:cubicBezTo>
                    <a:pt x="4873649" y="6384084"/>
                    <a:pt x="4517645" y="6368155"/>
                    <a:pt x="4178785" y="6401711"/>
                  </a:cubicBezTo>
                  <a:cubicBezTo>
                    <a:pt x="3839925" y="6435267"/>
                    <a:pt x="3885496" y="6407072"/>
                    <a:pt x="3774152" y="6401711"/>
                  </a:cubicBezTo>
                  <a:cubicBezTo>
                    <a:pt x="3662808" y="6396350"/>
                    <a:pt x="3568818" y="6403771"/>
                    <a:pt x="3369520" y="6401711"/>
                  </a:cubicBezTo>
                  <a:cubicBezTo>
                    <a:pt x="3170222" y="6399651"/>
                    <a:pt x="3133481" y="6411964"/>
                    <a:pt x="2964888" y="6401711"/>
                  </a:cubicBezTo>
                  <a:cubicBezTo>
                    <a:pt x="2796295" y="6391458"/>
                    <a:pt x="2537791" y="6376812"/>
                    <a:pt x="2267246" y="6401711"/>
                  </a:cubicBezTo>
                  <a:cubicBezTo>
                    <a:pt x="1996701" y="6426610"/>
                    <a:pt x="1869200" y="6423935"/>
                    <a:pt x="1569604" y="6401711"/>
                  </a:cubicBezTo>
                  <a:cubicBezTo>
                    <a:pt x="1270008" y="6379487"/>
                    <a:pt x="1041235" y="6371113"/>
                    <a:pt x="802198" y="6401711"/>
                  </a:cubicBezTo>
                  <a:cubicBezTo>
                    <a:pt x="370366" y="6377594"/>
                    <a:pt x="7803" y="5986668"/>
                    <a:pt x="0" y="5599513"/>
                  </a:cubicBezTo>
                  <a:cubicBezTo>
                    <a:pt x="-13384" y="5334076"/>
                    <a:pt x="-9624" y="5194684"/>
                    <a:pt x="0" y="5010129"/>
                  </a:cubicBezTo>
                  <a:cubicBezTo>
                    <a:pt x="9624" y="4825574"/>
                    <a:pt x="-6650" y="4434558"/>
                    <a:pt x="0" y="4276825"/>
                  </a:cubicBezTo>
                  <a:cubicBezTo>
                    <a:pt x="6650" y="4119092"/>
                    <a:pt x="16566" y="3907959"/>
                    <a:pt x="0" y="3591494"/>
                  </a:cubicBezTo>
                  <a:cubicBezTo>
                    <a:pt x="-16566" y="3275029"/>
                    <a:pt x="26566" y="3149125"/>
                    <a:pt x="0" y="2954136"/>
                  </a:cubicBezTo>
                  <a:cubicBezTo>
                    <a:pt x="-26566" y="2759147"/>
                    <a:pt x="26418" y="2541815"/>
                    <a:pt x="0" y="2316779"/>
                  </a:cubicBezTo>
                  <a:cubicBezTo>
                    <a:pt x="-26418" y="2091743"/>
                    <a:pt x="-18494" y="1937647"/>
                    <a:pt x="0" y="1775368"/>
                  </a:cubicBezTo>
                  <a:cubicBezTo>
                    <a:pt x="18494" y="1613089"/>
                    <a:pt x="5192" y="1179137"/>
                    <a:pt x="0" y="802198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indent="457200" algn="ctr"/>
              <a:endParaRPr lang="vi-VN" sz="32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95E1FB-C560-8E42-5352-8D27ADD2362B}"/>
                </a:ext>
              </a:extLst>
            </p:cNvPr>
            <p:cNvSpPr txBox="1"/>
            <p:nvPr/>
          </p:nvSpPr>
          <p:spPr>
            <a:xfrm>
              <a:off x="11167886" y="3362325"/>
              <a:ext cx="5074438" cy="375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nằm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ta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che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mất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nguồn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đảm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bệnh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cận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thị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Freeform 4">
            <a:extLst>
              <a:ext uri="{FF2B5EF4-FFF2-40B4-BE49-F238E27FC236}">
                <a16:creationId xmlns:a16="http://schemas.microsoft.com/office/drawing/2014/main" id="{5A8A111D-3B21-18BB-4145-A3294C3EFDC2}"/>
              </a:ext>
            </a:extLst>
          </p:cNvPr>
          <p:cNvSpPr/>
          <p:nvPr/>
        </p:nvSpPr>
        <p:spPr>
          <a:xfrm>
            <a:off x="12295375" y="3900215"/>
            <a:ext cx="4095351" cy="5122383"/>
          </a:xfrm>
          <a:custGeom>
            <a:avLst/>
            <a:gdLst/>
            <a:ahLst/>
            <a:cxnLst/>
            <a:rect l="l" t="t" r="r" b="b"/>
            <a:pathLst>
              <a:path w="5719572" h="8229600">
                <a:moveTo>
                  <a:pt x="0" y="0"/>
                </a:moveTo>
                <a:lnTo>
                  <a:pt x="5719572" y="0"/>
                </a:lnTo>
                <a:lnTo>
                  <a:pt x="57195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EA0266-DC31-FA60-BD61-661FA709E28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37407" r="6634" b="46296"/>
          <a:stretch/>
        </p:blipFill>
        <p:spPr>
          <a:xfrm>
            <a:off x="711646" y="2166422"/>
            <a:ext cx="8022768" cy="4700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Freeform 15">
            <a:extLst>
              <a:ext uri="{FF2B5EF4-FFF2-40B4-BE49-F238E27FC236}">
                <a16:creationId xmlns:a16="http://schemas.microsoft.com/office/drawing/2014/main" id="{30D70551-6BC2-CF8A-BF4B-EAE1F02D7576}"/>
              </a:ext>
            </a:extLst>
          </p:cNvPr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6CFF8B96-C5A1-9492-9468-B51241BD1325}"/>
              </a:ext>
            </a:extLst>
          </p:cNvPr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7D70EE76-EB2D-53EB-73B4-F3FC99412152}"/>
              </a:ext>
            </a:extLst>
          </p:cNvPr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DE8B8E75-FB8A-96DF-0B1C-DEB0A41BD4F8}"/>
              </a:ext>
            </a:extLst>
          </p:cNvPr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7">
            <a:extLst>
              <a:ext uri="{FF2B5EF4-FFF2-40B4-BE49-F238E27FC236}">
                <a16:creationId xmlns:a16="http://schemas.microsoft.com/office/drawing/2014/main" id="{1F39B414-BCDD-49D9-C7F5-F22FFA32C101}"/>
              </a:ext>
            </a:extLst>
          </p:cNvPr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ADD3D85A-FB9A-1DC8-4B69-BDCC9C9E9788}"/>
              </a:ext>
            </a:extLst>
          </p:cNvPr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B02D7A39-FE43-0EC6-A86F-46F79C83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718551" y="1589525"/>
            <a:ext cx="2875875" cy="28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EAE60B-E4C1-EC45-C1BD-9F0CC0D79AB2}"/>
              </a:ext>
            </a:extLst>
          </p:cNvPr>
          <p:cNvGrpSpPr/>
          <p:nvPr/>
        </p:nvGrpSpPr>
        <p:grpSpPr>
          <a:xfrm>
            <a:off x="684557" y="1223295"/>
            <a:ext cx="6478244" cy="4606005"/>
            <a:chOff x="10896600" y="3110535"/>
            <a:chExt cx="5540000" cy="4038601"/>
          </a:xfrm>
        </p:grpSpPr>
        <p:sp>
          <p:nvSpPr>
            <p:cNvPr id="11" name="Rectangle: Rounded Corners 19">
              <a:extLst>
                <a:ext uri="{FF2B5EF4-FFF2-40B4-BE49-F238E27FC236}">
                  <a16:creationId xmlns:a16="http://schemas.microsoft.com/office/drawing/2014/main" id="{B3D5F1B0-CCFD-DBC5-228E-3CA53B96117F}"/>
                </a:ext>
              </a:extLst>
            </p:cNvPr>
            <p:cNvSpPr/>
            <p:nvPr/>
          </p:nvSpPr>
          <p:spPr>
            <a:xfrm>
              <a:off x="10896600" y="3110535"/>
              <a:ext cx="5540000" cy="4038601"/>
            </a:xfrm>
            <a:custGeom>
              <a:avLst/>
              <a:gdLst>
                <a:gd name="connsiteX0" fmla="*/ 0 w 11371382"/>
                <a:gd name="connsiteY0" fmla="*/ 802198 h 6401711"/>
                <a:gd name="connsiteX1" fmla="*/ 802198 w 11371382"/>
                <a:gd name="connsiteY1" fmla="*/ 0 h 6401711"/>
                <a:gd name="connsiteX2" fmla="*/ 1402170 w 11371382"/>
                <a:gd name="connsiteY2" fmla="*/ 0 h 6401711"/>
                <a:gd name="connsiteX3" fmla="*/ 2099812 w 11371382"/>
                <a:gd name="connsiteY3" fmla="*/ 0 h 6401711"/>
                <a:gd name="connsiteX4" fmla="*/ 2699784 w 11371382"/>
                <a:gd name="connsiteY4" fmla="*/ 0 h 6401711"/>
                <a:gd name="connsiteX5" fmla="*/ 3495096 w 11371382"/>
                <a:gd name="connsiteY5" fmla="*/ 0 h 6401711"/>
                <a:gd name="connsiteX6" fmla="*/ 4192737 w 11371382"/>
                <a:gd name="connsiteY6" fmla="*/ 0 h 6401711"/>
                <a:gd name="connsiteX7" fmla="*/ 4792709 w 11371382"/>
                <a:gd name="connsiteY7" fmla="*/ 0 h 6401711"/>
                <a:gd name="connsiteX8" fmla="*/ 5197342 w 11371382"/>
                <a:gd name="connsiteY8" fmla="*/ 0 h 6401711"/>
                <a:gd name="connsiteX9" fmla="*/ 5797314 w 11371382"/>
                <a:gd name="connsiteY9" fmla="*/ 0 h 6401711"/>
                <a:gd name="connsiteX10" fmla="*/ 6397286 w 11371382"/>
                <a:gd name="connsiteY10" fmla="*/ 0 h 6401711"/>
                <a:gd name="connsiteX11" fmla="*/ 6801918 w 11371382"/>
                <a:gd name="connsiteY11" fmla="*/ 0 h 6401711"/>
                <a:gd name="connsiteX12" fmla="*/ 7304220 w 11371382"/>
                <a:gd name="connsiteY12" fmla="*/ 0 h 6401711"/>
                <a:gd name="connsiteX13" fmla="*/ 7708852 w 11371382"/>
                <a:gd name="connsiteY13" fmla="*/ 0 h 6401711"/>
                <a:gd name="connsiteX14" fmla="*/ 8601834 w 11371382"/>
                <a:gd name="connsiteY14" fmla="*/ 0 h 6401711"/>
                <a:gd name="connsiteX15" fmla="*/ 9104136 w 11371382"/>
                <a:gd name="connsiteY15" fmla="*/ 0 h 6401711"/>
                <a:gd name="connsiteX16" fmla="*/ 9606438 w 11371382"/>
                <a:gd name="connsiteY16" fmla="*/ 0 h 6401711"/>
                <a:gd name="connsiteX17" fmla="*/ 10569184 w 11371382"/>
                <a:gd name="connsiteY17" fmla="*/ 0 h 6401711"/>
                <a:gd name="connsiteX18" fmla="*/ 11371382 w 11371382"/>
                <a:gd name="connsiteY18" fmla="*/ 802198 h 6401711"/>
                <a:gd name="connsiteX19" fmla="*/ 11371382 w 11371382"/>
                <a:gd name="connsiteY19" fmla="*/ 1583475 h 6401711"/>
                <a:gd name="connsiteX20" fmla="*/ 11371382 w 11371382"/>
                <a:gd name="connsiteY20" fmla="*/ 2316779 h 6401711"/>
                <a:gd name="connsiteX21" fmla="*/ 11371382 w 11371382"/>
                <a:gd name="connsiteY21" fmla="*/ 3050083 h 6401711"/>
                <a:gd name="connsiteX22" fmla="*/ 11371382 w 11371382"/>
                <a:gd name="connsiteY22" fmla="*/ 3639467 h 6401711"/>
                <a:gd name="connsiteX23" fmla="*/ 11371382 w 11371382"/>
                <a:gd name="connsiteY23" fmla="*/ 4180878 h 6401711"/>
                <a:gd name="connsiteX24" fmla="*/ 11371382 w 11371382"/>
                <a:gd name="connsiteY24" fmla="*/ 4962155 h 6401711"/>
                <a:gd name="connsiteX25" fmla="*/ 11371382 w 11371382"/>
                <a:gd name="connsiteY25" fmla="*/ 5599513 h 6401711"/>
                <a:gd name="connsiteX26" fmla="*/ 10569184 w 11371382"/>
                <a:gd name="connsiteY26" fmla="*/ 6401711 h 6401711"/>
                <a:gd name="connsiteX27" fmla="*/ 9676202 w 11371382"/>
                <a:gd name="connsiteY27" fmla="*/ 6401711 h 6401711"/>
                <a:gd name="connsiteX28" fmla="*/ 9076230 w 11371382"/>
                <a:gd name="connsiteY28" fmla="*/ 6401711 h 6401711"/>
                <a:gd name="connsiteX29" fmla="*/ 8378589 w 11371382"/>
                <a:gd name="connsiteY29" fmla="*/ 6401711 h 6401711"/>
                <a:gd name="connsiteX30" fmla="*/ 7778617 w 11371382"/>
                <a:gd name="connsiteY30" fmla="*/ 6401711 h 6401711"/>
                <a:gd name="connsiteX31" fmla="*/ 7080975 w 11371382"/>
                <a:gd name="connsiteY31" fmla="*/ 6401711 h 6401711"/>
                <a:gd name="connsiteX32" fmla="*/ 6285663 w 11371382"/>
                <a:gd name="connsiteY32" fmla="*/ 6401711 h 6401711"/>
                <a:gd name="connsiteX33" fmla="*/ 5685691 w 11371382"/>
                <a:gd name="connsiteY33" fmla="*/ 6401711 h 6401711"/>
                <a:gd name="connsiteX34" fmla="*/ 4792709 w 11371382"/>
                <a:gd name="connsiteY34" fmla="*/ 6401711 h 6401711"/>
                <a:gd name="connsiteX35" fmla="*/ 4095068 w 11371382"/>
                <a:gd name="connsiteY35" fmla="*/ 6401711 h 6401711"/>
                <a:gd name="connsiteX36" fmla="*/ 3592765 w 11371382"/>
                <a:gd name="connsiteY36" fmla="*/ 6401711 h 6401711"/>
                <a:gd name="connsiteX37" fmla="*/ 2699784 w 11371382"/>
                <a:gd name="connsiteY37" fmla="*/ 6401711 h 6401711"/>
                <a:gd name="connsiteX38" fmla="*/ 1806802 w 11371382"/>
                <a:gd name="connsiteY38" fmla="*/ 6401711 h 6401711"/>
                <a:gd name="connsiteX39" fmla="*/ 802198 w 11371382"/>
                <a:gd name="connsiteY39" fmla="*/ 6401711 h 6401711"/>
                <a:gd name="connsiteX40" fmla="*/ 0 w 11371382"/>
                <a:gd name="connsiteY40" fmla="*/ 5599513 h 6401711"/>
                <a:gd name="connsiteX41" fmla="*/ 0 w 11371382"/>
                <a:gd name="connsiteY41" fmla="*/ 5010129 h 6401711"/>
                <a:gd name="connsiteX42" fmla="*/ 0 w 11371382"/>
                <a:gd name="connsiteY42" fmla="*/ 4228852 h 6401711"/>
                <a:gd name="connsiteX43" fmla="*/ 0 w 11371382"/>
                <a:gd name="connsiteY43" fmla="*/ 3687440 h 6401711"/>
                <a:gd name="connsiteX44" fmla="*/ 0 w 11371382"/>
                <a:gd name="connsiteY44" fmla="*/ 3098056 h 6401711"/>
                <a:gd name="connsiteX45" fmla="*/ 0 w 11371382"/>
                <a:gd name="connsiteY45" fmla="*/ 2412725 h 6401711"/>
                <a:gd name="connsiteX46" fmla="*/ 0 w 11371382"/>
                <a:gd name="connsiteY46" fmla="*/ 1871314 h 6401711"/>
                <a:gd name="connsiteX47" fmla="*/ 0 w 11371382"/>
                <a:gd name="connsiteY47" fmla="*/ 802198 h 64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71382" h="6401711" fill="none" extrusionOk="0">
                  <a:moveTo>
                    <a:pt x="0" y="802198"/>
                  </a:moveTo>
                  <a:cubicBezTo>
                    <a:pt x="-61089" y="386824"/>
                    <a:pt x="425491" y="-79399"/>
                    <a:pt x="802198" y="0"/>
                  </a:cubicBezTo>
                  <a:cubicBezTo>
                    <a:pt x="1035019" y="-382"/>
                    <a:pt x="1257020" y="20894"/>
                    <a:pt x="1402170" y="0"/>
                  </a:cubicBezTo>
                  <a:cubicBezTo>
                    <a:pt x="1547320" y="-20894"/>
                    <a:pt x="1811269" y="-2107"/>
                    <a:pt x="2099812" y="0"/>
                  </a:cubicBezTo>
                  <a:cubicBezTo>
                    <a:pt x="2388355" y="2107"/>
                    <a:pt x="2454621" y="-941"/>
                    <a:pt x="2699784" y="0"/>
                  </a:cubicBezTo>
                  <a:cubicBezTo>
                    <a:pt x="2944947" y="941"/>
                    <a:pt x="3184861" y="2489"/>
                    <a:pt x="3495096" y="0"/>
                  </a:cubicBezTo>
                  <a:cubicBezTo>
                    <a:pt x="3805331" y="-2489"/>
                    <a:pt x="3897878" y="31955"/>
                    <a:pt x="4192737" y="0"/>
                  </a:cubicBezTo>
                  <a:cubicBezTo>
                    <a:pt x="4487596" y="-31955"/>
                    <a:pt x="4519707" y="1392"/>
                    <a:pt x="4792709" y="0"/>
                  </a:cubicBezTo>
                  <a:cubicBezTo>
                    <a:pt x="5065711" y="-1392"/>
                    <a:pt x="5085721" y="18367"/>
                    <a:pt x="5197342" y="0"/>
                  </a:cubicBezTo>
                  <a:cubicBezTo>
                    <a:pt x="5308963" y="-18367"/>
                    <a:pt x="5575990" y="-20242"/>
                    <a:pt x="5797314" y="0"/>
                  </a:cubicBezTo>
                  <a:cubicBezTo>
                    <a:pt x="6018638" y="20242"/>
                    <a:pt x="6256748" y="1385"/>
                    <a:pt x="6397286" y="0"/>
                  </a:cubicBezTo>
                  <a:cubicBezTo>
                    <a:pt x="6537824" y="-1385"/>
                    <a:pt x="6713953" y="7915"/>
                    <a:pt x="6801918" y="0"/>
                  </a:cubicBezTo>
                  <a:cubicBezTo>
                    <a:pt x="6889883" y="-7915"/>
                    <a:pt x="7175137" y="16296"/>
                    <a:pt x="7304220" y="0"/>
                  </a:cubicBezTo>
                  <a:cubicBezTo>
                    <a:pt x="7433303" y="-16296"/>
                    <a:pt x="7624988" y="-17098"/>
                    <a:pt x="7708852" y="0"/>
                  </a:cubicBezTo>
                  <a:cubicBezTo>
                    <a:pt x="7792716" y="17098"/>
                    <a:pt x="8331845" y="25537"/>
                    <a:pt x="8601834" y="0"/>
                  </a:cubicBezTo>
                  <a:cubicBezTo>
                    <a:pt x="8871823" y="-25537"/>
                    <a:pt x="8939255" y="-18362"/>
                    <a:pt x="9104136" y="0"/>
                  </a:cubicBezTo>
                  <a:cubicBezTo>
                    <a:pt x="9269017" y="18362"/>
                    <a:pt x="9365084" y="5742"/>
                    <a:pt x="9606438" y="0"/>
                  </a:cubicBezTo>
                  <a:cubicBezTo>
                    <a:pt x="9847792" y="-5742"/>
                    <a:pt x="10131795" y="-5885"/>
                    <a:pt x="10569184" y="0"/>
                  </a:cubicBezTo>
                  <a:cubicBezTo>
                    <a:pt x="10904240" y="-4769"/>
                    <a:pt x="11362282" y="382940"/>
                    <a:pt x="11371382" y="802198"/>
                  </a:cubicBezTo>
                  <a:cubicBezTo>
                    <a:pt x="11410346" y="982174"/>
                    <a:pt x="11382749" y="1343477"/>
                    <a:pt x="11371382" y="1583475"/>
                  </a:cubicBezTo>
                  <a:cubicBezTo>
                    <a:pt x="11360015" y="1823473"/>
                    <a:pt x="11355938" y="2094717"/>
                    <a:pt x="11371382" y="2316779"/>
                  </a:cubicBezTo>
                  <a:cubicBezTo>
                    <a:pt x="11386826" y="2538841"/>
                    <a:pt x="11406534" y="2828188"/>
                    <a:pt x="11371382" y="3050083"/>
                  </a:cubicBezTo>
                  <a:cubicBezTo>
                    <a:pt x="11336230" y="3271978"/>
                    <a:pt x="11357464" y="3431970"/>
                    <a:pt x="11371382" y="3639467"/>
                  </a:cubicBezTo>
                  <a:cubicBezTo>
                    <a:pt x="11385300" y="3846964"/>
                    <a:pt x="11354808" y="4045082"/>
                    <a:pt x="11371382" y="4180878"/>
                  </a:cubicBezTo>
                  <a:cubicBezTo>
                    <a:pt x="11387956" y="4316674"/>
                    <a:pt x="11392127" y="4802860"/>
                    <a:pt x="11371382" y="4962155"/>
                  </a:cubicBezTo>
                  <a:cubicBezTo>
                    <a:pt x="11350637" y="5121450"/>
                    <a:pt x="11360597" y="5440731"/>
                    <a:pt x="11371382" y="5599513"/>
                  </a:cubicBezTo>
                  <a:cubicBezTo>
                    <a:pt x="11312084" y="6030547"/>
                    <a:pt x="11033310" y="6312274"/>
                    <a:pt x="10569184" y="6401711"/>
                  </a:cubicBezTo>
                  <a:cubicBezTo>
                    <a:pt x="10183230" y="6441435"/>
                    <a:pt x="10065807" y="6430270"/>
                    <a:pt x="9676202" y="6401711"/>
                  </a:cubicBezTo>
                  <a:cubicBezTo>
                    <a:pt x="9286597" y="6373152"/>
                    <a:pt x="9206769" y="6373369"/>
                    <a:pt x="9076230" y="6401711"/>
                  </a:cubicBezTo>
                  <a:cubicBezTo>
                    <a:pt x="8945691" y="6430053"/>
                    <a:pt x="8569570" y="6417587"/>
                    <a:pt x="8378589" y="6401711"/>
                  </a:cubicBezTo>
                  <a:cubicBezTo>
                    <a:pt x="8187608" y="6385835"/>
                    <a:pt x="7984632" y="6408946"/>
                    <a:pt x="7778617" y="6401711"/>
                  </a:cubicBezTo>
                  <a:cubicBezTo>
                    <a:pt x="7572602" y="6394476"/>
                    <a:pt x="7296921" y="6427568"/>
                    <a:pt x="7080975" y="6401711"/>
                  </a:cubicBezTo>
                  <a:cubicBezTo>
                    <a:pt x="6865029" y="6375854"/>
                    <a:pt x="6501262" y="6370895"/>
                    <a:pt x="6285663" y="6401711"/>
                  </a:cubicBezTo>
                  <a:cubicBezTo>
                    <a:pt x="6070064" y="6432527"/>
                    <a:pt x="5948204" y="6428220"/>
                    <a:pt x="5685691" y="6401711"/>
                  </a:cubicBezTo>
                  <a:cubicBezTo>
                    <a:pt x="5423178" y="6375202"/>
                    <a:pt x="5209768" y="6418271"/>
                    <a:pt x="4792709" y="6401711"/>
                  </a:cubicBezTo>
                  <a:cubicBezTo>
                    <a:pt x="4375650" y="6385151"/>
                    <a:pt x="4269241" y="6434486"/>
                    <a:pt x="4095068" y="6401711"/>
                  </a:cubicBezTo>
                  <a:cubicBezTo>
                    <a:pt x="3920895" y="6368936"/>
                    <a:pt x="3808801" y="6402109"/>
                    <a:pt x="3592765" y="6401711"/>
                  </a:cubicBezTo>
                  <a:cubicBezTo>
                    <a:pt x="3376729" y="6401313"/>
                    <a:pt x="3115666" y="6422998"/>
                    <a:pt x="2699784" y="6401711"/>
                  </a:cubicBezTo>
                  <a:cubicBezTo>
                    <a:pt x="2283902" y="6380424"/>
                    <a:pt x="2087031" y="6446011"/>
                    <a:pt x="1806802" y="6401711"/>
                  </a:cubicBezTo>
                  <a:cubicBezTo>
                    <a:pt x="1526573" y="6357411"/>
                    <a:pt x="1263451" y="6404624"/>
                    <a:pt x="802198" y="6401711"/>
                  </a:cubicBezTo>
                  <a:cubicBezTo>
                    <a:pt x="410449" y="6421830"/>
                    <a:pt x="10154" y="6040865"/>
                    <a:pt x="0" y="5599513"/>
                  </a:cubicBezTo>
                  <a:cubicBezTo>
                    <a:pt x="4988" y="5439283"/>
                    <a:pt x="12740" y="5287309"/>
                    <a:pt x="0" y="5010129"/>
                  </a:cubicBezTo>
                  <a:cubicBezTo>
                    <a:pt x="-12740" y="4732949"/>
                    <a:pt x="3957" y="4397697"/>
                    <a:pt x="0" y="4228852"/>
                  </a:cubicBezTo>
                  <a:cubicBezTo>
                    <a:pt x="-3957" y="4060007"/>
                    <a:pt x="-21779" y="3919295"/>
                    <a:pt x="0" y="3687440"/>
                  </a:cubicBezTo>
                  <a:cubicBezTo>
                    <a:pt x="21779" y="3455585"/>
                    <a:pt x="-21626" y="3269574"/>
                    <a:pt x="0" y="3098056"/>
                  </a:cubicBezTo>
                  <a:cubicBezTo>
                    <a:pt x="21626" y="2926538"/>
                    <a:pt x="-20229" y="2733320"/>
                    <a:pt x="0" y="2412725"/>
                  </a:cubicBezTo>
                  <a:cubicBezTo>
                    <a:pt x="20229" y="2092130"/>
                    <a:pt x="-16006" y="2122276"/>
                    <a:pt x="0" y="1871314"/>
                  </a:cubicBezTo>
                  <a:cubicBezTo>
                    <a:pt x="16006" y="1620352"/>
                    <a:pt x="-26810" y="1156142"/>
                    <a:pt x="0" y="802198"/>
                  </a:cubicBezTo>
                  <a:close/>
                </a:path>
                <a:path w="11371382" h="6401711" stroke="0" extrusionOk="0">
                  <a:moveTo>
                    <a:pt x="0" y="802198"/>
                  </a:moveTo>
                  <a:cubicBezTo>
                    <a:pt x="1171" y="394965"/>
                    <a:pt x="406375" y="84376"/>
                    <a:pt x="802198" y="0"/>
                  </a:cubicBezTo>
                  <a:cubicBezTo>
                    <a:pt x="998435" y="38363"/>
                    <a:pt x="1347915" y="-715"/>
                    <a:pt x="1597510" y="0"/>
                  </a:cubicBezTo>
                  <a:cubicBezTo>
                    <a:pt x="1847105" y="715"/>
                    <a:pt x="1902806" y="-20400"/>
                    <a:pt x="2099812" y="0"/>
                  </a:cubicBezTo>
                  <a:cubicBezTo>
                    <a:pt x="2296818" y="20400"/>
                    <a:pt x="2424161" y="1487"/>
                    <a:pt x="2602114" y="0"/>
                  </a:cubicBezTo>
                  <a:cubicBezTo>
                    <a:pt x="2780067" y="-1487"/>
                    <a:pt x="3209400" y="19572"/>
                    <a:pt x="3397426" y="0"/>
                  </a:cubicBezTo>
                  <a:cubicBezTo>
                    <a:pt x="3585452" y="-19572"/>
                    <a:pt x="3737172" y="7291"/>
                    <a:pt x="3997398" y="0"/>
                  </a:cubicBezTo>
                  <a:cubicBezTo>
                    <a:pt x="4257624" y="-7291"/>
                    <a:pt x="4474557" y="7453"/>
                    <a:pt x="4890379" y="0"/>
                  </a:cubicBezTo>
                  <a:cubicBezTo>
                    <a:pt x="5306201" y="-7453"/>
                    <a:pt x="5515215" y="34919"/>
                    <a:pt x="5783361" y="0"/>
                  </a:cubicBezTo>
                  <a:cubicBezTo>
                    <a:pt x="6051507" y="-34919"/>
                    <a:pt x="6253662" y="33027"/>
                    <a:pt x="6578673" y="0"/>
                  </a:cubicBezTo>
                  <a:cubicBezTo>
                    <a:pt x="6903684" y="-33027"/>
                    <a:pt x="6939000" y="14953"/>
                    <a:pt x="7080975" y="0"/>
                  </a:cubicBezTo>
                  <a:cubicBezTo>
                    <a:pt x="7222950" y="-14953"/>
                    <a:pt x="7341303" y="-13516"/>
                    <a:pt x="7485607" y="0"/>
                  </a:cubicBezTo>
                  <a:cubicBezTo>
                    <a:pt x="7629911" y="13516"/>
                    <a:pt x="8002599" y="19762"/>
                    <a:pt x="8378589" y="0"/>
                  </a:cubicBezTo>
                  <a:cubicBezTo>
                    <a:pt x="8754579" y="-19762"/>
                    <a:pt x="8825108" y="-28850"/>
                    <a:pt x="9076230" y="0"/>
                  </a:cubicBezTo>
                  <a:cubicBezTo>
                    <a:pt x="9327352" y="28850"/>
                    <a:pt x="9450665" y="-2785"/>
                    <a:pt x="9773872" y="0"/>
                  </a:cubicBezTo>
                  <a:cubicBezTo>
                    <a:pt x="10097079" y="2785"/>
                    <a:pt x="10338529" y="-33652"/>
                    <a:pt x="10569184" y="0"/>
                  </a:cubicBezTo>
                  <a:cubicBezTo>
                    <a:pt x="11038423" y="-7654"/>
                    <a:pt x="11374857" y="418006"/>
                    <a:pt x="11371382" y="802198"/>
                  </a:cubicBezTo>
                  <a:cubicBezTo>
                    <a:pt x="11367097" y="1025723"/>
                    <a:pt x="11374786" y="1348287"/>
                    <a:pt x="11371382" y="1583475"/>
                  </a:cubicBezTo>
                  <a:cubicBezTo>
                    <a:pt x="11367978" y="1818663"/>
                    <a:pt x="11372638" y="1968229"/>
                    <a:pt x="11371382" y="2220833"/>
                  </a:cubicBezTo>
                  <a:cubicBezTo>
                    <a:pt x="11370126" y="2473437"/>
                    <a:pt x="11335987" y="2782299"/>
                    <a:pt x="11371382" y="3002110"/>
                  </a:cubicBezTo>
                  <a:cubicBezTo>
                    <a:pt x="11406777" y="3221921"/>
                    <a:pt x="11374135" y="3576404"/>
                    <a:pt x="11371382" y="3735413"/>
                  </a:cubicBezTo>
                  <a:cubicBezTo>
                    <a:pt x="11368629" y="3894422"/>
                    <a:pt x="11373008" y="4237029"/>
                    <a:pt x="11371382" y="4372771"/>
                  </a:cubicBezTo>
                  <a:cubicBezTo>
                    <a:pt x="11369756" y="4508513"/>
                    <a:pt x="11345666" y="4744395"/>
                    <a:pt x="11371382" y="4962155"/>
                  </a:cubicBezTo>
                  <a:cubicBezTo>
                    <a:pt x="11397098" y="5179915"/>
                    <a:pt x="11352750" y="5450470"/>
                    <a:pt x="11371382" y="5599513"/>
                  </a:cubicBezTo>
                  <a:cubicBezTo>
                    <a:pt x="11396963" y="6013650"/>
                    <a:pt x="10988372" y="6469208"/>
                    <a:pt x="10569184" y="6401711"/>
                  </a:cubicBezTo>
                  <a:cubicBezTo>
                    <a:pt x="10367894" y="6438122"/>
                    <a:pt x="9971507" y="6422472"/>
                    <a:pt x="9676202" y="6401711"/>
                  </a:cubicBezTo>
                  <a:cubicBezTo>
                    <a:pt x="9380897" y="6380950"/>
                    <a:pt x="9156114" y="6422467"/>
                    <a:pt x="8783221" y="6401711"/>
                  </a:cubicBezTo>
                  <a:cubicBezTo>
                    <a:pt x="8410328" y="6380955"/>
                    <a:pt x="8308661" y="6406947"/>
                    <a:pt x="8183249" y="6401711"/>
                  </a:cubicBezTo>
                  <a:cubicBezTo>
                    <a:pt x="8057837" y="6396475"/>
                    <a:pt x="7946281" y="6402201"/>
                    <a:pt x="7778617" y="6401711"/>
                  </a:cubicBezTo>
                  <a:cubicBezTo>
                    <a:pt x="7610953" y="6401221"/>
                    <a:pt x="7480521" y="6389947"/>
                    <a:pt x="7276314" y="6401711"/>
                  </a:cubicBezTo>
                  <a:cubicBezTo>
                    <a:pt x="7072107" y="6413475"/>
                    <a:pt x="7014764" y="6409032"/>
                    <a:pt x="6774012" y="6401711"/>
                  </a:cubicBezTo>
                  <a:cubicBezTo>
                    <a:pt x="6533260" y="6394390"/>
                    <a:pt x="6194083" y="6396190"/>
                    <a:pt x="5978701" y="6401711"/>
                  </a:cubicBezTo>
                  <a:cubicBezTo>
                    <a:pt x="5763319" y="6407232"/>
                    <a:pt x="5664882" y="6412704"/>
                    <a:pt x="5574068" y="6401711"/>
                  </a:cubicBezTo>
                  <a:cubicBezTo>
                    <a:pt x="5483254" y="6390718"/>
                    <a:pt x="5269883" y="6419338"/>
                    <a:pt x="5071766" y="6401711"/>
                  </a:cubicBezTo>
                  <a:cubicBezTo>
                    <a:pt x="4873649" y="6384084"/>
                    <a:pt x="4517645" y="6368155"/>
                    <a:pt x="4178785" y="6401711"/>
                  </a:cubicBezTo>
                  <a:cubicBezTo>
                    <a:pt x="3839925" y="6435267"/>
                    <a:pt x="3885496" y="6407072"/>
                    <a:pt x="3774152" y="6401711"/>
                  </a:cubicBezTo>
                  <a:cubicBezTo>
                    <a:pt x="3662808" y="6396350"/>
                    <a:pt x="3568818" y="6403771"/>
                    <a:pt x="3369520" y="6401711"/>
                  </a:cubicBezTo>
                  <a:cubicBezTo>
                    <a:pt x="3170222" y="6399651"/>
                    <a:pt x="3133481" y="6411964"/>
                    <a:pt x="2964888" y="6401711"/>
                  </a:cubicBezTo>
                  <a:cubicBezTo>
                    <a:pt x="2796295" y="6391458"/>
                    <a:pt x="2537791" y="6376812"/>
                    <a:pt x="2267246" y="6401711"/>
                  </a:cubicBezTo>
                  <a:cubicBezTo>
                    <a:pt x="1996701" y="6426610"/>
                    <a:pt x="1869200" y="6423935"/>
                    <a:pt x="1569604" y="6401711"/>
                  </a:cubicBezTo>
                  <a:cubicBezTo>
                    <a:pt x="1270008" y="6379487"/>
                    <a:pt x="1041235" y="6371113"/>
                    <a:pt x="802198" y="6401711"/>
                  </a:cubicBezTo>
                  <a:cubicBezTo>
                    <a:pt x="370366" y="6377594"/>
                    <a:pt x="7803" y="5986668"/>
                    <a:pt x="0" y="5599513"/>
                  </a:cubicBezTo>
                  <a:cubicBezTo>
                    <a:pt x="-13384" y="5334076"/>
                    <a:pt x="-9624" y="5194684"/>
                    <a:pt x="0" y="5010129"/>
                  </a:cubicBezTo>
                  <a:cubicBezTo>
                    <a:pt x="9624" y="4825574"/>
                    <a:pt x="-6650" y="4434558"/>
                    <a:pt x="0" y="4276825"/>
                  </a:cubicBezTo>
                  <a:cubicBezTo>
                    <a:pt x="6650" y="4119092"/>
                    <a:pt x="16566" y="3907959"/>
                    <a:pt x="0" y="3591494"/>
                  </a:cubicBezTo>
                  <a:cubicBezTo>
                    <a:pt x="-16566" y="3275029"/>
                    <a:pt x="26566" y="3149125"/>
                    <a:pt x="0" y="2954136"/>
                  </a:cubicBezTo>
                  <a:cubicBezTo>
                    <a:pt x="-26566" y="2759147"/>
                    <a:pt x="26418" y="2541815"/>
                    <a:pt x="0" y="2316779"/>
                  </a:cubicBezTo>
                  <a:cubicBezTo>
                    <a:pt x="-26418" y="2091743"/>
                    <a:pt x="-18494" y="1937647"/>
                    <a:pt x="0" y="1775368"/>
                  </a:cubicBezTo>
                  <a:cubicBezTo>
                    <a:pt x="18494" y="1613089"/>
                    <a:pt x="5192" y="1179137"/>
                    <a:pt x="0" y="802198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indent="457200" algn="ctr"/>
              <a:endParaRPr lang="vi-VN" sz="50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95E1FB-C560-8E42-5352-8D27ADD2362B}"/>
                </a:ext>
              </a:extLst>
            </p:cNvPr>
            <p:cNvSpPr txBox="1"/>
            <p:nvPr/>
          </p:nvSpPr>
          <p:spPr>
            <a:xfrm>
              <a:off x="11185507" y="3477692"/>
              <a:ext cx="5074438" cy="2779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000" dirty="0">
                  <a:solidFill>
                    <a:srgbClr val="3333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iếp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lâu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màn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máy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buổi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đêm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mỏi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50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B02D7A39-FE43-0EC6-A86F-46F79C83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829071" y="2782035"/>
            <a:ext cx="2875875" cy="2875875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F138470E-D123-AC49-A04A-C3DE6C0ED754}"/>
              </a:ext>
            </a:extLst>
          </p:cNvPr>
          <p:cNvSpPr/>
          <p:nvPr/>
        </p:nvSpPr>
        <p:spPr>
          <a:xfrm>
            <a:off x="1393604" y="4876066"/>
            <a:ext cx="4140056" cy="4071862"/>
          </a:xfrm>
          <a:custGeom>
            <a:avLst/>
            <a:gdLst/>
            <a:ahLst/>
            <a:cxnLst/>
            <a:rect l="l" t="t" r="r" b="b"/>
            <a:pathLst>
              <a:path w="4269105" h="8229600">
                <a:moveTo>
                  <a:pt x="0" y="0"/>
                </a:moveTo>
                <a:lnTo>
                  <a:pt x="4269105" y="0"/>
                </a:lnTo>
                <a:lnTo>
                  <a:pt x="42691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DBFF03-0FAD-3BD8-3A8E-2EC5074419D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4" t="55185" r="22517" b="27937"/>
          <a:stretch/>
        </p:blipFill>
        <p:spPr>
          <a:xfrm>
            <a:off x="8097403" y="2377996"/>
            <a:ext cx="8675108" cy="4941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375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B02D7A39-FE43-0EC6-A86F-46F79C83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829071" y="2782035"/>
            <a:ext cx="2875875" cy="287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B0DF25-94E9-B3BC-0E6D-5CADC154B1BF}"/>
              </a:ext>
            </a:extLst>
          </p:cNvPr>
          <p:cNvGrpSpPr/>
          <p:nvPr/>
        </p:nvGrpSpPr>
        <p:grpSpPr>
          <a:xfrm>
            <a:off x="684557" y="1223295"/>
            <a:ext cx="6959068" cy="5071670"/>
            <a:chOff x="684557" y="1223295"/>
            <a:chExt cx="6959068" cy="5071670"/>
          </a:xfrm>
        </p:grpSpPr>
        <p:sp>
          <p:nvSpPr>
            <p:cNvPr id="11" name="Rectangle: Rounded Corners 19">
              <a:extLst>
                <a:ext uri="{FF2B5EF4-FFF2-40B4-BE49-F238E27FC236}">
                  <a16:creationId xmlns:a16="http://schemas.microsoft.com/office/drawing/2014/main" id="{B3D5F1B0-CCFD-DBC5-228E-3CA53B96117F}"/>
                </a:ext>
              </a:extLst>
            </p:cNvPr>
            <p:cNvSpPr/>
            <p:nvPr/>
          </p:nvSpPr>
          <p:spPr>
            <a:xfrm>
              <a:off x="684557" y="1223295"/>
              <a:ext cx="6959068" cy="5071670"/>
            </a:xfrm>
            <a:custGeom>
              <a:avLst/>
              <a:gdLst>
                <a:gd name="connsiteX0" fmla="*/ 0 w 11371382"/>
                <a:gd name="connsiteY0" fmla="*/ 802198 h 6401711"/>
                <a:gd name="connsiteX1" fmla="*/ 802198 w 11371382"/>
                <a:gd name="connsiteY1" fmla="*/ 0 h 6401711"/>
                <a:gd name="connsiteX2" fmla="*/ 1402170 w 11371382"/>
                <a:gd name="connsiteY2" fmla="*/ 0 h 6401711"/>
                <a:gd name="connsiteX3" fmla="*/ 2099812 w 11371382"/>
                <a:gd name="connsiteY3" fmla="*/ 0 h 6401711"/>
                <a:gd name="connsiteX4" fmla="*/ 2699784 w 11371382"/>
                <a:gd name="connsiteY4" fmla="*/ 0 h 6401711"/>
                <a:gd name="connsiteX5" fmla="*/ 3495096 w 11371382"/>
                <a:gd name="connsiteY5" fmla="*/ 0 h 6401711"/>
                <a:gd name="connsiteX6" fmla="*/ 4192737 w 11371382"/>
                <a:gd name="connsiteY6" fmla="*/ 0 h 6401711"/>
                <a:gd name="connsiteX7" fmla="*/ 4792709 w 11371382"/>
                <a:gd name="connsiteY7" fmla="*/ 0 h 6401711"/>
                <a:gd name="connsiteX8" fmla="*/ 5197342 w 11371382"/>
                <a:gd name="connsiteY8" fmla="*/ 0 h 6401711"/>
                <a:gd name="connsiteX9" fmla="*/ 5797314 w 11371382"/>
                <a:gd name="connsiteY9" fmla="*/ 0 h 6401711"/>
                <a:gd name="connsiteX10" fmla="*/ 6397286 w 11371382"/>
                <a:gd name="connsiteY10" fmla="*/ 0 h 6401711"/>
                <a:gd name="connsiteX11" fmla="*/ 6801918 w 11371382"/>
                <a:gd name="connsiteY11" fmla="*/ 0 h 6401711"/>
                <a:gd name="connsiteX12" fmla="*/ 7304220 w 11371382"/>
                <a:gd name="connsiteY12" fmla="*/ 0 h 6401711"/>
                <a:gd name="connsiteX13" fmla="*/ 7708852 w 11371382"/>
                <a:gd name="connsiteY13" fmla="*/ 0 h 6401711"/>
                <a:gd name="connsiteX14" fmla="*/ 8601834 w 11371382"/>
                <a:gd name="connsiteY14" fmla="*/ 0 h 6401711"/>
                <a:gd name="connsiteX15" fmla="*/ 9104136 w 11371382"/>
                <a:gd name="connsiteY15" fmla="*/ 0 h 6401711"/>
                <a:gd name="connsiteX16" fmla="*/ 9606438 w 11371382"/>
                <a:gd name="connsiteY16" fmla="*/ 0 h 6401711"/>
                <a:gd name="connsiteX17" fmla="*/ 10569184 w 11371382"/>
                <a:gd name="connsiteY17" fmla="*/ 0 h 6401711"/>
                <a:gd name="connsiteX18" fmla="*/ 11371382 w 11371382"/>
                <a:gd name="connsiteY18" fmla="*/ 802198 h 6401711"/>
                <a:gd name="connsiteX19" fmla="*/ 11371382 w 11371382"/>
                <a:gd name="connsiteY19" fmla="*/ 1583475 h 6401711"/>
                <a:gd name="connsiteX20" fmla="*/ 11371382 w 11371382"/>
                <a:gd name="connsiteY20" fmla="*/ 2316779 h 6401711"/>
                <a:gd name="connsiteX21" fmla="*/ 11371382 w 11371382"/>
                <a:gd name="connsiteY21" fmla="*/ 3050083 h 6401711"/>
                <a:gd name="connsiteX22" fmla="*/ 11371382 w 11371382"/>
                <a:gd name="connsiteY22" fmla="*/ 3639467 h 6401711"/>
                <a:gd name="connsiteX23" fmla="*/ 11371382 w 11371382"/>
                <a:gd name="connsiteY23" fmla="*/ 4180878 h 6401711"/>
                <a:gd name="connsiteX24" fmla="*/ 11371382 w 11371382"/>
                <a:gd name="connsiteY24" fmla="*/ 4962155 h 6401711"/>
                <a:gd name="connsiteX25" fmla="*/ 11371382 w 11371382"/>
                <a:gd name="connsiteY25" fmla="*/ 5599513 h 6401711"/>
                <a:gd name="connsiteX26" fmla="*/ 10569184 w 11371382"/>
                <a:gd name="connsiteY26" fmla="*/ 6401711 h 6401711"/>
                <a:gd name="connsiteX27" fmla="*/ 9676202 w 11371382"/>
                <a:gd name="connsiteY27" fmla="*/ 6401711 h 6401711"/>
                <a:gd name="connsiteX28" fmla="*/ 9076230 w 11371382"/>
                <a:gd name="connsiteY28" fmla="*/ 6401711 h 6401711"/>
                <a:gd name="connsiteX29" fmla="*/ 8378589 w 11371382"/>
                <a:gd name="connsiteY29" fmla="*/ 6401711 h 6401711"/>
                <a:gd name="connsiteX30" fmla="*/ 7778617 w 11371382"/>
                <a:gd name="connsiteY30" fmla="*/ 6401711 h 6401711"/>
                <a:gd name="connsiteX31" fmla="*/ 7080975 w 11371382"/>
                <a:gd name="connsiteY31" fmla="*/ 6401711 h 6401711"/>
                <a:gd name="connsiteX32" fmla="*/ 6285663 w 11371382"/>
                <a:gd name="connsiteY32" fmla="*/ 6401711 h 6401711"/>
                <a:gd name="connsiteX33" fmla="*/ 5685691 w 11371382"/>
                <a:gd name="connsiteY33" fmla="*/ 6401711 h 6401711"/>
                <a:gd name="connsiteX34" fmla="*/ 4792709 w 11371382"/>
                <a:gd name="connsiteY34" fmla="*/ 6401711 h 6401711"/>
                <a:gd name="connsiteX35" fmla="*/ 4095068 w 11371382"/>
                <a:gd name="connsiteY35" fmla="*/ 6401711 h 6401711"/>
                <a:gd name="connsiteX36" fmla="*/ 3592765 w 11371382"/>
                <a:gd name="connsiteY36" fmla="*/ 6401711 h 6401711"/>
                <a:gd name="connsiteX37" fmla="*/ 2699784 w 11371382"/>
                <a:gd name="connsiteY37" fmla="*/ 6401711 h 6401711"/>
                <a:gd name="connsiteX38" fmla="*/ 1806802 w 11371382"/>
                <a:gd name="connsiteY38" fmla="*/ 6401711 h 6401711"/>
                <a:gd name="connsiteX39" fmla="*/ 802198 w 11371382"/>
                <a:gd name="connsiteY39" fmla="*/ 6401711 h 6401711"/>
                <a:gd name="connsiteX40" fmla="*/ 0 w 11371382"/>
                <a:gd name="connsiteY40" fmla="*/ 5599513 h 6401711"/>
                <a:gd name="connsiteX41" fmla="*/ 0 w 11371382"/>
                <a:gd name="connsiteY41" fmla="*/ 5010129 h 6401711"/>
                <a:gd name="connsiteX42" fmla="*/ 0 w 11371382"/>
                <a:gd name="connsiteY42" fmla="*/ 4228852 h 6401711"/>
                <a:gd name="connsiteX43" fmla="*/ 0 w 11371382"/>
                <a:gd name="connsiteY43" fmla="*/ 3687440 h 6401711"/>
                <a:gd name="connsiteX44" fmla="*/ 0 w 11371382"/>
                <a:gd name="connsiteY44" fmla="*/ 3098056 h 6401711"/>
                <a:gd name="connsiteX45" fmla="*/ 0 w 11371382"/>
                <a:gd name="connsiteY45" fmla="*/ 2412725 h 6401711"/>
                <a:gd name="connsiteX46" fmla="*/ 0 w 11371382"/>
                <a:gd name="connsiteY46" fmla="*/ 1871314 h 6401711"/>
                <a:gd name="connsiteX47" fmla="*/ 0 w 11371382"/>
                <a:gd name="connsiteY47" fmla="*/ 802198 h 64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71382" h="6401711" fill="none" extrusionOk="0">
                  <a:moveTo>
                    <a:pt x="0" y="802198"/>
                  </a:moveTo>
                  <a:cubicBezTo>
                    <a:pt x="-61089" y="386824"/>
                    <a:pt x="425491" y="-79399"/>
                    <a:pt x="802198" y="0"/>
                  </a:cubicBezTo>
                  <a:cubicBezTo>
                    <a:pt x="1035019" y="-382"/>
                    <a:pt x="1257020" y="20894"/>
                    <a:pt x="1402170" y="0"/>
                  </a:cubicBezTo>
                  <a:cubicBezTo>
                    <a:pt x="1547320" y="-20894"/>
                    <a:pt x="1811269" y="-2107"/>
                    <a:pt x="2099812" y="0"/>
                  </a:cubicBezTo>
                  <a:cubicBezTo>
                    <a:pt x="2388355" y="2107"/>
                    <a:pt x="2454621" y="-941"/>
                    <a:pt x="2699784" y="0"/>
                  </a:cubicBezTo>
                  <a:cubicBezTo>
                    <a:pt x="2944947" y="941"/>
                    <a:pt x="3184861" y="2489"/>
                    <a:pt x="3495096" y="0"/>
                  </a:cubicBezTo>
                  <a:cubicBezTo>
                    <a:pt x="3805331" y="-2489"/>
                    <a:pt x="3897878" y="31955"/>
                    <a:pt x="4192737" y="0"/>
                  </a:cubicBezTo>
                  <a:cubicBezTo>
                    <a:pt x="4487596" y="-31955"/>
                    <a:pt x="4519707" y="1392"/>
                    <a:pt x="4792709" y="0"/>
                  </a:cubicBezTo>
                  <a:cubicBezTo>
                    <a:pt x="5065711" y="-1392"/>
                    <a:pt x="5085721" y="18367"/>
                    <a:pt x="5197342" y="0"/>
                  </a:cubicBezTo>
                  <a:cubicBezTo>
                    <a:pt x="5308963" y="-18367"/>
                    <a:pt x="5575990" y="-20242"/>
                    <a:pt x="5797314" y="0"/>
                  </a:cubicBezTo>
                  <a:cubicBezTo>
                    <a:pt x="6018638" y="20242"/>
                    <a:pt x="6256748" y="1385"/>
                    <a:pt x="6397286" y="0"/>
                  </a:cubicBezTo>
                  <a:cubicBezTo>
                    <a:pt x="6537824" y="-1385"/>
                    <a:pt x="6713953" y="7915"/>
                    <a:pt x="6801918" y="0"/>
                  </a:cubicBezTo>
                  <a:cubicBezTo>
                    <a:pt x="6889883" y="-7915"/>
                    <a:pt x="7175137" y="16296"/>
                    <a:pt x="7304220" y="0"/>
                  </a:cubicBezTo>
                  <a:cubicBezTo>
                    <a:pt x="7433303" y="-16296"/>
                    <a:pt x="7624988" y="-17098"/>
                    <a:pt x="7708852" y="0"/>
                  </a:cubicBezTo>
                  <a:cubicBezTo>
                    <a:pt x="7792716" y="17098"/>
                    <a:pt x="8331845" y="25537"/>
                    <a:pt x="8601834" y="0"/>
                  </a:cubicBezTo>
                  <a:cubicBezTo>
                    <a:pt x="8871823" y="-25537"/>
                    <a:pt x="8939255" y="-18362"/>
                    <a:pt x="9104136" y="0"/>
                  </a:cubicBezTo>
                  <a:cubicBezTo>
                    <a:pt x="9269017" y="18362"/>
                    <a:pt x="9365084" y="5742"/>
                    <a:pt x="9606438" y="0"/>
                  </a:cubicBezTo>
                  <a:cubicBezTo>
                    <a:pt x="9847792" y="-5742"/>
                    <a:pt x="10131795" y="-5885"/>
                    <a:pt x="10569184" y="0"/>
                  </a:cubicBezTo>
                  <a:cubicBezTo>
                    <a:pt x="10904240" y="-4769"/>
                    <a:pt x="11362282" y="382940"/>
                    <a:pt x="11371382" y="802198"/>
                  </a:cubicBezTo>
                  <a:cubicBezTo>
                    <a:pt x="11410346" y="982174"/>
                    <a:pt x="11382749" y="1343477"/>
                    <a:pt x="11371382" y="1583475"/>
                  </a:cubicBezTo>
                  <a:cubicBezTo>
                    <a:pt x="11360015" y="1823473"/>
                    <a:pt x="11355938" y="2094717"/>
                    <a:pt x="11371382" y="2316779"/>
                  </a:cubicBezTo>
                  <a:cubicBezTo>
                    <a:pt x="11386826" y="2538841"/>
                    <a:pt x="11406534" y="2828188"/>
                    <a:pt x="11371382" y="3050083"/>
                  </a:cubicBezTo>
                  <a:cubicBezTo>
                    <a:pt x="11336230" y="3271978"/>
                    <a:pt x="11357464" y="3431970"/>
                    <a:pt x="11371382" y="3639467"/>
                  </a:cubicBezTo>
                  <a:cubicBezTo>
                    <a:pt x="11385300" y="3846964"/>
                    <a:pt x="11354808" y="4045082"/>
                    <a:pt x="11371382" y="4180878"/>
                  </a:cubicBezTo>
                  <a:cubicBezTo>
                    <a:pt x="11387956" y="4316674"/>
                    <a:pt x="11392127" y="4802860"/>
                    <a:pt x="11371382" y="4962155"/>
                  </a:cubicBezTo>
                  <a:cubicBezTo>
                    <a:pt x="11350637" y="5121450"/>
                    <a:pt x="11360597" y="5440731"/>
                    <a:pt x="11371382" y="5599513"/>
                  </a:cubicBezTo>
                  <a:cubicBezTo>
                    <a:pt x="11312084" y="6030547"/>
                    <a:pt x="11033310" y="6312274"/>
                    <a:pt x="10569184" y="6401711"/>
                  </a:cubicBezTo>
                  <a:cubicBezTo>
                    <a:pt x="10183230" y="6441435"/>
                    <a:pt x="10065807" y="6430270"/>
                    <a:pt x="9676202" y="6401711"/>
                  </a:cubicBezTo>
                  <a:cubicBezTo>
                    <a:pt x="9286597" y="6373152"/>
                    <a:pt x="9206769" y="6373369"/>
                    <a:pt x="9076230" y="6401711"/>
                  </a:cubicBezTo>
                  <a:cubicBezTo>
                    <a:pt x="8945691" y="6430053"/>
                    <a:pt x="8569570" y="6417587"/>
                    <a:pt x="8378589" y="6401711"/>
                  </a:cubicBezTo>
                  <a:cubicBezTo>
                    <a:pt x="8187608" y="6385835"/>
                    <a:pt x="7984632" y="6408946"/>
                    <a:pt x="7778617" y="6401711"/>
                  </a:cubicBezTo>
                  <a:cubicBezTo>
                    <a:pt x="7572602" y="6394476"/>
                    <a:pt x="7296921" y="6427568"/>
                    <a:pt x="7080975" y="6401711"/>
                  </a:cubicBezTo>
                  <a:cubicBezTo>
                    <a:pt x="6865029" y="6375854"/>
                    <a:pt x="6501262" y="6370895"/>
                    <a:pt x="6285663" y="6401711"/>
                  </a:cubicBezTo>
                  <a:cubicBezTo>
                    <a:pt x="6070064" y="6432527"/>
                    <a:pt x="5948204" y="6428220"/>
                    <a:pt x="5685691" y="6401711"/>
                  </a:cubicBezTo>
                  <a:cubicBezTo>
                    <a:pt x="5423178" y="6375202"/>
                    <a:pt x="5209768" y="6418271"/>
                    <a:pt x="4792709" y="6401711"/>
                  </a:cubicBezTo>
                  <a:cubicBezTo>
                    <a:pt x="4375650" y="6385151"/>
                    <a:pt x="4269241" y="6434486"/>
                    <a:pt x="4095068" y="6401711"/>
                  </a:cubicBezTo>
                  <a:cubicBezTo>
                    <a:pt x="3920895" y="6368936"/>
                    <a:pt x="3808801" y="6402109"/>
                    <a:pt x="3592765" y="6401711"/>
                  </a:cubicBezTo>
                  <a:cubicBezTo>
                    <a:pt x="3376729" y="6401313"/>
                    <a:pt x="3115666" y="6422998"/>
                    <a:pt x="2699784" y="6401711"/>
                  </a:cubicBezTo>
                  <a:cubicBezTo>
                    <a:pt x="2283902" y="6380424"/>
                    <a:pt x="2087031" y="6446011"/>
                    <a:pt x="1806802" y="6401711"/>
                  </a:cubicBezTo>
                  <a:cubicBezTo>
                    <a:pt x="1526573" y="6357411"/>
                    <a:pt x="1263451" y="6404624"/>
                    <a:pt x="802198" y="6401711"/>
                  </a:cubicBezTo>
                  <a:cubicBezTo>
                    <a:pt x="410449" y="6421830"/>
                    <a:pt x="10154" y="6040865"/>
                    <a:pt x="0" y="5599513"/>
                  </a:cubicBezTo>
                  <a:cubicBezTo>
                    <a:pt x="4988" y="5439283"/>
                    <a:pt x="12740" y="5287309"/>
                    <a:pt x="0" y="5010129"/>
                  </a:cubicBezTo>
                  <a:cubicBezTo>
                    <a:pt x="-12740" y="4732949"/>
                    <a:pt x="3957" y="4397697"/>
                    <a:pt x="0" y="4228852"/>
                  </a:cubicBezTo>
                  <a:cubicBezTo>
                    <a:pt x="-3957" y="4060007"/>
                    <a:pt x="-21779" y="3919295"/>
                    <a:pt x="0" y="3687440"/>
                  </a:cubicBezTo>
                  <a:cubicBezTo>
                    <a:pt x="21779" y="3455585"/>
                    <a:pt x="-21626" y="3269574"/>
                    <a:pt x="0" y="3098056"/>
                  </a:cubicBezTo>
                  <a:cubicBezTo>
                    <a:pt x="21626" y="2926538"/>
                    <a:pt x="-20229" y="2733320"/>
                    <a:pt x="0" y="2412725"/>
                  </a:cubicBezTo>
                  <a:cubicBezTo>
                    <a:pt x="20229" y="2092130"/>
                    <a:pt x="-16006" y="2122276"/>
                    <a:pt x="0" y="1871314"/>
                  </a:cubicBezTo>
                  <a:cubicBezTo>
                    <a:pt x="16006" y="1620352"/>
                    <a:pt x="-26810" y="1156142"/>
                    <a:pt x="0" y="802198"/>
                  </a:cubicBezTo>
                  <a:close/>
                </a:path>
                <a:path w="11371382" h="6401711" stroke="0" extrusionOk="0">
                  <a:moveTo>
                    <a:pt x="0" y="802198"/>
                  </a:moveTo>
                  <a:cubicBezTo>
                    <a:pt x="1171" y="394965"/>
                    <a:pt x="406375" y="84376"/>
                    <a:pt x="802198" y="0"/>
                  </a:cubicBezTo>
                  <a:cubicBezTo>
                    <a:pt x="998435" y="38363"/>
                    <a:pt x="1347915" y="-715"/>
                    <a:pt x="1597510" y="0"/>
                  </a:cubicBezTo>
                  <a:cubicBezTo>
                    <a:pt x="1847105" y="715"/>
                    <a:pt x="1902806" y="-20400"/>
                    <a:pt x="2099812" y="0"/>
                  </a:cubicBezTo>
                  <a:cubicBezTo>
                    <a:pt x="2296818" y="20400"/>
                    <a:pt x="2424161" y="1487"/>
                    <a:pt x="2602114" y="0"/>
                  </a:cubicBezTo>
                  <a:cubicBezTo>
                    <a:pt x="2780067" y="-1487"/>
                    <a:pt x="3209400" y="19572"/>
                    <a:pt x="3397426" y="0"/>
                  </a:cubicBezTo>
                  <a:cubicBezTo>
                    <a:pt x="3585452" y="-19572"/>
                    <a:pt x="3737172" y="7291"/>
                    <a:pt x="3997398" y="0"/>
                  </a:cubicBezTo>
                  <a:cubicBezTo>
                    <a:pt x="4257624" y="-7291"/>
                    <a:pt x="4474557" y="7453"/>
                    <a:pt x="4890379" y="0"/>
                  </a:cubicBezTo>
                  <a:cubicBezTo>
                    <a:pt x="5306201" y="-7453"/>
                    <a:pt x="5515215" y="34919"/>
                    <a:pt x="5783361" y="0"/>
                  </a:cubicBezTo>
                  <a:cubicBezTo>
                    <a:pt x="6051507" y="-34919"/>
                    <a:pt x="6253662" y="33027"/>
                    <a:pt x="6578673" y="0"/>
                  </a:cubicBezTo>
                  <a:cubicBezTo>
                    <a:pt x="6903684" y="-33027"/>
                    <a:pt x="6939000" y="14953"/>
                    <a:pt x="7080975" y="0"/>
                  </a:cubicBezTo>
                  <a:cubicBezTo>
                    <a:pt x="7222950" y="-14953"/>
                    <a:pt x="7341303" y="-13516"/>
                    <a:pt x="7485607" y="0"/>
                  </a:cubicBezTo>
                  <a:cubicBezTo>
                    <a:pt x="7629911" y="13516"/>
                    <a:pt x="8002599" y="19762"/>
                    <a:pt x="8378589" y="0"/>
                  </a:cubicBezTo>
                  <a:cubicBezTo>
                    <a:pt x="8754579" y="-19762"/>
                    <a:pt x="8825108" y="-28850"/>
                    <a:pt x="9076230" y="0"/>
                  </a:cubicBezTo>
                  <a:cubicBezTo>
                    <a:pt x="9327352" y="28850"/>
                    <a:pt x="9450665" y="-2785"/>
                    <a:pt x="9773872" y="0"/>
                  </a:cubicBezTo>
                  <a:cubicBezTo>
                    <a:pt x="10097079" y="2785"/>
                    <a:pt x="10338529" y="-33652"/>
                    <a:pt x="10569184" y="0"/>
                  </a:cubicBezTo>
                  <a:cubicBezTo>
                    <a:pt x="11038423" y="-7654"/>
                    <a:pt x="11374857" y="418006"/>
                    <a:pt x="11371382" y="802198"/>
                  </a:cubicBezTo>
                  <a:cubicBezTo>
                    <a:pt x="11367097" y="1025723"/>
                    <a:pt x="11374786" y="1348287"/>
                    <a:pt x="11371382" y="1583475"/>
                  </a:cubicBezTo>
                  <a:cubicBezTo>
                    <a:pt x="11367978" y="1818663"/>
                    <a:pt x="11372638" y="1968229"/>
                    <a:pt x="11371382" y="2220833"/>
                  </a:cubicBezTo>
                  <a:cubicBezTo>
                    <a:pt x="11370126" y="2473437"/>
                    <a:pt x="11335987" y="2782299"/>
                    <a:pt x="11371382" y="3002110"/>
                  </a:cubicBezTo>
                  <a:cubicBezTo>
                    <a:pt x="11406777" y="3221921"/>
                    <a:pt x="11374135" y="3576404"/>
                    <a:pt x="11371382" y="3735413"/>
                  </a:cubicBezTo>
                  <a:cubicBezTo>
                    <a:pt x="11368629" y="3894422"/>
                    <a:pt x="11373008" y="4237029"/>
                    <a:pt x="11371382" y="4372771"/>
                  </a:cubicBezTo>
                  <a:cubicBezTo>
                    <a:pt x="11369756" y="4508513"/>
                    <a:pt x="11345666" y="4744395"/>
                    <a:pt x="11371382" y="4962155"/>
                  </a:cubicBezTo>
                  <a:cubicBezTo>
                    <a:pt x="11397098" y="5179915"/>
                    <a:pt x="11352750" y="5450470"/>
                    <a:pt x="11371382" y="5599513"/>
                  </a:cubicBezTo>
                  <a:cubicBezTo>
                    <a:pt x="11396963" y="6013650"/>
                    <a:pt x="10988372" y="6469208"/>
                    <a:pt x="10569184" y="6401711"/>
                  </a:cubicBezTo>
                  <a:cubicBezTo>
                    <a:pt x="10367894" y="6438122"/>
                    <a:pt x="9971507" y="6422472"/>
                    <a:pt x="9676202" y="6401711"/>
                  </a:cubicBezTo>
                  <a:cubicBezTo>
                    <a:pt x="9380897" y="6380950"/>
                    <a:pt x="9156114" y="6422467"/>
                    <a:pt x="8783221" y="6401711"/>
                  </a:cubicBezTo>
                  <a:cubicBezTo>
                    <a:pt x="8410328" y="6380955"/>
                    <a:pt x="8308661" y="6406947"/>
                    <a:pt x="8183249" y="6401711"/>
                  </a:cubicBezTo>
                  <a:cubicBezTo>
                    <a:pt x="8057837" y="6396475"/>
                    <a:pt x="7946281" y="6402201"/>
                    <a:pt x="7778617" y="6401711"/>
                  </a:cubicBezTo>
                  <a:cubicBezTo>
                    <a:pt x="7610953" y="6401221"/>
                    <a:pt x="7480521" y="6389947"/>
                    <a:pt x="7276314" y="6401711"/>
                  </a:cubicBezTo>
                  <a:cubicBezTo>
                    <a:pt x="7072107" y="6413475"/>
                    <a:pt x="7014764" y="6409032"/>
                    <a:pt x="6774012" y="6401711"/>
                  </a:cubicBezTo>
                  <a:cubicBezTo>
                    <a:pt x="6533260" y="6394390"/>
                    <a:pt x="6194083" y="6396190"/>
                    <a:pt x="5978701" y="6401711"/>
                  </a:cubicBezTo>
                  <a:cubicBezTo>
                    <a:pt x="5763319" y="6407232"/>
                    <a:pt x="5664882" y="6412704"/>
                    <a:pt x="5574068" y="6401711"/>
                  </a:cubicBezTo>
                  <a:cubicBezTo>
                    <a:pt x="5483254" y="6390718"/>
                    <a:pt x="5269883" y="6419338"/>
                    <a:pt x="5071766" y="6401711"/>
                  </a:cubicBezTo>
                  <a:cubicBezTo>
                    <a:pt x="4873649" y="6384084"/>
                    <a:pt x="4517645" y="6368155"/>
                    <a:pt x="4178785" y="6401711"/>
                  </a:cubicBezTo>
                  <a:cubicBezTo>
                    <a:pt x="3839925" y="6435267"/>
                    <a:pt x="3885496" y="6407072"/>
                    <a:pt x="3774152" y="6401711"/>
                  </a:cubicBezTo>
                  <a:cubicBezTo>
                    <a:pt x="3662808" y="6396350"/>
                    <a:pt x="3568818" y="6403771"/>
                    <a:pt x="3369520" y="6401711"/>
                  </a:cubicBezTo>
                  <a:cubicBezTo>
                    <a:pt x="3170222" y="6399651"/>
                    <a:pt x="3133481" y="6411964"/>
                    <a:pt x="2964888" y="6401711"/>
                  </a:cubicBezTo>
                  <a:cubicBezTo>
                    <a:pt x="2796295" y="6391458"/>
                    <a:pt x="2537791" y="6376812"/>
                    <a:pt x="2267246" y="6401711"/>
                  </a:cubicBezTo>
                  <a:cubicBezTo>
                    <a:pt x="1996701" y="6426610"/>
                    <a:pt x="1869200" y="6423935"/>
                    <a:pt x="1569604" y="6401711"/>
                  </a:cubicBezTo>
                  <a:cubicBezTo>
                    <a:pt x="1270008" y="6379487"/>
                    <a:pt x="1041235" y="6371113"/>
                    <a:pt x="802198" y="6401711"/>
                  </a:cubicBezTo>
                  <a:cubicBezTo>
                    <a:pt x="370366" y="6377594"/>
                    <a:pt x="7803" y="5986668"/>
                    <a:pt x="0" y="5599513"/>
                  </a:cubicBezTo>
                  <a:cubicBezTo>
                    <a:pt x="-13384" y="5334076"/>
                    <a:pt x="-9624" y="5194684"/>
                    <a:pt x="0" y="5010129"/>
                  </a:cubicBezTo>
                  <a:cubicBezTo>
                    <a:pt x="9624" y="4825574"/>
                    <a:pt x="-6650" y="4434558"/>
                    <a:pt x="0" y="4276825"/>
                  </a:cubicBezTo>
                  <a:cubicBezTo>
                    <a:pt x="6650" y="4119092"/>
                    <a:pt x="16566" y="3907959"/>
                    <a:pt x="0" y="3591494"/>
                  </a:cubicBezTo>
                  <a:cubicBezTo>
                    <a:pt x="-16566" y="3275029"/>
                    <a:pt x="26566" y="3149125"/>
                    <a:pt x="0" y="2954136"/>
                  </a:cubicBezTo>
                  <a:cubicBezTo>
                    <a:pt x="-26566" y="2759147"/>
                    <a:pt x="26418" y="2541815"/>
                    <a:pt x="0" y="2316779"/>
                  </a:cubicBezTo>
                  <a:cubicBezTo>
                    <a:pt x="-26418" y="2091743"/>
                    <a:pt x="-18494" y="1937647"/>
                    <a:pt x="0" y="1775368"/>
                  </a:cubicBezTo>
                  <a:cubicBezTo>
                    <a:pt x="18494" y="1613089"/>
                    <a:pt x="5192" y="1179137"/>
                    <a:pt x="0" y="802198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indent="457200" algn="just"/>
              <a:endParaRPr lang="en-US" sz="5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indent="457200" algn="ctr"/>
              <a:endParaRPr lang="vi-V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03F5F0-0827-B1CE-BD7A-E6CFE6A777A0}"/>
                </a:ext>
              </a:extLst>
            </p:cNvPr>
            <p:cNvSpPr txBox="1"/>
            <p:nvPr/>
          </p:nvSpPr>
          <p:spPr>
            <a:xfrm>
              <a:off x="880991" y="1635471"/>
              <a:ext cx="6731471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5400" dirty="0">
                  <a:solidFill>
                    <a:srgbClr val="333333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ùng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thoại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đêm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đèn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dễ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mỏi</a:t>
              </a:r>
              <a:r>
                <a:rPr lang="en-US" sz="54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endParaRPr lang="en-US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9D28E16-79D3-9ECB-D0D6-7841EC58482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7" t="55926" r="6218" b="27984"/>
          <a:stretch/>
        </p:blipFill>
        <p:spPr>
          <a:xfrm>
            <a:off x="8336044" y="2126440"/>
            <a:ext cx="9439587" cy="5395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F138470E-D123-AC49-A04A-C3DE6C0ED754}"/>
              </a:ext>
            </a:extLst>
          </p:cNvPr>
          <p:cNvSpPr/>
          <p:nvPr/>
        </p:nvSpPr>
        <p:spPr>
          <a:xfrm>
            <a:off x="682967" y="5283777"/>
            <a:ext cx="4140056" cy="4071862"/>
          </a:xfrm>
          <a:custGeom>
            <a:avLst/>
            <a:gdLst/>
            <a:ahLst/>
            <a:cxnLst/>
            <a:rect l="l" t="t" r="r" b="b"/>
            <a:pathLst>
              <a:path w="4269105" h="8229600">
                <a:moveTo>
                  <a:pt x="0" y="0"/>
                </a:moveTo>
                <a:lnTo>
                  <a:pt x="4269105" y="0"/>
                </a:lnTo>
                <a:lnTo>
                  <a:pt x="42691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329CE71B-6C55-C3CC-47AD-8AF9A343A482}"/>
              </a:ext>
            </a:extLst>
          </p:cNvPr>
          <p:cNvSpPr/>
          <p:nvPr/>
        </p:nvSpPr>
        <p:spPr>
          <a:xfrm>
            <a:off x="16365326" y="50218"/>
            <a:ext cx="1841031" cy="1966341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E85785-CBCE-1D8C-FA03-E021AA3255DD}"/>
              </a:ext>
            </a:extLst>
          </p:cNvPr>
          <p:cNvGrpSpPr/>
          <p:nvPr/>
        </p:nvGrpSpPr>
        <p:grpSpPr>
          <a:xfrm>
            <a:off x="204679" y="1289880"/>
            <a:ext cx="17526115" cy="6601604"/>
            <a:chOff x="566994" y="1870065"/>
            <a:chExt cx="17184436" cy="635283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58B1BD9-9A9C-9A6B-D8C9-2F84D73D63D9}"/>
                </a:ext>
              </a:extLst>
            </p:cNvPr>
            <p:cNvGrpSpPr/>
            <p:nvPr/>
          </p:nvGrpSpPr>
          <p:grpSpPr>
            <a:xfrm>
              <a:off x="566994" y="1870065"/>
              <a:ext cx="17184436" cy="6352835"/>
              <a:chOff x="381000" y="1717665"/>
              <a:chExt cx="17184436" cy="635283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A960514C-8074-B9F7-6337-081177C6ECA4}"/>
                  </a:ext>
                </a:extLst>
              </p:cNvPr>
              <p:cNvSpPr/>
              <p:nvPr/>
            </p:nvSpPr>
            <p:spPr>
              <a:xfrm>
                <a:off x="1292229" y="3347027"/>
                <a:ext cx="16273207" cy="4723473"/>
              </a:xfrm>
              <a:custGeom>
                <a:avLst/>
                <a:gdLst/>
                <a:ahLst/>
                <a:cxnLst/>
                <a:rect l="l" t="t" r="r" b="b"/>
                <a:pathLst>
                  <a:path w="13607599" h="2976662">
                    <a:moveTo>
                      <a:pt x="0" y="0"/>
                    </a:moveTo>
                    <a:lnTo>
                      <a:pt x="13607598" y="0"/>
                    </a:lnTo>
                    <a:lnTo>
                      <a:pt x="13607598" y="2976663"/>
                    </a:lnTo>
                    <a:lnTo>
                      <a:pt x="0" y="29766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EF36B59-3542-8732-DF7B-66548EB5E26C}"/>
                  </a:ext>
                </a:extLst>
              </p:cNvPr>
              <p:cNvGrpSpPr/>
              <p:nvPr/>
            </p:nvGrpSpPr>
            <p:grpSpPr>
              <a:xfrm>
                <a:off x="381000" y="1717665"/>
                <a:ext cx="3267654" cy="3036520"/>
                <a:chOff x="4343400" y="830638"/>
                <a:chExt cx="3267654" cy="3036520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6F66C214-F3D6-8D72-A061-703F36EA1BBA}"/>
                    </a:ext>
                  </a:extLst>
                </p:cNvPr>
                <p:cNvSpPr/>
                <p:nvPr/>
              </p:nvSpPr>
              <p:spPr>
                <a:xfrm>
                  <a:off x="4343400" y="830638"/>
                  <a:ext cx="3267654" cy="3036520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Freeform 4">
                  <a:extLst>
                    <a:ext uri="{FF2B5EF4-FFF2-40B4-BE49-F238E27FC236}">
                      <a16:creationId xmlns:a16="http://schemas.microsoft.com/office/drawing/2014/main" id="{0201FA97-0871-FE3B-73AD-046BF5273684}"/>
                    </a:ext>
                  </a:extLst>
                </p:cNvPr>
                <p:cNvSpPr/>
                <p:nvPr/>
              </p:nvSpPr>
              <p:spPr>
                <a:xfrm rot="20152867" flipH="1">
                  <a:off x="4699522" y="1239228"/>
                  <a:ext cx="2548904" cy="2570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467" h="3948934">
                      <a:moveTo>
                        <a:pt x="0" y="0"/>
                      </a:moveTo>
                      <a:lnTo>
                        <a:pt x="4097467" y="0"/>
                      </a:lnTo>
                      <a:lnTo>
                        <a:pt x="4097467" y="3948935"/>
                      </a:lnTo>
                      <a:lnTo>
                        <a:pt x="0" y="39489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8D1D3C-FDB9-3033-B025-36EC820E771F}"/>
                </a:ext>
              </a:extLst>
            </p:cNvPr>
            <p:cNvSpPr txBox="1"/>
            <p:nvPr/>
          </p:nvSpPr>
          <p:spPr>
            <a:xfrm>
              <a:off x="2289248" y="4564829"/>
              <a:ext cx="14702829" cy="2932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xuyên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liên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tử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thoại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máy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,…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gây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mỏi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nhìn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mờ</a:t>
              </a:r>
              <a:r>
                <a:rPr lang="en-GB" sz="4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…</a:t>
              </a:r>
              <a:endParaRPr lang="en-GB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71927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938371D-8E80-B911-2B55-ABC4EC23313B}"/>
              </a:ext>
            </a:extLst>
          </p:cNvPr>
          <p:cNvSpPr txBox="1"/>
          <p:nvPr/>
        </p:nvSpPr>
        <p:spPr>
          <a:xfrm>
            <a:off x="1600200" y="295022"/>
            <a:ext cx="159834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 thế và vị trí ngồi học của bạn nào trong hình dưới đây không tốt cho mắt, có thể dẫn đến cận thị? Vì sao?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3F9161-84E7-E83C-CF1D-3F43A21B5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35928" r="72500" b="53704"/>
          <a:stretch/>
        </p:blipFill>
        <p:spPr>
          <a:xfrm>
            <a:off x="-85271" y="-254768"/>
            <a:ext cx="1852830" cy="1852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0B901-DDF2-BA56-82A6-6C29C81205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37729" r="46975" b="17583"/>
          <a:stretch/>
        </p:blipFill>
        <p:spPr>
          <a:xfrm>
            <a:off x="2970317" y="2681936"/>
            <a:ext cx="6173683" cy="7105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2AC0AF-58A5-BEE5-4E01-9F0497CC5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5" t="37969" r="24135" b="17804"/>
          <a:stretch/>
        </p:blipFill>
        <p:spPr>
          <a:xfrm>
            <a:off x="9245600" y="2681936"/>
            <a:ext cx="6173683" cy="695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428AD8F-4AEB-B3F8-079B-F45C66820D76}"/>
              </a:ext>
            </a:extLst>
          </p:cNvPr>
          <p:cNvSpPr/>
          <p:nvPr/>
        </p:nvSpPr>
        <p:spPr>
          <a:xfrm rot="9807132">
            <a:off x="-451769" y="215705"/>
            <a:ext cx="3382457" cy="978216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329CE71B-6C55-C3CC-47AD-8AF9A343A482}"/>
              </a:ext>
            </a:extLst>
          </p:cNvPr>
          <p:cNvSpPr/>
          <p:nvPr/>
        </p:nvSpPr>
        <p:spPr>
          <a:xfrm>
            <a:off x="16365326" y="50218"/>
            <a:ext cx="1841031" cy="1966341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E86C787-FE26-6C0A-FDC0-4445907E017B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B02D7A39-FE43-0EC6-A86F-46F79C839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829071" y="2782035"/>
            <a:ext cx="2875875" cy="28758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D2D908-66D2-A668-6AF6-7EE25F6E816D}"/>
              </a:ext>
            </a:extLst>
          </p:cNvPr>
          <p:cNvGrpSpPr/>
          <p:nvPr/>
        </p:nvGrpSpPr>
        <p:grpSpPr>
          <a:xfrm>
            <a:off x="684557" y="1223295"/>
            <a:ext cx="6959068" cy="5071670"/>
            <a:chOff x="684557" y="1223295"/>
            <a:chExt cx="6959068" cy="5071670"/>
          </a:xfrm>
        </p:grpSpPr>
        <p:sp>
          <p:nvSpPr>
            <p:cNvPr id="11" name="Rectangle: Rounded Corners 19">
              <a:extLst>
                <a:ext uri="{FF2B5EF4-FFF2-40B4-BE49-F238E27FC236}">
                  <a16:creationId xmlns:a16="http://schemas.microsoft.com/office/drawing/2014/main" id="{B3D5F1B0-CCFD-DBC5-228E-3CA53B96117F}"/>
                </a:ext>
              </a:extLst>
            </p:cNvPr>
            <p:cNvSpPr/>
            <p:nvPr/>
          </p:nvSpPr>
          <p:spPr>
            <a:xfrm>
              <a:off x="684557" y="1223295"/>
              <a:ext cx="6959068" cy="5071670"/>
            </a:xfrm>
            <a:custGeom>
              <a:avLst/>
              <a:gdLst>
                <a:gd name="connsiteX0" fmla="*/ 0 w 11371382"/>
                <a:gd name="connsiteY0" fmla="*/ 802198 h 6401711"/>
                <a:gd name="connsiteX1" fmla="*/ 802198 w 11371382"/>
                <a:gd name="connsiteY1" fmla="*/ 0 h 6401711"/>
                <a:gd name="connsiteX2" fmla="*/ 1402170 w 11371382"/>
                <a:gd name="connsiteY2" fmla="*/ 0 h 6401711"/>
                <a:gd name="connsiteX3" fmla="*/ 2099812 w 11371382"/>
                <a:gd name="connsiteY3" fmla="*/ 0 h 6401711"/>
                <a:gd name="connsiteX4" fmla="*/ 2699784 w 11371382"/>
                <a:gd name="connsiteY4" fmla="*/ 0 h 6401711"/>
                <a:gd name="connsiteX5" fmla="*/ 3495096 w 11371382"/>
                <a:gd name="connsiteY5" fmla="*/ 0 h 6401711"/>
                <a:gd name="connsiteX6" fmla="*/ 4192737 w 11371382"/>
                <a:gd name="connsiteY6" fmla="*/ 0 h 6401711"/>
                <a:gd name="connsiteX7" fmla="*/ 4792709 w 11371382"/>
                <a:gd name="connsiteY7" fmla="*/ 0 h 6401711"/>
                <a:gd name="connsiteX8" fmla="*/ 5197342 w 11371382"/>
                <a:gd name="connsiteY8" fmla="*/ 0 h 6401711"/>
                <a:gd name="connsiteX9" fmla="*/ 5797314 w 11371382"/>
                <a:gd name="connsiteY9" fmla="*/ 0 h 6401711"/>
                <a:gd name="connsiteX10" fmla="*/ 6397286 w 11371382"/>
                <a:gd name="connsiteY10" fmla="*/ 0 h 6401711"/>
                <a:gd name="connsiteX11" fmla="*/ 6801918 w 11371382"/>
                <a:gd name="connsiteY11" fmla="*/ 0 h 6401711"/>
                <a:gd name="connsiteX12" fmla="*/ 7304220 w 11371382"/>
                <a:gd name="connsiteY12" fmla="*/ 0 h 6401711"/>
                <a:gd name="connsiteX13" fmla="*/ 7708852 w 11371382"/>
                <a:gd name="connsiteY13" fmla="*/ 0 h 6401711"/>
                <a:gd name="connsiteX14" fmla="*/ 8601834 w 11371382"/>
                <a:gd name="connsiteY14" fmla="*/ 0 h 6401711"/>
                <a:gd name="connsiteX15" fmla="*/ 9104136 w 11371382"/>
                <a:gd name="connsiteY15" fmla="*/ 0 h 6401711"/>
                <a:gd name="connsiteX16" fmla="*/ 9606438 w 11371382"/>
                <a:gd name="connsiteY16" fmla="*/ 0 h 6401711"/>
                <a:gd name="connsiteX17" fmla="*/ 10569184 w 11371382"/>
                <a:gd name="connsiteY17" fmla="*/ 0 h 6401711"/>
                <a:gd name="connsiteX18" fmla="*/ 11371382 w 11371382"/>
                <a:gd name="connsiteY18" fmla="*/ 802198 h 6401711"/>
                <a:gd name="connsiteX19" fmla="*/ 11371382 w 11371382"/>
                <a:gd name="connsiteY19" fmla="*/ 1583475 h 6401711"/>
                <a:gd name="connsiteX20" fmla="*/ 11371382 w 11371382"/>
                <a:gd name="connsiteY20" fmla="*/ 2316779 h 6401711"/>
                <a:gd name="connsiteX21" fmla="*/ 11371382 w 11371382"/>
                <a:gd name="connsiteY21" fmla="*/ 3050083 h 6401711"/>
                <a:gd name="connsiteX22" fmla="*/ 11371382 w 11371382"/>
                <a:gd name="connsiteY22" fmla="*/ 3639467 h 6401711"/>
                <a:gd name="connsiteX23" fmla="*/ 11371382 w 11371382"/>
                <a:gd name="connsiteY23" fmla="*/ 4180878 h 6401711"/>
                <a:gd name="connsiteX24" fmla="*/ 11371382 w 11371382"/>
                <a:gd name="connsiteY24" fmla="*/ 4962155 h 6401711"/>
                <a:gd name="connsiteX25" fmla="*/ 11371382 w 11371382"/>
                <a:gd name="connsiteY25" fmla="*/ 5599513 h 6401711"/>
                <a:gd name="connsiteX26" fmla="*/ 10569184 w 11371382"/>
                <a:gd name="connsiteY26" fmla="*/ 6401711 h 6401711"/>
                <a:gd name="connsiteX27" fmla="*/ 9676202 w 11371382"/>
                <a:gd name="connsiteY27" fmla="*/ 6401711 h 6401711"/>
                <a:gd name="connsiteX28" fmla="*/ 9076230 w 11371382"/>
                <a:gd name="connsiteY28" fmla="*/ 6401711 h 6401711"/>
                <a:gd name="connsiteX29" fmla="*/ 8378589 w 11371382"/>
                <a:gd name="connsiteY29" fmla="*/ 6401711 h 6401711"/>
                <a:gd name="connsiteX30" fmla="*/ 7778617 w 11371382"/>
                <a:gd name="connsiteY30" fmla="*/ 6401711 h 6401711"/>
                <a:gd name="connsiteX31" fmla="*/ 7080975 w 11371382"/>
                <a:gd name="connsiteY31" fmla="*/ 6401711 h 6401711"/>
                <a:gd name="connsiteX32" fmla="*/ 6285663 w 11371382"/>
                <a:gd name="connsiteY32" fmla="*/ 6401711 h 6401711"/>
                <a:gd name="connsiteX33" fmla="*/ 5685691 w 11371382"/>
                <a:gd name="connsiteY33" fmla="*/ 6401711 h 6401711"/>
                <a:gd name="connsiteX34" fmla="*/ 4792709 w 11371382"/>
                <a:gd name="connsiteY34" fmla="*/ 6401711 h 6401711"/>
                <a:gd name="connsiteX35" fmla="*/ 4095068 w 11371382"/>
                <a:gd name="connsiteY35" fmla="*/ 6401711 h 6401711"/>
                <a:gd name="connsiteX36" fmla="*/ 3592765 w 11371382"/>
                <a:gd name="connsiteY36" fmla="*/ 6401711 h 6401711"/>
                <a:gd name="connsiteX37" fmla="*/ 2699784 w 11371382"/>
                <a:gd name="connsiteY37" fmla="*/ 6401711 h 6401711"/>
                <a:gd name="connsiteX38" fmla="*/ 1806802 w 11371382"/>
                <a:gd name="connsiteY38" fmla="*/ 6401711 h 6401711"/>
                <a:gd name="connsiteX39" fmla="*/ 802198 w 11371382"/>
                <a:gd name="connsiteY39" fmla="*/ 6401711 h 6401711"/>
                <a:gd name="connsiteX40" fmla="*/ 0 w 11371382"/>
                <a:gd name="connsiteY40" fmla="*/ 5599513 h 6401711"/>
                <a:gd name="connsiteX41" fmla="*/ 0 w 11371382"/>
                <a:gd name="connsiteY41" fmla="*/ 5010129 h 6401711"/>
                <a:gd name="connsiteX42" fmla="*/ 0 w 11371382"/>
                <a:gd name="connsiteY42" fmla="*/ 4228852 h 6401711"/>
                <a:gd name="connsiteX43" fmla="*/ 0 w 11371382"/>
                <a:gd name="connsiteY43" fmla="*/ 3687440 h 6401711"/>
                <a:gd name="connsiteX44" fmla="*/ 0 w 11371382"/>
                <a:gd name="connsiteY44" fmla="*/ 3098056 h 6401711"/>
                <a:gd name="connsiteX45" fmla="*/ 0 w 11371382"/>
                <a:gd name="connsiteY45" fmla="*/ 2412725 h 6401711"/>
                <a:gd name="connsiteX46" fmla="*/ 0 w 11371382"/>
                <a:gd name="connsiteY46" fmla="*/ 1871314 h 6401711"/>
                <a:gd name="connsiteX47" fmla="*/ 0 w 11371382"/>
                <a:gd name="connsiteY47" fmla="*/ 802198 h 640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371382" h="6401711" fill="none" extrusionOk="0">
                  <a:moveTo>
                    <a:pt x="0" y="802198"/>
                  </a:moveTo>
                  <a:cubicBezTo>
                    <a:pt x="-61089" y="386824"/>
                    <a:pt x="425491" y="-79399"/>
                    <a:pt x="802198" y="0"/>
                  </a:cubicBezTo>
                  <a:cubicBezTo>
                    <a:pt x="1035019" y="-382"/>
                    <a:pt x="1257020" y="20894"/>
                    <a:pt x="1402170" y="0"/>
                  </a:cubicBezTo>
                  <a:cubicBezTo>
                    <a:pt x="1547320" y="-20894"/>
                    <a:pt x="1811269" y="-2107"/>
                    <a:pt x="2099812" y="0"/>
                  </a:cubicBezTo>
                  <a:cubicBezTo>
                    <a:pt x="2388355" y="2107"/>
                    <a:pt x="2454621" y="-941"/>
                    <a:pt x="2699784" y="0"/>
                  </a:cubicBezTo>
                  <a:cubicBezTo>
                    <a:pt x="2944947" y="941"/>
                    <a:pt x="3184861" y="2489"/>
                    <a:pt x="3495096" y="0"/>
                  </a:cubicBezTo>
                  <a:cubicBezTo>
                    <a:pt x="3805331" y="-2489"/>
                    <a:pt x="3897878" y="31955"/>
                    <a:pt x="4192737" y="0"/>
                  </a:cubicBezTo>
                  <a:cubicBezTo>
                    <a:pt x="4487596" y="-31955"/>
                    <a:pt x="4519707" y="1392"/>
                    <a:pt x="4792709" y="0"/>
                  </a:cubicBezTo>
                  <a:cubicBezTo>
                    <a:pt x="5065711" y="-1392"/>
                    <a:pt x="5085721" y="18367"/>
                    <a:pt x="5197342" y="0"/>
                  </a:cubicBezTo>
                  <a:cubicBezTo>
                    <a:pt x="5308963" y="-18367"/>
                    <a:pt x="5575990" y="-20242"/>
                    <a:pt x="5797314" y="0"/>
                  </a:cubicBezTo>
                  <a:cubicBezTo>
                    <a:pt x="6018638" y="20242"/>
                    <a:pt x="6256748" y="1385"/>
                    <a:pt x="6397286" y="0"/>
                  </a:cubicBezTo>
                  <a:cubicBezTo>
                    <a:pt x="6537824" y="-1385"/>
                    <a:pt x="6713953" y="7915"/>
                    <a:pt x="6801918" y="0"/>
                  </a:cubicBezTo>
                  <a:cubicBezTo>
                    <a:pt x="6889883" y="-7915"/>
                    <a:pt x="7175137" y="16296"/>
                    <a:pt x="7304220" y="0"/>
                  </a:cubicBezTo>
                  <a:cubicBezTo>
                    <a:pt x="7433303" y="-16296"/>
                    <a:pt x="7624988" y="-17098"/>
                    <a:pt x="7708852" y="0"/>
                  </a:cubicBezTo>
                  <a:cubicBezTo>
                    <a:pt x="7792716" y="17098"/>
                    <a:pt x="8331845" y="25537"/>
                    <a:pt x="8601834" y="0"/>
                  </a:cubicBezTo>
                  <a:cubicBezTo>
                    <a:pt x="8871823" y="-25537"/>
                    <a:pt x="8939255" y="-18362"/>
                    <a:pt x="9104136" y="0"/>
                  </a:cubicBezTo>
                  <a:cubicBezTo>
                    <a:pt x="9269017" y="18362"/>
                    <a:pt x="9365084" y="5742"/>
                    <a:pt x="9606438" y="0"/>
                  </a:cubicBezTo>
                  <a:cubicBezTo>
                    <a:pt x="9847792" y="-5742"/>
                    <a:pt x="10131795" y="-5885"/>
                    <a:pt x="10569184" y="0"/>
                  </a:cubicBezTo>
                  <a:cubicBezTo>
                    <a:pt x="10904240" y="-4769"/>
                    <a:pt x="11362282" y="382940"/>
                    <a:pt x="11371382" y="802198"/>
                  </a:cubicBezTo>
                  <a:cubicBezTo>
                    <a:pt x="11410346" y="982174"/>
                    <a:pt x="11382749" y="1343477"/>
                    <a:pt x="11371382" y="1583475"/>
                  </a:cubicBezTo>
                  <a:cubicBezTo>
                    <a:pt x="11360015" y="1823473"/>
                    <a:pt x="11355938" y="2094717"/>
                    <a:pt x="11371382" y="2316779"/>
                  </a:cubicBezTo>
                  <a:cubicBezTo>
                    <a:pt x="11386826" y="2538841"/>
                    <a:pt x="11406534" y="2828188"/>
                    <a:pt x="11371382" y="3050083"/>
                  </a:cubicBezTo>
                  <a:cubicBezTo>
                    <a:pt x="11336230" y="3271978"/>
                    <a:pt x="11357464" y="3431970"/>
                    <a:pt x="11371382" y="3639467"/>
                  </a:cubicBezTo>
                  <a:cubicBezTo>
                    <a:pt x="11385300" y="3846964"/>
                    <a:pt x="11354808" y="4045082"/>
                    <a:pt x="11371382" y="4180878"/>
                  </a:cubicBezTo>
                  <a:cubicBezTo>
                    <a:pt x="11387956" y="4316674"/>
                    <a:pt x="11392127" y="4802860"/>
                    <a:pt x="11371382" y="4962155"/>
                  </a:cubicBezTo>
                  <a:cubicBezTo>
                    <a:pt x="11350637" y="5121450"/>
                    <a:pt x="11360597" y="5440731"/>
                    <a:pt x="11371382" y="5599513"/>
                  </a:cubicBezTo>
                  <a:cubicBezTo>
                    <a:pt x="11312084" y="6030547"/>
                    <a:pt x="11033310" y="6312274"/>
                    <a:pt x="10569184" y="6401711"/>
                  </a:cubicBezTo>
                  <a:cubicBezTo>
                    <a:pt x="10183230" y="6441435"/>
                    <a:pt x="10065807" y="6430270"/>
                    <a:pt x="9676202" y="6401711"/>
                  </a:cubicBezTo>
                  <a:cubicBezTo>
                    <a:pt x="9286597" y="6373152"/>
                    <a:pt x="9206769" y="6373369"/>
                    <a:pt x="9076230" y="6401711"/>
                  </a:cubicBezTo>
                  <a:cubicBezTo>
                    <a:pt x="8945691" y="6430053"/>
                    <a:pt x="8569570" y="6417587"/>
                    <a:pt x="8378589" y="6401711"/>
                  </a:cubicBezTo>
                  <a:cubicBezTo>
                    <a:pt x="8187608" y="6385835"/>
                    <a:pt x="7984632" y="6408946"/>
                    <a:pt x="7778617" y="6401711"/>
                  </a:cubicBezTo>
                  <a:cubicBezTo>
                    <a:pt x="7572602" y="6394476"/>
                    <a:pt x="7296921" y="6427568"/>
                    <a:pt x="7080975" y="6401711"/>
                  </a:cubicBezTo>
                  <a:cubicBezTo>
                    <a:pt x="6865029" y="6375854"/>
                    <a:pt x="6501262" y="6370895"/>
                    <a:pt x="6285663" y="6401711"/>
                  </a:cubicBezTo>
                  <a:cubicBezTo>
                    <a:pt x="6070064" y="6432527"/>
                    <a:pt x="5948204" y="6428220"/>
                    <a:pt x="5685691" y="6401711"/>
                  </a:cubicBezTo>
                  <a:cubicBezTo>
                    <a:pt x="5423178" y="6375202"/>
                    <a:pt x="5209768" y="6418271"/>
                    <a:pt x="4792709" y="6401711"/>
                  </a:cubicBezTo>
                  <a:cubicBezTo>
                    <a:pt x="4375650" y="6385151"/>
                    <a:pt x="4269241" y="6434486"/>
                    <a:pt x="4095068" y="6401711"/>
                  </a:cubicBezTo>
                  <a:cubicBezTo>
                    <a:pt x="3920895" y="6368936"/>
                    <a:pt x="3808801" y="6402109"/>
                    <a:pt x="3592765" y="6401711"/>
                  </a:cubicBezTo>
                  <a:cubicBezTo>
                    <a:pt x="3376729" y="6401313"/>
                    <a:pt x="3115666" y="6422998"/>
                    <a:pt x="2699784" y="6401711"/>
                  </a:cubicBezTo>
                  <a:cubicBezTo>
                    <a:pt x="2283902" y="6380424"/>
                    <a:pt x="2087031" y="6446011"/>
                    <a:pt x="1806802" y="6401711"/>
                  </a:cubicBezTo>
                  <a:cubicBezTo>
                    <a:pt x="1526573" y="6357411"/>
                    <a:pt x="1263451" y="6404624"/>
                    <a:pt x="802198" y="6401711"/>
                  </a:cubicBezTo>
                  <a:cubicBezTo>
                    <a:pt x="410449" y="6421830"/>
                    <a:pt x="10154" y="6040865"/>
                    <a:pt x="0" y="5599513"/>
                  </a:cubicBezTo>
                  <a:cubicBezTo>
                    <a:pt x="4988" y="5439283"/>
                    <a:pt x="12740" y="5287309"/>
                    <a:pt x="0" y="5010129"/>
                  </a:cubicBezTo>
                  <a:cubicBezTo>
                    <a:pt x="-12740" y="4732949"/>
                    <a:pt x="3957" y="4397697"/>
                    <a:pt x="0" y="4228852"/>
                  </a:cubicBezTo>
                  <a:cubicBezTo>
                    <a:pt x="-3957" y="4060007"/>
                    <a:pt x="-21779" y="3919295"/>
                    <a:pt x="0" y="3687440"/>
                  </a:cubicBezTo>
                  <a:cubicBezTo>
                    <a:pt x="21779" y="3455585"/>
                    <a:pt x="-21626" y="3269574"/>
                    <a:pt x="0" y="3098056"/>
                  </a:cubicBezTo>
                  <a:cubicBezTo>
                    <a:pt x="21626" y="2926538"/>
                    <a:pt x="-20229" y="2733320"/>
                    <a:pt x="0" y="2412725"/>
                  </a:cubicBezTo>
                  <a:cubicBezTo>
                    <a:pt x="20229" y="2092130"/>
                    <a:pt x="-16006" y="2122276"/>
                    <a:pt x="0" y="1871314"/>
                  </a:cubicBezTo>
                  <a:cubicBezTo>
                    <a:pt x="16006" y="1620352"/>
                    <a:pt x="-26810" y="1156142"/>
                    <a:pt x="0" y="802198"/>
                  </a:cubicBezTo>
                  <a:close/>
                </a:path>
                <a:path w="11371382" h="6401711" stroke="0" extrusionOk="0">
                  <a:moveTo>
                    <a:pt x="0" y="802198"/>
                  </a:moveTo>
                  <a:cubicBezTo>
                    <a:pt x="1171" y="394965"/>
                    <a:pt x="406375" y="84376"/>
                    <a:pt x="802198" y="0"/>
                  </a:cubicBezTo>
                  <a:cubicBezTo>
                    <a:pt x="998435" y="38363"/>
                    <a:pt x="1347915" y="-715"/>
                    <a:pt x="1597510" y="0"/>
                  </a:cubicBezTo>
                  <a:cubicBezTo>
                    <a:pt x="1847105" y="715"/>
                    <a:pt x="1902806" y="-20400"/>
                    <a:pt x="2099812" y="0"/>
                  </a:cubicBezTo>
                  <a:cubicBezTo>
                    <a:pt x="2296818" y="20400"/>
                    <a:pt x="2424161" y="1487"/>
                    <a:pt x="2602114" y="0"/>
                  </a:cubicBezTo>
                  <a:cubicBezTo>
                    <a:pt x="2780067" y="-1487"/>
                    <a:pt x="3209400" y="19572"/>
                    <a:pt x="3397426" y="0"/>
                  </a:cubicBezTo>
                  <a:cubicBezTo>
                    <a:pt x="3585452" y="-19572"/>
                    <a:pt x="3737172" y="7291"/>
                    <a:pt x="3997398" y="0"/>
                  </a:cubicBezTo>
                  <a:cubicBezTo>
                    <a:pt x="4257624" y="-7291"/>
                    <a:pt x="4474557" y="7453"/>
                    <a:pt x="4890379" y="0"/>
                  </a:cubicBezTo>
                  <a:cubicBezTo>
                    <a:pt x="5306201" y="-7453"/>
                    <a:pt x="5515215" y="34919"/>
                    <a:pt x="5783361" y="0"/>
                  </a:cubicBezTo>
                  <a:cubicBezTo>
                    <a:pt x="6051507" y="-34919"/>
                    <a:pt x="6253662" y="33027"/>
                    <a:pt x="6578673" y="0"/>
                  </a:cubicBezTo>
                  <a:cubicBezTo>
                    <a:pt x="6903684" y="-33027"/>
                    <a:pt x="6939000" y="14953"/>
                    <a:pt x="7080975" y="0"/>
                  </a:cubicBezTo>
                  <a:cubicBezTo>
                    <a:pt x="7222950" y="-14953"/>
                    <a:pt x="7341303" y="-13516"/>
                    <a:pt x="7485607" y="0"/>
                  </a:cubicBezTo>
                  <a:cubicBezTo>
                    <a:pt x="7629911" y="13516"/>
                    <a:pt x="8002599" y="19762"/>
                    <a:pt x="8378589" y="0"/>
                  </a:cubicBezTo>
                  <a:cubicBezTo>
                    <a:pt x="8754579" y="-19762"/>
                    <a:pt x="8825108" y="-28850"/>
                    <a:pt x="9076230" y="0"/>
                  </a:cubicBezTo>
                  <a:cubicBezTo>
                    <a:pt x="9327352" y="28850"/>
                    <a:pt x="9450665" y="-2785"/>
                    <a:pt x="9773872" y="0"/>
                  </a:cubicBezTo>
                  <a:cubicBezTo>
                    <a:pt x="10097079" y="2785"/>
                    <a:pt x="10338529" y="-33652"/>
                    <a:pt x="10569184" y="0"/>
                  </a:cubicBezTo>
                  <a:cubicBezTo>
                    <a:pt x="11038423" y="-7654"/>
                    <a:pt x="11374857" y="418006"/>
                    <a:pt x="11371382" y="802198"/>
                  </a:cubicBezTo>
                  <a:cubicBezTo>
                    <a:pt x="11367097" y="1025723"/>
                    <a:pt x="11374786" y="1348287"/>
                    <a:pt x="11371382" y="1583475"/>
                  </a:cubicBezTo>
                  <a:cubicBezTo>
                    <a:pt x="11367978" y="1818663"/>
                    <a:pt x="11372638" y="1968229"/>
                    <a:pt x="11371382" y="2220833"/>
                  </a:cubicBezTo>
                  <a:cubicBezTo>
                    <a:pt x="11370126" y="2473437"/>
                    <a:pt x="11335987" y="2782299"/>
                    <a:pt x="11371382" y="3002110"/>
                  </a:cubicBezTo>
                  <a:cubicBezTo>
                    <a:pt x="11406777" y="3221921"/>
                    <a:pt x="11374135" y="3576404"/>
                    <a:pt x="11371382" y="3735413"/>
                  </a:cubicBezTo>
                  <a:cubicBezTo>
                    <a:pt x="11368629" y="3894422"/>
                    <a:pt x="11373008" y="4237029"/>
                    <a:pt x="11371382" y="4372771"/>
                  </a:cubicBezTo>
                  <a:cubicBezTo>
                    <a:pt x="11369756" y="4508513"/>
                    <a:pt x="11345666" y="4744395"/>
                    <a:pt x="11371382" y="4962155"/>
                  </a:cubicBezTo>
                  <a:cubicBezTo>
                    <a:pt x="11397098" y="5179915"/>
                    <a:pt x="11352750" y="5450470"/>
                    <a:pt x="11371382" y="5599513"/>
                  </a:cubicBezTo>
                  <a:cubicBezTo>
                    <a:pt x="11396963" y="6013650"/>
                    <a:pt x="10988372" y="6469208"/>
                    <a:pt x="10569184" y="6401711"/>
                  </a:cubicBezTo>
                  <a:cubicBezTo>
                    <a:pt x="10367894" y="6438122"/>
                    <a:pt x="9971507" y="6422472"/>
                    <a:pt x="9676202" y="6401711"/>
                  </a:cubicBezTo>
                  <a:cubicBezTo>
                    <a:pt x="9380897" y="6380950"/>
                    <a:pt x="9156114" y="6422467"/>
                    <a:pt x="8783221" y="6401711"/>
                  </a:cubicBezTo>
                  <a:cubicBezTo>
                    <a:pt x="8410328" y="6380955"/>
                    <a:pt x="8308661" y="6406947"/>
                    <a:pt x="8183249" y="6401711"/>
                  </a:cubicBezTo>
                  <a:cubicBezTo>
                    <a:pt x="8057837" y="6396475"/>
                    <a:pt x="7946281" y="6402201"/>
                    <a:pt x="7778617" y="6401711"/>
                  </a:cubicBezTo>
                  <a:cubicBezTo>
                    <a:pt x="7610953" y="6401221"/>
                    <a:pt x="7480521" y="6389947"/>
                    <a:pt x="7276314" y="6401711"/>
                  </a:cubicBezTo>
                  <a:cubicBezTo>
                    <a:pt x="7072107" y="6413475"/>
                    <a:pt x="7014764" y="6409032"/>
                    <a:pt x="6774012" y="6401711"/>
                  </a:cubicBezTo>
                  <a:cubicBezTo>
                    <a:pt x="6533260" y="6394390"/>
                    <a:pt x="6194083" y="6396190"/>
                    <a:pt x="5978701" y="6401711"/>
                  </a:cubicBezTo>
                  <a:cubicBezTo>
                    <a:pt x="5763319" y="6407232"/>
                    <a:pt x="5664882" y="6412704"/>
                    <a:pt x="5574068" y="6401711"/>
                  </a:cubicBezTo>
                  <a:cubicBezTo>
                    <a:pt x="5483254" y="6390718"/>
                    <a:pt x="5269883" y="6419338"/>
                    <a:pt x="5071766" y="6401711"/>
                  </a:cubicBezTo>
                  <a:cubicBezTo>
                    <a:pt x="4873649" y="6384084"/>
                    <a:pt x="4517645" y="6368155"/>
                    <a:pt x="4178785" y="6401711"/>
                  </a:cubicBezTo>
                  <a:cubicBezTo>
                    <a:pt x="3839925" y="6435267"/>
                    <a:pt x="3885496" y="6407072"/>
                    <a:pt x="3774152" y="6401711"/>
                  </a:cubicBezTo>
                  <a:cubicBezTo>
                    <a:pt x="3662808" y="6396350"/>
                    <a:pt x="3568818" y="6403771"/>
                    <a:pt x="3369520" y="6401711"/>
                  </a:cubicBezTo>
                  <a:cubicBezTo>
                    <a:pt x="3170222" y="6399651"/>
                    <a:pt x="3133481" y="6411964"/>
                    <a:pt x="2964888" y="6401711"/>
                  </a:cubicBezTo>
                  <a:cubicBezTo>
                    <a:pt x="2796295" y="6391458"/>
                    <a:pt x="2537791" y="6376812"/>
                    <a:pt x="2267246" y="6401711"/>
                  </a:cubicBezTo>
                  <a:cubicBezTo>
                    <a:pt x="1996701" y="6426610"/>
                    <a:pt x="1869200" y="6423935"/>
                    <a:pt x="1569604" y="6401711"/>
                  </a:cubicBezTo>
                  <a:cubicBezTo>
                    <a:pt x="1270008" y="6379487"/>
                    <a:pt x="1041235" y="6371113"/>
                    <a:pt x="802198" y="6401711"/>
                  </a:cubicBezTo>
                  <a:cubicBezTo>
                    <a:pt x="370366" y="6377594"/>
                    <a:pt x="7803" y="5986668"/>
                    <a:pt x="0" y="5599513"/>
                  </a:cubicBezTo>
                  <a:cubicBezTo>
                    <a:pt x="-13384" y="5334076"/>
                    <a:pt x="-9624" y="5194684"/>
                    <a:pt x="0" y="5010129"/>
                  </a:cubicBezTo>
                  <a:cubicBezTo>
                    <a:pt x="9624" y="4825574"/>
                    <a:pt x="-6650" y="4434558"/>
                    <a:pt x="0" y="4276825"/>
                  </a:cubicBezTo>
                  <a:cubicBezTo>
                    <a:pt x="6650" y="4119092"/>
                    <a:pt x="16566" y="3907959"/>
                    <a:pt x="0" y="3591494"/>
                  </a:cubicBezTo>
                  <a:cubicBezTo>
                    <a:pt x="-16566" y="3275029"/>
                    <a:pt x="26566" y="3149125"/>
                    <a:pt x="0" y="2954136"/>
                  </a:cubicBezTo>
                  <a:cubicBezTo>
                    <a:pt x="-26566" y="2759147"/>
                    <a:pt x="26418" y="2541815"/>
                    <a:pt x="0" y="2316779"/>
                  </a:cubicBezTo>
                  <a:cubicBezTo>
                    <a:pt x="-26418" y="2091743"/>
                    <a:pt x="-18494" y="1937647"/>
                    <a:pt x="0" y="1775368"/>
                  </a:cubicBezTo>
                  <a:cubicBezTo>
                    <a:pt x="18494" y="1613089"/>
                    <a:pt x="5192" y="1179137"/>
                    <a:pt x="0" y="802198"/>
                  </a:cubicBezTo>
                  <a:close/>
                </a:path>
              </a:pathLst>
            </a:custGeom>
            <a:solidFill>
              <a:srgbClr val="FFFFFF">
                <a:alpha val="81000"/>
              </a:srgb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/>
            <a:lstStyle/>
            <a:p>
              <a:pPr indent="457200" algn="just"/>
              <a:endParaRPr lang="en-US" sz="5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indent="457200" algn="ctr"/>
              <a:endParaRPr lang="vi-VN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03F5F0-0827-B1CE-BD7A-E6CFE6A777A0}"/>
                </a:ext>
              </a:extLst>
            </p:cNvPr>
            <p:cNvSpPr txBox="1"/>
            <p:nvPr/>
          </p:nvSpPr>
          <p:spPr>
            <a:xfrm>
              <a:off x="865323" y="1556759"/>
              <a:ext cx="6731471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che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nguồn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đèn, c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úi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gần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khoảng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tầm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nhìn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480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B1C4047-CF89-9332-6E4F-A7B3279EBA4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37729" r="46975" b="17583"/>
          <a:stretch/>
        </p:blipFill>
        <p:spPr>
          <a:xfrm>
            <a:off x="9345910" y="983390"/>
            <a:ext cx="6173683" cy="7105560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F138470E-D123-AC49-A04A-C3DE6C0ED754}"/>
              </a:ext>
            </a:extLst>
          </p:cNvPr>
          <p:cNvSpPr/>
          <p:nvPr/>
        </p:nvSpPr>
        <p:spPr>
          <a:xfrm>
            <a:off x="682967" y="5283777"/>
            <a:ext cx="4140056" cy="4071862"/>
          </a:xfrm>
          <a:custGeom>
            <a:avLst/>
            <a:gdLst/>
            <a:ahLst/>
            <a:cxnLst/>
            <a:rect l="l" t="t" r="r" b="b"/>
            <a:pathLst>
              <a:path w="4269105" h="8229600">
                <a:moveTo>
                  <a:pt x="0" y="0"/>
                </a:moveTo>
                <a:lnTo>
                  <a:pt x="4269105" y="0"/>
                </a:lnTo>
                <a:lnTo>
                  <a:pt x="42691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7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D15C99-AFF3-82E1-B3B4-1941EE9E12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2FE31A-025A-0FAA-3390-3B87454AD499}"/>
              </a:ext>
            </a:extLst>
          </p:cNvPr>
          <p:cNvGrpSpPr/>
          <p:nvPr/>
        </p:nvGrpSpPr>
        <p:grpSpPr>
          <a:xfrm>
            <a:off x="495462" y="771379"/>
            <a:ext cx="5574508" cy="4372121"/>
            <a:chOff x="495462" y="771379"/>
            <a:chExt cx="5574508" cy="4372121"/>
          </a:xfrm>
        </p:grpSpPr>
        <p:pic>
          <p:nvPicPr>
            <p:cNvPr id="3" name="Picture 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E9BE769-2621-CB50-46D0-E00ED6EE1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926124"/>
              <a:ext cx="3555370" cy="4217376"/>
            </a:xfrm>
            <a:prstGeom prst="rect">
              <a:avLst/>
            </a:prstGeom>
          </p:spPr>
        </p:pic>
        <p:pic>
          <p:nvPicPr>
            <p:cNvPr id="4" name="Picture 3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228CB266-782E-495E-1B09-4E3B5934D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462" y="771379"/>
              <a:ext cx="2760839" cy="421737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DA446EF-396E-CE62-D45D-CD3C129A62BF}"/>
              </a:ext>
            </a:extLst>
          </p:cNvPr>
          <p:cNvGrpSpPr/>
          <p:nvPr/>
        </p:nvGrpSpPr>
        <p:grpSpPr>
          <a:xfrm>
            <a:off x="7467600" y="1333500"/>
            <a:ext cx="7301880" cy="5531450"/>
            <a:chOff x="7467600" y="1333500"/>
            <a:chExt cx="7301880" cy="5531450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F9D97325-D7F8-9D5D-314F-3195BF2850CB}"/>
                </a:ext>
              </a:extLst>
            </p:cNvPr>
            <p:cNvSpPr/>
            <p:nvPr/>
          </p:nvSpPr>
          <p:spPr>
            <a:xfrm>
              <a:off x="7467600" y="1333500"/>
              <a:ext cx="7301880" cy="553145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157C0-8CC9-E754-AC20-C0B75C4D1A27}"/>
                </a:ext>
              </a:extLst>
            </p:cNvPr>
            <p:cNvSpPr txBox="1"/>
            <p:nvPr/>
          </p:nvSpPr>
          <p:spPr>
            <a:xfrm>
              <a:off x="7654640" y="2435508"/>
              <a:ext cx="6927800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96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 tập,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1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kumimoji="0" lang="en-GB" sz="96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9600" b="1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kumimoji="0" lang="en-GB" sz="9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751296EF-81FA-74BC-1CB5-9CD486EC63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15346" y="1028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7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99 -0.16513 L 0.14201 0.084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19753 L -1.25E-6 9.87654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98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1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17F06-7EB7-342C-BC09-74AFB0DB8353}"/>
              </a:ext>
            </a:extLst>
          </p:cNvPr>
          <p:cNvSpPr txBox="1"/>
          <p:nvPr/>
        </p:nvSpPr>
        <p:spPr>
          <a:xfrm>
            <a:off x="2053445" y="127735"/>
            <a:ext cx="15863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dirty="0">
                <a:latin typeface="Arial" panose="020B0604020202020204" pitchFamily="34" charset="0"/>
                <a:cs typeface="Arial" panose="020B0604020202020204" pitchFamily="34" charset="0"/>
              </a:rPr>
              <a:t>Lập bảng những việc nên làm và không nên làm để bảo vệ mắt.</a:t>
            </a:r>
            <a:endParaRPr lang="en-GB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D854CB0-9844-691B-E0F8-EEE531F0C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8669" r="74829" b="59715"/>
          <a:stretch/>
        </p:blipFill>
        <p:spPr>
          <a:xfrm>
            <a:off x="16329" y="200308"/>
            <a:ext cx="2316879" cy="1610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reeform 16">
            <a:extLst>
              <a:ext uri="{FF2B5EF4-FFF2-40B4-BE49-F238E27FC236}">
                <a16:creationId xmlns:a16="http://schemas.microsoft.com/office/drawing/2014/main" id="{0FA908AB-DD34-854F-7831-1068C19BDE3B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D8640FCD-6C59-A73A-589F-CACE95201A68}"/>
              </a:ext>
            </a:extLst>
          </p:cNvPr>
          <p:cNvSpPr/>
          <p:nvPr/>
        </p:nvSpPr>
        <p:spPr>
          <a:xfrm rot="-1715897">
            <a:off x="16422982" y="8701032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2AD097BD-89EC-EAEE-DF97-9CB6AE95939D}"/>
              </a:ext>
            </a:extLst>
          </p:cNvPr>
          <p:cNvSpPr/>
          <p:nvPr/>
        </p:nvSpPr>
        <p:spPr>
          <a:xfrm rot="480260">
            <a:off x="-2264945" y="8308604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41A5F049-C17A-C6B9-955D-2DAE7521567F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71E0EBD1-A8B8-17F7-A57C-F348C5BC2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629891"/>
              </p:ext>
            </p:extLst>
          </p:nvPr>
        </p:nvGraphicFramePr>
        <p:xfrm>
          <a:off x="2109621" y="2231484"/>
          <a:ext cx="14162283" cy="61860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78384">
                  <a:extLst>
                    <a:ext uri="{9D8B030D-6E8A-4147-A177-3AD203B41FA5}">
                      <a16:colId xmlns:a16="http://schemas.microsoft.com/office/drawing/2014/main" val="2731200988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864537955"/>
                    </a:ext>
                  </a:extLst>
                </a:gridCol>
                <a:gridCol w="3359699">
                  <a:extLst>
                    <a:ext uri="{9D8B030D-6E8A-4147-A177-3AD203B41FA5}">
                      <a16:colId xmlns:a16="http://schemas.microsoft.com/office/drawing/2014/main" val="1000126917"/>
                    </a:ext>
                  </a:extLst>
                </a:gridCol>
              </a:tblGrid>
              <a:tr h="1765019">
                <a:tc>
                  <a:txBody>
                    <a:bodyPr/>
                    <a:lstStyle/>
                    <a:p>
                      <a:pPr algn="ctr"/>
                      <a:r>
                        <a:rPr lang="vi-VN" sz="5400" dirty="0">
                          <a:solidFill>
                            <a:schemeClr val="bg1"/>
                          </a:solidFill>
                        </a:rPr>
                        <a:t>Tên việc làm</a:t>
                      </a:r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dirty="0">
                          <a:solidFill>
                            <a:schemeClr val="bg1"/>
                          </a:solidFill>
                        </a:rPr>
                        <a:t>Nên làm</a:t>
                      </a:r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400" dirty="0">
                          <a:solidFill>
                            <a:schemeClr val="bg1"/>
                          </a:solidFill>
                        </a:rPr>
                        <a:t>Không nên làm</a:t>
                      </a:r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831007"/>
                  </a:ext>
                </a:extLst>
              </a:tr>
              <a:tr h="1341827">
                <a:tc>
                  <a:txBody>
                    <a:bodyPr/>
                    <a:lstStyle/>
                    <a:p>
                      <a:pPr algn="just"/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Đeo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tấm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chắn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mạnh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hại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mắt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6000" b="1" dirty="0"/>
                        <a:t>x</a:t>
                      </a:r>
                      <a:endParaRPr lang="en-US" sz="6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6568513"/>
                  </a:ext>
                </a:extLst>
              </a:tr>
              <a:tr h="1341827">
                <a:tc>
                  <a:txBody>
                    <a:bodyPr/>
                    <a:lstStyle/>
                    <a:p>
                      <a:pPr algn="just"/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Đưa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mắt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nhìn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GB" sz="3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3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trời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6000" b="1" dirty="0"/>
                        <a:t>x</a:t>
                      </a:r>
                      <a:endParaRPr lang="en-US" sz="6000" b="1" dirty="0"/>
                    </a:p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932844"/>
                  </a:ext>
                </a:extLst>
              </a:tr>
              <a:tr h="1341827">
                <a:tc>
                  <a:txBody>
                    <a:bodyPr/>
                    <a:lstStyle/>
                    <a:p>
                      <a:endParaRPr lang="vi-VN" dirty="0"/>
                    </a:p>
                    <a:p>
                      <a:pPr algn="ctr"/>
                      <a:r>
                        <a:rPr lang="vi-VN" sz="6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5400" dirty="0"/>
                        <a:t>?</a:t>
                      </a:r>
                    </a:p>
                    <a:p>
                      <a:pPr algn="ctr"/>
                      <a:endParaRPr lang="en-US" sz="5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5400" dirty="0"/>
                        <a:t>?</a:t>
                      </a:r>
                    </a:p>
                    <a:p>
                      <a:pPr algn="ctr"/>
                      <a:endParaRPr lang="en-US" sz="5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607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6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235779" y="5492974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298839" y="1719187"/>
            <a:ext cx="13275423" cy="6855296"/>
            <a:chOff x="0" y="-38100"/>
            <a:chExt cx="3063959" cy="14430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>
              <a:solidFill>
                <a:srgbClr val="FAE6DB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2046" y="90710"/>
            <a:ext cx="2746712" cy="2422510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21755" y="8464631"/>
            <a:ext cx="1485947" cy="1507428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5954554" y="9249610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0" r="-2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25F4ED6-6616-8370-FD66-A0C840A386AD}"/>
              </a:ext>
            </a:extLst>
          </p:cNvPr>
          <p:cNvGrpSpPr/>
          <p:nvPr/>
        </p:nvGrpSpPr>
        <p:grpSpPr>
          <a:xfrm rot="567260">
            <a:off x="16316881" y="1160027"/>
            <a:ext cx="1334037" cy="1502780"/>
            <a:chOff x="1468555" y="1181100"/>
            <a:chExt cx="2373052" cy="2619375"/>
          </a:xfrm>
        </p:grpSpPr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4B528C94-13E5-8A6F-323F-86156E8F8608}"/>
                </a:ext>
              </a:extLst>
            </p:cNvPr>
            <p:cNvSpPr/>
            <p:nvPr/>
          </p:nvSpPr>
          <p:spPr>
            <a:xfrm>
              <a:off x="1688482" y="1550974"/>
              <a:ext cx="1933197" cy="1879626"/>
            </a:xfrm>
            <a:custGeom>
              <a:avLst/>
              <a:gdLst/>
              <a:ahLst/>
              <a:cxnLst/>
              <a:rect l="l" t="t" r="r" b="b"/>
              <a:pathLst>
                <a:path w="4068508" h="4114800">
                  <a:moveTo>
                    <a:pt x="0" y="0"/>
                  </a:moveTo>
                  <a:lnTo>
                    <a:pt x="4068508" y="0"/>
                  </a:lnTo>
                  <a:lnTo>
                    <a:pt x="40685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C750A6F-6617-5B24-9318-DBAC8921C139}"/>
                </a:ext>
              </a:extLst>
            </p:cNvPr>
            <p:cNvSpPr/>
            <p:nvPr/>
          </p:nvSpPr>
          <p:spPr>
            <a:xfrm>
              <a:off x="1468555" y="1181100"/>
              <a:ext cx="2373052" cy="2619375"/>
            </a:xfrm>
            <a:prstGeom prst="ellipse">
              <a:avLst/>
            </a:prstGeom>
            <a:noFill/>
            <a:ln w="76200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D7FA477-A2FE-C67D-475D-3F691ACD8678}"/>
              </a:ext>
            </a:extLst>
          </p:cNvPr>
          <p:cNvSpPr txBox="1"/>
          <p:nvPr/>
        </p:nvSpPr>
        <p:spPr>
          <a:xfrm>
            <a:off x="3033009" y="2040273"/>
            <a:ext cx="13950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err="1">
                <a:latin typeface="+mj-lt"/>
                <a:cs typeface="Arial" panose="020B0604020202020204" pitchFamily="34" charset="0"/>
              </a:rPr>
              <a:t>Thứ</a:t>
            </a:r>
            <a:r>
              <a:rPr lang="en-US" sz="6400" b="1" dirty="0">
                <a:latin typeface="+mj-lt"/>
                <a:cs typeface="Arial" panose="020B0604020202020204" pitchFamily="34" charset="0"/>
              </a:rPr>
              <a:t>…… </a:t>
            </a:r>
            <a:r>
              <a:rPr lang="en-US" sz="6400" b="1" dirty="0" err="1">
                <a:latin typeface="+mj-lt"/>
                <a:cs typeface="Arial" panose="020B0604020202020204" pitchFamily="34" charset="0"/>
              </a:rPr>
              <a:t>ngày</a:t>
            </a:r>
            <a:r>
              <a:rPr lang="en-US" sz="6400" b="1" dirty="0">
                <a:latin typeface="+mj-lt"/>
                <a:cs typeface="Arial" panose="020B0604020202020204" pitchFamily="34" charset="0"/>
              </a:rPr>
              <a:t>	…… </a:t>
            </a:r>
            <a:r>
              <a:rPr lang="en-US" sz="6400" b="1" dirty="0" err="1">
                <a:latin typeface="+mj-lt"/>
                <a:cs typeface="Arial" panose="020B0604020202020204" pitchFamily="34" charset="0"/>
              </a:rPr>
              <a:t>tháng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…… </a:t>
            </a:r>
            <a:r>
              <a:rPr lang="en-US" sz="6400" b="1" dirty="0" err="1">
                <a:latin typeface="+mj-lt"/>
                <a:cs typeface="Arial" panose="020B0604020202020204" pitchFamily="34" charset="0"/>
              </a:rPr>
              <a:t>năm</a:t>
            </a:r>
            <a:r>
              <a:rPr lang="en-US" sz="6400" b="1" dirty="0">
                <a:latin typeface="+mj-lt"/>
                <a:cs typeface="Arial" panose="020B0604020202020204" pitchFamily="34" charset="0"/>
              </a:rPr>
              <a:t> 2023</a:t>
            </a:r>
            <a:endParaRPr lang="en-GB" sz="64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4656DB-F59D-E224-CD99-841E7B27E908}"/>
              </a:ext>
            </a:extLst>
          </p:cNvPr>
          <p:cNvSpPr txBox="1"/>
          <p:nvPr/>
        </p:nvSpPr>
        <p:spPr>
          <a:xfrm>
            <a:off x="6545326" y="3296505"/>
            <a:ext cx="5775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400" b="1" u="sng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Bài 8:</a:t>
            </a:r>
          </a:p>
          <a:p>
            <a:pPr algn="ctr"/>
            <a:endParaRPr lang="en-GB" sz="64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4ABEDBDE-5ACE-5F45-00C7-5FE318E4FE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19137" y="4453797"/>
            <a:ext cx="13060787" cy="3865772"/>
          </a:xfrm>
          <a:prstGeom prst="rect">
            <a:avLst/>
          </a:prstGeom>
        </p:spPr>
      </p:pic>
      <p:pic>
        <p:nvPicPr>
          <p:cNvPr id="13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4299001E-5A81-B604-409D-9E8CFF9939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6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15346" y="10287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1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C344CC-B4EF-3F13-1842-90E22D903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8"/>
          <a:stretch/>
        </p:blipFill>
        <p:spPr>
          <a:xfrm>
            <a:off x="-1212575" y="1986430"/>
            <a:ext cx="20713149" cy="8378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CADF46-49D0-57BE-CEF3-99E1F9183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36171" y="3690386"/>
            <a:ext cx="2007485" cy="200748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EE2D848-9FC6-49F7-685C-1D203556508F}"/>
              </a:ext>
            </a:extLst>
          </p:cNvPr>
          <p:cNvGrpSpPr/>
          <p:nvPr/>
        </p:nvGrpSpPr>
        <p:grpSpPr>
          <a:xfrm>
            <a:off x="3291812" y="5799246"/>
            <a:ext cx="12925143" cy="4184184"/>
            <a:chOff x="154457" y="2854216"/>
            <a:chExt cx="10939175" cy="3580428"/>
          </a:xfrm>
        </p:grpSpPr>
        <p:pic>
          <p:nvPicPr>
            <p:cNvPr id="25" name="Picture 2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BE58D752-9E41-790F-DF82-41240E58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1540" y="2854216"/>
              <a:ext cx="4212092" cy="3502368"/>
            </a:xfrm>
            <a:prstGeom prst="rect">
              <a:avLst/>
            </a:prstGeom>
          </p:spPr>
        </p:pic>
        <p:pic>
          <p:nvPicPr>
            <p:cNvPr id="26" name="Picture 25" descr="Shape, circle&#10;&#10;Description automatically generated with medium confidence">
              <a:extLst>
                <a:ext uri="{FF2B5EF4-FFF2-40B4-BE49-F238E27FC236}">
                  <a16:creationId xmlns:a16="http://schemas.microsoft.com/office/drawing/2014/main" id="{F2691C45-F5DD-A9A8-8709-9A620F48A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994" y="2866523"/>
              <a:ext cx="2387447" cy="3502368"/>
            </a:xfrm>
            <a:prstGeom prst="rect">
              <a:avLst/>
            </a:prstGeom>
          </p:spPr>
        </p:pic>
        <p:pic>
          <p:nvPicPr>
            <p:cNvPr id="27" name="Picture 26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A29B85D-853C-A613-8365-D792253E4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57" y="2932277"/>
              <a:ext cx="3522676" cy="3502367"/>
            </a:xfrm>
            <a:prstGeom prst="rect">
              <a:avLst/>
            </a:prstGeom>
          </p:spPr>
        </p:pic>
        <p:pic>
          <p:nvPicPr>
            <p:cNvPr id="28" name="Picture 2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7C54836-D69E-A9C4-7F84-966FA5890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166" y="2871641"/>
              <a:ext cx="2427006" cy="350236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3529381-CB09-5F33-9821-242F04054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457790" y="1882057"/>
            <a:ext cx="2007485" cy="2007485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0A9C325-0E1A-E1E6-5A2A-D5BBBC0F06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1001"/>
          <a:stretch/>
        </p:blipFill>
        <p:spPr>
          <a:xfrm>
            <a:off x="-51933" y="-93510"/>
            <a:ext cx="18339933" cy="27404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04EFFE-9719-FA16-C00E-9F014854D8DF}"/>
              </a:ext>
            </a:extLst>
          </p:cNvPr>
          <p:cNvGrpSpPr/>
          <p:nvPr/>
        </p:nvGrpSpPr>
        <p:grpSpPr>
          <a:xfrm>
            <a:off x="5183786" y="93212"/>
            <a:ext cx="7462158" cy="1938992"/>
            <a:chOff x="3608614" y="0"/>
            <a:chExt cx="4974772" cy="1292661"/>
          </a:xfrm>
        </p:grpSpPr>
        <p:sp>
          <p:nvSpPr>
            <p:cNvPr id="5" name="TextBox 24">
              <a:extLst>
                <a:ext uri="{FF2B5EF4-FFF2-40B4-BE49-F238E27FC236}">
                  <a16:creationId xmlns:a16="http://schemas.microsoft.com/office/drawing/2014/main" id="{AF087B17-239A-2C04-8BBE-93B227C5B88E}"/>
                </a:ext>
              </a:extLst>
            </p:cNvPr>
            <p:cNvSpPr txBox="1"/>
            <p:nvPr/>
          </p:nvSpPr>
          <p:spPr>
            <a:xfrm>
              <a:off x="3608614" y="0"/>
              <a:ext cx="4974772" cy="12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0">
                  <a:ln w="254000">
                    <a:solidFill>
                      <a:schemeClr val="bg1"/>
                    </a:solidFill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 dò</a:t>
              </a:r>
              <a:endParaRPr lang="en-US" sz="12000" dirty="0">
                <a:ln w="254000">
                  <a:solidFill>
                    <a:schemeClr val="bg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id="{83D12A7B-35F6-2D2F-B7E5-6252F85434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2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Dặn dò</a:t>
              </a:r>
              <a:endParaRPr lang="en-US" sz="1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33B4A92-EF1F-D349-300F-5D34C4829218}"/>
              </a:ext>
            </a:extLst>
          </p:cNvPr>
          <p:cNvSpPr/>
          <p:nvPr/>
        </p:nvSpPr>
        <p:spPr>
          <a:xfrm>
            <a:off x="2677886" y="2373354"/>
            <a:ext cx="12932228" cy="1163259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 vở bài tập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8708CA-88CA-1A39-F445-B408FAAA0786}"/>
              </a:ext>
            </a:extLst>
          </p:cNvPr>
          <p:cNvSpPr/>
          <p:nvPr/>
        </p:nvSpPr>
        <p:spPr>
          <a:xfrm>
            <a:off x="2598398" y="4203807"/>
            <a:ext cx="12932228" cy="1163259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2F528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5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 lại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5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54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65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DE91D5-CC05-EC36-7572-FF992A57B1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14" y="1"/>
            <a:ext cx="10586687" cy="9671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39A1A-65D8-DB00-9549-F7F52E0017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11545"/>
          <a:stretch/>
        </p:blipFill>
        <p:spPr>
          <a:xfrm>
            <a:off x="1" y="4933664"/>
            <a:ext cx="18288017" cy="5512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38164A-9239-CE38-D4D8-E293ED4396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981" y="934279"/>
            <a:ext cx="1940352" cy="21270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347CBE-B40F-0E64-0DB5-BCF61BE6D0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753" y="509987"/>
            <a:ext cx="2334968" cy="1597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BD2C51-6543-E6F8-9445-7DAD9AD9B7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0578" y="3265443"/>
            <a:ext cx="1570242" cy="10740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A5E2D4-5646-F784-96AF-3BA86A73A10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5" r="4460" b="25617"/>
          <a:stretch/>
        </p:blipFill>
        <p:spPr>
          <a:xfrm>
            <a:off x="8399381" y="4543618"/>
            <a:ext cx="9888114" cy="572204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2126DD-EBE0-7EE3-7C6A-5A44B72D1947}"/>
              </a:ext>
            </a:extLst>
          </p:cNvPr>
          <p:cNvGrpSpPr/>
          <p:nvPr/>
        </p:nvGrpSpPr>
        <p:grpSpPr>
          <a:xfrm>
            <a:off x="401387" y="0"/>
            <a:ext cx="8656194" cy="9519567"/>
            <a:chOff x="267590" y="0"/>
            <a:chExt cx="6038385" cy="6346378"/>
          </a:xfrm>
        </p:grpSpPr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C599461A-E06C-1B91-74A8-156C33CFFD68}"/>
                </a:ext>
              </a:extLst>
            </p:cNvPr>
            <p:cNvSpPr/>
            <p:nvPr/>
          </p:nvSpPr>
          <p:spPr>
            <a:xfrm>
              <a:off x="267590" y="0"/>
              <a:ext cx="6038385" cy="309104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769AC3-A247-17F2-614B-07176CB0A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06" y="2040871"/>
              <a:ext cx="3481277" cy="430550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1DE44D-0C90-DA07-B8CA-C05DEC72D401}"/>
                </a:ext>
              </a:extLst>
            </p:cNvPr>
            <p:cNvSpPr txBox="1"/>
            <p:nvPr/>
          </p:nvSpPr>
          <p:spPr>
            <a:xfrm>
              <a:off x="696969" y="286545"/>
              <a:ext cx="5311214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810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Tạm biệt và </a:t>
              </a:r>
              <a:endParaRPr lang="vi-VN" sz="8100">
                <a:ln w="19050"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VN Banh Mi" pitchFamily="2" charset="0"/>
              </a:endParaRPr>
            </a:p>
            <a:p>
              <a:pPr algn="ctr" defTabSz="1371600">
                <a:defRPr/>
              </a:pPr>
              <a:r>
                <a:rPr lang="en-US" sz="810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hẹn gặp lại</a:t>
              </a:r>
              <a:r>
                <a:rPr lang="vi-VN" sz="810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 </a:t>
              </a:r>
              <a:endParaRPr lang="en-GB" sz="8100">
                <a:ln w="19050"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VN Banh Mi" pitchFamily="2" charset="0"/>
              </a:endParaRPr>
            </a:p>
          </p:txBody>
        </p:sp>
      </p:grpSp>
      <p:pic>
        <p:nvPicPr>
          <p:cNvPr id="25" name="Tieng-coi-ot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006FB82-480F-C237-ED42-7F420EA94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82771" y="1308540"/>
            <a:ext cx="914400" cy="914400"/>
          </a:xfrm>
          <a:prstGeom prst="rect">
            <a:avLst/>
          </a:prstGeom>
        </p:spPr>
      </p:pic>
      <p:pic>
        <p:nvPicPr>
          <p:cNvPr id="26" name="Tieng-xe-khoi-dong-v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8A4393A3-CEEC-22EC-694C-58FB62E9F6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5552.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19434" y="2604107"/>
            <a:ext cx="914400" cy="9144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1702009-2B18-2A84-D133-5E56E004469B}"/>
              </a:ext>
            </a:extLst>
          </p:cNvPr>
          <p:cNvGrpSpPr/>
          <p:nvPr/>
        </p:nvGrpSpPr>
        <p:grpSpPr>
          <a:xfrm>
            <a:off x="365201" y="53823"/>
            <a:ext cx="8656194" cy="9519567"/>
            <a:chOff x="267590" y="0"/>
            <a:chExt cx="6038385" cy="6346378"/>
          </a:xfrm>
        </p:grpSpPr>
        <p:sp>
          <p:nvSpPr>
            <p:cNvPr id="28" name="Cloud 27">
              <a:extLst>
                <a:ext uri="{FF2B5EF4-FFF2-40B4-BE49-F238E27FC236}">
                  <a16:creationId xmlns:a16="http://schemas.microsoft.com/office/drawing/2014/main" id="{F1F45B5A-EF4B-D203-1D00-49D682A11E00}"/>
                </a:ext>
              </a:extLst>
            </p:cNvPr>
            <p:cNvSpPr/>
            <p:nvPr/>
          </p:nvSpPr>
          <p:spPr>
            <a:xfrm>
              <a:off x="267590" y="0"/>
              <a:ext cx="6038385" cy="309104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7753916-25B9-E25B-40B2-6DB5E8F3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06" y="2040871"/>
              <a:ext cx="3481277" cy="430550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C9DADD5-C465-0649-1CA8-C12138479F00}"/>
                </a:ext>
              </a:extLst>
            </p:cNvPr>
            <p:cNvSpPr txBox="1"/>
            <p:nvPr/>
          </p:nvSpPr>
          <p:spPr>
            <a:xfrm>
              <a:off x="696969" y="286545"/>
              <a:ext cx="5311214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Tạm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biệt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và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endParaRPr lang="vi-VN" sz="8100" dirty="0">
                <a:ln w="19050"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VN Banh Mi" pitchFamily="2" charset="0"/>
              </a:endParaRPr>
            </a:p>
            <a:p>
              <a:pPr algn="ctr" defTabSz="1371600">
                <a:defRPr/>
              </a:pP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hẹn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gặp</a:t>
              </a:r>
              <a:r>
                <a:rPr lang="en-US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</a:t>
              </a:r>
              <a:r>
                <a:rPr lang="en-US" sz="8100" dirty="0" err="1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lại</a:t>
              </a:r>
              <a:r>
                <a:rPr lang="vi-VN" sz="8100" dirty="0">
                  <a:ln w="19050"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latin typeface="UVN Banh Mi" pitchFamily="2" charset="0"/>
                </a:rPr>
                <a:t>  </a:t>
              </a:r>
              <a:endParaRPr lang="en-GB" sz="8100" dirty="0">
                <a:ln w="19050"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VN Banh Mi" pitchFamily="2" charset="0"/>
              </a:endParaRPr>
            </a:p>
          </p:txBody>
        </p:sp>
      </p:grpSp>
      <p:pic>
        <p:nvPicPr>
          <p:cNvPr id="3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C09B572-5A93-B605-1154-DA418FF883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07137" y="40192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53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76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74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9 -0.01204 L 0.35092 1.02894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76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53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7117282" y="328675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05EDE5-FBAD-CEF4-3280-AA5B93B16619}"/>
              </a:ext>
            </a:extLst>
          </p:cNvPr>
          <p:cNvSpPr txBox="1"/>
          <p:nvPr/>
        </p:nvSpPr>
        <p:spPr>
          <a:xfrm>
            <a:off x="2199634" y="788303"/>
            <a:ext cx="15517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hiểu vai trò của ánh sáng với sự sống</a:t>
            </a:r>
            <a:endParaRPr lang="en-GB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62C89F-6401-F6DF-711B-9D2F6690200C}"/>
              </a:ext>
            </a:extLst>
          </p:cNvPr>
          <p:cNvGrpSpPr/>
          <p:nvPr/>
        </p:nvGrpSpPr>
        <p:grpSpPr>
          <a:xfrm>
            <a:off x="1040458" y="583460"/>
            <a:ext cx="1167096" cy="1435840"/>
            <a:chOff x="1468555" y="1181100"/>
            <a:chExt cx="2373052" cy="2619375"/>
          </a:xfrm>
        </p:grpSpPr>
        <p:sp>
          <p:nvSpPr>
            <p:cNvPr id="26" name="Freeform 2">
              <a:extLst>
                <a:ext uri="{FF2B5EF4-FFF2-40B4-BE49-F238E27FC236}">
                  <a16:creationId xmlns:a16="http://schemas.microsoft.com/office/drawing/2014/main" id="{55666832-183B-17B7-0875-0BEC62D3FDF7}"/>
                </a:ext>
              </a:extLst>
            </p:cNvPr>
            <p:cNvSpPr/>
            <p:nvPr/>
          </p:nvSpPr>
          <p:spPr>
            <a:xfrm>
              <a:off x="1688482" y="1550974"/>
              <a:ext cx="1933197" cy="1879626"/>
            </a:xfrm>
            <a:custGeom>
              <a:avLst/>
              <a:gdLst/>
              <a:ahLst/>
              <a:cxnLst/>
              <a:rect l="l" t="t" r="r" b="b"/>
              <a:pathLst>
                <a:path w="4068508" h="4114800">
                  <a:moveTo>
                    <a:pt x="0" y="0"/>
                  </a:moveTo>
                  <a:lnTo>
                    <a:pt x="4068508" y="0"/>
                  </a:lnTo>
                  <a:lnTo>
                    <a:pt x="40685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D3679A0-9105-C72F-496A-0CFF044CF43D}"/>
                </a:ext>
              </a:extLst>
            </p:cNvPr>
            <p:cNvSpPr/>
            <p:nvPr/>
          </p:nvSpPr>
          <p:spPr>
            <a:xfrm>
              <a:off x="1468555" y="1181100"/>
              <a:ext cx="2373052" cy="2619375"/>
            </a:xfrm>
            <a:prstGeom prst="ellipse">
              <a:avLst/>
            </a:prstGeom>
            <a:noFill/>
            <a:ln w="76200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9" name="Picture 5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18E6181-452F-B8E5-AEDB-09140E25A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9" y="6286500"/>
            <a:ext cx="4333815" cy="378550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1D2B7DB-280B-1E64-6C09-56B743159E0B}"/>
              </a:ext>
            </a:extLst>
          </p:cNvPr>
          <p:cNvGrpSpPr/>
          <p:nvPr/>
        </p:nvGrpSpPr>
        <p:grpSpPr>
          <a:xfrm flipH="1">
            <a:off x="1040458" y="2495660"/>
            <a:ext cx="5209542" cy="3314482"/>
            <a:chOff x="1255396" y="2939084"/>
            <a:chExt cx="5326001" cy="3007459"/>
          </a:xfrm>
        </p:grpSpPr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FEDFA001-3F38-03DB-C009-BCB5C29D6CF5}"/>
                </a:ext>
              </a:extLst>
            </p:cNvPr>
            <p:cNvSpPr/>
            <p:nvPr/>
          </p:nvSpPr>
          <p:spPr>
            <a:xfrm>
              <a:off x="1255396" y="2939084"/>
              <a:ext cx="5326001" cy="3007459"/>
            </a:xfrm>
            <a:custGeom>
              <a:avLst/>
              <a:gdLst/>
              <a:ahLst/>
              <a:cxnLst/>
              <a:rect l="l" t="t" r="r" b="b"/>
              <a:pathLst>
                <a:path w="5531202" h="2751773">
                  <a:moveTo>
                    <a:pt x="0" y="0"/>
                  </a:moveTo>
                  <a:lnTo>
                    <a:pt x="5531202" y="0"/>
                  </a:lnTo>
                  <a:lnTo>
                    <a:pt x="5531202" y="2751773"/>
                  </a:lnTo>
                  <a:lnTo>
                    <a:pt x="0" y="2751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C3F466-8D9E-8E58-5B15-09141AA28C6A}"/>
                </a:ext>
              </a:extLst>
            </p:cNvPr>
            <p:cNvSpPr txBox="1"/>
            <p:nvPr/>
          </p:nvSpPr>
          <p:spPr>
            <a:xfrm>
              <a:off x="1615347" y="2986249"/>
              <a:ext cx="4606101" cy="234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chemeClr val="accent4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Thảo luận nhóm và trả lời câu hỏi</a:t>
              </a:r>
              <a:endParaRPr lang="en-GB" sz="5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583256D-AF7D-40F6-E5B4-31C174DA5885}"/>
              </a:ext>
            </a:extLst>
          </p:cNvPr>
          <p:cNvSpPr/>
          <p:nvPr/>
        </p:nvSpPr>
        <p:spPr>
          <a:xfrm>
            <a:off x="6934200" y="2495659"/>
            <a:ext cx="10591800" cy="2419241"/>
          </a:xfrm>
          <a:prstGeom prst="roundRect">
            <a:avLst/>
          </a:prstGeom>
          <a:solidFill>
            <a:srgbClr val="CCFFFF"/>
          </a:solidFill>
          <a:ln w="9525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8ACD025-9608-0FE8-F8E8-E722DFC55623}"/>
              </a:ext>
            </a:extLst>
          </p:cNvPr>
          <p:cNvSpPr/>
          <p:nvPr/>
        </p:nvSpPr>
        <p:spPr>
          <a:xfrm>
            <a:off x="6934200" y="5606594"/>
            <a:ext cx="10591800" cy="1594306"/>
          </a:xfrm>
          <a:prstGeom prst="roundRect">
            <a:avLst/>
          </a:prstGeom>
          <a:solidFill>
            <a:srgbClr val="FCC4D4"/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AC9425C-1F27-F0B9-C08A-94EF0B20FC62}"/>
              </a:ext>
            </a:extLst>
          </p:cNvPr>
          <p:cNvSpPr/>
          <p:nvPr/>
        </p:nvSpPr>
        <p:spPr>
          <a:xfrm>
            <a:off x="6934200" y="7904391"/>
            <a:ext cx="10591800" cy="15943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9807132">
            <a:off x="-423649" y="214590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663352" y="164394"/>
            <a:ext cx="2558004" cy="2221649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53279F45-0138-D5B4-BEB1-37671A3A4D90}"/>
              </a:ext>
            </a:extLst>
          </p:cNvPr>
          <p:cNvSpPr/>
          <p:nvPr/>
        </p:nvSpPr>
        <p:spPr>
          <a:xfrm>
            <a:off x="-52939" y="3474859"/>
            <a:ext cx="6036167" cy="6060693"/>
          </a:xfrm>
          <a:custGeom>
            <a:avLst/>
            <a:gdLst/>
            <a:ahLst/>
            <a:cxnLst/>
            <a:rect l="l" t="t" r="r" b="b"/>
            <a:pathLst>
              <a:path w="5954840" h="5098832">
                <a:moveTo>
                  <a:pt x="0" y="0"/>
                </a:moveTo>
                <a:lnTo>
                  <a:pt x="5954841" y="0"/>
                </a:lnTo>
                <a:lnTo>
                  <a:pt x="5954841" y="5098832"/>
                </a:lnTo>
                <a:lnTo>
                  <a:pt x="0" y="50988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B93147-759C-C7ED-6B10-71478910186B}"/>
              </a:ext>
            </a:extLst>
          </p:cNvPr>
          <p:cNvGrpSpPr/>
          <p:nvPr/>
        </p:nvGrpSpPr>
        <p:grpSpPr>
          <a:xfrm>
            <a:off x="8086185" y="1551839"/>
            <a:ext cx="8153965" cy="6088270"/>
            <a:chOff x="8086185" y="1551839"/>
            <a:chExt cx="8153965" cy="6088270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3F2230F9-A724-1D65-3B06-6F4D4D80BB14}"/>
                </a:ext>
              </a:extLst>
            </p:cNvPr>
            <p:cNvSpPr/>
            <p:nvPr/>
          </p:nvSpPr>
          <p:spPr>
            <a:xfrm>
              <a:off x="8086185" y="1551839"/>
              <a:ext cx="8153965" cy="6088270"/>
            </a:xfrm>
            <a:prstGeom prst="cloudCallout">
              <a:avLst>
                <a:gd name="adj1" fmla="val -75167"/>
                <a:gd name="adj2" fmla="val 23368"/>
              </a:avLst>
            </a:prstGeom>
            <a:solidFill>
              <a:schemeClr val="bg1"/>
            </a:solidFill>
            <a:ln w="127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FB46F1C-E2E3-C04F-F0AD-D3B82134540E}"/>
                </a:ext>
              </a:extLst>
            </p:cNvPr>
            <p:cNvSpPr txBox="1"/>
            <p:nvPr/>
          </p:nvSpPr>
          <p:spPr>
            <a:xfrm>
              <a:off x="8735552" y="2869389"/>
              <a:ext cx="6927800" cy="3631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15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 tập,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500" b="1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kumimoji="0" lang="en-GB" sz="11500" b="1" i="0" u="none" strike="noStrike" kern="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1500" b="1" i="0" u="none" strike="noStrike" kern="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chemeClr val="accent2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endParaRPr kumimoji="0" lang="en-GB" sz="115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057400" y="2738776"/>
            <a:ext cx="14478000" cy="6458032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C45343-0C51-3628-E2E0-98B3747B86A1}"/>
              </a:ext>
            </a:extLst>
          </p:cNvPr>
          <p:cNvGrpSpPr/>
          <p:nvPr/>
        </p:nvGrpSpPr>
        <p:grpSpPr>
          <a:xfrm>
            <a:off x="398817" y="147203"/>
            <a:ext cx="1277583" cy="1567297"/>
            <a:chOff x="1468555" y="1181100"/>
            <a:chExt cx="2373052" cy="2619375"/>
          </a:xfrm>
        </p:grpSpPr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A2588D60-3C1F-4C97-0CC1-9D5414E7F81E}"/>
                </a:ext>
              </a:extLst>
            </p:cNvPr>
            <p:cNvSpPr/>
            <p:nvPr/>
          </p:nvSpPr>
          <p:spPr>
            <a:xfrm>
              <a:off x="1688482" y="1550974"/>
              <a:ext cx="1933197" cy="1879626"/>
            </a:xfrm>
            <a:custGeom>
              <a:avLst/>
              <a:gdLst/>
              <a:ahLst/>
              <a:cxnLst/>
              <a:rect l="l" t="t" r="r" b="b"/>
              <a:pathLst>
                <a:path w="4068508" h="4114800">
                  <a:moveTo>
                    <a:pt x="0" y="0"/>
                  </a:moveTo>
                  <a:lnTo>
                    <a:pt x="4068508" y="0"/>
                  </a:lnTo>
                  <a:lnTo>
                    <a:pt x="40685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69F67E7-257B-F6A5-C0CB-B80247446F68}"/>
                </a:ext>
              </a:extLst>
            </p:cNvPr>
            <p:cNvSpPr/>
            <p:nvPr/>
          </p:nvSpPr>
          <p:spPr>
            <a:xfrm>
              <a:off x="1468555" y="1181100"/>
              <a:ext cx="2373052" cy="2619375"/>
            </a:xfrm>
            <a:prstGeom prst="ellipse">
              <a:avLst/>
            </a:prstGeom>
            <a:noFill/>
            <a:ln w="76200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938371D-8E80-B911-2B55-ABC4EC23313B}"/>
              </a:ext>
            </a:extLst>
          </p:cNvPr>
          <p:cNvSpPr txBox="1"/>
          <p:nvPr/>
        </p:nvSpPr>
        <p:spPr>
          <a:xfrm>
            <a:off x="1676399" y="75606"/>
            <a:ext cx="162127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sản xuất nông nghiệp, con người sử dụng ánh sáng vào những việc gì?</a:t>
            </a:r>
            <a:endParaRPr lang="en-GB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3221FFA-3C4F-203E-3400-3B05CD14FE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42593" r="46250" b="22593"/>
          <a:stretch/>
        </p:blipFill>
        <p:spPr>
          <a:xfrm>
            <a:off x="2044932" y="2766357"/>
            <a:ext cx="7563226" cy="64557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26D5DB5-3357-D670-22AC-CFF37DC5C1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41852" r="11667" b="22592"/>
          <a:stretch/>
        </p:blipFill>
        <p:spPr>
          <a:xfrm>
            <a:off x="9620626" y="2738776"/>
            <a:ext cx="6927242" cy="6458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82101" y="2465724"/>
            <a:ext cx="3778639" cy="6724045"/>
            <a:chOff x="0" y="0"/>
            <a:chExt cx="2187652" cy="8945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3221FFA-3C4F-203E-3400-3B05CD14FE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42593" r="46250" b="22593"/>
          <a:stretch/>
        </p:blipFill>
        <p:spPr>
          <a:xfrm>
            <a:off x="282100" y="2487170"/>
            <a:ext cx="3767346" cy="32157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26D5DB5-3357-D670-22AC-CFF37DC5C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41852" r="11667" b="22592"/>
          <a:stretch/>
        </p:blipFill>
        <p:spPr>
          <a:xfrm>
            <a:off x="282100" y="5789646"/>
            <a:ext cx="3711545" cy="32919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A17F06-7EB7-342C-BC09-74AFB0DB8353}"/>
              </a:ext>
            </a:extLst>
          </p:cNvPr>
          <p:cNvSpPr txBox="1"/>
          <p:nvPr/>
        </p:nvSpPr>
        <p:spPr>
          <a:xfrm>
            <a:off x="2053445" y="127735"/>
            <a:ext cx="15863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sản xuất nông nghiệp, con người sử dụng ánh sáng vào những việc:</a:t>
            </a:r>
            <a:endParaRPr lang="en-GB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0D5EB77-2064-B0F2-2312-16A85D3DE6C0}"/>
              </a:ext>
            </a:extLst>
          </p:cNvPr>
          <p:cNvSpPr/>
          <p:nvPr/>
        </p:nvSpPr>
        <p:spPr>
          <a:xfrm>
            <a:off x="5791200" y="2784387"/>
            <a:ext cx="11201400" cy="139118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Đảm bảo điều kiện tồn tại và phát triển cho cây, vật nuôi.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71AF49-7894-C234-A3C7-3D1DB3735774}"/>
              </a:ext>
            </a:extLst>
          </p:cNvPr>
          <p:cNvSpPr/>
          <p:nvPr/>
        </p:nvSpPr>
        <p:spPr>
          <a:xfrm>
            <a:off x="5791200" y="4737966"/>
            <a:ext cx="11201400" cy="139118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Kích thích cây trồng, vật nuôi cho ra sản phẩm. 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8A01EF-FF2B-3912-70E6-2D0281DBB7BB}"/>
              </a:ext>
            </a:extLst>
          </p:cNvPr>
          <p:cNvSpPr/>
          <p:nvPr/>
        </p:nvSpPr>
        <p:spPr>
          <a:xfrm>
            <a:off x="5791200" y="6699565"/>
            <a:ext cx="11201400" cy="2052270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 dụ: dùng đèn chiếu sáng để gà đẻ nhiều trứng, dùng đèn chiếu sáng để cây thanh long cho ra quả nhiều,...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D854CB0-9844-691B-E0F8-EEE531F0C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28669" r="74829" b="59715"/>
          <a:stretch/>
        </p:blipFill>
        <p:spPr>
          <a:xfrm>
            <a:off x="16329" y="200308"/>
            <a:ext cx="2316879" cy="1610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29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2055" y="211617"/>
            <a:ext cx="17787133" cy="1802981"/>
            <a:chOff x="0" y="0"/>
            <a:chExt cx="2187652" cy="89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938371D-8E80-B911-2B55-ABC4EC23313B}"/>
              </a:ext>
            </a:extLst>
          </p:cNvPr>
          <p:cNvSpPr txBox="1"/>
          <p:nvPr/>
        </p:nvSpPr>
        <p:spPr>
          <a:xfrm>
            <a:off x="1847387" y="211617"/>
            <a:ext cx="16188558" cy="1817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 những việc nên làm và không nên làm để phòng tránh tác hại do ánh sáng quá mạnh gây ra cho mắt</a:t>
            </a:r>
            <a:endParaRPr lang="en-GB"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3F9161-84E7-E83C-CF1D-3F43A21B5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35928" r="72500" b="53704"/>
          <a:stretch/>
        </p:blipFill>
        <p:spPr>
          <a:xfrm>
            <a:off x="248812" y="-88036"/>
            <a:ext cx="1852830" cy="1852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8E8D9E-4382-FBE2-98D8-A99ECA0F4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4" t="49259" r="45833" b="20370"/>
          <a:stretch/>
        </p:blipFill>
        <p:spPr>
          <a:xfrm>
            <a:off x="990600" y="2669351"/>
            <a:ext cx="7789210" cy="548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B41B94-6680-900C-DE70-3B54B6358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2" t="49605" r="19818" b="20025"/>
          <a:stretch/>
        </p:blipFill>
        <p:spPr>
          <a:xfrm>
            <a:off x="9795476" y="2642644"/>
            <a:ext cx="7319044" cy="548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67FF77-ABED-7BB4-653F-E5B05A1EC1EE}"/>
              </a:ext>
            </a:extLst>
          </p:cNvPr>
          <p:cNvSpPr txBox="1"/>
          <p:nvPr/>
        </p:nvSpPr>
        <p:spPr>
          <a:xfrm>
            <a:off x="533400" y="8420100"/>
            <a:ext cx="75861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xem hàn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281433-8C1D-0948-8C06-054D16F51E4B}"/>
              </a:ext>
            </a:extLst>
          </p:cNvPr>
          <p:cNvSpPr txBox="1"/>
          <p:nvPr/>
        </p:nvSpPr>
        <p:spPr>
          <a:xfrm>
            <a:off x="9811805" y="7958435"/>
            <a:ext cx="75861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 mẹ con đeo kính râm khi ra ngoài nắng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9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428AD8F-4AEB-B3F8-079B-F45C66820D76}"/>
              </a:ext>
            </a:extLst>
          </p:cNvPr>
          <p:cNvSpPr/>
          <p:nvPr/>
        </p:nvSpPr>
        <p:spPr>
          <a:xfrm rot="9807132">
            <a:off x="-423649" y="214590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329CE71B-6C55-C3CC-47AD-8AF9A343A482}"/>
              </a:ext>
            </a:extLst>
          </p:cNvPr>
          <p:cNvSpPr/>
          <p:nvPr/>
        </p:nvSpPr>
        <p:spPr>
          <a:xfrm>
            <a:off x="16220261" y="-162291"/>
            <a:ext cx="2139497" cy="198093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1D80EE-86CC-E195-FFF2-5EFD64E07D02}"/>
              </a:ext>
            </a:extLst>
          </p:cNvPr>
          <p:cNvGrpSpPr/>
          <p:nvPr/>
        </p:nvGrpSpPr>
        <p:grpSpPr>
          <a:xfrm>
            <a:off x="9735507" y="133566"/>
            <a:ext cx="7014380" cy="4426419"/>
            <a:chOff x="9294409" y="339491"/>
            <a:chExt cx="7014380" cy="4426419"/>
          </a:xfrm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id="{68699207-A783-CD5D-3062-D6303220CCC9}"/>
                </a:ext>
              </a:extLst>
            </p:cNvPr>
            <p:cNvSpPr/>
            <p:nvPr/>
          </p:nvSpPr>
          <p:spPr>
            <a:xfrm rot="20890733" flipH="1">
              <a:off x="9294409" y="339491"/>
              <a:ext cx="7014380" cy="4426419"/>
            </a:xfrm>
            <a:prstGeom prst="cloudCallout">
              <a:avLst>
                <a:gd name="adj1" fmla="val -16078"/>
                <a:gd name="adj2" fmla="val 1018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80A4D9-1313-A8E6-8E67-8F2C4EC728A6}"/>
                </a:ext>
              </a:extLst>
            </p:cNvPr>
            <p:cNvSpPr txBox="1"/>
            <p:nvPr/>
          </p:nvSpPr>
          <p:spPr>
            <a:xfrm>
              <a:off x="9857207" y="1059504"/>
              <a:ext cx="584319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việc nên để phòng tránh tác hại do ánh sáng quá mạnh gây ra cho mắt</a:t>
              </a:r>
              <a:endPara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60DE056-26E4-21DC-A041-913D5B38FD30}"/>
              </a:ext>
            </a:extLst>
          </p:cNvPr>
          <p:cNvGrpSpPr/>
          <p:nvPr/>
        </p:nvGrpSpPr>
        <p:grpSpPr>
          <a:xfrm>
            <a:off x="-383747" y="1730072"/>
            <a:ext cx="9903722" cy="4961217"/>
            <a:chOff x="-383747" y="2220818"/>
            <a:chExt cx="9903721" cy="5970682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85E6C6A7-6849-B925-5A02-0EBCFE384DBD}"/>
                </a:ext>
              </a:extLst>
            </p:cNvPr>
            <p:cNvGrpSpPr/>
            <p:nvPr/>
          </p:nvGrpSpPr>
          <p:grpSpPr>
            <a:xfrm>
              <a:off x="-383747" y="2220818"/>
              <a:ext cx="9903721" cy="5970682"/>
              <a:chOff x="0" y="-60432"/>
              <a:chExt cx="2143706" cy="1629146"/>
            </a:xfrm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C79DCA02-DC91-1726-9772-CBA68EACA38A}"/>
                  </a:ext>
                </a:extLst>
              </p:cNvPr>
              <p:cNvSpPr/>
              <p:nvPr/>
            </p:nvSpPr>
            <p:spPr>
              <a:xfrm>
                <a:off x="124160" y="-60432"/>
                <a:ext cx="2019546" cy="1629146"/>
              </a:xfrm>
              <a:custGeom>
                <a:avLst/>
                <a:gdLst/>
                <a:ahLst/>
                <a:cxnLst/>
                <a:rect l="l" t="t" r="r" b="b"/>
                <a:pathLst>
                  <a:path w="2019546" h="1629146">
                    <a:moveTo>
                      <a:pt x="51492" y="0"/>
                    </a:moveTo>
                    <a:lnTo>
                      <a:pt x="1968054" y="0"/>
                    </a:lnTo>
                    <a:cubicBezTo>
                      <a:pt x="1981710" y="0"/>
                      <a:pt x="1994807" y="5425"/>
                      <a:pt x="2004464" y="15082"/>
                    </a:cubicBezTo>
                    <a:cubicBezTo>
                      <a:pt x="2014120" y="24738"/>
                      <a:pt x="2019546" y="37835"/>
                      <a:pt x="2019546" y="51492"/>
                    </a:cubicBezTo>
                    <a:lnTo>
                      <a:pt x="2019546" y="1577654"/>
                    </a:lnTo>
                    <a:cubicBezTo>
                      <a:pt x="2019546" y="1591311"/>
                      <a:pt x="2014120" y="1604408"/>
                      <a:pt x="2004464" y="1614064"/>
                    </a:cubicBezTo>
                    <a:cubicBezTo>
                      <a:pt x="1994807" y="1623721"/>
                      <a:pt x="1981710" y="1629146"/>
                      <a:pt x="1968054" y="1629146"/>
                    </a:cubicBezTo>
                    <a:lnTo>
                      <a:pt x="51492" y="1629146"/>
                    </a:lnTo>
                    <a:cubicBezTo>
                      <a:pt x="37835" y="1629146"/>
                      <a:pt x="24738" y="1623721"/>
                      <a:pt x="15082" y="1614064"/>
                    </a:cubicBezTo>
                    <a:cubicBezTo>
                      <a:pt x="5425" y="1604408"/>
                      <a:pt x="0" y="1591311"/>
                      <a:pt x="0" y="1577654"/>
                    </a:cubicBezTo>
                    <a:lnTo>
                      <a:pt x="0" y="51492"/>
                    </a:lnTo>
                    <a:cubicBezTo>
                      <a:pt x="0" y="37835"/>
                      <a:pt x="5425" y="24738"/>
                      <a:pt x="15082" y="15082"/>
                    </a:cubicBezTo>
                    <a:cubicBezTo>
                      <a:pt x="24738" y="5425"/>
                      <a:pt x="37835" y="0"/>
                      <a:pt x="51492" y="0"/>
                    </a:cubicBezTo>
                    <a:close/>
                  </a:path>
                </a:pathLst>
              </a:custGeom>
              <a:solidFill>
                <a:srgbClr val="FFFFFF">
                  <a:alpha val="94902"/>
                </a:srgbClr>
              </a:solidFill>
            </p:spPr>
            <p:txBody>
              <a:bodyPr/>
              <a:lstStyle/>
              <a:p>
                <a:endParaRPr lang="en-GB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id="{4FE58115-0296-8B07-438F-76F3238DE9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A0DB3C-5A81-35B1-EC82-77E4101FA756}"/>
                </a:ext>
              </a:extLst>
            </p:cNvPr>
            <p:cNvSpPr txBox="1"/>
            <p:nvPr/>
          </p:nvSpPr>
          <p:spPr>
            <a:xfrm>
              <a:off x="474876" y="2544645"/>
              <a:ext cx="8620464" cy="4114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hộ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 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lâu</a:t>
              </a:r>
              <a:r>
                <a:rPr lang="en-US" sz="54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43A17095-10BC-BBEB-D35B-8829367A1757}"/>
              </a:ext>
            </a:extLst>
          </p:cNvPr>
          <p:cNvSpPr/>
          <p:nvPr/>
        </p:nvSpPr>
        <p:spPr>
          <a:xfrm flipH="1">
            <a:off x="11414105" y="3647273"/>
            <a:ext cx="4806155" cy="5199774"/>
          </a:xfrm>
          <a:custGeom>
            <a:avLst/>
            <a:gdLst/>
            <a:ahLst/>
            <a:cxnLst/>
            <a:rect l="l" t="t" r="r" b="b"/>
            <a:pathLst>
              <a:path w="9238092" h="8229600">
                <a:moveTo>
                  <a:pt x="0" y="0"/>
                </a:moveTo>
                <a:lnTo>
                  <a:pt x="9238092" y="0"/>
                </a:lnTo>
                <a:lnTo>
                  <a:pt x="92380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6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29" y="1698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18" b="-68518"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92CC452-10C0-D1D5-0BBE-B994546E3237}"/>
              </a:ext>
            </a:extLst>
          </p:cNvPr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B224B354-AD16-AA5F-2CD9-098AEAE6D606}"/>
              </a:ext>
            </a:extLst>
          </p:cNvPr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5">
            <a:extLst>
              <a:ext uri="{FF2B5EF4-FFF2-40B4-BE49-F238E27FC236}">
                <a16:creationId xmlns:a16="http://schemas.microsoft.com/office/drawing/2014/main" id="{DCD5EE12-DECE-FE6F-09F1-261E1F161BD4}"/>
              </a:ext>
            </a:extLst>
          </p:cNvPr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7">
            <a:extLst>
              <a:ext uri="{FF2B5EF4-FFF2-40B4-BE49-F238E27FC236}">
                <a16:creationId xmlns:a16="http://schemas.microsoft.com/office/drawing/2014/main" id="{88F142D7-62DD-BE65-94EE-5ED56825AB35}"/>
              </a:ext>
            </a:extLst>
          </p:cNvPr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428AD8F-4AEB-B3F8-079B-F45C66820D76}"/>
              </a:ext>
            </a:extLst>
          </p:cNvPr>
          <p:cNvSpPr/>
          <p:nvPr/>
        </p:nvSpPr>
        <p:spPr>
          <a:xfrm rot="9807132">
            <a:off x="-423649" y="214590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5AA22AD8-04D9-16C3-3DD9-08197819952F}"/>
              </a:ext>
            </a:extLst>
          </p:cNvPr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1">
            <a:extLst>
              <a:ext uri="{FF2B5EF4-FFF2-40B4-BE49-F238E27FC236}">
                <a16:creationId xmlns:a16="http://schemas.microsoft.com/office/drawing/2014/main" id="{BC07671A-9CC3-F825-3B8B-E7A13ACBAFCB}"/>
              </a:ext>
            </a:extLst>
          </p:cNvPr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329CE71B-6C55-C3CC-47AD-8AF9A343A482}"/>
              </a:ext>
            </a:extLst>
          </p:cNvPr>
          <p:cNvSpPr/>
          <p:nvPr/>
        </p:nvSpPr>
        <p:spPr>
          <a:xfrm>
            <a:off x="16365326" y="50218"/>
            <a:ext cx="1841031" cy="1966341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2C95BE-51DE-F90C-886E-6C79A66B4665}"/>
              </a:ext>
            </a:extLst>
          </p:cNvPr>
          <p:cNvGrpSpPr/>
          <p:nvPr/>
        </p:nvGrpSpPr>
        <p:grpSpPr>
          <a:xfrm>
            <a:off x="9730969" y="336447"/>
            <a:ext cx="7014380" cy="4426419"/>
            <a:chOff x="9294409" y="339491"/>
            <a:chExt cx="7014380" cy="4426419"/>
          </a:xfrm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id="{68699207-A783-CD5D-3062-D6303220CCC9}"/>
                </a:ext>
              </a:extLst>
            </p:cNvPr>
            <p:cNvSpPr/>
            <p:nvPr/>
          </p:nvSpPr>
          <p:spPr>
            <a:xfrm rot="20890733" flipH="1">
              <a:off x="9294409" y="339491"/>
              <a:ext cx="7014380" cy="4426419"/>
            </a:xfrm>
            <a:prstGeom prst="cloudCallout">
              <a:avLst>
                <a:gd name="adj1" fmla="val -16078"/>
                <a:gd name="adj2" fmla="val 1018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80A4D9-1313-A8E6-8E67-8F2C4EC728A6}"/>
                </a:ext>
              </a:extLst>
            </p:cNvPr>
            <p:cNvSpPr txBox="1"/>
            <p:nvPr/>
          </p:nvSpPr>
          <p:spPr>
            <a:xfrm>
              <a:off x="9845875" y="985659"/>
              <a:ext cx="584319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việc không nên để phòng tránh tác hại do ánh sáng quá mạnh gây ra cho mắt</a:t>
              </a:r>
              <a:endParaRPr lang="en-US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D51D88-E372-238C-E6FD-31107281A619}"/>
              </a:ext>
            </a:extLst>
          </p:cNvPr>
          <p:cNvGrpSpPr/>
          <p:nvPr/>
        </p:nvGrpSpPr>
        <p:grpSpPr>
          <a:xfrm>
            <a:off x="-383747" y="2220818"/>
            <a:ext cx="9903721" cy="5970682"/>
            <a:chOff x="-383747" y="2220818"/>
            <a:chExt cx="9903721" cy="5970682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85E6C6A7-6849-B925-5A02-0EBCFE384DBD}"/>
                </a:ext>
              </a:extLst>
            </p:cNvPr>
            <p:cNvGrpSpPr/>
            <p:nvPr/>
          </p:nvGrpSpPr>
          <p:grpSpPr>
            <a:xfrm>
              <a:off x="-383747" y="2220818"/>
              <a:ext cx="9903721" cy="5970682"/>
              <a:chOff x="0" y="-60432"/>
              <a:chExt cx="2143706" cy="1629146"/>
            </a:xfrm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C79DCA02-DC91-1726-9772-CBA68EACA38A}"/>
                  </a:ext>
                </a:extLst>
              </p:cNvPr>
              <p:cNvSpPr/>
              <p:nvPr/>
            </p:nvSpPr>
            <p:spPr>
              <a:xfrm>
                <a:off x="124160" y="-60432"/>
                <a:ext cx="2019546" cy="1629146"/>
              </a:xfrm>
              <a:custGeom>
                <a:avLst/>
                <a:gdLst/>
                <a:ahLst/>
                <a:cxnLst/>
                <a:rect l="l" t="t" r="r" b="b"/>
                <a:pathLst>
                  <a:path w="2019546" h="1629146">
                    <a:moveTo>
                      <a:pt x="51492" y="0"/>
                    </a:moveTo>
                    <a:lnTo>
                      <a:pt x="1968054" y="0"/>
                    </a:lnTo>
                    <a:cubicBezTo>
                      <a:pt x="1981710" y="0"/>
                      <a:pt x="1994807" y="5425"/>
                      <a:pt x="2004464" y="15082"/>
                    </a:cubicBezTo>
                    <a:cubicBezTo>
                      <a:pt x="2014120" y="24738"/>
                      <a:pt x="2019546" y="37835"/>
                      <a:pt x="2019546" y="51492"/>
                    </a:cubicBezTo>
                    <a:lnTo>
                      <a:pt x="2019546" y="1577654"/>
                    </a:lnTo>
                    <a:cubicBezTo>
                      <a:pt x="2019546" y="1591311"/>
                      <a:pt x="2014120" y="1604408"/>
                      <a:pt x="2004464" y="1614064"/>
                    </a:cubicBezTo>
                    <a:cubicBezTo>
                      <a:pt x="1994807" y="1623721"/>
                      <a:pt x="1981710" y="1629146"/>
                      <a:pt x="1968054" y="1629146"/>
                    </a:cubicBezTo>
                    <a:lnTo>
                      <a:pt x="51492" y="1629146"/>
                    </a:lnTo>
                    <a:cubicBezTo>
                      <a:pt x="37835" y="1629146"/>
                      <a:pt x="24738" y="1623721"/>
                      <a:pt x="15082" y="1614064"/>
                    </a:cubicBezTo>
                    <a:cubicBezTo>
                      <a:pt x="5425" y="1604408"/>
                      <a:pt x="0" y="1591311"/>
                      <a:pt x="0" y="1577654"/>
                    </a:cubicBezTo>
                    <a:lnTo>
                      <a:pt x="0" y="51492"/>
                    </a:lnTo>
                    <a:cubicBezTo>
                      <a:pt x="0" y="37835"/>
                      <a:pt x="5425" y="24738"/>
                      <a:pt x="15082" y="15082"/>
                    </a:cubicBezTo>
                    <a:cubicBezTo>
                      <a:pt x="24738" y="5425"/>
                      <a:pt x="37835" y="0"/>
                      <a:pt x="51492" y="0"/>
                    </a:cubicBezTo>
                    <a:close/>
                  </a:path>
                </a:pathLst>
              </a:custGeom>
              <a:solidFill>
                <a:srgbClr val="FFFFFF">
                  <a:alpha val="94902"/>
                </a:srgbClr>
              </a:solidFill>
            </p:spPr>
            <p:txBody>
              <a:bodyPr/>
              <a:lstStyle/>
              <a:p>
                <a:endParaRPr lang="en-GB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TextBox 6">
                <a:extLst>
                  <a:ext uri="{FF2B5EF4-FFF2-40B4-BE49-F238E27FC236}">
                    <a16:creationId xmlns:a16="http://schemas.microsoft.com/office/drawing/2014/main" id="{4FE58115-0296-8B07-438F-76F3238DE9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A0DB3C-5A81-35B1-EC82-77E4101FA756}"/>
                </a:ext>
              </a:extLst>
            </p:cNvPr>
            <p:cNvSpPr txBox="1"/>
            <p:nvPr/>
          </p:nvSpPr>
          <p:spPr>
            <a:xfrm>
              <a:off x="398676" y="2789009"/>
              <a:ext cx="8745324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Nhìn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trực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hộ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 </a:t>
              </a:r>
              <a:endPara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lâu</a:t>
              </a:r>
              <a:r>
                <a:rPr lang="en-US" sz="6000" b="1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Freeform 3">
            <a:extLst>
              <a:ext uri="{FF2B5EF4-FFF2-40B4-BE49-F238E27FC236}">
                <a16:creationId xmlns:a16="http://schemas.microsoft.com/office/drawing/2014/main" id="{43A17095-10BC-BBEB-D35B-8829367A1757}"/>
              </a:ext>
            </a:extLst>
          </p:cNvPr>
          <p:cNvSpPr/>
          <p:nvPr/>
        </p:nvSpPr>
        <p:spPr>
          <a:xfrm flipH="1">
            <a:off x="11448052" y="3826933"/>
            <a:ext cx="4806155" cy="5199774"/>
          </a:xfrm>
          <a:custGeom>
            <a:avLst/>
            <a:gdLst/>
            <a:ahLst/>
            <a:cxnLst/>
            <a:rect l="l" t="t" r="r" b="b"/>
            <a:pathLst>
              <a:path w="9238092" h="8229600">
                <a:moveTo>
                  <a:pt x="0" y="0"/>
                </a:moveTo>
                <a:lnTo>
                  <a:pt x="9238092" y="0"/>
                </a:lnTo>
                <a:lnTo>
                  <a:pt x="92380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E86C787-FE26-6C0A-FDC0-4445907E017B}"/>
              </a:ext>
            </a:extLst>
          </p:cNvPr>
          <p:cNvSpPr/>
          <p:nvPr/>
        </p:nvSpPr>
        <p:spPr>
          <a:xfrm rot="480260">
            <a:off x="-2738756" y="8168808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682CE56C-E923-AF24-709E-73C4CDA4A057}"/>
              </a:ext>
            </a:extLst>
          </p:cNvPr>
          <p:cNvSpPr/>
          <p:nvPr/>
        </p:nvSpPr>
        <p:spPr>
          <a:xfrm rot="-558072">
            <a:off x="17625481" y="8977742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642</Words>
  <Application>Microsoft Office PowerPoint</Application>
  <PresentationFormat>Custom</PresentationFormat>
  <Paragraphs>74</Paragraphs>
  <Slides>21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UVN Banh Mi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oanh bùi</cp:lastModifiedBy>
  <cp:revision>2</cp:revision>
  <dcterms:created xsi:type="dcterms:W3CDTF">2006-08-16T00:00:00Z</dcterms:created>
  <dcterms:modified xsi:type="dcterms:W3CDTF">2023-09-05T12:18:45Z</dcterms:modified>
  <dc:identifier>DAFs4EQyU7A</dc:identifier>
</cp:coreProperties>
</file>