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1" r:id="rId1"/>
    <p:sldMasterId id="2147483799" r:id="rId2"/>
    <p:sldMasterId id="2147483817" r:id="rId3"/>
    <p:sldMasterId id="2147483829" r:id="rId4"/>
  </p:sldMasterIdLst>
  <p:notesMasterIdLst>
    <p:notesMasterId r:id="rId15"/>
  </p:notesMasterIdLst>
  <p:sldIdLst>
    <p:sldId id="362" r:id="rId5"/>
    <p:sldId id="338" r:id="rId6"/>
    <p:sldId id="363" r:id="rId7"/>
    <p:sldId id="340" r:id="rId8"/>
    <p:sldId id="358" r:id="rId9"/>
    <p:sldId id="356" r:id="rId10"/>
    <p:sldId id="360" r:id="rId11"/>
    <p:sldId id="361" r:id="rId12"/>
    <p:sldId id="357" r:id="rId13"/>
    <p:sldId id="35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9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4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69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4436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8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03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312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3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12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4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64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D4A95B-A2EE-4A05-AAA4-26EB5C0C3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D1DCBB-0E2A-423F-9EC0-C6B3BF6F5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BF52CC-2BC6-4AB1-BCAB-350D61BA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7C6A83-2FAC-49BE-BA43-47D303F3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353001-C4C8-4AF4-A570-578F6809C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23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4E59FB-B0FB-4B91-BAA4-8A2B4BF4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5E38610-DDFA-4279-9F84-F7A774E54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C1CA5A-2E98-457E-87A0-CC5C4520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7353AE-4717-4A19-A092-2AB24186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BE0F39-9379-4C49-A45C-94131DCF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8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4F9693-2AE5-49DC-A41B-CD933973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2C826D2-EECB-4D35-99E7-6945EDFB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A4F2A4-96F2-4CE4-8DFD-C2EBB2C71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DE370-A157-49E3-8266-480CC3B3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01351A-0C07-4BF6-892D-BEB9E598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16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5AA989-C6FB-4717-A7DF-929C4D20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69EEFBE-C1B4-47CA-A147-C7F338EA9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E108C9-EF24-40C6-8CA8-16FF1CFAA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A1DAAE4-E875-4810-A4A7-D34F9E84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CC44E76-174A-4DD4-8F86-81C57CB4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88F105B-A7AF-4722-A2FB-A746353F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36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35EDB5-4FF4-484F-B5D5-03AE65F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0B4FEDF-26CD-4007-8691-D8819C7E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4D78A05-F764-4BEA-BA0D-105840F74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463B882-26A0-479F-BF02-D17183507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9BD6FE2-893D-4A97-BEF5-4725F5420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5D5197B-5D6E-4923-9AAA-74F506D4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3E8FBB7-6742-4A64-8429-3DB1F8190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61B109C-E751-4C32-9188-CFB7C0FB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27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83FF2C-241D-40F2-B4A6-997AC04A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A653532-C072-4CB7-88F3-FA731F5F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08C3C1-29B0-4647-ABAB-61DBD95A3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D0EA398-2FDE-462B-B9B9-9B07C675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29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8AE426-D638-41D5-8942-BEDC8A8D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3DEEE10-9281-451D-8BA0-630A28CD2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3094853-C052-4F18-80B9-A0DA70B5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2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E25493-4A7A-4F39-A909-B1559123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71B30B8-8BB5-44E7-9713-292673EB9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6973A7-5E97-4E4B-B133-C1AC26313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4C059C-0EA2-422A-BD72-949CC646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F1535E-9AEC-4667-A8D1-6A91E8FC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EEC5B92-6988-4F95-A571-7375D815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26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5BBAA4-39CC-47FC-A08A-42F246C7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72051A1-94E5-4E01-91FD-F54215993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8F862DD-D102-445D-A7AA-948E3EFA4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86DAFB5-3BAA-46FA-AD64-B670A9FA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9166986-08BB-45DA-B2EC-6B5F2A23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65CA58D-1ECB-45F0-9ADA-3471966D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37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C60D76-8AFD-470A-A435-F0B780E4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5E391FD-DF6F-4E4A-997E-EC693C4EA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F90194-2D9B-4B08-B6D6-73C5A5AD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5515FCD-E25B-4EF5-B7A5-1579A08B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1961EE-ADB9-42AC-8AE7-97B412F9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95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C9DF566-530E-45EA-BB85-41497736B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E254353-5EA4-4265-9FCD-BF7919178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0F8FBC-A255-4D9B-8680-838A1A981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AB225A-CF50-458A-98CB-8B21B66C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F1267E-BFFA-4B6A-85AA-136D849D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1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6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466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D4A95B-A2EE-4A05-AAA4-26EB5C0C3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AD1DCBB-0E2A-423F-9EC0-C6B3BF6F5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BF52CC-2BC6-4AB1-BCAB-350D61BA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7C6A83-2FAC-49BE-BA43-47D303F3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353001-C4C8-4AF4-A570-578F6809C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74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4E59FB-B0FB-4B91-BAA4-8A2B4BF4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5E38610-DDFA-4279-9F84-F7A774E54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C1CA5A-2E98-457E-87A0-CC5C4520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7353AE-4717-4A19-A092-2AB24186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BE0F39-9379-4C49-A45C-94131DCF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779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4F9693-2AE5-49DC-A41B-CD933973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2C826D2-EECB-4D35-99E7-6945EDFB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3A4F2A4-96F2-4CE4-8DFD-C2EBB2C71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DE370-A157-49E3-8266-480CC3B36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01351A-0C07-4BF6-892D-BEB9E598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09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5AA989-C6FB-4717-A7DF-929C4D20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69EEFBE-C1B4-47CA-A147-C7F338EA9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E108C9-EF24-40C6-8CA8-16FF1CFAA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A1DAAE4-E875-4810-A4A7-D34F9E84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CC44E76-174A-4DD4-8F86-81C57CB4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88F105B-A7AF-4722-A2FB-A746353F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31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35EDB5-4FF4-484F-B5D5-03AE65FC9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0B4FEDF-26CD-4007-8691-D8819C7E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4D78A05-F764-4BEA-BA0D-105840F74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463B882-26A0-479F-BF02-D17183507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9BD6FE2-893D-4A97-BEF5-4725F5420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5D5197B-5D6E-4923-9AAA-74F506D4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3E8FBB7-6742-4A64-8429-3DB1F8190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61B109C-E751-4C32-9188-CFB7C0FB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66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83FF2C-241D-40F2-B4A6-997AC04A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A653532-C072-4CB7-88F3-FA731F5F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08C3C1-29B0-4647-ABAB-61DBD95A3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D0EA398-2FDE-462B-B9B9-9B07C675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36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8AE426-D638-41D5-8942-BEDC8A8D8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3DEEE10-9281-451D-8BA0-630A28CD2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3094853-C052-4F18-80B9-A0DA70B5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31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8E25493-4A7A-4F39-A909-B1559123E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71B30B8-8BB5-44E7-9713-292673EB9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76973A7-5E97-4E4B-B133-C1AC26313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4C059C-0EA2-422A-BD72-949CC646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F1535E-9AEC-4667-A8D1-6A91E8FC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EEC5B92-6988-4F95-A571-7375D815C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01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5BBAA4-39CC-47FC-A08A-42F246C7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72051A1-94E5-4E01-91FD-F54215993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8F862DD-D102-445D-A7AA-948E3EFA4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86DAFB5-3BAA-46FA-AD64-B670A9FA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9166986-08BB-45DA-B2EC-6B5F2A23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65CA58D-1ECB-45F0-9ADA-3471966D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51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C60D76-8AFD-470A-A435-F0B780E4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5E391FD-DF6F-4E4A-997E-EC693C4EA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F90194-2D9B-4B08-B6D6-73C5A5AD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5515FCD-E25B-4EF5-B7A5-1579A08B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1961EE-ADB9-42AC-8AE7-97B412F98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6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06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C9DF566-530E-45EA-BB85-41497736B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E254353-5EA4-4265-9FCD-BF7919178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0F8FBC-A255-4D9B-8680-838A1A981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AB225A-CF50-458A-98CB-8B21B66CF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F1267E-BFFA-4B6A-85AA-136D849D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2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16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6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8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8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1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2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2024/11/17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0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3858263-23A2-4314-B444-442BE5FD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C206B2-7438-40C6-A0CD-D696F9477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A05490-D53B-44E9-BD51-5D19BDB72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C8D33E-9796-4218-B149-8A1E2A0C4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CC7809-A970-439D-AD5D-7047EA3E7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8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3858263-23A2-4314-B444-442BE5FD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C206B2-7438-40C6-A0CD-D696F9477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A05490-D53B-44E9-BD51-5D19BDB72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8D99D-5B18-4116-8420-BC85EF7C4C1B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C8D33E-9796-4218-B149-8A1E2A0C4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CC7809-A970-439D-AD5D-7047EA3E7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B9BCA-FA5C-4602-AFE1-25D51D36857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334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1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.m4a"/><Relationship Id="rId7" Type="http://schemas.openxmlformats.org/officeDocument/2006/relationships/image" Target="../media/image21.png"/><Relationship Id="rId2" Type="http://schemas.microsoft.com/office/2007/relationships/media" Target="../media/media2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7596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FF96957-C687-4496-8C15-5433401FDC08}"/>
              </a:ext>
            </a:extLst>
          </p:cNvPr>
          <p:cNvSpPr/>
          <p:nvPr/>
        </p:nvSpPr>
        <p:spPr>
          <a:xfrm>
            <a:off x="3036916" y="499348"/>
            <a:ext cx="6118167" cy="5815925"/>
          </a:xfrm>
          <a:prstGeom prst="ellipse">
            <a:avLst/>
          </a:prstGeom>
          <a:noFill/>
          <a:ln w="3270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E4FB9125-F7DC-4782-A1A4-E75E2DE6E535}"/>
              </a:ext>
            </a:extLst>
          </p:cNvPr>
          <p:cNvSpPr/>
          <p:nvPr/>
        </p:nvSpPr>
        <p:spPr>
          <a:xfrm>
            <a:off x="3557847" y="864524"/>
            <a:ext cx="5087389" cy="5037512"/>
          </a:xfrm>
          <a:prstGeom prst="ellipse">
            <a:avLst/>
          </a:prstGeom>
          <a:noFill/>
          <a:ln w="857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64674309-B2E7-4B89-AE2A-7E7A9C561C19}"/>
              </a:ext>
            </a:extLst>
          </p:cNvPr>
          <p:cNvSpPr/>
          <p:nvPr/>
        </p:nvSpPr>
        <p:spPr>
          <a:xfrm>
            <a:off x="3872753" y="1277472"/>
            <a:ext cx="4437529" cy="4101352"/>
          </a:xfrm>
          <a:prstGeom prst="ellipse">
            <a:avLst/>
          </a:prstGeom>
          <a:noFill/>
          <a:ln w="3270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C80E66F0-B5E2-44C8-9E27-EB3DBC671AFD}"/>
              </a:ext>
            </a:extLst>
          </p:cNvPr>
          <p:cNvSpPr/>
          <p:nvPr/>
        </p:nvSpPr>
        <p:spPr>
          <a:xfrm>
            <a:off x="2381521" y="-150125"/>
            <a:ext cx="7513106" cy="7287904"/>
          </a:xfrm>
          <a:prstGeom prst="ellipse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ABD541A-D84A-4EE5-87E6-5C17F5D25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666">
            <a:off x="9665058" y="462454"/>
            <a:ext cx="2189995" cy="2189995"/>
          </a:xfrm>
          <a:prstGeom prst="rect">
            <a:avLst/>
          </a:prstGeom>
        </p:spPr>
      </p:pic>
      <p:pic>
        <p:nvPicPr>
          <p:cNvPr id="12" name="Hình ảnh 11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C34F7C2-718E-444D-97E8-7AE4DED16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8753">
            <a:off x="420676" y="4199902"/>
            <a:ext cx="1481510" cy="1481510"/>
          </a:xfrm>
          <a:prstGeom prst="rect">
            <a:avLst/>
          </a:prstGeom>
        </p:spPr>
      </p:pic>
      <p:pic>
        <p:nvPicPr>
          <p:cNvPr id="13" name="Hình ảnh 1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A674D32-F3E5-4C76-AE8B-C6DFCB456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436">
            <a:off x="521110" y="631748"/>
            <a:ext cx="1791068" cy="179106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76A64F2-DBDC-4874-AE88-699A6E642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598">
            <a:off x="9992617" y="4419978"/>
            <a:ext cx="1460868" cy="1460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F19965-9C5E-9A17-FAA4-037D5C5AD556}"/>
              </a:ext>
            </a:extLst>
          </p:cNvPr>
          <p:cNvSpPr txBox="1"/>
          <p:nvPr/>
        </p:nvSpPr>
        <p:spPr>
          <a:xfrm>
            <a:off x="4135701" y="2339665"/>
            <a:ext cx="37583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411671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6">
            <a:extLst>
              <a:ext uri="{FF2B5EF4-FFF2-40B4-BE49-F238E27FC236}">
                <a16:creationId xmlns:a16="http://schemas.microsoft.com/office/drawing/2014/main" id="{810D3824-5A32-051C-58CB-25F6651777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562755" y="1264306"/>
            <a:ext cx="9341560" cy="5033410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58131FE9-78B0-874A-8184-FF1E3F4B8A7C}"/>
              </a:ext>
            </a:extLst>
          </p:cNvPr>
          <p:cNvGrpSpPr/>
          <p:nvPr/>
        </p:nvGrpSpPr>
        <p:grpSpPr>
          <a:xfrm>
            <a:off x="794" y="5736109"/>
            <a:ext cx="12202134" cy="1123217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5C1B6CE6-A08F-650F-6B00-0D9140CFB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3B86C9D3-529F-09D1-A6AA-80F011C32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A_图片 3">
            <a:extLst>
              <a:ext uri="{FF2B5EF4-FFF2-40B4-BE49-F238E27FC236}">
                <a16:creationId xmlns:a16="http://schemas.microsoft.com/office/drawing/2014/main" id="{864AEA83-9B09-3534-4812-C1B3F2C7448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092" y="2839036"/>
            <a:ext cx="3713472" cy="3713472"/>
          </a:xfrm>
          <a:prstGeom prst="rect">
            <a:avLst/>
          </a:prstGeom>
        </p:spPr>
      </p:pic>
      <p:pic>
        <p:nvPicPr>
          <p:cNvPr id="7" name="图片 36">
            <a:extLst>
              <a:ext uri="{FF2B5EF4-FFF2-40B4-BE49-F238E27FC236}">
                <a16:creationId xmlns:a16="http://schemas.microsoft.com/office/drawing/2014/main" id="{CA2CFF45-D951-C3DF-F92C-A8823AB6A9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2791" y="2030318"/>
            <a:ext cx="2448413" cy="4924538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367A5E17-14A9-F28C-C604-195987EB80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203" y="448"/>
            <a:ext cx="2052477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D8A25B-78AE-6FD2-CB0C-E8BA3A242C4D}"/>
              </a:ext>
            </a:extLst>
          </p:cNvPr>
          <p:cNvSpPr txBox="1"/>
          <p:nvPr/>
        </p:nvSpPr>
        <p:spPr>
          <a:xfrm>
            <a:off x="2589528" y="2767391"/>
            <a:ext cx="6742177" cy="1323219"/>
          </a:xfrm>
          <a:prstGeom prst="rect">
            <a:avLst/>
          </a:prstGeom>
          <a:noFill/>
        </p:spPr>
        <p:txBody>
          <a:bodyPr wrap="square" lIns="91379" tIns="45690" rIns="91379" bIns="4569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 defTabSz="457200"/>
            <a:r>
              <a:rPr lang="en-US" sz="7999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7999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999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lang="en-US" sz="7999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02252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3">
            <a:extLst>
              <a:ext uri="{FF2B5EF4-FFF2-40B4-BE49-F238E27FC236}">
                <a16:creationId xmlns:a16="http://schemas.microsoft.com/office/drawing/2014/main" id="{58131FE9-78B0-874A-8184-FF1E3F4B8A7C}"/>
              </a:ext>
            </a:extLst>
          </p:cNvPr>
          <p:cNvGrpSpPr/>
          <p:nvPr/>
        </p:nvGrpSpPr>
        <p:grpSpPr>
          <a:xfrm>
            <a:off x="794" y="5736109"/>
            <a:ext cx="12202134" cy="1123217"/>
            <a:chOff x="-17585" y="5729324"/>
            <a:chExt cx="12203723" cy="1123362"/>
          </a:xfrm>
        </p:grpSpPr>
        <p:pic>
          <p:nvPicPr>
            <p:cNvPr id="4" name="图片 24">
              <a:extLst>
                <a:ext uri="{FF2B5EF4-FFF2-40B4-BE49-F238E27FC236}">
                  <a16:creationId xmlns:a16="http://schemas.microsoft.com/office/drawing/2014/main" id="{5C1B6CE6-A08F-650F-6B00-0D9140CFB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25">
              <a:extLst>
                <a:ext uri="{FF2B5EF4-FFF2-40B4-BE49-F238E27FC236}">
                  <a16:creationId xmlns:a16="http://schemas.microsoft.com/office/drawing/2014/main" id="{3B86C9D3-529F-09D1-A6AA-80F011C32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6" name="PA_图片 3">
            <a:extLst>
              <a:ext uri="{FF2B5EF4-FFF2-40B4-BE49-F238E27FC236}">
                <a16:creationId xmlns:a16="http://schemas.microsoft.com/office/drawing/2014/main" id="{864AEA83-9B09-3534-4812-C1B3F2C744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092" y="2839036"/>
            <a:ext cx="3713472" cy="3713472"/>
          </a:xfrm>
          <a:prstGeom prst="rect">
            <a:avLst/>
          </a:prstGeom>
        </p:spPr>
      </p:pic>
      <p:pic>
        <p:nvPicPr>
          <p:cNvPr id="7" name="图片 36">
            <a:extLst>
              <a:ext uri="{FF2B5EF4-FFF2-40B4-BE49-F238E27FC236}">
                <a16:creationId xmlns:a16="http://schemas.microsoft.com/office/drawing/2014/main" id="{CA2CFF45-D951-C3DF-F92C-A8823AB6A9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2791" y="2030318"/>
            <a:ext cx="2448413" cy="4924538"/>
          </a:xfrm>
          <a:prstGeom prst="rect">
            <a:avLst/>
          </a:prstGeom>
        </p:spPr>
      </p:pic>
      <p:pic>
        <p:nvPicPr>
          <p:cNvPr id="8" name="图片 37">
            <a:extLst>
              <a:ext uri="{FF2B5EF4-FFF2-40B4-BE49-F238E27FC236}">
                <a16:creationId xmlns:a16="http://schemas.microsoft.com/office/drawing/2014/main" id="{367A5E17-14A9-F28C-C604-195987EB80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203" y="448"/>
            <a:ext cx="2052477" cy="225468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7716967065269067585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" y="448"/>
            <a:ext cx="12239886" cy="655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97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4217355"/>
            <a:ext cx="12192000" cy="2677515"/>
            <a:chOff x="0" y="3163016"/>
            <a:chExt cx="9144000" cy="200813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4759" y="29598"/>
            <a:ext cx="7742620" cy="4552878"/>
          </a:xfrm>
          <a:prstGeom prst="rect">
            <a:avLst/>
          </a:prstGeom>
        </p:spPr>
      </p:pic>
      <p:pic>
        <p:nvPicPr>
          <p:cNvPr id="4" name="Bản ghi Mới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1788" y="5792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9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5D60F14-AEB7-496E-A036-1263DE05C0D9}"/>
              </a:ext>
            </a:extLst>
          </p:cNvPr>
          <p:cNvSpPr/>
          <p:nvPr/>
        </p:nvSpPr>
        <p:spPr>
          <a:xfrm>
            <a:off x="716684" y="2158261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A4EF471-C044-45DA-97F1-53F3303110DF}"/>
              </a:ext>
            </a:extLst>
          </p:cNvPr>
          <p:cNvSpPr/>
          <p:nvPr/>
        </p:nvSpPr>
        <p:spPr>
          <a:xfrm>
            <a:off x="716684" y="3248389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AA1ED77-462E-4F4F-B42E-8217F2C409F2}"/>
              </a:ext>
            </a:extLst>
          </p:cNvPr>
          <p:cNvSpPr/>
          <p:nvPr/>
        </p:nvSpPr>
        <p:spPr>
          <a:xfrm>
            <a:off x="716684" y="4338517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9E62C33-B978-4D93-A92C-459F95418B4F}"/>
              </a:ext>
            </a:extLst>
          </p:cNvPr>
          <p:cNvSpPr/>
          <p:nvPr/>
        </p:nvSpPr>
        <p:spPr>
          <a:xfrm>
            <a:off x="716684" y="5531740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93C51BA-D0B3-4119-8089-A995D6987013}"/>
              </a:ext>
            </a:extLst>
          </p:cNvPr>
          <p:cNvSpPr txBox="1"/>
          <p:nvPr/>
        </p:nvSpPr>
        <p:spPr>
          <a:xfrm>
            <a:off x="2947229" y="2816772"/>
            <a:ext cx="340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FFC000">
                    <a:lumMod val="20000"/>
                    <a:lumOff val="80000"/>
                    <a:alpha val="0"/>
                  </a:srgbClr>
                </a:solidFill>
              </a:rPr>
              <a:t>Ghi chú Nội dung 1</a:t>
            </a:r>
          </a:p>
        </p:txBody>
      </p:sp>
      <p:pic>
        <p:nvPicPr>
          <p:cNvPr id="29" name="Hình ảnh 2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230E3141-AC3B-4157-9302-314B6A781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9059">
            <a:off x="4765064" y="2100309"/>
            <a:ext cx="774415" cy="774415"/>
          </a:xfrm>
          <a:prstGeom prst="rect">
            <a:avLst/>
          </a:prstGeom>
        </p:spPr>
      </p:pic>
      <p:sp>
        <p:nvSpPr>
          <p:cNvPr id="14" name="Hình chữ nhật 6">
            <a:extLst>
              <a:ext uri="{FF2B5EF4-FFF2-40B4-BE49-F238E27FC236}">
                <a16:creationId xmlns:a16="http://schemas.microsoft.com/office/drawing/2014/main" id="{D045BA03-D0DD-88F3-9349-8C56B6076095}"/>
              </a:ext>
            </a:extLst>
          </p:cNvPr>
          <p:cNvSpPr/>
          <p:nvPr/>
        </p:nvSpPr>
        <p:spPr>
          <a:xfrm>
            <a:off x="715963" y="2159000"/>
            <a:ext cx="4403725" cy="925513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28" name="Hình chữ nhật 9">
            <a:extLst>
              <a:ext uri="{FF2B5EF4-FFF2-40B4-BE49-F238E27FC236}">
                <a16:creationId xmlns:a16="http://schemas.microsoft.com/office/drawing/2014/main" id="{5A164EE6-435D-2876-1D3C-C52229A58F7E}"/>
              </a:ext>
            </a:extLst>
          </p:cNvPr>
          <p:cNvSpPr/>
          <p:nvPr/>
        </p:nvSpPr>
        <p:spPr>
          <a:xfrm>
            <a:off x="715963" y="3248025"/>
            <a:ext cx="4403725" cy="927100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30" name="Hình chữ nhật 10">
            <a:extLst>
              <a:ext uri="{FF2B5EF4-FFF2-40B4-BE49-F238E27FC236}">
                <a16:creationId xmlns:a16="http://schemas.microsoft.com/office/drawing/2014/main" id="{70760C62-28D4-73AC-FC3C-BC7D573C5B97}"/>
              </a:ext>
            </a:extLst>
          </p:cNvPr>
          <p:cNvSpPr/>
          <p:nvPr/>
        </p:nvSpPr>
        <p:spPr>
          <a:xfrm>
            <a:off x="715963" y="4338638"/>
            <a:ext cx="4403725" cy="927100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31" name="Hình chữ nhật 11">
            <a:extLst>
              <a:ext uri="{FF2B5EF4-FFF2-40B4-BE49-F238E27FC236}">
                <a16:creationId xmlns:a16="http://schemas.microsoft.com/office/drawing/2014/main" id="{C463F83E-A4C9-F5AD-E22D-7327C6DC4465}"/>
              </a:ext>
            </a:extLst>
          </p:cNvPr>
          <p:cNvSpPr/>
          <p:nvPr/>
        </p:nvSpPr>
        <p:spPr>
          <a:xfrm>
            <a:off x="715963" y="5532438"/>
            <a:ext cx="4403725" cy="925512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pic>
        <p:nvPicPr>
          <p:cNvPr id="44" name="Hình ảnh 2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831AE3-DA06-A8D2-4C6E-FB1EFA49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020">
            <a:off x="11264518" y="411477"/>
            <a:ext cx="919741" cy="8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8" y="1572749"/>
            <a:ext cx="6352902" cy="5029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62" y="1572748"/>
            <a:ext cx="5031342" cy="5029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5821" y="-7147"/>
            <a:ext cx="2456901" cy="245690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70969" y="132457"/>
            <a:ext cx="5469104" cy="9358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LẨU BĂNG CHUYỀN</a:t>
            </a:r>
          </a:p>
        </p:txBody>
      </p:sp>
    </p:spTree>
    <p:extLst>
      <p:ext uri="{BB962C8B-B14F-4D97-AF65-F5344CB8AC3E}">
        <p14:creationId xmlns:p14="http://schemas.microsoft.com/office/powerpoint/2010/main" val="2716241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5D60F14-AEB7-496E-A036-1263DE05C0D9}"/>
              </a:ext>
            </a:extLst>
          </p:cNvPr>
          <p:cNvSpPr/>
          <p:nvPr/>
        </p:nvSpPr>
        <p:spPr>
          <a:xfrm>
            <a:off x="716684" y="2158261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A4EF471-C044-45DA-97F1-53F3303110DF}"/>
              </a:ext>
            </a:extLst>
          </p:cNvPr>
          <p:cNvSpPr/>
          <p:nvPr/>
        </p:nvSpPr>
        <p:spPr>
          <a:xfrm>
            <a:off x="716684" y="3248389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AA1ED77-462E-4F4F-B42E-8217F2C409F2}"/>
              </a:ext>
            </a:extLst>
          </p:cNvPr>
          <p:cNvSpPr/>
          <p:nvPr/>
        </p:nvSpPr>
        <p:spPr>
          <a:xfrm>
            <a:off x="716684" y="4338517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9E62C33-B978-4D93-A92C-459F95418B4F}"/>
              </a:ext>
            </a:extLst>
          </p:cNvPr>
          <p:cNvSpPr/>
          <p:nvPr/>
        </p:nvSpPr>
        <p:spPr>
          <a:xfrm>
            <a:off x="716684" y="5531740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CC0A0B0-7823-4FAE-BE34-F0997F1B0E54}"/>
              </a:ext>
            </a:extLst>
          </p:cNvPr>
          <p:cNvSpPr txBox="1"/>
          <p:nvPr/>
        </p:nvSpPr>
        <p:spPr>
          <a:xfrm>
            <a:off x="834183" y="2358316"/>
            <a:ext cx="249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C000">
                    <a:lumMod val="50000"/>
                  </a:srgbClr>
                </a:solidFill>
              </a:rPr>
              <a:t>Nội dung 1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DFCFCF0-689B-4287-9214-7E0EA398A3DE}"/>
              </a:ext>
            </a:extLst>
          </p:cNvPr>
          <p:cNvSpPr txBox="1"/>
          <p:nvPr/>
        </p:nvSpPr>
        <p:spPr>
          <a:xfrm>
            <a:off x="857757" y="4540366"/>
            <a:ext cx="249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C000">
                    <a:lumMod val="50000"/>
                  </a:srgbClr>
                </a:solidFill>
              </a:rPr>
              <a:t>Nội dung 3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93C51BA-D0B3-4119-8089-A995D6987013}"/>
              </a:ext>
            </a:extLst>
          </p:cNvPr>
          <p:cNvSpPr txBox="1"/>
          <p:nvPr/>
        </p:nvSpPr>
        <p:spPr>
          <a:xfrm>
            <a:off x="2947229" y="2816772"/>
            <a:ext cx="340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FFC000">
                    <a:lumMod val="20000"/>
                    <a:lumOff val="80000"/>
                    <a:alpha val="0"/>
                  </a:srgbClr>
                </a:solidFill>
              </a:rPr>
              <a:t>Ghi chú Nội dung 1</a:t>
            </a:r>
          </a:p>
        </p:txBody>
      </p:sp>
      <p:pic>
        <p:nvPicPr>
          <p:cNvPr id="29" name="Hình ảnh 2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230E3141-AC3B-4157-9302-314B6A781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9059">
            <a:off x="4765064" y="2100309"/>
            <a:ext cx="774415" cy="774415"/>
          </a:xfrm>
          <a:prstGeom prst="rect">
            <a:avLst/>
          </a:prstGeom>
        </p:spPr>
      </p:pic>
      <p:sp>
        <p:nvSpPr>
          <p:cNvPr id="14" name="Hình chữ nhật 6">
            <a:extLst>
              <a:ext uri="{FF2B5EF4-FFF2-40B4-BE49-F238E27FC236}">
                <a16:creationId xmlns:a16="http://schemas.microsoft.com/office/drawing/2014/main" id="{D045BA03-D0DD-88F3-9349-8C56B6076095}"/>
              </a:ext>
            </a:extLst>
          </p:cNvPr>
          <p:cNvSpPr/>
          <p:nvPr/>
        </p:nvSpPr>
        <p:spPr>
          <a:xfrm>
            <a:off x="715963" y="2159000"/>
            <a:ext cx="4403725" cy="925513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28" name="Hình chữ nhật 9">
            <a:extLst>
              <a:ext uri="{FF2B5EF4-FFF2-40B4-BE49-F238E27FC236}">
                <a16:creationId xmlns:a16="http://schemas.microsoft.com/office/drawing/2014/main" id="{5A164EE6-435D-2876-1D3C-C52229A58F7E}"/>
              </a:ext>
            </a:extLst>
          </p:cNvPr>
          <p:cNvSpPr/>
          <p:nvPr/>
        </p:nvSpPr>
        <p:spPr>
          <a:xfrm>
            <a:off x="715963" y="3248025"/>
            <a:ext cx="4403725" cy="927100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30" name="Hình chữ nhật 10">
            <a:extLst>
              <a:ext uri="{FF2B5EF4-FFF2-40B4-BE49-F238E27FC236}">
                <a16:creationId xmlns:a16="http://schemas.microsoft.com/office/drawing/2014/main" id="{70760C62-28D4-73AC-FC3C-BC7D573C5B97}"/>
              </a:ext>
            </a:extLst>
          </p:cNvPr>
          <p:cNvSpPr/>
          <p:nvPr/>
        </p:nvSpPr>
        <p:spPr>
          <a:xfrm>
            <a:off x="715963" y="4338638"/>
            <a:ext cx="4403725" cy="927100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31" name="Hình chữ nhật 11">
            <a:extLst>
              <a:ext uri="{FF2B5EF4-FFF2-40B4-BE49-F238E27FC236}">
                <a16:creationId xmlns:a16="http://schemas.microsoft.com/office/drawing/2014/main" id="{C463F83E-A4C9-F5AD-E22D-7327C6DC4465}"/>
              </a:ext>
            </a:extLst>
          </p:cNvPr>
          <p:cNvSpPr/>
          <p:nvPr/>
        </p:nvSpPr>
        <p:spPr>
          <a:xfrm>
            <a:off x="715963" y="5532438"/>
            <a:ext cx="4403725" cy="925512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grpSp>
        <p:nvGrpSpPr>
          <p:cNvPr id="32" name="Nhóm 2">
            <a:extLst>
              <a:ext uri="{FF2B5EF4-FFF2-40B4-BE49-F238E27FC236}">
                <a16:creationId xmlns:a16="http://schemas.microsoft.com/office/drawing/2014/main" id="{645F37EF-3838-FC57-7FB9-82A1639DFA49}"/>
              </a:ext>
            </a:extLst>
          </p:cNvPr>
          <p:cNvGrpSpPr/>
          <p:nvPr/>
        </p:nvGrpSpPr>
        <p:grpSpPr>
          <a:xfrm>
            <a:off x="5119688" y="188259"/>
            <a:ext cx="7072312" cy="3143924"/>
            <a:chOff x="9202577" y="1097807"/>
            <a:chExt cx="2210549" cy="2638295"/>
          </a:xfrm>
          <a:solidFill>
            <a:srgbClr val="FFFFFF"/>
          </a:solidFill>
        </p:grpSpPr>
        <p:sp>
          <p:nvSpPr>
            <p:cNvPr id="33" name="Hình chữ nhật 16">
              <a:extLst>
                <a:ext uri="{FF2B5EF4-FFF2-40B4-BE49-F238E27FC236}">
                  <a16:creationId xmlns:a16="http://schemas.microsoft.com/office/drawing/2014/main" id="{F342AFEF-00F9-942D-C725-CEED31F7859C}"/>
                </a:ext>
              </a:extLst>
            </p:cNvPr>
            <p:cNvSpPr/>
            <p:nvPr/>
          </p:nvSpPr>
          <p:spPr>
            <a:xfrm>
              <a:off x="9318855" y="1207238"/>
              <a:ext cx="2094271" cy="25288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34" name="Hình chữ nhật 18">
              <a:extLst>
                <a:ext uri="{FF2B5EF4-FFF2-40B4-BE49-F238E27FC236}">
                  <a16:creationId xmlns:a16="http://schemas.microsoft.com/office/drawing/2014/main" id="{2029CFB8-4D1D-370B-2A63-1D9F31A3326B}"/>
                </a:ext>
              </a:extLst>
            </p:cNvPr>
            <p:cNvSpPr/>
            <p:nvPr/>
          </p:nvSpPr>
          <p:spPr>
            <a:xfrm>
              <a:off x="9202577" y="1097807"/>
              <a:ext cx="2094271" cy="2528864"/>
            </a:xfrm>
            <a:prstGeom prst="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Nhóm 12">
            <a:extLst>
              <a:ext uri="{FF2B5EF4-FFF2-40B4-BE49-F238E27FC236}">
                <a16:creationId xmlns:a16="http://schemas.microsoft.com/office/drawing/2014/main" id="{3B2AFA96-FC8B-D5D0-1B35-4E5E8CDCCBD5}"/>
              </a:ext>
            </a:extLst>
          </p:cNvPr>
          <p:cNvGrpSpPr/>
          <p:nvPr/>
        </p:nvGrpSpPr>
        <p:grpSpPr>
          <a:xfrm>
            <a:off x="472776" y="1176332"/>
            <a:ext cx="4001036" cy="4344851"/>
            <a:chOff x="9391135" y="3938065"/>
            <a:chExt cx="2210551" cy="2655924"/>
          </a:xfrm>
          <a:solidFill>
            <a:schemeClr val="bg1"/>
          </a:solidFill>
        </p:grpSpPr>
        <p:sp>
          <p:nvSpPr>
            <p:cNvPr id="36" name="Hình chữ nhật 15">
              <a:extLst>
                <a:ext uri="{FF2B5EF4-FFF2-40B4-BE49-F238E27FC236}">
                  <a16:creationId xmlns:a16="http://schemas.microsoft.com/office/drawing/2014/main" id="{A89B243E-A1F2-603A-D967-F8A8F07CDC53}"/>
                </a:ext>
              </a:extLst>
            </p:cNvPr>
            <p:cNvSpPr/>
            <p:nvPr/>
          </p:nvSpPr>
          <p:spPr>
            <a:xfrm>
              <a:off x="9507415" y="4065125"/>
              <a:ext cx="2094271" cy="252886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37" name="Hình chữ nhật 19">
              <a:extLst>
                <a:ext uri="{FF2B5EF4-FFF2-40B4-BE49-F238E27FC236}">
                  <a16:creationId xmlns:a16="http://schemas.microsoft.com/office/drawing/2014/main" id="{D9D92674-86BE-63CA-0397-B0EAE65F664B}"/>
                </a:ext>
              </a:extLst>
            </p:cNvPr>
            <p:cNvSpPr/>
            <p:nvPr/>
          </p:nvSpPr>
          <p:spPr>
            <a:xfrm>
              <a:off x="9391135" y="3938065"/>
              <a:ext cx="2094271" cy="2528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Nhóm 3">
            <a:extLst>
              <a:ext uri="{FF2B5EF4-FFF2-40B4-BE49-F238E27FC236}">
                <a16:creationId xmlns:a16="http://schemas.microsoft.com/office/drawing/2014/main" id="{B9A384D8-869B-8D72-ECC8-253BDF7F46EB}"/>
              </a:ext>
            </a:extLst>
          </p:cNvPr>
          <p:cNvGrpSpPr/>
          <p:nvPr/>
        </p:nvGrpSpPr>
        <p:grpSpPr>
          <a:xfrm>
            <a:off x="5152270" y="3594816"/>
            <a:ext cx="7039730" cy="3034583"/>
            <a:chOff x="6827573" y="4075537"/>
            <a:chExt cx="2210551" cy="263829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9" name="Hình chữ nhật 20">
              <a:extLst>
                <a:ext uri="{FF2B5EF4-FFF2-40B4-BE49-F238E27FC236}">
                  <a16:creationId xmlns:a16="http://schemas.microsoft.com/office/drawing/2014/main" id="{C5ECE053-7C17-B924-1918-8B50E224C272}"/>
                </a:ext>
              </a:extLst>
            </p:cNvPr>
            <p:cNvSpPr/>
            <p:nvPr/>
          </p:nvSpPr>
          <p:spPr>
            <a:xfrm>
              <a:off x="6943853" y="4184968"/>
              <a:ext cx="2094271" cy="2528864"/>
            </a:xfrm>
            <a:prstGeom prst="rect">
              <a:avLst/>
            </a:prstGeom>
            <a:grpFill/>
            <a:ln>
              <a:solidFill>
                <a:srgbClr val="F6A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40" name="Hình chữ nhật 21">
              <a:extLst>
                <a:ext uri="{FF2B5EF4-FFF2-40B4-BE49-F238E27FC236}">
                  <a16:creationId xmlns:a16="http://schemas.microsoft.com/office/drawing/2014/main" id="{9D1B5BCC-167F-D213-C72F-B6115E70C3EB}"/>
                </a:ext>
              </a:extLst>
            </p:cNvPr>
            <p:cNvSpPr/>
            <p:nvPr/>
          </p:nvSpPr>
          <p:spPr>
            <a:xfrm>
              <a:off x="6827573" y="4075537"/>
              <a:ext cx="2094271" cy="2528864"/>
            </a:xfrm>
            <a:prstGeom prst="rect">
              <a:avLst/>
            </a:prstGeom>
            <a:solidFill>
              <a:srgbClr val="F4F3F7"/>
            </a:solidFill>
            <a:ln>
              <a:solidFill>
                <a:srgbClr val="F6AE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</p:grpSp>
      <p:sp>
        <p:nvSpPr>
          <p:cNvPr id="41" name="Hộp Văn bản 22">
            <a:extLst>
              <a:ext uri="{FF2B5EF4-FFF2-40B4-BE49-F238E27FC236}">
                <a16:creationId xmlns:a16="http://schemas.microsoft.com/office/drawing/2014/main" id="{54B704F6-1E99-0F9C-5406-A3854A0FABDF}"/>
              </a:ext>
            </a:extLst>
          </p:cNvPr>
          <p:cNvSpPr txBox="1"/>
          <p:nvPr/>
        </p:nvSpPr>
        <p:spPr>
          <a:xfrm>
            <a:off x="5424325" y="8196"/>
            <a:ext cx="572167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defTabSz="1219170" fontAlgn="base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6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 huống 1</a:t>
            </a:r>
            <a:r>
              <a:rPr lang="nl-NL" sz="26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28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 khi đọc sách ở thư viện, Hùng để sách bừa bãi. Hùng thấy các bạn đọc xong, sách được xếp ngăn nắp, gọn gàng, nếu là Hùng, em sẽ làm gì?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Hộp Văn bản 23">
            <a:extLst>
              <a:ext uri="{FF2B5EF4-FFF2-40B4-BE49-F238E27FC236}">
                <a16:creationId xmlns:a16="http://schemas.microsoft.com/office/drawing/2014/main" id="{EF4F382D-B968-7203-4684-75B67FA412D1}"/>
              </a:ext>
            </a:extLst>
          </p:cNvPr>
          <p:cNvSpPr txBox="1"/>
          <p:nvPr/>
        </p:nvSpPr>
        <p:spPr>
          <a:xfrm>
            <a:off x="5216969" y="3852610"/>
            <a:ext cx="64685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 fontAlgn="base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</a:pPr>
            <a:r>
              <a:rPr lang="nl-NL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Tình huống 2</a:t>
            </a:r>
            <a:r>
              <a:rPr lang="nl-NL" sz="28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200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Mẹ bảo Khang “ Con ăn sáng rồi chuẩn bị đi học, mẹ chuẩn bị quần, sách vở giúp con.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Hình ảnh 2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831AE3-DA06-A8D2-4C6E-FB1EFA49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020">
            <a:off x="11278585" y="88690"/>
            <a:ext cx="919741" cy="8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95" y="1061404"/>
            <a:ext cx="2455758" cy="24557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659" y="3548122"/>
            <a:ext cx="3534805" cy="8287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</a:p>
        </p:txBody>
      </p:sp>
    </p:spTree>
    <p:extLst>
      <p:ext uri="{BB962C8B-B14F-4D97-AF65-F5344CB8AC3E}">
        <p14:creationId xmlns:p14="http://schemas.microsoft.com/office/powerpoint/2010/main" val="165071673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FF96957-C687-4496-8C15-5433401FDC08}"/>
              </a:ext>
            </a:extLst>
          </p:cNvPr>
          <p:cNvSpPr/>
          <p:nvPr/>
        </p:nvSpPr>
        <p:spPr>
          <a:xfrm>
            <a:off x="3036916" y="499348"/>
            <a:ext cx="6118167" cy="5815925"/>
          </a:xfrm>
          <a:prstGeom prst="ellipse">
            <a:avLst/>
          </a:prstGeom>
          <a:noFill/>
          <a:ln w="3270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E4FB9125-F7DC-4782-A1A4-E75E2DE6E535}"/>
              </a:ext>
            </a:extLst>
          </p:cNvPr>
          <p:cNvSpPr/>
          <p:nvPr/>
        </p:nvSpPr>
        <p:spPr>
          <a:xfrm>
            <a:off x="3557847" y="864524"/>
            <a:ext cx="5087389" cy="5037512"/>
          </a:xfrm>
          <a:prstGeom prst="ellipse">
            <a:avLst/>
          </a:prstGeom>
          <a:noFill/>
          <a:ln w="857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64674309-B2E7-4B89-AE2A-7E7A9C561C19}"/>
              </a:ext>
            </a:extLst>
          </p:cNvPr>
          <p:cNvSpPr/>
          <p:nvPr/>
        </p:nvSpPr>
        <p:spPr>
          <a:xfrm>
            <a:off x="3872753" y="1277472"/>
            <a:ext cx="4437529" cy="4101352"/>
          </a:xfrm>
          <a:prstGeom prst="ellipse">
            <a:avLst/>
          </a:prstGeom>
          <a:noFill/>
          <a:ln w="3270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ABD541A-D84A-4EE5-87E6-5C17F5D25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666">
            <a:off x="9665058" y="462454"/>
            <a:ext cx="2189995" cy="2189995"/>
          </a:xfrm>
          <a:prstGeom prst="rect">
            <a:avLst/>
          </a:prstGeom>
        </p:spPr>
      </p:pic>
      <p:pic>
        <p:nvPicPr>
          <p:cNvPr id="12" name="Hình ảnh 11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4C34F7C2-718E-444D-97E8-7AE4DED16A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8753">
            <a:off x="420676" y="4199902"/>
            <a:ext cx="1481510" cy="1481510"/>
          </a:xfrm>
          <a:prstGeom prst="rect">
            <a:avLst/>
          </a:prstGeom>
        </p:spPr>
      </p:pic>
      <p:pic>
        <p:nvPicPr>
          <p:cNvPr id="13" name="Hình ảnh 1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A674D32-F3E5-4C76-AE8B-C6DFCB4568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436">
            <a:off x="521110" y="631748"/>
            <a:ext cx="1791068" cy="179106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76A64F2-DBDC-4874-AE88-699A6E642F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598">
            <a:off x="9992617" y="4419978"/>
            <a:ext cx="1460868" cy="14608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7" y="-21690"/>
            <a:ext cx="5747463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73" y="0"/>
            <a:ext cx="5726398" cy="6858000"/>
          </a:xfrm>
          <a:prstGeom prst="rect">
            <a:avLst/>
          </a:prstGeom>
        </p:spPr>
      </p:pic>
      <p:pic>
        <p:nvPicPr>
          <p:cNvPr id="20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11860" y="5584874"/>
            <a:ext cx="2224775" cy="12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54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5D60F14-AEB7-496E-A036-1263DE05C0D9}"/>
              </a:ext>
            </a:extLst>
          </p:cNvPr>
          <p:cNvSpPr/>
          <p:nvPr/>
        </p:nvSpPr>
        <p:spPr>
          <a:xfrm>
            <a:off x="716684" y="2158261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A4EF471-C044-45DA-97F1-53F3303110DF}"/>
              </a:ext>
            </a:extLst>
          </p:cNvPr>
          <p:cNvSpPr/>
          <p:nvPr/>
        </p:nvSpPr>
        <p:spPr>
          <a:xfrm>
            <a:off x="716684" y="3248389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AA1ED77-462E-4F4F-B42E-8217F2C409F2}"/>
              </a:ext>
            </a:extLst>
          </p:cNvPr>
          <p:cNvSpPr/>
          <p:nvPr/>
        </p:nvSpPr>
        <p:spPr>
          <a:xfrm>
            <a:off x="716684" y="4338517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9E62C33-B978-4D93-A92C-459F95418B4F}"/>
              </a:ext>
            </a:extLst>
          </p:cNvPr>
          <p:cNvSpPr/>
          <p:nvPr/>
        </p:nvSpPr>
        <p:spPr>
          <a:xfrm>
            <a:off x="716684" y="5531740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93C51BA-D0B3-4119-8089-A995D6987013}"/>
              </a:ext>
            </a:extLst>
          </p:cNvPr>
          <p:cNvSpPr txBox="1"/>
          <p:nvPr/>
        </p:nvSpPr>
        <p:spPr>
          <a:xfrm>
            <a:off x="2947229" y="2816772"/>
            <a:ext cx="340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FFC000">
                    <a:lumMod val="20000"/>
                    <a:lumOff val="80000"/>
                    <a:alpha val="0"/>
                  </a:srgbClr>
                </a:solidFill>
              </a:rPr>
              <a:t>Ghi chú Nội dung 1</a:t>
            </a:r>
          </a:p>
        </p:txBody>
      </p:sp>
      <p:pic>
        <p:nvPicPr>
          <p:cNvPr id="29" name="Hình ảnh 2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230E3141-AC3B-4157-9302-314B6A781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9059">
            <a:off x="4765064" y="2100309"/>
            <a:ext cx="774415" cy="774415"/>
          </a:xfrm>
          <a:prstGeom prst="rect">
            <a:avLst/>
          </a:prstGeom>
        </p:spPr>
      </p:pic>
      <p:sp>
        <p:nvSpPr>
          <p:cNvPr id="14" name="Hình chữ nhật 6">
            <a:extLst>
              <a:ext uri="{FF2B5EF4-FFF2-40B4-BE49-F238E27FC236}">
                <a16:creationId xmlns:a16="http://schemas.microsoft.com/office/drawing/2014/main" id="{D045BA03-D0DD-88F3-9349-8C56B6076095}"/>
              </a:ext>
            </a:extLst>
          </p:cNvPr>
          <p:cNvSpPr/>
          <p:nvPr/>
        </p:nvSpPr>
        <p:spPr>
          <a:xfrm>
            <a:off x="715963" y="2159000"/>
            <a:ext cx="4403725" cy="925513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28" name="Hình chữ nhật 9">
            <a:extLst>
              <a:ext uri="{FF2B5EF4-FFF2-40B4-BE49-F238E27FC236}">
                <a16:creationId xmlns:a16="http://schemas.microsoft.com/office/drawing/2014/main" id="{5A164EE6-435D-2876-1D3C-C52229A58F7E}"/>
              </a:ext>
            </a:extLst>
          </p:cNvPr>
          <p:cNvSpPr/>
          <p:nvPr/>
        </p:nvSpPr>
        <p:spPr>
          <a:xfrm>
            <a:off x="715963" y="3248025"/>
            <a:ext cx="4403725" cy="927100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30" name="Hình chữ nhật 10">
            <a:extLst>
              <a:ext uri="{FF2B5EF4-FFF2-40B4-BE49-F238E27FC236}">
                <a16:creationId xmlns:a16="http://schemas.microsoft.com/office/drawing/2014/main" id="{70760C62-28D4-73AC-FC3C-BC7D573C5B97}"/>
              </a:ext>
            </a:extLst>
          </p:cNvPr>
          <p:cNvSpPr/>
          <p:nvPr/>
        </p:nvSpPr>
        <p:spPr>
          <a:xfrm>
            <a:off x="715963" y="4338638"/>
            <a:ext cx="4403725" cy="927100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31" name="Hình chữ nhật 11">
            <a:extLst>
              <a:ext uri="{FF2B5EF4-FFF2-40B4-BE49-F238E27FC236}">
                <a16:creationId xmlns:a16="http://schemas.microsoft.com/office/drawing/2014/main" id="{C463F83E-A4C9-F5AD-E22D-7327C6DC4465}"/>
              </a:ext>
            </a:extLst>
          </p:cNvPr>
          <p:cNvSpPr/>
          <p:nvPr/>
        </p:nvSpPr>
        <p:spPr>
          <a:xfrm>
            <a:off x="715963" y="5532438"/>
            <a:ext cx="4403725" cy="925512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grpSp>
        <p:nvGrpSpPr>
          <p:cNvPr id="35" name="Nhóm 12">
            <a:extLst>
              <a:ext uri="{FF2B5EF4-FFF2-40B4-BE49-F238E27FC236}">
                <a16:creationId xmlns:a16="http://schemas.microsoft.com/office/drawing/2014/main" id="{3B2AFA96-FC8B-D5D0-1B35-4E5E8CDCCBD5}"/>
              </a:ext>
            </a:extLst>
          </p:cNvPr>
          <p:cNvGrpSpPr/>
          <p:nvPr/>
        </p:nvGrpSpPr>
        <p:grpSpPr>
          <a:xfrm>
            <a:off x="1304365" y="1351687"/>
            <a:ext cx="9937376" cy="4645701"/>
            <a:chOff x="9391135" y="3938065"/>
            <a:chExt cx="2210551" cy="2655924"/>
          </a:xfrm>
          <a:solidFill>
            <a:schemeClr val="bg1"/>
          </a:solidFill>
        </p:grpSpPr>
        <p:sp>
          <p:nvSpPr>
            <p:cNvPr id="36" name="Hình chữ nhật 15">
              <a:extLst>
                <a:ext uri="{FF2B5EF4-FFF2-40B4-BE49-F238E27FC236}">
                  <a16:creationId xmlns:a16="http://schemas.microsoft.com/office/drawing/2014/main" id="{A89B243E-A1F2-603A-D967-F8A8F07CDC53}"/>
                </a:ext>
              </a:extLst>
            </p:cNvPr>
            <p:cNvSpPr/>
            <p:nvPr/>
          </p:nvSpPr>
          <p:spPr>
            <a:xfrm>
              <a:off x="9507415" y="4065125"/>
              <a:ext cx="2094271" cy="252886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37" name="Hình chữ nhật 19">
              <a:extLst>
                <a:ext uri="{FF2B5EF4-FFF2-40B4-BE49-F238E27FC236}">
                  <a16:creationId xmlns:a16="http://schemas.microsoft.com/office/drawing/2014/main" id="{D9D92674-86BE-63CA-0397-B0EAE65F664B}"/>
                </a:ext>
              </a:extLst>
            </p:cNvPr>
            <p:cNvSpPr/>
            <p:nvPr/>
          </p:nvSpPr>
          <p:spPr>
            <a:xfrm>
              <a:off x="9391135" y="3938065"/>
              <a:ext cx="2094271" cy="2528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</p:grpSp>
      <p:pic>
        <p:nvPicPr>
          <p:cNvPr id="44" name="Hình ảnh 2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831AE3-DA06-A8D2-4C6E-FB1EFA49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020">
            <a:off x="11278585" y="88690"/>
            <a:ext cx="919741" cy="8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91" y="398614"/>
            <a:ext cx="2455758" cy="2455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5282" y="1674056"/>
            <a:ext cx="7732059" cy="38569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pPr algn="ctr"/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lo, </a:t>
            </a:r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6786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5D60F14-AEB7-496E-A036-1263DE05C0D9}"/>
              </a:ext>
            </a:extLst>
          </p:cNvPr>
          <p:cNvSpPr/>
          <p:nvPr/>
        </p:nvSpPr>
        <p:spPr>
          <a:xfrm>
            <a:off x="716684" y="2158261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A4EF471-C044-45DA-97F1-53F3303110DF}"/>
              </a:ext>
            </a:extLst>
          </p:cNvPr>
          <p:cNvSpPr/>
          <p:nvPr/>
        </p:nvSpPr>
        <p:spPr>
          <a:xfrm>
            <a:off x="716684" y="3248389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AA1ED77-462E-4F4F-B42E-8217F2C409F2}"/>
              </a:ext>
            </a:extLst>
          </p:cNvPr>
          <p:cNvSpPr/>
          <p:nvPr/>
        </p:nvSpPr>
        <p:spPr>
          <a:xfrm>
            <a:off x="716684" y="4338517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9E62C33-B978-4D93-A92C-459F95418B4F}"/>
              </a:ext>
            </a:extLst>
          </p:cNvPr>
          <p:cNvSpPr/>
          <p:nvPr/>
        </p:nvSpPr>
        <p:spPr>
          <a:xfrm>
            <a:off x="716684" y="5531740"/>
            <a:ext cx="4403121" cy="926918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393C51BA-D0B3-4119-8089-A995D6987013}"/>
              </a:ext>
            </a:extLst>
          </p:cNvPr>
          <p:cNvSpPr txBox="1"/>
          <p:nvPr/>
        </p:nvSpPr>
        <p:spPr>
          <a:xfrm>
            <a:off x="2947229" y="2816772"/>
            <a:ext cx="340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FFC000">
                    <a:lumMod val="20000"/>
                    <a:lumOff val="80000"/>
                    <a:alpha val="0"/>
                  </a:srgbClr>
                </a:solidFill>
              </a:rPr>
              <a:t>Ghi chú Nội dung 1</a:t>
            </a:r>
          </a:p>
        </p:txBody>
      </p:sp>
      <p:pic>
        <p:nvPicPr>
          <p:cNvPr id="29" name="Hình ảnh 2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230E3141-AC3B-4157-9302-314B6A781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9059">
            <a:off x="4765064" y="2100309"/>
            <a:ext cx="774415" cy="774415"/>
          </a:xfrm>
          <a:prstGeom prst="rect">
            <a:avLst/>
          </a:prstGeom>
        </p:spPr>
      </p:pic>
      <p:sp>
        <p:nvSpPr>
          <p:cNvPr id="14" name="Hình chữ nhật 6">
            <a:extLst>
              <a:ext uri="{FF2B5EF4-FFF2-40B4-BE49-F238E27FC236}">
                <a16:creationId xmlns:a16="http://schemas.microsoft.com/office/drawing/2014/main" id="{D045BA03-D0DD-88F3-9349-8C56B6076095}"/>
              </a:ext>
            </a:extLst>
          </p:cNvPr>
          <p:cNvSpPr/>
          <p:nvPr/>
        </p:nvSpPr>
        <p:spPr>
          <a:xfrm>
            <a:off x="715963" y="2159000"/>
            <a:ext cx="4403725" cy="925513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28" name="Hình chữ nhật 9">
            <a:extLst>
              <a:ext uri="{FF2B5EF4-FFF2-40B4-BE49-F238E27FC236}">
                <a16:creationId xmlns:a16="http://schemas.microsoft.com/office/drawing/2014/main" id="{5A164EE6-435D-2876-1D3C-C52229A58F7E}"/>
              </a:ext>
            </a:extLst>
          </p:cNvPr>
          <p:cNvSpPr/>
          <p:nvPr/>
        </p:nvSpPr>
        <p:spPr>
          <a:xfrm>
            <a:off x="715963" y="3248025"/>
            <a:ext cx="4403725" cy="927100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30" name="Hình chữ nhật 10">
            <a:extLst>
              <a:ext uri="{FF2B5EF4-FFF2-40B4-BE49-F238E27FC236}">
                <a16:creationId xmlns:a16="http://schemas.microsoft.com/office/drawing/2014/main" id="{70760C62-28D4-73AC-FC3C-BC7D573C5B97}"/>
              </a:ext>
            </a:extLst>
          </p:cNvPr>
          <p:cNvSpPr/>
          <p:nvPr/>
        </p:nvSpPr>
        <p:spPr>
          <a:xfrm>
            <a:off x="715963" y="4338638"/>
            <a:ext cx="4403725" cy="927100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sp>
        <p:nvSpPr>
          <p:cNvPr id="31" name="Hình chữ nhật 11">
            <a:extLst>
              <a:ext uri="{FF2B5EF4-FFF2-40B4-BE49-F238E27FC236}">
                <a16:creationId xmlns:a16="http://schemas.microsoft.com/office/drawing/2014/main" id="{C463F83E-A4C9-F5AD-E22D-7327C6DC4465}"/>
              </a:ext>
            </a:extLst>
          </p:cNvPr>
          <p:cNvSpPr/>
          <p:nvPr/>
        </p:nvSpPr>
        <p:spPr>
          <a:xfrm>
            <a:off x="715963" y="5532438"/>
            <a:ext cx="4403725" cy="925512"/>
          </a:xfrm>
          <a:prstGeom prst="rect">
            <a:avLst/>
          </a:prstGeom>
          <a:noFill/>
          <a:ln>
            <a:solidFill>
              <a:schemeClr val="accent4">
                <a:lumMod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2400">
              <a:solidFill>
                <a:prstClr val="white"/>
              </a:solidFill>
            </a:endParaRPr>
          </a:p>
        </p:txBody>
      </p:sp>
      <p:grpSp>
        <p:nvGrpSpPr>
          <p:cNvPr id="35" name="Nhóm 12">
            <a:extLst>
              <a:ext uri="{FF2B5EF4-FFF2-40B4-BE49-F238E27FC236}">
                <a16:creationId xmlns:a16="http://schemas.microsoft.com/office/drawing/2014/main" id="{3B2AFA96-FC8B-D5D0-1B35-4E5E8CDCCBD5}"/>
              </a:ext>
            </a:extLst>
          </p:cNvPr>
          <p:cNvGrpSpPr/>
          <p:nvPr/>
        </p:nvGrpSpPr>
        <p:grpSpPr>
          <a:xfrm>
            <a:off x="1304365" y="1351687"/>
            <a:ext cx="9937376" cy="4645701"/>
            <a:chOff x="9391135" y="3938065"/>
            <a:chExt cx="2210551" cy="2655924"/>
          </a:xfrm>
          <a:solidFill>
            <a:schemeClr val="bg1"/>
          </a:solidFill>
        </p:grpSpPr>
        <p:sp>
          <p:nvSpPr>
            <p:cNvPr id="36" name="Hình chữ nhật 15">
              <a:extLst>
                <a:ext uri="{FF2B5EF4-FFF2-40B4-BE49-F238E27FC236}">
                  <a16:creationId xmlns:a16="http://schemas.microsoft.com/office/drawing/2014/main" id="{A89B243E-A1F2-603A-D967-F8A8F07CDC53}"/>
                </a:ext>
              </a:extLst>
            </p:cNvPr>
            <p:cNvSpPr/>
            <p:nvPr/>
          </p:nvSpPr>
          <p:spPr>
            <a:xfrm>
              <a:off x="9507415" y="4065125"/>
              <a:ext cx="2094271" cy="252886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  <p:sp>
          <p:nvSpPr>
            <p:cNvPr id="37" name="Hình chữ nhật 19">
              <a:extLst>
                <a:ext uri="{FF2B5EF4-FFF2-40B4-BE49-F238E27FC236}">
                  <a16:creationId xmlns:a16="http://schemas.microsoft.com/office/drawing/2014/main" id="{D9D92674-86BE-63CA-0397-B0EAE65F664B}"/>
                </a:ext>
              </a:extLst>
            </p:cNvPr>
            <p:cNvSpPr/>
            <p:nvPr/>
          </p:nvSpPr>
          <p:spPr>
            <a:xfrm>
              <a:off x="9391135" y="3938065"/>
              <a:ext cx="2094271" cy="2528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</a:endParaRPr>
            </a:p>
          </p:txBody>
        </p:sp>
      </p:grpSp>
      <p:pic>
        <p:nvPicPr>
          <p:cNvPr id="44" name="Hình ảnh 28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831AE3-DA06-A8D2-4C6E-FB1EFA493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6020">
            <a:off x="11278585" y="88690"/>
            <a:ext cx="919741" cy="8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91" y="398614"/>
            <a:ext cx="2455758" cy="24557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5282" y="1940766"/>
            <a:ext cx="7732059" cy="33246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HÀNH ĐỘNG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93503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159</Words>
  <Application>Microsoft Office PowerPoint</Application>
  <PresentationFormat>Widescreen</PresentationFormat>
  <Paragraphs>19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UTM Avo</vt:lpstr>
      <vt:lpstr>Times New Roman</vt:lpstr>
      <vt:lpstr>Calibri</vt:lpstr>
      <vt:lpstr>2_Office Theme</vt:lpstr>
      <vt:lpstr>1_第一PPT，www.1ppt.com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118</cp:revision>
  <dcterms:created xsi:type="dcterms:W3CDTF">2021-11-01T08:16:43Z</dcterms:created>
  <dcterms:modified xsi:type="dcterms:W3CDTF">2024-11-17T14:21:25Z</dcterms:modified>
</cp:coreProperties>
</file>