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2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1T13:30:11.54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1,'1394'0,"-1351"2,62 10,-60-5,56 1,982-7,-484-3,-571 4,-1 0,33 8,-31-4,48 2,104 13,-142-15,23 7,-40-8,0-1,38 2,591-5,-307-3,926 2,-1256-1,1 0,0-1,21-7,0 1,-16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1T13:30:51.467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57,'2682'0,"-2656"-1,1-2,32-7,-30 5,50-4,558 8,-308 3,1189-2,-1497-1,-1-2,38-7,-36 5,1 1,25-1,519 3,-276 4,1308-2,-1575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0-21T13:30:56.928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1 128,'4419'0,"-4395"-2,0 0,33-8,31-3,15-1,-69 8,50-3,59-5,-92 8,59-1,-51 8,-34 1,-1-1,1-2,-1 0,0-2,33-7,-33 5,1 0,-1 2,1 1,30 0,-27 2,0-1,48-9,-52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9677C-40E1-4DAC-B192-DFF83EEFA70E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42A65-07C6-402D-974A-726D672B2E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4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42A65-07C6-402D-974A-726D672B2E1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76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42A65-07C6-402D-974A-726D672B2E1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3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42A65-07C6-402D-974A-726D672B2E1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02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F995D-0C14-29D9-95C8-7BF65F7A3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CCC2A-C907-8765-56CD-E4BF208EB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2515E-ACDF-8457-7972-B5677BC5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4111-AC43-4AA2-830F-8866BB93D68A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1CAE9-C7FB-07C7-BD7D-3B5EE34B6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FAC0F-05DF-ED89-BBED-F1E86983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9CF-FD77-4861-B132-879A24BB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525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9C37-9BD9-D14D-0967-4153946F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44BC21-F28E-DAD2-C14A-B0A5A402C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E2B9E-E76C-424C-B5F3-0D1C0625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4111-AC43-4AA2-830F-8866BB93D68A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6D7E8-F7AD-8274-1A5A-D51EB810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B919D-5982-E118-AA58-643F7BF6B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9CF-FD77-4861-B132-879A24BB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DB4426-1E4D-0A12-27BE-E848DFDF4D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9C9E4-C47B-C492-043E-9B654CF4D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2074A-DD31-AF0F-922A-2A001FB3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4111-AC43-4AA2-830F-8866BB93D68A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C1845-86C6-2EBB-9E8B-A2DAFED5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1A3F8-D857-42E9-1DBB-4A2DB0F2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9CF-FD77-4861-B132-879A24BB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84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EFE94-CD2C-C97D-7B03-C8940F6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AE104-637C-3BE2-610D-9584D87AE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B49A8-C6DA-1022-1ADE-1E3F25072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4111-AC43-4AA2-830F-8866BB93D68A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9B751-F2E2-5605-6B4C-12BC5AA9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CC3D9-7880-7167-2349-42887106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9CF-FD77-4861-B132-879A24BB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295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88FC5-598E-BAC1-CBCB-8839C456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4E73F-6C62-E451-B685-AF418C513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AE20-032A-FB0D-0959-35CA9BF7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4111-AC43-4AA2-830F-8866BB93D68A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CA400-3C00-DE7A-9EC4-26EB350D1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57C95-59AD-FB66-A020-3F4DD6DF7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9CF-FD77-4861-B132-879A24BB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966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67432-AA74-A083-9638-1A68DC0CB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C7341-904F-01E2-E84D-62CBF82FF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0B46E8-98DF-8F3C-0F4A-A390D8878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0BBE0-11D6-F7C5-6BB5-F7FFA81F6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4111-AC43-4AA2-830F-8866BB93D68A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6017B-A9CC-899C-63FF-98446590F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5D5052-934A-A8F4-A836-869F0890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9CF-FD77-4861-B132-879A24BB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7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8218-B166-F6AB-2FE9-58B10591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8B52D3-7541-51F3-0E3B-3C3D4FB4D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B5436-943A-B86F-3129-FC1626F30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9DA0D-5062-BC95-59BC-E3E9FACBC5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2E1D0-30B2-4E31-95B8-23154F57D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B8584A-7385-421C-2B26-AD5B24D2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4111-AC43-4AA2-830F-8866BB93D68A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F8BE2-003C-E100-3713-3BCFED23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5FD9E7-2BB0-0E3B-8DD8-A801005F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9CF-FD77-4861-B132-879A24BB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38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ED02F-4528-B9B8-8220-7E20B6E3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11EE3-482E-5119-8F93-8307212A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4111-AC43-4AA2-830F-8866BB93D68A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D941C8-0DF0-FDE0-2F5B-D78B5B08C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99FE0F-6558-1005-08C3-67288D4A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9CF-FD77-4861-B132-879A24BB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352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395623-C73E-9A48-B510-AC76A03EA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4111-AC43-4AA2-830F-8866BB93D68A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A49ABB-5D97-F87A-3A85-D506A54C0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F66A0-4642-2ED0-563E-92FEBE95E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9CF-FD77-4861-B132-879A24BB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03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6E035-B9EB-B53C-017C-A5E3D141E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FE62-01C0-49EB-4CC0-7480A7CD2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4EC58-C8BA-0243-F89D-87401FD103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E2C34-4400-1A25-4B9D-8B78714E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4111-AC43-4AA2-830F-8866BB93D68A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70121-D778-BF4E-3593-9A0DF6C04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AFCE2-66DA-ED82-049F-3C655829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9CF-FD77-4861-B132-879A24BB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13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2689E-05BF-3856-A3AC-7C124940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804AB5-101E-ED3C-4AB0-802A4E4FD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D42E2-5397-CB7F-F101-515DFEC95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68B88-BEFB-9FFC-7DBC-6C8BBA50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4111-AC43-4AA2-830F-8866BB93D68A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9DD89-CA59-769A-4D4C-BB680B37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DD273B-C4F8-87BA-6F9E-DB7748515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A9CF-FD77-4861-B132-879A24BB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99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8DD4E-5FD0-E392-6846-E791AEE61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E5E64-18DC-232E-C41C-9F530B921F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CEB3A-2F18-D2C7-FD91-605AB1F491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74111-AC43-4AA2-830F-8866BB93D68A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2125D-340E-A2C7-B2A4-B6B8E41F8F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A2B51-3F19-CA87-5805-C60AEA4D71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A9CF-FD77-4861-B132-879A24BB53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82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svg"/><Relationship Id="rId3" Type="http://schemas.openxmlformats.org/officeDocument/2006/relationships/audio" Target="../media/audio1.wav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audio" Target="../media/audio1.wav"/><Relationship Id="rId1" Type="http://schemas.openxmlformats.org/officeDocument/2006/relationships/tags" Target="../tags/tag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customXml" Target="../ink/ink2.xml"/><Relationship Id="rId4" Type="http://schemas.openxmlformats.org/officeDocument/2006/relationships/image" Target="../media/image32.pn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green frame with leaves and flowers&#10;&#10;Description automatically generated">
            <a:extLst>
              <a:ext uri="{FF2B5EF4-FFF2-40B4-BE49-F238E27FC236}">
                <a16:creationId xmlns:a16="http://schemas.microsoft.com/office/drawing/2014/main" id="{E70C2316-61A4-7CA2-38C4-56F32BC53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01" b="29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DE3A3B-71FB-B155-CF85-AFD446A7C5CE}"/>
              </a:ext>
            </a:extLst>
          </p:cNvPr>
          <p:cNvSpPr/>
          <p:nvPr/>
        </p:nvSpPr>
        <p:spPr>
          <a:xfrm>
            <a:off x="3910915" y="1466526"/>
            <a:ext cx="4370171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5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TM A&amp;S Signwriter" panose="02040603050506020204" pitchFamily="18" charset="0"/>
              </a:rPr>
              <a:t>Luyện từ và câu: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04A7F-9A34-20C5-162B-7E810261BA3D}"/>
              </a:ext>
            </a:extLst>
          </p:cNvPr>
          <p:cNvSpPr/>
          <p:nvPr/>
        </p:nvSpPr>
        <p:spPr>
          <a:xfrm>
            <a:off x="4293265" y="2967335"/>
            <a:ext cx="3605475" cy="1246495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500" b="1">
                <a:ln/>
                <a:solidFill>
                  <a:schemeClr val="accent4"/>
                </a:solidFill>
                <a:latin typeface="UVN Van Chuong Nang" panose="00000400000000000000" pitchFamily="2" charset="0"/>
              </a:rPr>
              <a:t>Động từ</a:t>
            </a:r>
          </a:p>
        </p:txBody>
      </p:sp>
    </p:spTree>
    <p:extLst>
      <p:ext uri="{BB962C8B-B14F-4D97-AF65-F5344CB8AC3E}">
        <p14:creationId xmlns:p14="http://schemas.microsoft.com/office/powerpoint/2010/main" val="245621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artoon characters and books&#10;&#10;Description automatically generated with medium confidence">
            <a:extLst>
              <a:ext uri="{FF2B5EF4-FFF2-40B4-BE49-F238E27FC236}">
                <a16:creationId xmlns:a16="http://schemas.microsoft.com/office/drawing/2014/main" id="{4F87F72F-667D-340C-EE6D-6BE49995A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9AFB98-F61F-94B8-DDB4-8C8480326483}"/>
              </a:ext>
            </a:extLst>
          </p:cNvPr>
          <p:cNvSpPr txBox="1"/>
          <p:nvPr/>
        </p:nvSpPr>
        <p:spPr>
          <a:xfrm>
            <a:off x="3137338" y="2375337"/>
            <a:ext cx="5917324" cy="12464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GB" sz="7500">
                <a:solidFill>
                  <a:srgbClr val="FF0000"/>
                </a:solidFill>
                <a:latin typeface="UVN Thoi Nay Nang" panose="020209030605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25009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erson holding a bouquet of flowers&#10;&#10;Description automatically generated">
            <a:extLst>
              <a:ext uri="{FF2B5EF4-FFF2-40B4-BE49-F238E27FC236}">
                <a16:creationId xmlns:a16="http://schemas.microsoft.com/office/drawing/2014/main" id="{FD30F26E-E4C2-194E-B47A-46EDA729E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6500CF-A6E8-9C8D-7C48-32EA6F3B5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78" y="1501314"/>
            <a:ext cx="10641951" cy="402484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D853414-0851-86FC-50C9-3FEFA682E77D}"/>
              </a:ext>
            </a:extLst>
          </p:cNvPr>
          <p:cNvGrpSpPr/>
          <p:nvPr/>
        </p:nvGrpSpPr>
        <p:grpSpPr>
          <a:xfrm>
            <a:off x="242184" y="72266"/>
            <a:ext cx="2249366" cy="1304557"/>
            <a:chOff x="242184" y="72266"/>
            <a:chExt cx="2249366" cy="130455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AF6434D-65E1-947E-B816-DB5CA52BC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184" y="72266"/>
              <a:ext cx="2249366" cy="118006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764474-6B3C-6010-4F4D-345271B694C4}"/>
                </a:ext>
              </a:extLst>
            </p:cNvPr>
            <p:cNvSpPr txBox="1"/>
            <p:nvPr/>
          </p:nvSpPr>
          <p:spPr>
            <a:xfrm>
              <a:off x="673984" y="822825"/>
              <a:ext cx="148280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b="1">
                  <a:solidFill>
                    <a:srgbClr val="FF0000"/>
                  </a:solidFill>
                </a:rPr>
                <a:t>Nhóm 4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815793-3E7C-D207-EF45-F39C5D833B91}"/>
              </a:ext>
            </a:extLst>
          </p:cNvPr>
          <p:cNvCxnSpPr/>
          <p:nvPr/>
        </p:nvCxnSpPr>
        <p:spPr>
          <a:xfrm>
            <a:off x="5625548" y="2365513"/>
            <a:ext cx="8647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AB30800-4F85-F75E-6A81-F41A956FE980}"/>
              </a:ext>
            </a:extLst>
          </p:cNvPr>
          <p:cNvCxnSpPr>
            <a:cxnSpLocks/>
          </p:cNvCxnSpPr>
          <p:nvPr/>
        </p:nvCxnSpPr>
        <p:spPr>
          <a:xfrm>
            <a:off x="7139388" y="2375673"/>
            <a:ext cx="66349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4978F6-753C-E3CE-1111-CBAA8AF0924E}"/>
              </a:ext>
            </a:extLst>
          </p:cNvPr>
          <p:cNvCxnSpPr>
            <a:cxnSpLocks/>
          </p:cNvCxnSpPr>
          <p:nvPr/>
        </p:nvCxnSpPr>
        <p:spPr>
          <a:xfrm>
            <a:off x="9415228" y="2373906"/>
            <a:ext cx="66349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6BE348-DE63-2F76-D095-0F014806469E}"/>
              </a:ext>
            </a:extLst>
          </p:cNvPr>
          <p:cNvCxnSpPr>
            <a:cxnSpLocks/>
          </p:cNvCxnSpPr>
          <p:nvPr/>
        </p:nvCxnSpPr>
        <p:spPr>
          <a:xfrm>
            <a:off x="3715468" y="3237506"/>
            <a:ext cx="490772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DBAF04-CED1-563E-4DF5-93E816077073}"/>
              </a:ext>
            </a:extLst>
          </p:cNvPr>
          <p:cNvCxnSpPr/>
          <p:nvPr/>
        </p:nvCxnSpPr>
        <p:spPr>
          <a:xfrm>
            <a:off x="3548269" y="4214192"/>
            <a:ext cx="8647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0DBFFF0-2B1B-6139-0FA7-104D2D58C2BC}"/>
              </a:ext>
            </a:extLst>
          </p:cNvPr>
          <p:cNvCxnSpPr>
            <a:cxnSpLocks/>
          </p:cNvCxnSpPr>
          <p:nvPr/>
        </p:nvCxnSpPr>
        <p:spPr>
          <a:xfrm>
            <a:off x="6642431" y="4701209"/>
            <a:ext cx="73240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FC0CF19-A706-6172-C313-58F2E8B04867}"/>
              </a:ext>
            </a:extLst>
          </p:cNvPr>
          <p:cNvCxnSpPr>
            <a:cxnSpLocks/>
          </p:cNvCxnSpPr>
          <p:nvPr/>
        </p:nvCxnSpPr>
        <p:spPr>
          <a:xfrm>
            <a:off x="529866" y="5128591"/>
            <a:ext cx="102063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DC934BF-D141-6B0D-98C4-56B0DBF16F86}"/>
              </a:ext>
            </a:extLst>
          </p:cNvPr>
          <p:cNvCxnSpPr>
            <a:cxnSpLocks/>
          </p:cNvCxnSpPr>
          <p:nvPr/>
        </p:nvCxnSpPr>
        <p:spPr>
          <a:xfrm>
            <a:off x="4098014" y="5138530"/>
            <a:ext cx="454108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04C58A-617E-C509-CC3E-3D512088A83B}"/>
              </a:ext>
            </a:extLst>
          </p:cNvPr>
          <p:cNvCxnSpPr>
            <a:cxnSpLocks/>
          </p:cNvCxnSpPr>
          <p:nvPr/>
        </p:nvCxnSpPr>
        <p:spPr>
          <a:xfrm>
            <a:off x="8580561" y="5128591"/>
            <a:ext cx="44416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BEC20C0-D0F0-410A-AD60-4D7F0A120F6E}"/>
              </a:ext>
            </a:extLst>
          </p:cNvPr>
          <p:cNvCxnSpPr>
            <a:cxnSpLocks/>
          </p:cNvCxnSpPr>
          <p:nvPr/>
        </p:nvCxnSpPr>
        <p:spPr>
          <a:xfrm>
            <a:off x="4634728" y="3727395"/>
            <a:ext cx="25532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3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person holding a bouquet of flowers&#10;&#10;Description automatically generated">
            <a:extLst>
              <a:ext uri="{FF2B5EF4-FFF2-40B4-BE49-F238E27FC236}">
                <a16:creationId xmlns:a16="http://schemas.microsoft.com/office/drawing/2014/main" id="{DC6B4A0C-421F-826E-5D9C-5BB218489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5EC67E-B1FF-1164-08FC-F87C7F894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26" y="1805394"/>
            <a:ext cx="11890766" cy="1395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71BD5E-1387-102D-84A3-032194E57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706" y="89819"/>
            <a:ext cx="1182390" cy="11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8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5C70D6-5976-7E46-0B0B-1C787F858C94}"/>
              </a:ext>
            </a:extLst>
          </p:cNvPr>
          <p:cNvGrpSpPr/>
          <p:nvPr/>
        </p:nvGrpSpPr>
        <p:grpSpPr>
          <a:xfrm>
            <a:off x="196850" y="173518"/>
            <a:ext cx="11798300" cy="6512763"/>
            <a:chOff x="196850" y="173518"/>
            <a:chExt cx="11798300" cy="6512763"/>
          </a:xfrm>
        </p:grpSpPr>
        <p:pic>
          <p:nvPicPr>
            <p:cNvPr id="2" name="Picture 1" descr="A cartoon of a child in a classroom&#10;&#10;Description automatically generated">
              <a:extLst>
                <a:ext uri="{FF2B5EF4-FFF2-40B4-BE49-F238E27FC236}">
                  <a16:creationId xmlns:a16="http://schemas.microsoft.com/office/drawing/2014/main" id="{EC644B77-1EE0-39DA-EC69-90D19FBE9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39" r="1" b="1"/>
            <a:stretch/>
          </p:blipFill>
          <p:spPr>
            <a:xfrm>
              <a:off x="196850" y="173518"/>
              <a:ext cx="11798300" cy="651276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32DAB64-670B-3C10-8C9A-94B0C0B11F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583" b="2530"/>
            <a:stretch/>
          </p:blipFill>
          <p:spPr>
            <a:xfrm>
              <a:off x="6016363" y="626165"/>
              <a:ext cx="1199445" cy="158032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5E4E02A-E08D-7470-6F14-CB4C0C925B29}"/>
              </a:ext>
            </a:extLst>
          </p:cNvPr>
          <p:cNvSpPr txBox="1"/>
          <p:nvPr/>
        </p:nvSpPr>
        <p:spPr>
          <a:xfrm>
            <a:off x="3468756" y="6150114"/>
            <a:ext cx="5685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/>
              <a:t>Chia sẻ bài làm trước lớp</a:t>
            </a:r>
          </a:p>
        </p:txBody>
      </p:sp>
    </p:spTree>
    <p:extLst>
      <p:ext uri="{BB962C8B-B14F-4D97-AF65-F5344CB8AC3E}">
        <p14:creationId xmlns:p14="http://schemas.microsoft.com/office/powerpoint/2010/main" val="3005555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cartoon of kids on a graph paper&#10;&#10;Description automatically generated with medium confidence">
            <a:extLst>
              <a:ext uri="{FF2B5EF4-FFF2-40B4-BE49-F238E27FC236}">
                <a16:creationId xmlns:a16="http://schemas.microsoft.com/office/drawing/2014/main" id="{BC2EB5AE-2526-E236-2C81-7C13EFD5F8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B2A6541-0E84-7BCE-728A-A56DED1CD64F}"/>
              </a:ext>
            </a:extLst>
          </p:cNvPr>
          <p:cNvSpPr/>
          <p:nvPr/>
        </p:nvSpPr>
        <p:spPr>
          <a:xfrm>
            <a:off x="3197610" y="2390866"/>
            <a:ext cx="5796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71204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8">
            <a:extLst>
              <a:ext uri="{FF2B5EF4-FFF2-40B4-BE49-F238E27FC236}">
                <a16:creationId xmlns:a16="http://schemas.microsoft.com/office/drawing/2014/main" id="{26176824-7946-6969-3841-DD5C101D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7622"/>
            <a:ext cx="12192000" cy="6894986"/>
            <a:chOff x="0" y="-7622"/>
            <a:chExt cx="12192000" cy="68949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5675077-BFF1-36B0-EA6D-B4599DBA7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37796C-75D6-BAA5-036C-0E9E7F85B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FBD50A-DBB5-04FA-45B9-183C84E4C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659E1E-0E9F-DC4F-40A9-CFA17EDF7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8217318" y="7059"/>
              <a:ext cx="3974283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4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pic>
        <p:nvPicPr>
          <p:cNvPr id="4" name="Picture 3" descr="A group of kids in a classroom&#10;&#10;Description automatically generated">
            <a:extLst>
              <a:ext uri="{FF2B5EF4-FFF2-40B4-BE49-F238E27FC236}">
                <a16:creationId xmlns:a16="http://schemas.microsoft.com/office/drawing/2014/main" id="{ED008D40-7C52-567D-A1EA-9184313FA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8" r="1" b="1"/>
          <a:stretch/>
        </p:blipFill>
        <p:spPr>
          <a:xfrm>
            <a:off x="122716" y="115738"/>
            <a:ext cx="11938653" cy="661889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EBE57B2-033F-D129-E51B-5637A29140F5}"/>
              </a:ext>
            </a:extLst>
          </p:cNvPr>
          <p:cNvSpPr/>
          <p:nvPr/>
        </p:nvSpPr>
        <p:spPr>
          <a:xfrm>
            <a:off x="3065104" y="2283116"/>
            <a:ext cx="50738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VN Thoi Nay Nang" panose="020209030605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7133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 l="3661" t="10871" r="4047" b="1125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3"/>
          <p:cNvGrpSpPr>
            <a:grpSpLocks noGrp="1" noUngrp="1" noRot="1" noMove="1" noResize="1"/>
          </p:cNvGrpSpPr>
          <p:nvPr/>
        </p:nvGrpSpPr>
        <p:grpSpPr>
          <a:xfrm>
            <a:off x="1017333" y="462127"/>
            <a:ext cx="10611565" cy="6078345"/>
            <a:chOff x="0" y="0"/>
            <a:chExt cx="3764577" cy="2156364"/>
          </a:xfrm>
        </p:grpSpPr>
        <p:sp>
          <p:nvSpPr>
            <p:cNvPr id="4" name="Freeform 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1017333" y="374180"/>
            <a:ext cx="10611565" cy="6109641"/>
            <a:chOff x="0" y="0"/>
            <a:chExt cx="3764577" cy="2167467"/>
          </a:xfrm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9" name="Freeform 9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0908350" y="663373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0908350" y="1492209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0908350" y="2321579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0908350" y="3150950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0908350" y="4807668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0908350" y="592734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0908350" y="1424633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0908350" y="2254659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0908350" y="3084030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10908350" y="4742771"/>
            <a:ext cx="596017" cy="1244943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pic>
        <p:nvPicPr>
          <p:cNvPr id="35" name="Hình ảnh 34">
            <a:extLst>
              <a:ext uri="{FF2B5EF4-FFF2-40B4-BE49-F238E27FC236}">
                <a16:creationId xmlns:a16="http://schemas.microsoft.com/office/drawing/2014/main" id="{FCCCC214-0B28-561D-D6F3-A656C7B0F0F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35649" y="266783"/>
            <a:ext cx="10616088" cy="6214395"/>
          </a:xfrm>
          <a:prstGeom prst="rect">
            <a:avLst/>
          </a:prstGeom>
        </p:spPr>
      </p:pic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15092" y="700436"/>
            <a:ext cx="491141" cy="5457129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3" name="Freeform 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2832433">
            <a:off x="10254547" y="2525466"/>
            <a:ext cx="658680" cy="649673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61043">
            <a:off x="1634437" y="2167886"/>
            <a:ext cx="496392" cy="489604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2827985">
            <a:off x="9187574" y="4783073"/>
            <a:ext cx="738717" cy="728615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6" y="0"/>
                </a:lnTo>
                <a:lnTo>
                  <a:pt x="1108076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726058">
            <a:off x="2980543" y="654226"/>
            <a:ext cx="795223" cy="784349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714928">
            <a:off x="8099435" y="261332"/>
            <a:ext cx="878207" cy="878207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9162297">
            <a:off x="1852630" y="5417527"/>
            <a:ext cx="1575855" cy="1363831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37574" y="984774"/>
            <a:ext cx="916853" cy="52844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B8EFDEB1-3390-B06B-75C7-C044246FFBE6}"/>
              </a:ext>
            </a:extLst>
          </p:cNvPr>
          <p:cNvSpPr txBox="1">
            <a:spLocks noChangeAspect="1"/>
          </p:cNvSpPr>
          <p:nvPr/>
        </p:nvSpPr>
        <p:spPr>
          <a:xfrm>
            <a:off x="3332636" y="1899932"/>
            <a:ext cx="5893359" cy="772161"/>
          </a:xfrm>
          <a:custGeom>
            <a:avLst/>
            <a:gdLst/>
            <a:ahLst/>
            <a:cxnLst/>
            <a:rect l="l" t="t" r="r" b="b"/>
            <a:pathLst>
              <a:path w="8840038" h="1158241">
                <a:moveTo>
                  <a:pt x="2320976" y="976580"/>
                </a:moveTo>
                <a:lnTo>
                  <a:pt x="2323414" y="977799"/>
                </a:lnTo>
                <a:cubicBezTo>
                  <a:pt x="2347798" y="977799"/>
                  <a:pt x="2368931" y="985927"/>
                  <a:pt x="2386813" y="1002183"/>
                </a:cubicBezTo>
                <a:cubicBezTo>
                  <a:pt x="2403881" y="1018439"/>
                  <a:pt x="2412416" y="1040385"/>
                  <a:pt x="2412416" y="1068020"/>
                </a:cubicBezTo>
                <a:cubicBezTo>
                  <a:pt x="2412416" y="1099719"/>
                  <a:pt x="2403881" y="1122884"/>
                  <a:pt x="2386813" y="1137514"/>
                </a:cubicBezTo>
                <a:cubicBezTo>
                  <a:pt x="2368931" y="1151332"/>
                  <a:pt x="2347798" y="1158241"/>
                  <a:pt x="2323414" y="1158241"/>
                </a:cubicBezTo>
                <a:cubicBezTo>
                  <a:pt x="2299030" y="1158241"/>
                  <a:pt x="2278304" y="1150925"/>
                  <a:pt x="2261235" y="1136295"/>
                </a:cubicBezTo>
                <a:cubicBezTo>
                  <a:pt x="2244166" y="1121665"/>
                  <a:pt x="2235632" y="1099313"/>
                  <a:pt x="2235632" y="1069239"/>
                </a:cubicBezTo>
                <a:cubicBezTo>
                  <a:pt x="2235632" y="1042417"/>
                  <a:pt x="2243760" y="1020065"/>
                  <a:pt x="2260016" y="1002183"/>
                </a:cubicBezTo>
                <a:cubicBezTo>
                  <a:pt x="2275459" y="985114"/>
                  <a:pt x="2295779" y="976580"/>
                  <a:pt x="2320976" y="976580"/>
                </a:cubicBezTo>
                <a:close/>
                <a:moveTo>
                  <a:pt x="7805166" y="448666"/>
                </a:moveTo>
                <a:cubicBezTo>
                  <a:pt x="7762087" y="448666"/>
                  <a:pt x="7729169" y="463239"/>
                  <a:pt x="7706410" y="492386"/>
                </a:cubicBezTo>
                <a:cubicBezTo>
                  <a:pt x="7682839" y="522345"/>
                  <a:pt x="7671054" y="561214"/>
                  <a:pt x="7671054" y="608991"/>
                </a:cubicBezTo>
                <a:cubicBezTo>
                  <a:pt x="7671054" y="633273"/>
                  <a:pt x="7674711" y="655130"/>
                  <a:pt x="7682026" y="674561"/>
                </a:cubicBezTo>
                <a:cubicBezTo>
                  <a:pt x="7689342" y="693192"/>
                  <a:pt x="7699096" y="709384"/>
                  <a:pt x="7711288" y="723139"/>
                </a:cubicBezTo>
                <a:cubicBezTo>
                  <a:pt x="7722667" y="735292"/>
                  <a:pt x="7736890" y="745414"/>
                  <a:pt x="7753959" y="753504"/>
                </a:cubicBezTo>
                <a:cubicBezTo>
                  <a:pt x="7769402" y="760794"/>
                  <a:pt x="7786471" y="764439"/>
                  <a:pt x="7805166" y="764439"/>
                </a:cubicBezTo>
                <a:cubicBezTo>
                  <a:pt x="7823048" y="764439"/>
                  <a:pt x="7840116" y="760794"/>
                  <a:pt x="7856372" y="753504"/>
                </a:cubicBezTo>
                <a:cubicBezTo>
                  <a:pt x="7873441" y="745414"/>
                  <a:pt x="7887665" y="735292"/>
                  <a:pt x="7899044" y="723139"/>
                </a:cubicBezTo>
                <a:cubicBezTo>
                  <a:pt x="7911236" y="709384"/>
                  <a:pt x="7920990" y="693192"/>
                  <a:pt x="7928305" y="674561"/>
                </a:cubicBezTo>
                <a:cubicBezTo>
                  <a:pt x="7935620" y="655130"/>
                  <a:pt x="7939278" y="632867"/>
                  <a:pt x="7939278" y="607772"/>
                </a:cubicBezTo>
                <a:cubicBezTo>
                  <a:pt x="7939278" y="558381"/>
                  <a:pt x="7927492" y="519513"/>
                  <a:pt x="7903921" y="491167"/>
                </a:cubicBezTo>
                <a:cubicBezTo>
                  <a:pt x="7880350" y="462833"/>
                  <a:pt x="7847432" y="448666"/>
                  <a:pt x="7805166" y="448666"/>
                </a:cubicBezTo>
                <a:close/>
                <a:moveTo>
                  <a:pt x="6138291" y="448666"/>
                </a:moveTo>
                <a:cubicBezTo>
                  <a:pt x="6095212" y="448666"/>
                  <a:pt x="6062294" y="463239"/>
                  <a:pt x="6039536" y="492386"/>
                </a:cubicBezTo>
                <a:cubicBezTo>
                  <a:pt x="6015964" y="522345"/>
                  <a:pt x="6004178" y="561214"/>
                  <a:pt x="6004178" y="608991"/>
                </a:cubicBezTo>
                <a:cubicBezTo>
                  <a:pt x="6004178" y="633273"/>
                  <a:pt x="6007836" y="655130"/>
                  <a:pt x="6015152" y="674561"/>
                </a:cubicBezTo>
                <a:cubicBezTo>
                  <a:pt x="6022466" y="693192"/>
                  <a:pt x="6032220" y="709384"/>
                  <a:pt x="6044412" y="723139"/>
                </a:cubicBezTo>
                <a:cubicBezTo>
                  <a:pt x="6055792" y="735292"/>
                  <a:pt x="6070016" y="745414"/>
                  <a:pt x="6087084" y="753504"/>
                </a:cubicBezTo>
                <a:cubicBezTo>
                  <a:pt x="6102528" y="760794"/>
                  <a:pt x="6119596" y="764439"/>
                  <a:pt x="6138291" y="764439"/>
                </a:cubicBezTo>
                <a:cubicBezTo>
                  <a:pt x="6156172" y="764439"/>
                  <a:pt x="6173241" y="760794"/>
                  <a:pt x="6189497" y="753504"/>
                </a:cubicBezTo>
                <a:cubicBezTo>
                  <a:pt x="6206566" y="745414"/>
                  <a:pt x="6220790" y="735292"/>
                  <a:pt x="6232169" y="723139"/>
                </a:cubicBezTo>
                <a:cubicBezTo>
                  <a:pt x="6244361" y="709384"/>
                  <a:pt x="6254114" y="693192"/>
                  <a:pt x="6261430" y="674561"/>
                </a:cubicBezTo>
                <a:cubicBezTo>
                  <a:pt x="6268745" y="655130"/>
                  <a:pt x="6272402" y="632867"/>
                  <a:pt x="6272402" y="607772"/>
                </a:cubicBezTo>
                <a:cubicBezTo>
                  <a:pt x="6272402" y="558381"/>
                  <a:pt x="6260617" y="519513"/>
                  <a:pt x="6237046" y="491167"/>
                </a:cubicBezTo>
                <a:cubicBezTo>
                  <a:pt x="6213474" y="462833"/>
                  <a:pt x="6180556" y="448666"/>
                  <a:pt x="6138291" y="448666"/>
                </a:cubicBezTo>
                <a:close/>
                <a:moveTo>
                  <a:pt x="2311222" y="448666"/>
                </a:moveTo>
                <a:lnTo>
                  <a:pt x="2312441" y="451105"/>
                </a:lnTo>
                <a:cubicBezTo>
                  <a:pt x="2279116" y="451105"/>
                  <a:pt x="2252294" y="459639"/>
                  <a:pt x="2231974" y="476708"/>
                </a:cubicBezTo>
                <a:cubicBezTo>
                  <a:pt x="2211654" y="492964"/>
                  <a:pt x="2197836" y="518161"/>
                  <a:pt x="2190521" y="552298"/>
                </a:cubicBezTo>
                <a:lnTo>
                  <a:pt x="2418512" y="552298"/>
                </a:lnTo>
                <a:cubicBezTo>
                  <a:pt x="2418512" y="540106"/>
                  <a:pt x="2416073" y="527914"/>
                  <a:pt x="2411197" y="515722"/>
                </a:cubicBezTo>
                <a:cubicBezTo>
                  <a:pt x="2406320" y="502717"/>
                  <a:pt x="2399817" y="491745"/>
                  <a:pt x="2391689" y="482804"/>
                </a:cubicBezTo>
                <a:cubicBezTo>
                  <a:pt x="2382748" y="472237"/>
                  <a:pt x="2371776" y="464109"/>
                  <a:pt x="2358771" y="458420"/>
                </a:cubicBezTo>
                <a:cubicBezTo>
                  <a:pt x="2344141" y="451917"/>
                  <a:pt x="2328291" y="448666"/>
                  <a:pt x="2311222" y="448666"/>
                </a:cubicBezTo>
                <a:close/>
                <a:moveTo>
                  <a:pt x="1840535" y="295047"/>
                </a:moveTo>
                <a:cubicBezTo>
                  <a:pt x="1867357" y="295047"/>
                  <a:pt x="1888896" y="302769"/>
                  <a:pt x="1905152" y="318212"/>
                </a:cubicBezTo>
                <a:cubicBezTo>
                  <a:pt x="1922221" y="334468"/>
                  <a:pt x="1930756" y="355194"/>
                  <a:pt x="1930756" y="380391"/>
                </a:cubicBezTo>
                <a:cubicBezTo>
                  <a:pt x="1930756" y="391770"/>
                  <a:pt x="1929536" y="402743"/>
                  <a:pt x="1927098" y="413309"/>
                </a:cubicBezTo>
                <a:cubicBezTo>
                  <a:pt x="1923847" y="426314"/>
                  <a:pt x="1921002" y="435661"/>
                  <a:pt x="1918564" y="441351"/>
                </a:cubicBezTo>
                <a:lnTo>
                  <a:pt x="1714957" y="931469"/>
                </a:lnTo>
                <a:cubicBezTo>
                  <a:pt x="1696263" y="974548"/>
                  <a:pt x="1676756" y="1009905"/>
                  <a:pt x="1656436" y="1037540"/>
                </a:cubicBezTo>
                <a:cubicBezTo>
                  <a:pt x="1635303" y="1065988"/>
                  <a:pt x="1613764" y="1088746"/>
                  <a:pt x="1591818" y="1105815"/>
                </a:cubicBezTo>
                <a:cubicBezTo>
                  <a:pt x="1569873" y="1122884"/>
                  <a:pt x="1546708" y="1135076"/>
                  <a:pt x="1522324" y="1142391"/>
                </a:cubicBezTo>
                <a:cubicBezTo>
                  <a:pt x="1497940" y="1149706"/>
                  <a:pt x="1472743" y="1153364"/>
                  <a:pt x="1446733" y="1153364"/>
                </a:cubicBezTo>
                <a:cubicBezTo>
                  <a:pt x="1408532" y="1153364"/>
                  <a:pt x="1380491" y="1146049"/>
                  <a:pt x="1362608" y="1131418"/>
                </a:cubicBezTo>
                <a:cubicBezTo>
                  <a:pt x="1344728" y="1116788"/>
                  <a:pt x="1335786" y="1096468"/>
                  <a:pt x="1335786" y="1070458"/>
                </a:cubicBezTo>
                <a:cubicBezTo>
                  <a:pt x="1335786" y="1046074"/>
                  <a:pt x="1343102" y="1025348"/>
                  <a:pt x="1357732" y="1008279"/>
                </a:cubicBezTo>
                <a:cubicBezTo>
                  <a:pt x="1372362" y="991210"/>
                  <a:pt x="1394308" y="982676"/>
                  <a:pt x="1423569" y="982676"/>
                </a:cubicBezTo>
                <a:cubicBezTo>
                  <a:pt x="1455268" y="982676"/>
                  <a:pt x="1480465" y="978612"/>
                  <a:pt x="1499159" y="970484"/>
                </a:cubicBezTo>
                <a:cubicBezTo>
                  <a:pt x="1519479" y="961543"/>
                  <a:pt x="1533703" y="945693"/>
                  <a:pt x="1541831" y="922935"/>
                </a:cubicBezTo>
                <a:lnTo>
                  <a:pt x="1543050" y="919277"/>
                </a:lnTo>
                <a:lnTo>
                  <a:pt x="1538173" y="924154"/>
                </a:lnTo>
                <a:lnTo>
                  <a:pt x="1335786" y="434036"/>
                </a:lnTo>
                <a:cubicBezTo>
                  <a:pt x="1331722" y="425908"/>
                  <a:pt x="1329284" y="417373"/>
                  <a:pt x="1328471" y="408433"/>
                </a:cubicBezTo>
                <a:cubicBezTo>
                  <a:pt x="1327659" y="404369"/>
                  <a:pt x="1327049" y="400508"/>
                  <a:pt x="1326643" y="396850"/>
                </a:cubicBezTo>
                <a:cubicBezTo>
                  <a:pt x="1326236" y="393193"/>
                  <a:pt x="1326033" y="389738"/>
                  <a:pt x="1326033" y="386487"/>
                </a:cubicBezTo>
                <a:cubicBezTo>
                  <a:pt x="1326033" y="358039"/>
                  <a:pt x="1336192" y="336093"/>
                  <a:pt x="1356512" y="320650"/>
                </a:cubicBezTo>
                <a:cubicBezTo>
                  <a:pt x="1377646" y="304394"/>
                  <a:pt x="1401216" y="296266"/>
                  <a:pt x="1427227" y="296266"/>
                </a:cubicBezTo>
                <a:cubicBezTo>
                  <a:pt x="1446733" y="296266"/>
                  <a:pt x="1463802" y="301143"/>
                  <a:pt x="1478432" y="310897"/>
                </a:cubicBezTo>
                <a:cubicBezTo>
                  <a:pt x="1493876" y="321463"/>
                  <a:pt x="1504442" y="335281"/>
                  <a:pt x="1510132" y="352349"/>
                </a:cubicBezTo>
                <a:lnTo>
                  <a:pt x="1629614" y="701041"/>
                </a:lnTo>
                <a:lnTo>
                  <a:pt x="1763726" y="356007"/>
                </a:lnTo>
                <a:cubicBezTo>
                  <a:pt x="1770228" y="339751"/>
                  <a:pt x="1778762" y="325527"/>
                  <a:pt x="1789328" y="313335"/>
                </a:cubicBezTo>
                <a:cubicBezTo>
                  <a:pt x="1799895" y="301143"/>
                  <a:pt x="1816964" y="295047"/>
                  <a:pt x="1840535" y="295047"/>
                </a:cubicBezTo>
                <a:close/>
                <a:moveTo>
                  <a:pt x="8376742" y="290170"/>
                </a:moveTo>
                <a:cubicBezTo>
                  <a:pt x="8401939" y="290170"/>
                  <a:pt x="8423884" y="298724"/>
                  <a:pt x="8442579" y="315831"/>
                </a:cubicBezTo>
                <a:cubicBezTo>
                  <a:pt x="8460460" y="332950"/>
                  <a:pt x="8469401" y="354546"/>
                  <a:pt x="8469401" y="380620"/>
                </a:cubicBezTo>
                <a:lnTo>
                  <a:pt x="8469401" y="644653"/>
                </a:lnTo>
                <a:cubicBezTo>
                  <a:pt x="8469401" y="682143"/>
                  <a:pt x="8477123" y="711074"/>
                  <a:pt x="8492566" y="731444"/>
                </a:cubicBezTo>
                <a:cubicBezTo>
                  <a:pt x="8508822" y="752628"/>
                  <a:pt x="8532393" y="763220"/>
                  <a:pt x="8563279" y="763220"/>
                </a:cubicBezTo>
                <a:cubicBezTo>
                  <a:pt x="8594979" y="763220"/>
                  <a:pt x="8618144" y="752628"/>
                  <a:pt x="8632774" y="731444"/>
                </a:cubicBezTo>
                <a:cubicBezTo>
                  <a:pt x="8647405" y="711074"/>
                  <a:pt x="8654719" y="682143"/>
                  <a:pt x="8654719" y="644653"/>
                </a:cubicBezTo>
                <a:lnTo>
                  <a:pt x="8654719" y="380620"/>
                </a:lnTo>
                <a:cubicBezTo>
                  <a:pt x="8654719" y="354546"/>
                  <a:pt x="8663661" y="332950"/>
                  <a:pt x="8681542" y="315831"/>
                </a:cubicBezTo>
                <a:cubicBezTo>
                  <a:pt x="8699424" y="298724"/>
                  <a:pt x="8721369" y="290170"/>
                  <a:pt x="8747379" y="290170"/>
                </a:cubicBezTo>
                <a:cubicBezTo>
                  <a:pt x="8772575" y="290170"/>
                  <a:pt x="8794521" y="298705"/>
                  <a:pt x="8813215" y="315773"/>
                </a:cubicBezTo>
                <a:cubicBezTo>
                  <a:pt x="8831097" y="332842"/>
                  <a:pt x="8840038" y="354381"/>
                  <a:pt x="8840038" y="380391"/>
                </a:cubicBezTo>
                <a:lnTo>
                  <a:pt x="8840038" y="638861"/>
                </a:lnTo>
                <a:cubicBezTo>
                  <a:pt x="8840038" y="682753"/>
                  <a:pt x="8833535" y="721767"/>
                  <a:pt x="8820531" y="755905"/>
                </a:cubicBezTo>
                <a:cubicBezTo>
                  <a:pt x="8806713" y="791668"/>
                  <a:pt x="8788019" y="822148"/>
                  <a:pt x="8764447" y="847345"/>
                </a:cubicBezTo>
                <a:cubicBezTo>
                  <a:pt x="8740876" y="872541"/>
                  <a:pt x="8711615" y="892455"/>
                  <a:pt x="8676665" y="907085"/>
                </a:cubicBezTo>
                <a:cubicBezTo>
                  <a:pt x="8642528" y="921716"/>
                  <a:pt x="8604326" y="929031"/>
                  <a:pt x="8562060" y="929031"/>
                </a:cubicBezTo>
                <a:cubicBezTo>
                  <a:pt x="8519795" y="929031"/>
                  <a:pt x="8481593" y="921716"/>
                  <a:pt x="8447456" y="907085"/>
                </a:cubicBezTo>
                <a:cubicBezTo>
                  <a:pt x="8412506" y="892455"/>
                  <a:pt x="8383245" y="872541"/>
                  <a:pt x="8359673" y="847345"/>
                </a:cubicBezTo>
                <a:cubicBezTo>
                  <a:pt x="8336102" y="822148"/>
                  <a:pt x="8317408" y="791668"/>
                  <a:pt x="8303590" y="755905"/>
                </a:cubicBezTo>
                <a:cubicBezTo>
                  <a:pt x="8290585" y="721767"/>
                  <a:pt x="8284083" y="682753"/>
                  <a:pt x="8284083" y="638861"/>
                </a:cubicBezTo>
                <a:lnTo>
                  <a:pt x="8284083" y="380391"/>
                </a:lnTo>
                <a:cubicBezTo>
                  <a:pt x="8284083" y="354381"/>
                  <a:pt x="8293024" y="332842"/>
                  <a:pt x="8310905" y="315773"/>
                </a:cubicBezTo>
                <a:cubicBezTo>
                  <a:pt x="8328787" y="298705"/>
                  <a:pt x="8350732" y="290170"/>
                  <a:pt x="8376742" y="290170"/>
                </a:cubicBezTo>
                <a:close/>
                <a:moveTo>
                  <a:pt x="766267" y="290170"/>
                </a:moveTo>
                <a:cubicBezTo>
                  <a:pt x="791465" y="290170"/>
                  <a:pt x="813410" y="298724"/>
                  <a:pt x="832105" y="315831"/>
                </a:cubicBezTo>
                <a:cubicBezTo>
                  <a:pt x="849986" y="332950"/>
                  <a:pt x="858926" y="354546"/>
                  <a:pt x="858926" y="380620"/>
                </a:cubicBezTo>
                <a:lnTo>
                  <a:pt x="858926" y="644653"/>
                </a:lnTo>
                <a:cubicBezTo>
                  <a:pt x="858926" y="682143"/>
                  <a:pt x="866648" y="711074"/>
                  <a:pt x="882092" y="731444"/>
                </a:cubicBezTo>
                <a:cubicBezTo>
                  <a:pt x="898347" y="752628"/>
                  <a:pt x="921918" y="763220"/>
                  <a:pt x="952805" y="763220"/>
                </a:cubicBezTo>
                <a:cubicBezTo>
                  <a:pt x="984504" y="763220"/>
                  <a:pt x="1007669" y="752628"/>
                  <a:pt x="1022300" y="731444"/>
                </a:cubicBezTo>
                <a:cubicBezTo>
                  <a:pt x="1036930" y="711074"/>
                  <a:pt x="1044245" y="682143"/>
                  <a:pt x="1044245" y="644653"/>
                </a:cubicBezTo>
                <a:lnTo>
                  <a:pt x="1044245" y="380620"/>
                </a:lnTo>
                <a:cubicBezTo>
                  <a:pt x="1044245" y="354546"/>
                  <a:pt x="1053185" y="332950"/>
                  <a:pt x="1071067" y="315831"/>
                </a:cubicBezTo>
                <a:cubicBezTo>
                  <a:pt x="1088949" y="298724"/>
                  <a:pt x="1110895" y="290170"/>
                  <a:pt x="1136904" y="290170"/>
                </a:cubicBezTo>
                <a:cubicBezTo>
                  <a:pt x="1162101" y="290170"/>
                  <a:pt x="1184047" y="298705"/>
                  <a:pt x="1202742" y="315773"/>
                </a:cubicBezTo>
                <a:cubicBezTo>
                  <a:pt x="1220622" y="332842"/>
                  <a:pt x="1229563" y="354381"/>
                  <a:pt x="1229563" y="380391"/>
                </a:cubicBezTo>
                <a:lnTo>
                  <a:pt x="1229563" y="638861"/>
                </a:lnTo>
                <a:cubicBezTo>
                  <a:pt x="1229563" y="682753"/>
                  <a:pt x="1223061" y="721767"/>
                  <a:pt x="1210056" y="755905"/>
                </a:cubicBezTo>
                <a:cubicBezTo>
                  <a:pt x="1196238" y="791668"/>
                  <a:pt x="1177544" y="822148"/>
                  <a:pt x="1153973" y="847345"/>
                </a:cubicBezTo>
                <a:cubicBezTo>
                  <a:pt x="1130402" y="872541"/>
                  <a:pt x="1101141" y="892455"/>
                  <a:pt x="1066190" y="907085"/>
                </a:cubicBezTo>
                <a:cubicBezTo>
                  <a:pt x="1032053" y="921716"/>
                  <a:pt x="993851" y="929031"/>
                  <a:pt x="951586" y="929031"/>
                </a:cubicBezTo>
                <a:cubicBezTo>
                  <a:pt x="909320" y="929031"/>
                  <a:pt x="871119" y="921716"/>
                  <a:pt x="836981" y="907085"/>
                </a:cubicBezTo>
                <a:cubicBezTo>
                  <a:pt x="802030" y="892455"/>
                  <a:pt x="772770" y="872541"/>
                  <a:pt x="749198" y="847345"/>
                </a:cubicBezTo>
                <a:cubicBezTo>
                  <a:pt x="725627" y="822148"/>
                  <a:pt x="706933" y="791668"/>
                  <a:pt x="693115" y="755905"/>
                </a:cubicBezTo>
                <a:cubicBezTo>
                  <a:pt x="680110" y="721767"/>
                  <a:pt x="673608" y="682753"/>
                  <a:pt x="673608" y="638861"/>
                </a:cubicBezTo>
                <a:lnTo>
                  <a:pt x="673608" y="380391"/>
                </a:lnTo>
                <a:cubicBezTo>
                  <a:pt x="673608" y="354381"/>
                  <a:pt x="682549" y="332842"/>
                  <a:pt x="700430" y="315773"/>
                </a:cubicBezTo>
                <a:cubicBezTo>
                  <a:pt x="718313" y="298705"/>
                  <a:pt x="740258" y="290170"/>
                  <a:pt x="766267" y="290170"/>
                </a:cubicBezTo>
                <a:close/>
                <a:moveTo>
                  <a:pt x="5226482" y="288951"/>
                </a:moveTo>
                <a:cubicBezTo>
                  <a:pt x="5238674" y="288951"/>
                  <a:pt x="5250052" y="290983"/>
                  <a:pt x="5260619" y="295047"/>
                </a:cubicBezTo>
                <a:cubicBezTo>
                  <a:pt x="5270373" y="299111"/>
                  <a:pt x="5278908" y="303988"/>
                  <a:pt x="5286222" y="309677"/>
                </a:cubicBezTo>
                <a:cubicBezTo>
                  <a:pt x="5294350" y="316993"/>
                  <a:pt x="5300040" y="323495"/>
                  <a:pt x="5303292" y="329185"/>
                </a:cubicBezTo>
                <a:cubicBezTo>
                  <a:pt x="5304917" y="333249"/>
                  <a:pt x="5306542" y="336703"/>
                  <a:pt x="5308168" y="339548"/>
                </a:cubicBezTo>
                <a:cubicBezTo>
                  <a:pt x="5309794" y="342393"/>
                  <a:pt x="5311418" y="345441"/>
                  <a:pt x="5313044" y="348692"/>
                </a:cubicBezTo>
                <a:lnTo>
                  <a:pt x="5436184" y="653492"/>
                </a:lnTo>
                <a:lnTo>
                  <a:pt x="5561762" y="347473"/>
                </a:lnTo>
                <a:lnTo>
                  <a:pt x="5558104" y="348692"/>
                </a:lnTo>
                <a:cubicBezTo>
                  <a:pt x="5563794" y="333249"/>
                  <a:pt x="5573141" y="319837"/>
                  <a:pt x="5586146" y="308458"/>
                </a:cubicBezTo>
                <a:cubicBezTo>
                  <a:pt x="5599150" y="297079"/>
                  <a:pt x="5615000" y="291389"/>
                  <a:pt x="5633694" y="291389"/>
                </a:cubicBezTo>
                <a:cubicBezTo>
                  <a:pt x="5664581" y="291389"/>
                  <a:pt x="5689371" y="299111"/>
                  <a:pt x="5708066" y="314554"/>
                </a:cubicBezTo>
                <a:cubicBezTo>
                  <a:pt x="5727573" y="330810"/>
                  <a:pt x="5737326" y="353975"/>
                  <a:pt x="5737326" y="384049"/>
                </a:cubicBezTo>
                <a:cubicBezTo>
                  <a:pt x="5737326" y="397053"/>
                  <a:pt x="5734076" y="411277"/>
                  <a:pt x="5727573" y="426721"/>
                </a:cubicBezTo>
                <a:lnTo>
                  <a:pt x="5523966" y="855879"/>
                </a:lnTo>
                <a:cubicBezTo>
                  <a:pt x="5512587" y="877012"/>
                  <a:pt x="5500395" y="892861"/>
                  <a:pt x="5487390" y="903428"/>
                </a:cubicBezTo>
                <a:cubicBezTo>
                  <a:pt x="5474386" y="913994"/>
                  <a:pt x="5456098" y="919277"/>
                  <a:pt x="5432526" y="919277"/>
                </a:cubicBezTo>
                <a:cubicBezTo>
                  <a:pt x="5409768" y="919277"/>
                  <a:pt x="5391480" y="913588"/>
                  <a:pt x="5377662" y="902209"/>
                </a:cubicBezTo>
                <a:cubicBezTo>
                  <a:pt x="5364658" y="891642"/>
                  <a:pt x="5352466" y="874980"/>
                  <a:pt x="5341086" y="852221"/>
                </a:cubicBezTo>
                <a:lnTo>
                  <a:pt x="5148452" y="432817"/>
                </a:lnTo>
                <a:cubicBezTo>
                  <a:pt x="5144389" y="427127"/>
                  <a:pt x="5140731" y="418593"/>
                  <a:pt x="5137480" y="407213"/>
                </a:cubicBezTo>
                <a:cubicBezTo>
                  <a:pt x="5134229" y="397460"/>
                  <a:pt x="5132603" y="387706"/>
                  <a:pt x="5132603" y="377953"/>
                </a:cubicBezTo>
                <a:cubicBezTo>
                  <a:pt x="5132603" y="352756"/>
                  <a:pt x="5141138" y="331623"/>
                  <a:pt x="5158206" y="314554"/>
                </a:cubicBezTo>
                <a:cubicBezTo>
                  <a:pt x="5175276" y="297485"/>
                  <a:pt x="5198033" y="288951"/>
                  <a:pt x="5226482" y="288951"/>
                </a:cubicBezTo>
                <a:close/>
                <a:moveTo>
                  <a:pt x="3080575" y="282855"/>
                </a:moveTo>
                <a:cubicBezTo>
                  <a:pt x="3147835" y="282855"/>
                  <a:pt x="3200914" y="304394"/>
                  <a:pt x="3239815" y="347473"/>
                </a:cubicBezTo>
                <a:cubicBezTo>
                  <a:pt x="3278714" y="390551"/>
                  <a:pt x="3298164" y="452324"/>
                  <a:pt x="3298164" y="532791"/>
                </a:cubicBezTo>
                <a:lnTo>
                  <a:pt x="3298164" y="832714"/>
                </a:lnTo>
                <a:cubicBezTo>
                  <a:pt x="3298164" y="857911"/>
                  <a:pt x="3289630" y="879044"/>
                  <a:pt x="3272561" y="896113"/>
                </a:cubicBezTo>
                <a:cubicBezTo>
                  <a:pt x="3255493" y="913181"/>
                  <a:pt x="3233547" y="921716"/>
                  <a:pt x="3206725" y="921716"/>
                </a:cubicBezTo>
                <a:cubicBezTo>
                  <a:pt x="3179902" y="921716"/>
                  <a:pt x="3157957" y="913181"/>
                  <a:pt x="3140888" y="896113"/>
                </a:cubicBezTo>
                <a:cubicBezTo>
                  <a:pt x="3123819" y="879044"/>
                  <a:pt x="3115285" y="857505"/>
                  <a:pt x="3115285" y="831495"/>
                </a:cubicBezTo>
                <a:lnTo>
                  <a:pt x="3115285" y="601066"/>
                </a:lnTo>
                <a:cubicBezTo>
                  <a:pt x="3115285" y="549047"/>
                  <a:pt x="3105994" y="510439"/>
                  <a:pt x="3087414" y="485242"/>
                </a:cubicBezTo>
                <a:cubicBezTo>
                  <a:pt x="3068834" y="460858"/>
                  <a:pt x="3043384" y="448666"/>
                  <a:pt x="3011062" y="448666"/>
                </a:cubicBezTo>
                <a:cubicBezTo>
                  <a:pt x="2980353" y="448666"/>
                  <a:pt x="2956115" y="461265"/>
                  <a:pt x="2938348" y="486461"/>
                </a:cubicBezTo>
                <a:cubicBezTo>
                  <a:pt x="2920568" y="511658"/>
                  <a:pt x="2911678" y="551079"/>
                  <a:pt x="2911678" y="604724"/>
                </a:cubicBezTo>
                <a:lnTo>
                  <a:pt x="2911678" y="830276"/>
                </a:lnTo>
                <a:cubicBezTo>
                  <a:pt x="2911678" y="855473"/>
                  <a:pt x="2903086" y="876605"/>
                  <a:pt x="2885903" y="893674"/>
                </a:cubicBezTo>
                <a:cubicBezTo>
                  <a:pt x="2868720" y="910743"/>
                  <a:pt x="2846629" y="919277"/>
                  <a:pt x="2819628" y="919277"/>
                </a:cubicBezTo>
                <a:cubicBezTo>
                  <a:pt x="2793454" y="919277"/>
                  <a:pt x="2771362" y="910743"/>
                  <a:pt x="2753354" y="893674"/>
                </a:cubicBezTo>
                <a:cubicBezTo>
                  <a:pt x="2735358" y="876605"/>
                  <a:pt x="2726360" y="854660"/>
                  <a:pt x="2726360" y="827837"/>
                </a:cubicBezTo>
                <a:lnTo>
                  <a:pt x="2726360" y="369418"/>
                </a:lnTo>
                <a:lnTo>
                  <a:pt x="2720264" y="376733"/>
                </a:lnTo>
                <a:cubicBezTo>
                  <a:pt x="2720264" y="368605"/>
                  <a:pt x="2722296" y="359258"/>
                  <a:pt x="2726360" y="348692"/>
                </a:cubicBezTo>
                <a:cubicBezTo>
                  <a:pt x="2729637" y="339751"/>
                  <a:pt x="2735364" y="331217"/>
                  <a:pt x="2743543" y="323089"/>
                </a:cubicBezTo>
                <a:cubicBezTo>
                  <a:pt x="2750909" y="315773"/>
                  <a:pt x="2760732" y="309677"/>
                  <a:pt x="2773013" y="304801"/>
                </a:cubicBezTo>
                <a:cubicBezTo>
                  <a:pt x="2785281" y="299924"/>
                  <a:pt x="2799601" y="297485"/>
                  <a:pt x="2815971" y="297485"/>
                </a:cubicBezTo>
                <a:cubicBezTo>
                  <a:pt x="2848699" y="297485"/>
                  <a:pt x="2872022" y="305613"/>
                  <a:pt x="2885942" y="321869"/>
                </a:cubicBezTo>
                <a:cubicBezTo>
                  <a:pt x="2899848" y="338125"/>
                  <a:pt x="2906801" y="355194"/>
                  <a:pt x="2906801" y="373076"/>
                </a:cubicBezTo>
                <a:lnTo>
                  <a:pt x="2906763" y="393802"/>
                </a:lnTo>
                <a:cubicBezTo>
                  <a:pt x="2921355" y="356413"/>
                  <a:pt x="2944450" y="328778"/>
                  <a:pt x="2976048" y="310897"/>
                </a:cubicBezTo>
                <a:cubicBezTo>
                  <a:pt x="3008458" y="292202"/>
                  <a:pt x="3043301" y="282855"/>
                  <a:pt x="3080575" y="282855"/>
                </a:cubicBezTo>
                <a:close/>
                <a:moveTo>
                  <a:pt x="7758836" y="279197"/>
                </a:moveTo>
                <a:cubicBezTo>
                  <a:pt x="7805978" y="279197"/>
                  <a:pt x="7843774" y="288951"/>
                  <a:pt x="7872222" y="308458"/>
                </a:cubicBezTo>
                <a:cubicBezTo>
                  <a:pt x="7899856" y="327965"/>
                  <a:pt x="7921802" y="354788"/>
                  <a:pt x="7938058" y="388925"/>
                </a:cubicBezTo>
                <a:lnTo>
                  <a:pt x="7938058" y="369418"/>
                </a:lnTo>
                <a:cubicBezTo>
                  <a:pt x="7938058" y="345847"/>
                  <a:pt x="7946592" y="326746"/>
                  <a:pt x="7963662" y="312116"/>
                </a:cubicBezTo>
                <a:cubicBezTo>
                  <a:pt x="7980731" y="297485"/>
                  <a:pt x="8003083" y="290170"/>
                  <a:pt x="8030718" y="290170"/>
                </a:cubicBezTo>
                <a:cubicBezTo>
                  <a:pt x="8059166" y="290170"/>
                  <a:pt x="8081924" y="297485"/>
                  <a:pt x="8098992" y="312116"/>
                </a:cubicBezTo>
                <a:cubicBezTo>
                  <a:pt x="8116062" y="326746"/>
                  <a:pt x="8124596" y="345441"/>
                  <a:pt x="8124596" y="368199"/>
                </a:cubicBezTo>
                <a:lnTo>
                  <a:pt x="8124596" y="699821"/>
                </a:lnTo>
                <a:lnTo>
                  <a:pt x="8124596" y="703479"/>
                </a:lnTo>
                <a:cubicBezTo>
                  <a:pt x="8124596" y="722173"/>
                  <a:pt x="8127034" y="735178"/>
                  <a:pt x="8131911" y="742493"/>
                </a:cubicBezTo>
                <a:cubicBezTo>
                  <a:pt x="8136788" y="749809"/>
                  <a:pt x="8142477" y="753466"/>
                  <a:pt x="8148980" y="753466"/>
                </a:cubicBezTo>
                <a:cubicBezTo>
                  <a:pt x="8161985" y="753466"/>
                  <a:pt x="8172957" y="759562"/>
                  <a:pt x="8181899" y="771754"/>
                </a:cubicBezTo>
                <a:cubicBezTo>
                  <a:pt x="8190026" y="783133"/>
                  <a:pt x="8194090" y="800609"/>
                  <a:pt x="8194090" y="824180"/>
                </a:cubicBezTo>
                <a:cubicBezTo>
                  <a:pt x="8194090" y="888391"/>
                  <a:pt x="8154670" y="920497"/>
                  <a:pt x="8075828" y="920497"/>
                </a:cubicBezTo>
                <a:cubicBezTo>
                  <a:pt x="8034375" y="920497"/>
                  <a:pt x="8002676" y="909435"/>
                  <a:pt x="7980731" y="887311"/>
                </a:cubicBezTo>
                <a:cubicBezTo>
                  <a:pt x="7959598" y="866014"/>
                  <a:pt x="7945780" y="840614"/>
                  <a:pt x="7939278" y="811111"/>
                </a:cubicBezTo>
                <a:lnTo>
                  <a:pt x="7938058" y="806197"/>
                </a:lnTo>
                <a:cubicBezTo>
                  <a:pt x="7920177" y="847141"/>
                  <a:pt x="7894574" y="878256"/>
                  <a:pt x="7861249" y="899542"/>
                </a:cubicBezTo>
                <a:cubicBezTo>
                  <a:pt x="7828737" y="920014"/>
                  <a:pt x="7789722" y="930250"/>
                  <a:pt x="7744206" y="930250"/>
                </a:cubicBezTo>
                <a:cubicBezTo>
                  <a:pt x="7709256" y="930250"/>
                  <a:pt x="7675931" y="922935"/>
                  <a:pt x="7644232" y="908305"/>
                </a:cubicBezTo>
                <a:cubicBezTo>
                  <a:pt x="7613344" y="893674"/>
                  <a:pt x="7585303" y="872135"/>
                  <a:pt x="7560106" y="843687"/>
                </a:cubicBezTo>
                <a:cubicBezTo>
                  <a:pt x="7535722" y="816052"/>
                  <a:pt x="7516216" y="782321"/>
                  <a:pt x="7501585" y="742493"/>
                </a:cubicBezTo>
                <a:cubicBezTo>
                  <a:pt x="7486954" y="703479"/>
                  <a:pt x="7479639" y="658775"/>
                  <a:pt x="7479639" y="608381"/>
                </a:cubicBezTo>
                <a:cubicBezTo>
                  <a:pt x="7479639" y="555549"/>
                  <a:pt x="7487361" y="509626"/>
                  <a:pt x="7502804" y="470612"/>
                </a:cubicBezTo>
                <a:cubicBezTo>
                  <a:pt x="7518248" y="430785"/>
                  <a:pt x="7538974" y="396647"/>
                  <a:pt x="7564984" y="368199"/>
                </a:cubicBezTo>
                <a:cubicBezTo>
                  <a:pt x="7590993" y="339751"/>
                  <a:pt x="7620660" y="317805"/>
                  <a:pt x="7653985" y="302362"/>
                </a:cubicBezTo>
                <a:cubicBezTo>
                  <a:pt x="7687310" y="286919"/>
                  <a:pt x="7722260" y="279197"/>
                  <a:pt x="7758836" y="279197"/>
                </a:cubicBezTo>
                <a:close/>
                <a:moveTo>
                  <a:pt x="7139178" y="279197"/>
                </a:moveTo>
                <a:cubicBezTo>
                  <a:pt x="7184694" y="279197"/>
                  <a:pt x="7228180" y="286462"/>
                  <a:pt x="7269632" y="300991"/>
                </a:cubicBezTo>
                <a:cubicBezTo>
                  <a:pt x="7311898" y="315507"/>
                  <a:pt x="7346848" y="341326"/>
                  <a:pt x="7374484" y="378448"/>
                </a:cubicBezTo>
                <a:cubicBezTo>
                  <a:pt x="7383424" y="391351"/>
                  <a:pt x="7389926" y="402648"/>
                  <a:pt x="7393990" y="412338"/>
                </a:cubicBezTo>
                <a:cubicBezTo>
                  <a:pt x="7397242" y="421202"/>
                  <a:pt x="7398868" y="431686"/>
                  <a:pt x="7398868" y="443789"/>
                </a:cubicBezTo>
                <a:cubicBezTo>
                  <a:pt x="7398868" y="458420"/>
                  <a:pt x="7396429" y="470612"/>
                  <a:pt x="7391552" y="480365"/>
                </a:cubicBezTo>
                <a:cubicBezTo>
                  <a:pt x="7385863" y="490932"/>
                  <a:pt x="7379360" y="499060"/>
                  <a:pt x="7372045" y="504749"/>
                </a:cubicBezTo>
                <a:cubicBezTo>
                  <a:pt x="7363104" y="511252"/>
                  <a:pt x="7354164" y="516129"/>
                  <a:pt x="7345222" y="519380"/>
                </a:cubicBezTo>
                <a:cubicBezTo>
                  <a:pt x="7336282" y="522631"/>
                  <a:pt x="7327341" y="524257"/>
                  <a:pt x="7318400" y="524257"/>
                </a:cubicBezTo>
                <a:cubicBezTo>
                  <a:pt x="7302957" y="524257"/>
                  <a:pt x="7289546" y="521005"/>
                  <a:pt x="7278166" y="514503"/>
                </a:cubicBezTo>
                <a:cubicBezTo>
                  <a:pt x="7266787" y="508813"/>
                  <a:pt x="7258253" y="502717"/>
                  <a:pt x="7252564" y="496215"/>
                </a:cubicBezTo>
                <a:cubicBezTo>
                  <a:pt x="7249312" y="493777"/>
                  <a:pt x="7244029" y="488900"/>
                  <a:pt x="7236714" y="481585"/>
                </a:cubicBezTo>
                <a:cubicBezTo>
                  <a:pt x="7229398" y="474269"/>
                  <a:pt x="7222084" y="468580"/>
                  <a:pt x="7214768" y="464516"/>
                </a:cubicBezTo>
                <a:cubicBezTo>
                  <a:pt x="7210704" y="462077"/>
                  <a:pt x="7206234" y="459639"/>
                  <a:pt x="7201357" y="457201"/>
                </a:cubicBezTo>
                <a:cubicBezTo>
                  <a:pt x="7196480" y="454762"/>
                  <a:pt x="7190790" y="452730"/>
                  <a:pt x="7184288" y="451105"/>
                </a:cubicBezTo>
                <a:cubicBezTo>
                  <a:pt x="7170470" y="447041"/>
                  <a:pt x="7156653" y="445009"/>
                  <a:pt x="7142836" y="445009"/>
                </a:cubicBezTo>
                <a:cubicBezTo>
                  <a:pt x="7122516" y="445009"/>
                  <a:pt x="7104634" y="449498"/>
                  <a:pt x="7089190" y="458477"/>
                </a:cubicBezTo>
                <a:cubicBezTo>
                  <a:pt x="7075372" y="466630"/>
                  <a:pt x="7063181" y="478460"/>
                  <a:pt x="7052614" y="493967"/>
                </a:cubicBezTo>
                <a:cubicBezTo>
                  <a:pt x="7042860" y="508648"/>
                  <a:pt x="7035546" y="525781"/>
                  <a:pt x="7030669" y="545364"/>
                </a:cubicBezTo>
                <a:cubicBezTo>
                  <a:pt x="7025792" y="564947"/>
                  <a:pt x="7023354" y="584531"/>
                  <a:pt x="7023354" y="604114"/>
                </a:cubicBezTo>
                <a:cubicBezTo>
                  <a:pt x="7023354" y="624510"/>
                  <a:pt x="7025792" y="643687"/>
                  <a:pt x="7030669" y="661645"/>
                </a:cubicBezTo>
                <a:cubicBezTo>
                  <a:pt x="7035546" y="680403"/>
                  <a:pt x="7042860" y="697129"/>
                  <a:pt x="7052614" y="711823"/>
                </a:cubicBezTo>
                <a:cubicBezTo>
                  <a:pt x="7062368" y="726504"/>
                  <a:pt x="7074560" y="738740"/>
                  <a:pt x="7089190" y="748532"/>
                </a:cubicBezTo>
                <a:cubicBezTo>
                  <a:pt x="7103821" y="758324"/>
                  <a:pt x="7121702" y="763220"/>
                  <a:pt x="7142836" y="763220"/>
                </a:cubicBezTo>
                <a:cubicBezTo>
                  <a:pt x="7163155" y="763220"/>
                  <a:pt x="7182256" y="758749"/>
                  <a:pt x="7200138" y="749809"/>
                </a:cubicBezTo>
                <a:cubicBezTo>
                  <a:pt x="7218019" y="740868"/>
                  <a:pt x="7235901" y="728676"/>
                  <a:pt x="7253782" y="713233"/>
                </a:cubicBezTo>
                <a:cubicBezTo>
                  <a:pt x="7264349" y="704292"/>
                  <a:pt x="7275322" y="697789"/>
                  <a:pt x="7286701" y="693725"/>
                </a:cubicBezTo>
                <a:cubicBezTo>
                  <a:pt x="7296454" y="690474"/>
                  <a:pt x="7304989" y="688849"/>
                  <a:pt x="7312304" y="688849"/>
                </a:cubicBezTo>
                <a:lnTo>
                  <a:pt x="7306208" y="691287"/>
                </a:lnTo>
                <a:cubicBezTo>
                  <a:pt x="7315150" y="691287"/>
                  <a:pt x="7324090" y="692913"/>
                  <a:pt x="7333031" y="696164"/>
                </a:cubicBezTo>
                <a:cubicBezTo>
                  <a:pt x="7342784" y="700228"/>
                  <a:pt x="7351318" y="705105"/>
                  <a:pt x="7358634" y="710794"/>
                </a:cubicBezTo>
                <a:cubicBezTo>
                  <a:pt x="7365949" y="716484"/>
                  <a:pt x="7372045" y="724612"/>
                  <a:pt x="7376922" y="735178"/>
                </a:cubicBezTo>
                <a:cubicBezTo>
                  <a:pt x="7381798" y="744932"/>
                  <a:pt x="7384237" y="756311"/>
                  <a:pt x="7384237" y="769316"/>
                </a:cubicBezTo>
                <a:cubicBezTo>
                  <a:pt x="7384237" y="801015"/>
                  <a:pt x="7373264" y="827837"/>
                  <a:pt x="7351318" y="849783"/>
                </a:cubicBezTo>
                <a:cubicBezTo>
                  <a:pt x="7342378" y="858724"/>
                  <a:pt x="7331811" y="868071"/>
                  <a:pt x="7319620" y="877825"/>
                </a:cubicBezTo>
                <a:cubicBezTo>
                  <a:pt x="7309053" y="886765"/>
                  <a:pt x="7294422" y="895706"/>
                  <a:pt x="7275728" y="904647"/>
                </a:cubicBezTo>
                <a:cubicBezTo>
                  <a:pt x="7260285" y="911962"/>
                  <a:pt x="7239965" y="918465"/>
                  <a:pt x="7214768" y="924154"/>
                </a:cubicBezTo>
                <a:cubicBezTo>
                  <a:pt x="7191197" y="929031"/>
                  <a:pt x="7165188" y="931469"/>
                  <a:pt x="7136739" y="931469"/>
                </a:cubicBezTo>
                <a:cubicBezTo>
                  <a:pt x="7088784" y="931469"/>
                  <a:pt x="7046112" y="922935"/>
                  <a:pt x="7008723" y="905866"/>
                </a:cubicBezTo>
                <a:cubicBezTo>
                  <a:pt x="6970522" y="888797"/>
                  <a:pt x="6938010" y="865633"/>
                  <a:pt x="6911188" y="836372"/>
                </a:cubicBezTo>
                <a:cubicBezTo>
                  <a:pt x="6884365" y="807111"/>
                  <a:pt x="6863638" y="772567"/>
                  <a:pt x="6849008" y="732740"/>
                </a:cubicBezTo>
                <a:cubicBezTo>
                  <a:pt x="6834378" y="692913"/>
                  <a:pt x="6827063" y="649834"/>
                  <a:pt x="6827063" y="603505"/>
                </a:cubicBezTo>
                <a:cubicBezTo>
                  <a:pt x="6827063" y="558801"/>
                  <a:pt x="6835190" y="516535"/>
                  <a:pt x="6851447" y="476708"/>
                </a:cubicBezTo>
                <a:cubicBezTo>
                  <a:pt x="6866890" y="437693"/>
                  <a:pt x="6888835" y="403556"/>
                  <a:pt x="6917284" y="374295"/>
                </a:cubicBezTo>
                <a:cubicBezTo>
                  <a:pt x="6944918" y="345034"/>
                  <a:pt x="6977836" y="321869"/>
                  <a:pt x="7016038" y="304801"/>
                </a:cubicBezTo>
                <a:cubicBezTo>
                  <a:pt x="7053427" y="287732"/>
                  <a:pt x="7094474" y="279197"/>
                  <a:pt x="7139178" y="279197"/>
                </a:cubicBezTo>
                <a:close/>
                <a:moveTo>
                  <a:pt x="6091961" y="279197"/>
                </a:moveTo>
                <a:cubicBezTo>
                  <a:pt x="6139104" y="279197"/>
                  <a:pt x="6176898" y="288951"/>
                  <a:pt x="6205346" y="308458"/>
                </a:cubicBezTo>
                <a:cubicBezTo>
                  <a:pt x="6232982" y="327965"/>
                  <a:pt x="6254928" y="354788"/>
                  <a:pt x="6271184" y="388925"/>
                </a:cubicBezTo>
                <a:lnTo>
                  <a:pt x="6271184" y="369418"/>
                </a:lnTo>
                <a:cubicBezTo>
                  <a:pt x="6271184" y="345847"/>
                  <a:pt x="6279718" y="326746"/>
                  <a:pt x="6296787" y="312116"/>
                </a:cubicBezTo>
                <a:cubicBezTo>
                  <a:pt x="6313856" y="297485"/>
                  <a:pt x="6336208" y="290170"/>
                  <a:pt x="6363843" y="290170"/>
                </a:cubicBezTo>
                <a:cubicBezTo>
                  <a:pt x="6392291" y="290170"/>
                  <a:pt x="6415049" y="297485"/>
                  <a:pt x="6432118" y="312116"/>
                </a:cubicBezTo>
                <a:cubicBezTo>
                  <a:pt x="6449187" y="326746"/>
                  <a:pt x="6457722" y="345441"/>
                  <a:pt x="6457722" y="368199"/>
                </a:cubicBezTo>
                <a:lnTo>
                  <a:pt x="6457722" y="699821"/>
                </a:lnTo>
                <a:lnTo>
                  <a:pt x="6457722" y="703479"/>
                </a:lnTo>
                <a:cubicBezTo>
                  <a:pt x="6457722" y="722173"/>
                  <a:pt x="6460160" y="735178"/>
                  <a:pt x="6465036" y="742493"/>
                </a:cubicBezTo>
                <a:cubicBezTo>
                  <a:pt x="6469913" y="749809"/>
                  <a:pt x="6475602" y="753466"/>
                  <a:pt x="6482106" y="753466"/>
                </a:cubicBezTo>
                <a:cubicBezTo>
                  <a:pt x="6495110" y="753466"/>
                  <a:pt x="6506082" y="759562"/>
                  <a:pt x="6515024" y="771754"/>
                </a:cubicBezTo>
                <a:cubicBezTo>
                  <a:pt x="6523151" y="783133"/>
                  <a:pt x="6527216" y="800609"/>
                  <a:pt x="6527216" y="824180"/>
                </a:cubicBezTo>
                <a:cubicBezTo>
                  <a:pt x="6527216" y="888391"/>
                  <a:pt x="6487794" y="920497"/>
                  <a:pt x="6408953" y="920497"/>
                </a:cubicBezTo>
                <a:cubicBezTo>
                  <a:pt x="6367500" y="920497"/>
                  <a:pt x="6335801" y="909435"/>
                  <a:pt x="6313856" y="887311"/>
                </a:cubicBezTo>
                <a:cubicBezTo>
                  <a:pt x="6292722" y="866014"/>
                  <a:pt x="6278906" y="840614"/>
                  <a:pt x="6272402" y="811111"/>
                </a:cubicBezTo>
                <a:lnTo>
                  <a:pt x="6271184" y="806197"/>
                </a:lnTo>
                <a:cubicBezTo>
                  <a:pt x="6253302" y="847141"/>
                  <a:pt x="6227699" y="878256"/>
                  <a:pt x="6194374" y="899542"/>
                </a:cubicBezTo>
                <a:cubicBezTo>
                  <a:pt x="6161862" y="920014"/>
                  <a:pt x="6122848" y="930250"/>
                  <a:pt x="6077330" y="930250"/>
                </a:cubicBezTo>
                <a:cubicBezTo>
                  <a:pt x="6042380" y="930250"/>
                  <a:pt x="6009056" y="922935"/>
                  <a:pt x="5977356" y="908305"/>
                </a:cubicBezTo>
                <a:cubicBezTo>
                  <a:pt x="5946470" y="893674"/>
                  <a:pt x="5918428" y="872135"/>
                  <a:pt x="5893232" y="843687"/>
                </a:cubicBezTo>
                <a:cubicBezTo>
                  <a:pt x="5868848" y="816052"/>
                  <a:pt x="5849340" y="782321"/>
                  <a:pt x="5834710" y="742493"/>
                </a:cubicBezTo>
                <a:cubicBezTo>
                  <a:pt x="5820080" y="703479"/>
                  <a:pt x="5812764" y="658775"/>
                  <a:pt x="5812764" y="608381"/>
                </a:cubicBezTo>
                <a:cubicBezTo>
                  <a:pt x="5812764" y="555549"/>
                  <a:pt x="5820486" y="509626"/>
                  <a:pt x="5835929" y="470612"/>
                </a:cubicBezTo>
                <a:cubicBezTo>
                  <a:pt x="5851372" y="430785"/>
                  <a:pt x="5872098" y="396647"/>
                  <a:pt x="5898108" y="368199"/>
                </a:cubicBezTo>
                <a:cubicBezTo>
                  <a:pt x="5924118" y="339751"/>
                  <a:pt x="5953784" y="317805"/>
                  <a:pt x="5987110" y="302362"/>
                </a:cubicBezTo>
                <a:cubicBezTo>
                  <a:pt x="6020434" y="286919"/>
                  <a:pt x="6055385" y="279197"/>
                  <a:pt x="6091961" y="279197"/>
                </a:cubicBezTo>
                <a:close/>
                <a:moveTo>
                  <a:pt x="2314880" y="276759"/>
                </a:moveTo>
                <a:cubicBezTo>
                  <a:pt x="2359584" y="276759"/>
                  <a:pt x="2399005" y="284481"/>
                  <a:pt x="2433142" y="299924"/>
                </a:cubicBezTo>
                <a:cubicBezTo>
                  <a:pt x="2468905" y="316180"/>
                  <a:pt x="2498979" y="336906"/>
                  <a:pt x="2523363" y="362103"/>
                </a:cubicBezTo>
                <a:cubicBezTo>
                  <a:pt x="2548560" y="388113"/>
                  <a:pt x="2567660" y="417373"/>
                  <a:pt x="2580665" y="449885"/>
                </a:cubicBezTo>
                <a:cubicBezTo>
                  <a:pt x="2594483" y="484023"/>
                  <a:pt x="2601392" y="518161"/>
                  <a:pt x="2601392" y="552298"/>
                </a:cubicBezTo>
                <a:cubicBezTo>
                  <a:pt x="2601392" y="581559"/>
                  <a:pt x="2596515" y="605943"/>
                  <a:pt x="2586762" y="625450"/>
                </a:cubicBezTo>
                <a:cubicBezTo>
                  <a:pt x="2577008" y="644957"/>
                  <a:pt x="2556688" y="654711"/>
                  <a:pt x="2525801" y="654711"/>
                </a:cubicBezTo>
                <a:lnTo>
                  <a:pt x="2192960" y="654711"/>
                </a:lnTo>
                <a:lnTo>
                  <a:pt x="2189302" y="657149"/>
                </a:lnTo>
                <a:cubicBezTo>
                  <a:pt x="2197430" y="693725"/>
                  <a:pt x="2214092" y="720548"/>
                  <a:pt x="2239289" y="737617"/>
                </a:cubicBezTo>
                <a:cubicBezTo>
                  <a:pt x="2263673" y="754685"/>
                  <a:pt x="2292528" y="763220"/>
                  <a:pt x="2325852" y="763220"/>
                </a:cubicBezTo>
                <a:cubicBezTo>
                  <a:pt x="2340483" y="763220"/>
                  <a:pt x="2355113" y="761188"/>
                  <a:pt x="2369744" y="757124"/>
                </a:cubicBezTo>
                <a:cubicBezTo>
                  <a:pt x="2381123" y="753873"/>
                  <a:pt x="2393315" y="749402"/>
                  <a:pt x="2406320" y="743713"/>
                </a:cubicBezTo>
                <a:cubicBezTo>
                  <a:pt x="2418512" y="738023"/>
                  <a:pt x="2427859" y="733146"/>
                  <a:pt x="2434361" y="729082"/>
                </a:cubicBezTo>
                <a:cubicBezTo>
                  <a:pt x="2442490" y="723393"/>
                  <a:pt x="2448179" y="720141"/>
                  <a:pt x="2451430" y="719329"/>
                </a:cubicBezTo>
                <a:cubicBezTo>
                  <a:pt x="2466874" y="712013"/>
                  <a:pt x="2480285" y="708356"/>
                  <a:pt x="2491664" y="708356"/>
                </a:cubicBezTo>
                <a:cubicBezTo>
                  <a:pt x="2515235" y="708356"/>
                  <a:pt x="2534336" y="716890"/>
                  <a:pt x="2548966" y="733959"/>
                </a:cubicBezTo>
                <a:cubicBezTo>
                  <a:pt x="2563596" y="751028"/>
                  <a:pt x="2570912" y="770129"/>
                  <a:pt x="2570912" y="791261"/>
                </a:cubicBezTo>
                <a:cubicBezTo>
                  <a:pt x="2570912" y="807517"/>
                  <a:pt x="2566848" y="821335"/>
                  <a:pt x="2558720" y="832714"/>
                </a:cubicBezTo>
                <a:cubicBezTo>
                  <a:pt x="2549779" y="845719"/>
                  <a:pt x="2540838" y="855473"/>
                  <a:pt x="2531897" y="861975"/>
                </a:cubicBezTo>
                <a:cubicBezTo>
                  <a:pt x="2508327" y="880669"/>
                  <a:pt x="2478659" y="896519"/>
                  <a:pt x="2442896" y="909524"/>
                </a:cubicBezTo>
                <a:cubicBezTo>
                  <a:pt x="2407132" y="922529"/>
                  <a:pt x="2364054" y="929031"/>
                  <a:pt x="2313661" y="929031"/>
                </a:cubicBezTo>
                <a:cubicBezTo>
                  <a:pt x="2269769" y="929031"/>
                  <a:pt x="2228316" y="920903"/>
                  <a:pt x="2189302" y="904647"/>
                </a:cubicBezTo>
                <a:cubicBezTo>
                  <a:pt x="2151101" y="888391"/>
                  <a:pt x="2118182" y="866039"/>
                  <a:pt x="2090547" y="837591"/>
                </a:cubicBezTo>
                <a:cubicBezTo>
                  <a:pt x="2062099" y="808330"/>
                  <a:pt x="2040153" y="774193"/>
                  <a:pt x="2024710" y="735178"/>
                </a:cubicBezTo>
                <a:cubicBezTo>
                  <a:pt x="2009267" y="696977"/>
                  <a:pt x="2001545" y="653492"/>
                  <a:pt x="2001545" y="604724"/>
                </a:cubicBezTo>
                <a:cubicBezTo>
                  <a:pt x="2001545" y="560833"/>
                  <a:pt x="2009673" y="518161"/>
                  <a:pt x="2025929" y="476708"/>
                </a:cubicBezTo>
                <a:cubicBezTo>
                  <a:pt x="2042186" y="436068"/>
                  <a:pt x="2064131" y="401117"/>
                  <a:pt x="2091766" y="371857"/>
                </a:cubicBezTo>
                <a:cubicBezTo>
                  <a:pt x="2119401" y="342596"/>
                  <a:pt x="2152320" y="319431"/>
                  <a:pt x="2190521" y="302362"/>
                </a:cubicBezTo>
                <a:cubicBezTo>
                  <a:pt x="2227910" y="285293"/>
                  <a:pt x="2269363" y="276759"/>
                  <a:pt x="2314880" y="276759"/>
                </a:cubicBezTo>
                <a:close/>
                <a:moveTo>
                  <a:pt x="4855540" y="232868"/>
                </a:moveTo>
                <a:cubicBezTo>
                  <a:pt x="4875860" y="232868"/>
                  <a:pt x="4892116" y="237744"/>
                  <a:pt x="4904308" y="247498"/>
                </a:cubicBezTo>
                <a:cubicBezTo>
                  <a:pt x="4916500" y="257252"/>
                  <a:pt x="4921783" y="269444"/>
                  <a:pt x="4920158" y="284074"/>
                </a:cubicBezTo>
                <a:lnTo>
                  <a:pt x="4920158" y="290170"/>
                </a:lnTo>
                <a:cubicBezTo>
                  <a:pt x="4920158" y="314554"/>
                  <a:pt x="4917516" y="336906"/>
                  <a:pt x="4912232" y="357226"/>
                </a:cubicBezTo>
                <a:cubicBezTo>
                  <a:pt x="4906950" y="377546"/>
                  <a:pt x="4898618" y="392989"/>
                  <a:pt x="4887240" y="403556"/>
                </a:cubicBezTo>
                <a:cubicBezTo>
                  <a:pt x="4876672" y="414935"/>
                  <a:pt x="4861636" y="426517"/>
                  <a:pt x="4842128" y="438303"/>
                </a:cubicBezTo>
                <a:cubicBezTo>
                  <a:pt x="4822622" y="450089"/>
                  <a:pt x="4802708" y="459233"/>
                  <a:pt x="4782388" y="465735"/>
                </a:cubicBezTo>
                <a:lnTo>
                  <a:pt x="4782388" y="488900"/>
                </a:lnTo>
                <a:lnTo>
                  <a:pt x="4782388" y="494996"/>
                </a:lnTo>
                <a:lnTo>
                  <a:pt x="4782388" y="638861"/>
                </a:lnTo>
                <a:cubicBezTo>
                  <a:pt x="4782388" y="682753"/>
                  <a:pt x="4775886" y="721767"/>
                  <a:pt x="4762880" y="755905"/>
                </a:cubicBezTo>
                <a:cubicBezTo>
                  <a:pt x="4749063" y="791668"/>
                  <a:pt x="4730368" y="822148"/>
                  <a:pt x="4706798" y="847345"/>
                </a:cubicBezTo>
                <a:cubicBezTo>
                  <a:pt x="4683226" y="872541"/>
                  <a:pt x="4653965" y="892455"/>
                  <a:pt x="4619015" y="907085"/>
                </a:cubicBezTo>
                <a:cubicBezTo>
                  <a:pt x="4584878" y="921716"/>
                  <a:pt x="4546676" y="929031"/>
                  <a:pt x="4504410" y="929031"/>
                </a:cubicBezTo>
                <a:cubicBezTo>
                  <a:pt x="4462144" y="929031"/>
                  <a:pt x="4423943" y="921716"/>
                  <a:pt x="4389806" y="907085"/>
                </a:cubicBezTo>
                <a:cubicBezTo>
                  <a:pt x="4354855" y="892455"/>
                  <a:pt x="4325594" y="872541"/>
                  <a:pt x="4302023" y="847345"/>
                </a:cubicBezTo>
                <a:cubicBezTo>
                  <a:pt x="4278452" y="822148"/>
                  <a:pt x="4259758" y="791668"/>
                  <a:pt x="4245940" y="755905"/>
                </a:cubicBezTo>
                <a:cubicBezTo>
                  <a:pt x="4232936" y="721767"/>
                  <a:pt x="4226433" y="682753"/>
                  <a:pt x="4226433" y="638861"/>
                </a:cubicBezTo>
                <a:lnTo>
                  <a:pt x="4226433" y="380391"/>
                </a:lnTo>
                <a:cubicBezTo>
                  <a:pt x="4226433" y="354381"/>
                  <a:pt x="4235374" y="332842"/>
                  <a:pt x="4253255" y="315773"/>
                </a:cubicBezTo>
                <a:cubicBezTo>
                  <a:pt x="4271137" y="298705"/>
                  <a:pt x="4293082" y="290170"/>
                  <a:pt x="4319092" y="290170"/>
                </a:cubicBezTo>
                <a:cubicBezTo>
                  <a:pt x="4344289" y="290170"/>
                  <a:pt x="4366235" y="298724"/>
                  <a:pt x="4384928" y="315831"/>
                </a:cubicBezTo>
                <a:cubicBezTo>
                  <a:pt x="4402810" y="332950"/>
                  <a:pt x="4411751" y="354546"/>
                  <a:pt x="4411751" y="380620"/>
                </a:cubicBezTo>
                <a:lnTo>
                  <a:pt x="4411751" y="644653"/>
                </a:lnTo>
                <a:cubicBezTo>
                  <a:pt x="4411751" y="682143"/>
                  <a:pt x="4419473" y="711074"/>
                  <a:pt x="4434916" y="731444"/>
                </a:cubicBezTo>
                <a:cubicBezTo>
                  <a:pt x="4451172" y="752628"/>
                  <a:pt x="4474744" y="763220"/>
                  <a:pt x="4505630" y="763220"/>
                </a:cubicBezTo>
                <a:cubicBezTo>
                  <a:pt x="4537328" y="763220"/>
                  <a:pt x="4560494" y="752628"/>
                  <a:pt x="4575124" y="731444"/>
                </a:cubicBezTo>
                <a:cubicBezTo>
                  <a:pt x="4589754" y="711074"/>
                  <a:pt x="4597070" y="682143"/>
                  <a:pt x="4597070" y="644653"/>
                </a:cubicBezTo>
                <a:lnTo>
                  <a:pt x="4597070" y="380620"/>
                </a:lnTo>
                <a:cubicBezTo>
                  <a:pt x="4597070" y="354546"/>
                  <a:pt x="4606010" y="332950"/>
                  <a:pt x="4623892" y="315831"/>
                </a:cubicBezTo>
                <a:cubicBezTo>
                  <a:pt x="4641774" y="298724"/>
                  <a:pt x="4663720" y="290170"/>
                  <a:pt x="4689728" y="290170"/>
                </a:cubicBezTo>
                <a:cubicBezTo>
                  <a:pt x="4714926" y="290170"/>
                  <a:pt x="4736871" y="298705"/>
                  <a:pt x="4755566" y="315773"/>
                </a:cubicBezTo>
                <a:cubicBezTo>
                  <a:pt x="4758004" y="318212"/>
                  <a:pt x="4760239" y="320650"/>
                  <a:pt x="4762271" y="323089"/>
                </a:cubicBezTo>
                <a:cubicBezTo>
                  <a:pt x="4764303" y="325527"/>
                  <a:pt x="4766132" y="327965"/>
                  <a:pt x="4767758" y="330404"/>
                </a:cubicBezTo>
                <a:lnTo>
                  <a:pt x="4775072" y="325527"/>
                </a:lnTo>
                <a:cubicBezTo>
                  <a:pt x="4785639" y="318212"/>
                  <a:pt x="4790922" y="308052"/>
                  <a:pt x="4790922" y="295047"/>
                </a:cubicBezTo>
                <a:cubicBezTo>
                  <a:pt x="4790922" y="290170"/>
                  <a:pt x="4790516" y="286513"/>
                  <a:pt x="4789703" y="284074"/>
                </a:cubicBezTo>
                <a:cubicBezTo>
                  <a:pt x="4789703" y="265380"/>
                  <a:pt x="4796612" y="252172"/>
                  <a:pt x="4810430" y="244450"/>
                </a:cubicBezTo>
                <a:cubicBezTo>
                  <a:pt x="4824248" y="236729"/>
                  <a:pt x="4839284" y="232868"/>
                  <a:pt x="4855540" y="232868"/>
                </a:cubicBezTo>
                <a:close/>
                <a:moveTo>
                  <a:pt x="3850081" y="126797"/>
                </a:moveTo>
                <a:cubicBezTo>
                  <a:pt x="3876903" y="126797"/>
                  <a:pt x="3898849" y="135332"/>
                  <a:pt x="3915918" y="152401"/>
                </a:cubicBezTo>
                <a:cubicBezTo>
                  <a:pt x="3932986" y="169469"/>
                  <a:pt x="3941521" y="190602"/>
                  <a:pt x="3941521" y="215799"/>
                </a:cubicBezTo>
                <a:lnTo>
                  <a:pt x="3941521" y="290170"/>
                </a:lnTo>
                <a:lnTo>
                  <a:pt x="4031742" y="290170"/>
                </a:lnTo>
                <a:cubicBezTo>
                  <a:pt x="4054500" y="290170"/>
                  <a:pt x="4074008" y="297485"/>
                  <a:pt x="4090264" y="312116"/>
                </a:cubicBezTo>
                <a:cubicBezTo>
                  <a:pt x="4106520" y="326746"/>
                  <a:pt x="4114648" y="346660"/>
                  <a:pt x="4114648" y="371857"/>
                </a:cubicBezTo>
                <a:cubicBezTo>
                  <a:pt x="4114648" y="397053"/>
                  <a:pt x="4106926" y="416967"/>
                  <a:pt x="4091482" y="431597"/>
                </a:cubicBezTo>
                <a:cubicBezTo>
                  <a:pt x="4075226" y="446228"/>
                  <a:pt x="4055720" y="453543"/>
                  <a:pt x="4032962" y="453543"/>
                </a:cubicBezTo>
                <a:lnTo>
                  <a:pt x="3942740" y="453543"/>
                </a:lnTo>
                <a:lnTo>
                  <a:pt x="3942740" y="687629"/>
                </a:lnTo>
                <a:lnTo>
                  <a:pt x="3942740" y="688849"/>
                </a:lnTo>
                <a:cubicBezTo>
                  <a:pt x="3942740" y="714858"/>
                  <a:pt x="3948024" y="733553"/>
                  <a:pt x="3958590" y="744932"/>
                </a:cubicBezTo>
                <a:cubicBezTo>
                  <a:pt x="3969156" y="757124"/>
                  <a:pt x="3983786" y="763220"/>
                  <a:pt x="4002481" y="763220"/>
                </a:cubicBezTo>
                <a:cubicBezTo>
                  <a:pt x="4018737" y="763220"/>
                  <a:pt x="4031742" y="761188"/>
                  <a:pt x="4041496" y="757124"/>
                </a:cubicBezTo>
                <a:cubicBezTo>
                  <a:pt x="4051249" y="753060"/>
                  <a:pt x="4061002" y="751028"/>
                  <a:pt x="4070756" y="751028"/>
                </a:cubicBezTo>
                <a:cubicBezTo>
                  <a:pt x="4082136" y="751028"/>
                  <a:pt x="4091482" y="753466"/>
                  <a:pt x="4098798" y="758343"/>
                </a:cubicBezTo>
                <a:cubicBezTo>
                  <a:pt x="4106113" y="763220"/>
                  <a:pt x="4112210" y="769316"/>
                  <a:pt x="4117086" y="776631"/>
                </a:cubicBezTo>
                <a:cubicBezTo>
                  <a:pt x="4121963" y="783946"/>
                  <a:pt x="4125620" y="791668"/>
                  <a:pt x="4128058" y="799796"/>
                </a:cubicBezTo>
                <a:cubicBezTo>
                  <a:pt x="4130497" y="808737"/>
                  <a:pt x="4131716" y="816458"/>
                  <a:pt x="4131716" y="822961"/>
                </a:cubicBezTo>
                <a:cubicBezTo>
                  <a:pt x="4131716" y="861162"/>
                  <a:pt x="4119118" y="887985"/>
                  <a:pt x="4093921" y="903428"/>
                </a:cubicBezTo>
                <a:cubicBezTo>
                  <a:pt x="4076039" y="913994"/>
                  <a:pt x="4056939" y="921309"/>
                  <a:pt x="4036618" y="925373"/>
                </a:cubicBezTo>
                <a:cubicBezTo>
                  <a:pt x="4026865" y="926999"/>
                  <a:pt x="4015892" y="928421"/>
                  <a:pt x="4003700" y="929641"/>
                </a:cubicBezTo>
                <a:cubicBezTo>
                  <a:pt x="3991508" y="930860"/>
                  <a:pt x="3978503" y="931469"/>
                  <a:pt x="3964686" y="931469"/>
                </a:cubicBezTo>
                <a:cubicBezTo>
                  <a:pt x="3924859" y="931469"/>
                  <a:pt x="3891128" y="924561"/>
                  <a:pt x="3863492" y="910743"/>
                </a:cubicBezTo>
                <a:cubicBezTo>
                  <a:pt x="3837483" y="897738"/>
                  <a:pt x="3816350" y="879857"/>
                  <a:pt x="3800094" y="857098"/>
                </a:cubicBezTo>
                <a:cubicBezTo>
                  <a:pt x="3783838" y="835153"/>
                  <a:pt x="3772865" y="810362"/>
                  <a:pt x="3767176" y="782727"/>
                </a:cubicBezTo>
                <a:cubicBezTo>
                  <a:pt x="3760673" y="752653"/>
                  <a:pt x="3757422" y="724612"/>
                  <a:pt x="3757422" y="698602"/>
                </a:cubicBezTo>
                <a:lnTo>
                  <a:pt x="3757422" y="453543"/>
                </a:lnTo>
                <a:lnTo>
                  <a:pt x="3735476" y="453543"/>
                </a:lnTo>
                <a:cubicBezTo>
                  <a:pt x="3711905" y="453543"/>
                  <a:pt x="3692398" y="446228"/>
                  <a:pt x="3676954" y="431597"/>
                </a:cubicBezTo>
                <a:cubicBezTo>
                  <a:pt x="3661511" y="416967"/>
                  <a:pt x="3653790" y="397053"/>
                  <a:pt x="3653790" y="371857"/>
                </a:cubicBezTo>
                <a:cubicBezTo>
                  <a:pt x="3653790" y="347473"/>
                  <a:pt x="3661918" y="327965"/>
                  <a:pt x="3678174" y="313335"/>
                </a:cubicBezTo>
                <a:cubicBezTo>
                  <a:pt x="3693617" y="298705"/>
                  <a:pt x="3713125" y="291389"/>
                  <a:pt x="3736696" y="291389"/>
                </a:cubicBezTo>
                <a:lnTo>
                  <a:pt x="3758641" y="291389"/>
                </a:lnTo>
                <a:lnTo>
                  <a:pt x="3758641" y="217018"/>
                </a:lnTo>
                <a:cubicBezTo>
                  <a:pt x="3758641" y="191009"/>
                  <a:pt x="3767176" y="169469"/>
                  <a:pt x="3784244" y="152401"/>
                </a:cubicBezTo>
                <a:cubicBezTo>
                  <a:pt x="3801313" y="135332"/>
                  <a:pt x="3823259" y="126797"/>
                  <a:pt x="3850081" y="126797"/>
                </a:cubicBezTo>
                <a:close/>
                <a:moveTo>
                  <a:pt x="93879" y="81687"/>
                </a:moveTo>
                <a:cubicBezTo>
                  <a:pt x="122327" y="81687"/>
                  <a:pt x="145085" y="90221"/>
                  <a:pt x="162154" y="107290"/>
                </a:cubicBezTo>
                <a:cubicBezTo>
                  <a:pt x="179223" y="124359"/>
                  <a:pt x="187757" y="147117"/>
                  <a:pt x="187757" y="175565"/>
                </a:cubicBezTo>
                <a:lnTo>
                  <a:pt x="187757" y="753466"/>
                </a:lnTo>
                <a:lnTo>
                  <a:pt x="481584" y="753466"/>
                </a:lnTo>
                <a:cubicBezTo>
                  <a:pt x="510032" y="753466"/>
                  <a:pt x="532790" y="760731"/>
                  <a:pt x="549859" y="775259"/>
                </a:cubicBezTo>
                <a:cubicBezTo>
                  <a:pt x="566928" y="789775"/>
                  <a:pt x="575462" y="809943"/>
                  <a:pt x="575462" y="835762"/>
                </a:cubicBezTo>
                <a:cubicBezTo>
                  <a:pt x="575462" y="861581"/>
                  <a:pt x="566928" y="881749"/>
                  <a:pt x="549859" y="896265"/>
                </a:cubicBezTo>
                <a:cubicBezTo>
                  <a:pt x="532790" y="910794"/>
                  <a:pt x="510439" y="918058"/>
                  <a:pt x="482803" y="918058"/>
                </a:cubicBezTo>
                <a:lnTo>
                  <a:pt x="95098" y="918058"/>
                </a:lnTo>
                <a:lnTo>
                  <a:pt x="96317" y="919277"/>
                </a:lnTo>
                <a:cubicBezTo>
                  <a:pt x="66243" y="919277"/>
                  <a:pt x="42672" y="910806"/>
                  <a:pt x="25603" y="893865"/>
                </a:cubicBezTo>
                <a:cubicBezTo>
                  <a:pt x="8534" y="876923"/>
                  <a:pt x="0" y="854330"/>
                  <a:pt x="0" y="826085"/>
                </a:cubicBezTo>
                <a:lnTo>
                  <a:pt x="0" y="175565"/>
                </a:lnTo>
                <a:cubicBezTo>
                  <a:pt x="0" y="147117"/>
                  <a:pt x="8534" y="124359"/>
                  <a:pt x="25603" y="107290"/>
                </a:cubicBezTo>
                <a:cubicBezTo>
                  <a:pt x="42672" y="90221"/>
                  <a:pt x="65430" y="81687"/>
                  <a:pt x="93879" y="81687"/>
                </a:cubicBezTo>
                <a:close/>
                <a:moveTo>
                  <a:pt x="6096838" y="4877"/>
                </a:moveTo>
                <a:cubicBezTo>
                  <a:pt x="6109030" y="4877"/>
                  <a:pt x="6118784" y="6503"/>
                  <a:pt x="6126098" y="9754"/>
                </a:cubicBezTo>
                <a:cubicBezTo>
                  <a:pt x="6134226" y="13818"/>
                  <a:pt x="6141542" y="18695"/>
                  <a:pt x="6148044" y="24384"/>
                </a:cubicBezTo>
                <a:lnTo>
                  <a:pt x="6279718" y="151181"/>
                </a:lnTo>
                <a:lnTo>
                  <a:pt x="6279718" y="156058"/>
                </a:lnTo>
                <a:cubicBezTo>
                  <a:pt x="6295974" y="172314"/>
                  <a:pt x="6304102" y="188977"/>
                  <a:pt x="6304102" y="206045"/>
                </a:cubicBezTo>
                <a:cubicBezTo>
                  <a:pt x="6304102" y="220676"/>
                  <a:pt x="6298818" y="233681"/>
                  <a:pt x="6288252" y="245060"/>
                </a:cubicBezTo>
                <a:cubicBezTo>
                  <a:pt x="6276873" y="257252"/>
                  <a:pt x="6263462" y="263348"/>
                  <a:pt x="6248018" y="263348"/>
                </a:cubicBezTo>
                <a:cubicBezTo>
                  <a:pt x="6243955" y="263348"/>
                  <a:pt x="6239078" y="262129"/>
                  <a:pt x="6233388" y="259690"/>
                </a:cubicBezTo>
                <a:cubicBezTo>
                  <a:pt x="6226074" y="256439"/>
                  <a:pt x="6218758" y="252375"/>
                  <a:pt x="6211443" y="247498"/>
                </a:cubicBezTo>
                <a:lnTo>
                  <a:pt x="6049290" y="142647"/>
                </a:lnTo>
                <a:cubicBezTo>
                  <a:pt x="6028969" y="129642"/>
                  <a:pt x="6018809" y="108915"/>
                  <a:pt x="6018809" y="80468"/>
                </a:cubicBezTo>
                <a:cubicBezTo>
                  <a:pt x="6018809" y="71527"/>
                  <a:pt x="6020841" y="62179"/>
                  <a:pt x="6024906" y="52426"/>
                </a:cubicBezTo>
                <a:cubicBezTo>
                  <a:pt x="6028156" y="44298"/>
                  <a:pt x="6033846" y="36170"/>
                  <a:pt x="6041974" y="28042"/>
                </a:cubicBezTo>
                <a:cubicBezTo>
                  <a:pt x="6050102" y="19914"/>
                  <a:pt x="6058636" y="14224"/>
                  <a:pt x="6067577" y="10973"/>
                </a:cubicBezTo>
                <a:cubicBezTo>
                  <a:pt x="6078144" y="6909"/>
                  <a:pt x="6087897" y="4877"/>
                  <a:pt x="6096838" y="4877"/>
                </a:cubicBezTo>
                <a:close/>
                <a:moveTo>
                  <a:pt x="4443450" y="4877"/>
                </a:moveTo>
                <a:cubicBezTo>
                  <a:pt x="4455642" y="4877"/>
                  <a:pt x="4465396" y="6503"/>
                  <a:pt x="4472711" y="9754"/>
                </a:cubicBezTo>
                <a:cubicBezTo>
                  <a:pt x="4480839" y="13818"/>
                  <a:pt x="4488154" y="18695"/>
                  <a:pt x="4494656" y="24384"/>
                </a:cubicBezTo>
                <a:lnTo>
                  <a:pt x="4626330" y="151181"/>
                </a:lnTo>
                <a:lnTo>
                  <a:pt x="4626330" y="156058"/>
                </a:lnTo>
                <a:cubicBezTo>
                  <a:pt x="4642586" y="172314"/>
                  <a:pt x="4650714" y="188977"/>
                  <a:pt x="4650714" y="206045"/>
                </a:cubicBezTo>
                <a:cubicBezTo>
                  <a:pt x="4650714" y="220676"/>
                  <a:pt x="4645431" y="233681"/>
                  <a:pt x="4634864" y="245060"/>
                </a:cubicBezTo>
                <a:cubicBezTo>
                  <a:pt x="4623486" y="257252"/>
                  <a:pt x="4610074" y="263348"/>
                  <a:pt x="4594631" y="263348"/>
                </a:cubicBezTo>
                <a:cubicBezTo>
                  <a:pt x="4590568" y="263348"/>
                  <a:pt x="4585690" y="262129"/>
                  <a:pt x="4580001" y="259690"/>
                </a:cubicBezTo>
                <a:cubicBezTo>
                  <a:pt x="4572686" y="256439"/>
                  <a:pt x="4565370" y="252375"/>
                  <a:pt x="4558055" y="247498"/>
                </a:cubicBezTo>
                <a:lnTo>
                  <a:pt x="4395902" y="142647"/>
                </a:lnTo>
                <a:cubicBezTo>
                  <a:pt x="4375582" y="129642"/>
                  <a:pt x="4365422" y="108915"/>
                  <a:pt x="4365422" y="80468"/>
                </a:cubicBezTo>
                <a:cubicBezTo>
                  <a:pt x="4365422" y="71527"/>
                  <a:pt x="4367454" y="62179"/>
                  <a:pt x="4371518" y="52426"/>
                </a:cubicBezTo>
                <a:cubicBezTo>
                  <a:pt x="4374769" y="44298"/>
                  <a:pt x="4380458" y="36170"/>
                  <a:pt x="4388586" y="28042"/>
                </a:cubicBezTo>
                <a:cubicBezTo>
                  <a:pt x="4396714" y="19914"/>
                  <a:pt x="4405249" y="14224"/>
                  <a:pt x="4414190" y="10973"/>
                </a:cubicBezTo>
                <a:cubicBezTo>
                  <a:pt x="4424756" y="6909"/>
                  <a:pt x="4434510" y="4877"/>
                  <a:pt x="4443450" y="4877"/>
                </a:cubicBezTo>
                <a:close/>
                <a:moveTo>
                  <a:pt x="7810042" y="3658"/>
                </a:moveTo>
                <a:cubicBezTo>
                  <a:pt x="7822234" y="3658"/>
                  <a:pt x="7831988" y="6096"/>
                  <a:pt x="7839304" y="10973"/>
                </a:cubicBezTo>
                <a:cubicBezTo>
                  <a:pt x="7843368" y="13411"/>
                  <a:pt x="7847025" y="15850"/>
                  <a:pt x="7850276" y="18288"/>
                </a:cubicBezTo>
                <a:cubicBezTo>
                  <a:pt x="7853527" y="20727"/>
                  <a:pt x="7856779" y="23571"/>
                  <a:pt x="7860030" y="26823"/>
                </a:cubicBezTo>
                <a:lnTo>
                  <a:pt x="7989265" y="168250"/>
                </a:lnTo>
                <a:lnTo>
                  <a:pt x="7986826" y="171908"/>
                </a:lnTo>
                <a:cubicBezTo>
                  <a:pt x="7995768" y="181661"/>
                  <a:pt x="8001457" y="188977"/>
                  <a:pt x="8003896" y="193853"/>
                </a:cubicBezTo>
                <a:cubicBezTo>
                  <a:pt x="8007960" y="200356"/>
                  <a:pt x="8009991" y="207671"/>
                  <a:pt x="8009991" y="215799"/>
                </a:cubicBezTo>
                <a:cubicBezTo>
                  <a:pt x="8009991" y="226365"/>
                  <a:pt x="8005521" y="236932"/>
                  <a:pt x="7996580" y="247498"/>
                </a:cubicBezTo>
                <a:cubicBezTo>
                  <a:pt x="7987639" y="257252"/>
                  <a:pt x="7976666" y="262129"/>
                  <a:pt x="7963662" y="262129"/>
                </a:cubicBezTo>
                <a:cubicBezTo>
                  <a:pt x="7957972" y="262129"/>
                  <a:pt x="7953502" y="261722"/>
                  <a:pt x="7950250" y="260909"/>
                </a:cubicBezTo>
                <a:cubicBezTo>
                  <a:pt x="7946186" y="260096"/>
                  <a:pt x="7939684" y="256439"/>
                  <a:pt x="7930743" y="249937"/>
                </a:cubicBezTo>
                <a:lnTo>
                  <a:pt x="7807604" y="167031"/>
                </a:lnTo>
                <a:lnTo>
                  <a:pt x="7684465" y="249937"/>
                </a:lnTo>
                <a:cubicBezTo>
                  <a:pt x="7677150" y="254000"/>
                  <a:pt x="7670648" y="256845"/>
                  <a:pt x="7664958" y="258471"/>
                </a:cubicBezTo>
                <a:cubicBezTo>
                  <a:pt x="7661706" y="259284"/>
                  <a:pt x="7657236" y="259690"/>
                  <a:pt x="7651547" y="259690"/>
                </a:cubicBezTo>
                <a:cubicBezTo>
                  <a:pt x="7637729" y="259690"/>
                  <a:pt x="7626756" y="254813"/>
                  <a:pt x="7618628" y="245060"/>
                </a:cubicBezTo>
                <a:cubicBezTo>
                  <a:pt x="7609687" y="234493"/>
                  <a:pt x="7605217" y="223927"/>
                  <a:pt x="7605217" y="213361"/>
                </a:cubicBezTo>
                <a:cubicBezTo>
                  <a:pt x="7605217" y="205233"/>
                  <a:pt x="7607249" y="197917"/>
                  <a:pt x="7611313" y="191415"/>
                </a:cubicBezTo>
                <a:cubicBezTo>
                  <a:pt x="7613752" y="186538"/>
                  <a:pt x="7619440" y="179223"/>
                  <a:pt x="7628382" y="169469"/>
                </a:cubicBezTo>
                <a:lnTo>
                  <a:pt x="7760056" y="28042"/>
                </a:lnTo>
                <a:cubicBezTo>
                  <a:pt x="7766558" y="21539"/>
                  <a:pt x="7773466" y="15850"/>
                  <a:pt x="7780782" y="10973"/>
                </a:cubicBezTo>
                <a:cubicBezTo>
                  <a:pt x="7788097" y="6096"/>
                  <a:pt x="7797850" y="3658"/>
                  <a:pt x="7810042" y="3658"/>
                </a:cubicBezTo>
                <a:close/>
                <a:moveTo>
                  <a:pt x="2327072" y="0"/>
                </a:moveTo>
                <a:cubicBezTo>
                  <a:pt x="2339264" y="0"/>
                  <a:pt x="2349017" y="2439"/>
                  <a:pt x="2356333" y="7315"/>
                </a:cubicBezTo>
                <a:cubicBezTo>
                  <a:pt x="2360397" y="9754"/>
                  <a:pt x="2364054" y="12192"/>
                  <a:pt x="2367305" y="14631"/>
                </a:cubicBezTo>
                <a:cubicBezTo>
                  <a:pt x="2370557" y="17069"/>
                  <a:pt x="2373808" y="19914"/>
                  <a:pt x="2377059" y="23165"/>
                </a:cubicBezTo>
                <a:lnTo>
                  <a:pt x="2506294" y="164593"/>
                </a:lnTo>
                <a:lnTo>
                  <a:pt x="2503856" y="168250"/>
                </a:lnTo>
                <a:cubicBezTo>
                  <a:pt x="2512796" y="178004"/>
                  <a:pt x="2518486" y="185319"/>
                  <a:pt x="2520925" y="190196"/>
                </a:cubicBezTo>
                <a:cubicBezTo>
                  <a:pt x="2524988" y="196698"/>
                  <a:pt x="2527020" y="204013"/>
                  <a:pt x="2527020" y="212141"/>
                </a:cubicBezTo>
                <a:cubicBezTo>
                  <a:pt x="2527020" y="222708"/>
                  <a:pt x="2522550" y="233274"/>
                  <a:pt x="2513609" y="243841"/>
                </a:cubicBezTo>
                <a:cubicBezTo>
                  <a:pt x="2504669" y="253594"/>
                  <a:pt x="2493696" y="258471"/>
                  <a:pt x="2480691" y="258471"/>
                </a:cubicBezTo>
                <a:cubicBezTo>
                  <a:pt x="2475001" y="258471"/>
                  <a:pt x="2470531" y="258065"/>
                  <a:pt x="2467280" y="257252"/>
                </a:cubicBezTo>
                <a:cubicBezTo>
                  <a:pt x="2463216" y="256439"/>
                  <a:pt x="2456713" y="252781"/>
                  <a:pt x="2447772" y="246279"/>
                </a:cubicBezTo>
                <a:lnTo>
                  <a:pt x="2324633" y="163373"/>
                </a:lnTo>
                <a:lnTo>
                  <a:pt x="2201494" y="246279"/>
                </a:lnTo>
                <a:cubicBezTo>
                  <a:pt x="2194179" y="250343"/>
                  <a:pt x="2187677" y="253188"/>
                  <a:pt x="2181987" y="254813"/>
                </a:cubicBezTo>
                <a:cubicBezTo>
                  <a:pt x="2178736" y="255626"/>
                  <a:pt x="2174265" y="256033"/>
                  <a:pt x="2168576" y="256033"/>
                </a:cubicBezTo>
                <a:cubicBezTo>
                  <a:pt x="2154758" y="256033"/>
                  <a:pt x="2143785" y="251156"/>
                  <a:pt x="2135657" y="241402"/>
                </a:cubicBezTo>
                <a:cubicBezTo>
                  <a:pt x="2126717" y="230836"/>
                  <a:pt x="2122246" y="220269"/>
                  <a:pt x="2122246" y="209703"/>
                </a:cubicBezTo>
                <a:cubicBezTo>
                  <a:pt x="2122246" y="201575"/>
                  <a:pt x="2124278" y="194260"/>
                  <a:pt x="2128342" y="187757"/>
                </a:cubicBezTo>
                <a:cubicBezTo>
                  <a:pt x="2130781" y="182881"/>
                  <a:pt x="2136470" y="175565"/>
                  <a:pt x="2145411" y="165812"/>
                </a:cubicBezTo>
                <a:lnTo>
                  <a:pt x="2277085" y="24384"/>
                </a:lnTo>
                <a:cubicBezTo>
                  <a:pt x="2283587" y="17882"/>
                  <a:pt x="2290496" y="12192"/>
                  <a:pt x="2297811" y="7315"/>
                </a:cubicBezTo>
                <a:cubicBezTo>
                  <a:pt x="2305126" y="2439"/>
                  <a:pt x="2314880" y="0"/>
                  <a:pt x="2327072" y="0"/>
                </a:cubicBezTo>
                <a:close/>
              </a:path>
            </a:pathLst>
          </a:custGeom>
          <a:solidFill>
            <a:srgbClr val="F95C47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5600"/>
              </a:lnSpc>
            </a:pPr>
            <a:endParaRPr lang="en-US" sz="6400">
              <a:solidFill>
                <a:srgbClr val="F95C47"/>
              </a:solidFill>
              <a:latin typeface="#9Slide03 BoosterNextFYBlack" panose="02000A03000000020004" pitchFamily="2" charset="-93"/>
            </a:endParaRPr>
          </a:p>
        </p:txBody>
      </p:sp>
      <p:sp>
        <p:nvSpPr>
          <p:cNvPr id="43" name="Hộp Văn bản 42">
            <a:extLst>
              <a:ext uri="{FF2B5EF4-FFF2-40B4-BE49-F238E27FC236}">
                <a16:creationId xmlns:a16="http://schemas.microsoft.com/office/drawing/2014/main" id="{28F35F9D-D899-E180-1427-66C5DDB492D0}"/>
              </a:ext>
            </a:extLst>
          </p:cNvPr>
          <p:cNvSpPr txBox="1">
            <a:spLocks noChangeAspect="1"/>
          </p:cNvSpPr>
          <p:nvPr>
            <p:custDataLst>
              <p:tags r:id="rId1"/>
            </p:custDataLst>
          </p:nvPr>
        </p:nvSpPr>
        <p:spPr>
          <a:xfrm>
            <a:off x="2646023" y="3112256"/>
            <a:ext cx="6858103" cy="1741932"/>
          </a:xfrm>
          <a:custGeom>
            <a:avLst/>
            <a:gdLst/>
            <a:ahLst/>
            <a:cxnLst/>
            <a:rect l="l" t="t" r="r" b="b"/>
            <a:pathLst>
              <a:path w="10287155" h="2612898">
                <a:moveTo>
                  <a:pt x="2473452" y="2272284"/>
                </a:moveTo>
                <a:lnTo>
                  <a:pt x="2478024" y="2274570"/>
                </a:lnTo>
                <a:cubicBezTo>
                  <a:pt x="2523744" y="2274570"/>
                  <a:pt x="2563369" y="2289810"/>
                  <a:pt x="2596897" y="2320290"/>
                </a:cubicBezTo>
                <a:cubicBezTo>
                  <a:pt x="2628900" y="2350770"/>
                  <a:pt x="2644902" y="2391918"/>
                  <a:pt x="2644902" y="2443734"/>
                </a:cubicBezTo>
                <a:cubicBezTo>
                  <a:pt x="2644902" y="2503170"/>
                  <a:pt x="2628900" y="2546604"/>
                  <a:pt x="2596897" y="2574036"/>
                </a:cubicBezTo>
                <a:cubicBezTo>
                  <a:pt x="2563369" y="2599944"/>
                  <a:pt x="2523744" y="2612898"/>
                  <a:pt x="2478024" y="2612898"/>
                </a:cubicBezTo>
                <a:cubicBezTo>
                  <a:pt x="2432304" y="2612898"/>
                  <a:pt x="2393442" y="2599182"/>
                  <a:pt x="2361438" y="2571750"/>
                </a:cubicBezTo>
                <a:cubicBezTo>
                  <a:pt x="2329434" y="2544318"/>
                  <a:pt x="2313432" y="2502408"/>
                  <a:pt x="2313432" y="2446020"/>
                </a:cubicBezTo>
                <a:cubicBezTo>
                  <a:pt x="2313432" y="2395728"/>
                  <a:pt x="2328672" y="2353818"/>
                  <a:pt x="2359152" y="2320290"/>
                </a:cubicBezTo>
                <a:cubicBezTo>
                  <a:pt x="2388108" y="2288286"/>
                  <a:pt x="2426208" y="2272284"/>
                  <a:pt x="2473452" y="2272284"/>
                </a:cubicBezTo>
                <a:close/>
                <a:moveTo>
                  <a:pt x="2494026" y="909828"/>
                </a:moveTo>
                <a:cubicBezTo>
                  <a:pt x="2376678" y="909828"/>
                  <a:pt x="2282952" y="950976"/>
                  <a:pt x="2212848" y="1033272"/>
                </a:cubicBezTo>
                <a:cubicBezTo>
                  <a:pt x="2141221" y="1117092"/>
                  <a:pt x="2105407" y="1230630"/>
                  <a:pt x="2105407" y="1373886"/>
                </a:cubicBezTo>
                <a:cubicBezTo>
                  <a:pt x="2105407" y="1517142"/>
                  <a:pt x="2141221" y="1630680"/>
                  <a:pt x="2212848" y="1714500"/>
                </a:cubicBezTo>
                <a:cubicBezTo>
                  <a:pt x="2282952" y="1796796"/>
                  <a:pt x="2376678" y="1837944"/>
                  <a:pt x="2494026" y="1837944"/>
                </a:cubicBezTo>
                <a:cubicBezTo>
                  <a:pt x="2609850" y="1837944"/>
                  <a:pt x="2703576" y="1796796"/>
                  <a:pt x="2775204" y="1714500"/>
                </a:cubicBezTo>
                <a:cubicBezTo>
                  <a:pt x="2846832" y="1630680"/>
                  <a:pt x="2882646" y="1517142"/>
                  <a:pt x="2882646" y="1373886"/>
                </a:cubicBezTo>
                <a:cubicBezTo>
                  <a:pt x="2882646" y="1230630"/>
                  <a:pt x="2846832" y="1117092"/>
                  <a:pt x="2775204" y="1033272"/>
                </a:cubicBezTo>
                <a:cubicBezTo>
                  <a:pt x="2703576" y="950976"/>
                  <a:pt x="2609850" y="909828"/>
                  <a:pt x="2494026" y="909828"/>
                </a:cubicBezTo>
                <a:close/>
                <a:moveTo>
                  <a:pt x="550927" y="902970"/>
                </a:moveTo>
                <a:lnTo>
                  <a:pt x="550927" y="1172718"/>
                </a:lnTo>
                <a:lnTo>
                  <a:pt x="683515" y="1172718"/>
                </a:lnTo>
                <a:cubicBezTo>
                  <a:pt x="732283" y="1172718"/>
                  <a:pt x="773431" y="1187196"/>
                  <a:pt x="806959" y="1216152"/>
                </a:cubicBezTo>
                <a:cubicBezTo>
                  <a:pt x="842011" y="1246632"/>
                  <a:pt x="859536" y="1287780"/>
                  <a:pt x="859536" y="1339596"/>
                </a:cubicBezTo>
                <a:cubicBezTo>
                  <a:pt x="859536" y="1392936"/>
                  <a:pt x="842773" y="1434084"/>
                  <a:pt x="809245" y="1463040"/>
                </a:cubicBezTo>
                <a:cubicBezTo>
                  <a:pt x="775717" y="1491996"/>
                  <a:pt x="734569" y="1506474"/>
                  <a:pt x="685801" y="1506474"/>
                </a:cubicBezTo>
                <a:lnTo>
                  <a:pt x="553213" y="1506474"/>
                </a:lnTo>
                <a:lnTo>
                  <a:pt x="553213" y="1844802"/>
                </a:lnTo>
                <a:lnTo>
                  <a:pt x="793243" y="1844802"/>
                </a:lnTo>
                <a:lnTo>
                  <a:pt x="790957" y="1851660"/>
                </a:lnTo>
                <a:cubicBezTo>
                  <a:pt x="917448" y="1851660"/>
                  <a:pt x="1012698" y="1810512"/>
                  <a:pt x="1076706" y="1728216"/>
                </a:cubicBezTo>
                <a:cubicBezTo>
                  <a:pt x="1140714" y="1645920"/>
                  <a:pt x="1172718" y="1527810"/>
                  <a:pt x="1172718" y="1373886"/>
                </a:cubicBezTo>
                <a:cubicBezTo>
                  <a:pt x="1172718" y="1219962"/>
                  <a:pt x="1139952" y="1103376"/>
                  <a:pt x="1074420" y="1024128"/>
                </a:cubicBezTo>
                <a:cubicBezTo>
                  <a:pt x="1007364" y="943356"/>
                  <a:pt x="909066" y="902970"/>
                  <a:pt x="779527" y="902970"/>
                </a:cubicBezTo>
                <a:close/>
                <a:moveTo>
                  <a:pt x="3687319" y="587502"/>
                </a:moveTo>
                <a:cubicBezTo>
                  <a:pt x="3717799" y="587502"/>
                  <a:pt x="3744468" y="592836"/>
                  <a:pt x="3767328" y="603504"/>
                </a:cubicBezTo>
                <a:cubicBezTo>
                  <a:pt x="3791712" y="615696"/>
                  <a:pt x="3814572" y="636270"/>
                  <a:pt x="3835908" y="665226"/>
                </a:cubicBezTo>
                <a:lnTo>
                  <a:pt x="4423410" y="1488186"/>
                </a:lnTo>
                <a:lnTo>
                  <a:pt x="4423410" y="758952"/>
                </a:lnTo>
                <a:lnTo>
                  <a:pt x="4411981" y="765810"/>
                </a:lnTo>
                <a:cubicBezTo>
                  <a:pt x="4411981" y="712470"/>
                  <a:pt x="4429398" y="669798"/>
                  <a:pt x="4464236" y="637794"/>
                </a:cubicBezTo>
                <a:cubicBezTo>
                  <a:pt x="4497550" y="605790"/>
                  <a:pt x="4539948" y="589788"/>
                  <a:pt x="4591431" y="589788"/>
                </a:cubicBezTo>
                <a:cubicBezTo>
                  <a:pt x="4641414" y="589788"/>
                  <a:pt x="4683812" y="605790"/>
                  <a:pt x="4718626" y="637794"/>
                </a:cubicBezTo>
                <a:cubicBezTo>
                  <a:pt x="4753463" y="669798"/>
                  <a:pt x="4770882" y="711708"/>
                  <a:pt x="4770882" y="763524"/>
                </a:cubicBezTo>
                <a:lnTo>
                  <a:pt x="4770882" y="1993392"/>
                </a:lnTo>
                <a:cubicBezTo>
                  <a:pt x="4770882" y="2040636"/>
                  <a:pt x="4755678" y="2081784"/>
                  <a:pt x="4725270" y="2116836"/>
                </a:cubicBezTo>
                <a:cubicBezTo>
                  <a:pt x="4696384" y="2150364"/>
                  <a:pt x="4655344" y="2167128"/>
                  <a:pt x="4602147" y="2167128"/>
                </a:cubicBezTo>
                <a:cubicBezTo>
                  <a:pt x="4570214" y="2167128"/>
                  <a:pt x="4540568" y="2161032"/>
                  <a:pt x="4513207" y="2148840"/>
                </a:cubicBezTo>
                <a:cubicBezTo>
                  <a:pt x="4488895" y="2138172"/>
                  <a:pt x="4465332" y="2117598"/>
                  <a:pt x="4442520" y="2087118"/>
                </a:cubicBezTo>
                <a:lnTo>
                  <a:pt x="3861055" y="1323594"/>
                </a:lnTo>
                <a:lnTo>
                  <a:pt x="3861055" y="1993392"/>
                </a:lnTo>
                <a:cubicBezTo>
                  <a:pt x="3861055" y="2045208"/>
                  <a:pt x="3844290" y="2087118"/>
                  <a:pt x="3810762" y="2119122"/>
                </a:cubicBezTo>
                <a:cubicBezTo>
                  <a:pt x="3775710" y="2151126"/>
                  <a:pt x="3733801" y="2167128"/>
                  <a:pt x="3685033" y="2167128"/>
                </a:cubicBezTo>
                <a:cubicBezTo>
                  <a:pt x="3634740" y="2167128"/>
                  <a:pt x="3592830" y="2151126"/>
                  <a:pt x="3559303" y="2119122"/>
                </a:cubicBezTo>
                <a:cubicBezTo>
                  <a:pt x="3525774" y="2087118"/>
                  <a:pt x="3509010" y="2044446"/>
                  <a:pt x="3509010" y="1991106"/>
                </a:cubicBezTo>
                <a:lnTo>
                  <a:pt x="3509010" y="781812"/>
                </a:lnTo>
                <a:cubicBezTo>
                  <a:pt x="3509010" y="752856"/>
                  <a:pt x="3512058" y="728472"/>
                  <a:pt x="3518155" y="708660"/>
                </a:cubicBezTo>
                <a:cubicBezTo>
                  <a:pt x="3524251" y="687324"/>
                  <a:pt x="3534919" y="666750"/>
                  <a:pt x="3550158" y="646938"/>
                </a:cubicBezTo>
                <a:cubicBezTo>
                  <a:pt x="3562351" y="630174"/>
                  <a:pt x="3580639" y="615696"/>
                  <a:pt x="3605022" y="603504"/>
                </a:cubicBezTo>
                <a:cubicBezTo>
                  <a:pt x="3626358" y="592836"/>
                  <a:pt x="3653790" y="587502"/>
                  <a:pt x="3687319" y="587502"/>
                </a:cubicBezTo>
                <a:close/>
                <a:moveTo>
                  <a:pt x="7304532" y="585216"/>
                </a:moveTo>
                <a:lnTo>
                  <a:pt x="8305800" y="585216"/>
                </a:lnTo>
                <a:cubicBezTo>
                  <a:pt x="8359140" y="585216"/>
                  <a:pt x="8401811" y="598932"/>
                  <a:pt x="8433815" y="626364"/>
                </a:cubicBezTo>
                <a:cubicBezTo>
                  <a:pt x="8465819" y="653796"/>
                  <a:pt x="8481822" y="691896"/>
                  <a:pt x="8481822" y="740664"/>
                </a:cubicBezTo>
                <a:cubicBezTo>
                  <a:pt x="8481822" y="789432"/>
                  <a:pt x="8465819" y="827532"/>
                  <a:pt x="8433815" y="854964"/>
                </a:cubicBezTo>
                <a:cubicBezTo>
                  <a:pt x="8401811" y="882396"/>
                  <a:pt x="8359902" y="896112"/>
                  <a:pt x="8308086" y="896112"/>
                </a:cubicBezTo>
                <a:lnTo>
                  <a:pt x="7981188" y="896112"/>
                </a:lnTo>
                <a:lnTo>
                  <a:pt x="7981188" y="1979676"/>
                </a:lnTo>
                <a:cubicBezTo>
                  <a:pt x="7981188" y="2033016"/>
                  <a:pt x="7965186" y="2075688"/>
                  <a:pt x="7933182" y="2107692"/>
                </a:cubicBezTo>
                <a:cubicBezTo>
                  <a:pt x="7901178" y="2139696"/>
                  <a:pt x="7858506" y="2155698"/>
                  <a:pt x="7805166" y="2155698"/>
                </a:cubicBezTo>
                <a:cubicBezTo>
                  <a:pt x="7751826" y="2155698"/>
                  <a:pt x="7709154" y="2139696"/>
                  <a:pt x="7677150" y="2107692"/>
                </a:cubicBezTo>
                <a:cubicBezTo>
                  <a:pt x="7645146" y="2075688"/>
                  <a:pt x="7629144" y="2033016"/>
                  <a:pt x="7629144" y="1979676"/>
                </a:cubicBezTo>
                <a:lnTo>
                  <a:pt x="7629144" y="896112"/>
                </a:lnTo>
                <a:lnTo>
                  <a:pt x="7302246" y="896112"/>
                </a:lnTo>
                <a:cubicBezTo>
                  <a:pt x="7250431" y="896112"/>
                  <a:pt x="7208520" y="882396"/>
                  <a:pt x="7176516" y="854964"/>
                </a:cubicBezTo>
                <a:cubicBezTo>
                  <a:pt x="7144512" y="827532"/>
                  <a:pt x="7128510" y="789432"/>
                  <a:pt x="7128510" y="740664"/>
                </a:cubicBezTo>
                <a:cubicBezTo>
                  <a:pt x="7128510" y="691896"/>
                  <a:pt x="7144512" y="653796"/>
                  <a:pt x="7176516" y="626364"/>
                </a:cubicBezTo>
                <a:cubicBezTo>
                  <a:pt x="7208520" y="598932"/>
                  <a:pt x="7251192" y="585216"/>
                  <a:pt x="7304532" y="585216"/>
                </a:cubicBezTo>
                <a:close/>
                <a:moveTo>
                  <a:pt x="818389" y="582930"/>
                </a:moveTo>
                <a:cubicBezTo>
                  <a:pt x="925068" y="582930"/>
                  <a:pt x="1023366" y="601218"/>
                  <a:pt x="1113282" y="637794"/>
                </a:cubicBezTo>
                <a:cubicBezTo>
                  <a:pt x="1201674" y="674370"/>
                  <a:pt x="1277112" y="726948"/>
                  <a:pt x="1339596" y="795528"/>
                </a:cubicBezTo>
                <a:cubicBezTo>
                  <a:pt x="1400556" y="864108"/>
                  <a:pt x="1448562" y="946404"/>
                  <a:pt x="1483614" y="1042416"/>
                </a:cubicBezTo>
                <a:cubicBezTo>
                  <a:pt x="1518666" y="1139952"/>
                  <a:pt x="1536192" y="1248156"/>
                  <a:pt x="1536192" y="1367028"/>
                </a:cubicBezTo>
                <a:cubicBezTo>
                  <a:pt x="1536192" y="1485900"/>
                  <a:pt x="1517904" y="1594104"/>
                  <a:pt x="1481328" y="1691640"/>
                </a:cubicBezTo>
                <a:cubicBezTo>
                  <a:pt x="1444752" y="1789176"/>
                  <a:pt x="1394460" y="1872234"/>
                  <a:pt x="1330452" y="1940814"/>
                </a:cubicBezTo>
                <a:cubicBezTo>
                  <a:pt x="1266444" y="2009394"/>
                  <a:pt x="1190244" y="2062734"/>
                  <a:pt x="1101852" y="2100834"/>
                </a:cubicBezTo>
                <a:cubicBezTo>
                  <a:pt x="1014984" y="2138934"/>
                  <a:pt x="918972" y="2157984"/>
                  <a:pt x="813817" y="2157984"/>
                </a:cubicBezTo>
                <a:lnTo>
                  <a:pt x="370332" y="2157984"/>
                </a:lnTo>
                <a:cubicBezTo>
                  <a:pt x="306324" y="2157984"/>
                  <a:pt x="260604" y="2141982"/>
                  <a:pt x="233172" y="2109978"/>
                </a:cubicBezTo>
                <a:cubicBezTo>
                  <a:pt x="205740" y="2077974"/>
                  <a:pt x="192024" y="2035302"/>
                  <a:pt x="192024" y="1981962"/>
                </a:cubicBezTo>
                <a:lnTo>
                  <a:pt x="192024" y="1506474"/>
                </a:lnTo>
                <a:lnTo>
                  <a:pt x="173736" y="1506474"/>
                </a:lnTo>
                <a:cubicBezTo>
                  <a:pt x="126492" y="1506474"/>
                  <a:pt x="85344" y="1491234"/>
                  <a:pt x="50292" y="1460754"/>
                </a:cubicBezTo>
                <a:cubicBezTo>
                  <a:pt x="16764" y="1431798"/>
                  <a:pt x="0" y="1390650"/>
                  <a:pt x="0" y="1337310"/>
                </a:cubicBezTo>
                <a:cubicBezTo>
                  <a:pt x="0" y="1285494"/>
                  <a:pt x="17526" y="1244346"/>
                  <a:pt x="52578" y="1213866"/>
                </a:cubicBezTo>
                <a:cubicBezTo>
                  <a:pt x="87630" y="1183386"/>
                  <a:pt x="128778" y="1168146"/>
                  <a:pt x="176022" y="1168146"/>
                </a:cubicBezTo>
                <a:lnTo>
                  <a:pt x="194310" y="1168146"/>
                </a:lnTo>
                <a:lnTo>
                  <a:pt x="194310" y="761238"/>
                </a:lnTo>
                <a:cubicBezTo>
                  <a:pt x="194310" y="706374"/>
                  <a:pt x="208788" y="663702"/>
                  <a:pt x="237744" y="633222"/>
                </a:cubicBezTo>
                <a:cubicBezTo>
                  <a:pt x="266700" y="601218"/>
                  <a:pt x="312420" y="585216"/>
                  <a:pt x="374904" y="585216"/>
                </a:cubicBezTo>
                <a:lnTo>
                  <a:pt x="816103" y="585216"/>
                </a:lnTo>
                <a:close/>
                <a:moveTo>
                  <a:pt x="5801487" y="564642"/>
                </a:moveTo>
                <a:cubicBezTo>
                  <a:pt x="5908167" y="564642"/>
                  <a:pt x="6001894" y="578358"/>
                  <a:pt x="6082665" y="605790"/>
                </a:cubicBezTo>
                <a:cubicBezTo>
                  <a:pt x="6161914" y="633222"/>
                  <a:pt x="6243447" y="682752"/>
                  <a:pt x="6327267" y="754380"/>
                </a:cubicBezTo>
                <a:cubicBezTo>
                  <a:pt x="6368415" y="787908"/>
                  <a:pt x="6395847" y="821436"/>
                  <a:pt x="6409564" y="854964"/>
                </a:cubicBezTo>
                <a:cubicBezTo>
                  <a:pt x="6423280" y="886968"/>
                  <a:pt x="6430137" y="918210"/>
                  <a:pt x="6430137" y="948690"/>
                </a:cubicBezTo>
                <a:cubicBezTo>
                  <a:pt x="6431662" y="1000506"/>
                  <a:pt x="6416421" y="1041654"/>
                  <a:pt x="6384417" y="1072134"/>
                </a:cubicBezTo>
                <a:cubicBezTo>
                  <a:pt x="6350890" y="1102614"/>
                  <a:pt x="6313551" y="1117854"/>
                  <a:pt x="6272403" y="1117854"/>
                </a:cubicBezTo>
                <a:cubicBezTo>
                  <a:pt x="6248020" y="1117854"/>
                  <a:pt x="6221349" y="1111758"/>
                  <a:pt x="6192393" y="1099566"/>
                </a:cubicBezTo>
                <a:cubicBezTo>
                  <a:pt x="6164960" y="1088898"/>
                  <a:pt x="6139815" y="1070610"/>
                  <a:pt x="6116955" y="1044702"/>
                </a:cubicBezTo>
                <a:cubicBezTo>
                  <a:pt x="6083428" y="1008126"/>
                  <a:pt x="6042280" y="975360"/>
                  <a:pt x="5993510" y="946404"/>
                </a:cubicBezTo>
                <a:cubicBezTo>
                  <a:pt x="5944744" y="918972"/>
                  <a:pt x="5884546" y="905256"/>
                  <a:pt x="5812917" y="905256"/>
                </a:cubicBezTo>
                <a:cubicBezTo>
                  <a:pt x="5681853" y="905256"/>
                  <a:pt x="5581269" y="947166"/>
                  <a:pt x="5511165" y="1030986"/>
                </a:cubicBezTo>
                <a:cubicBezTo>
                  <a:pt x="5441062" y="1114806"/>
                  <a:pt x="5406009" y="1231392"/>
                  <a:pt x="5406009" y="1380744"/>
                </a:cubicBezTo>
                <a:cubicBezTo>
                  <a:pt x="5406009" y="1449324"/>
                  <a:pt x="5416678" y="1513332"/>
                  <a:pt x="5438014" y="1572768"/>
                </a:cubicBezTo>
                <a:cubicBezTo>
                  <a:pt x="5457826" y="1629156"/>
                  <a:pt x="5486781" y="1677162"/>
                  <a:pt x="5524881" y="1716786"/>
                </a:cubicBezTo>
                <a:cubicBezTo>
                  <a:pt x="5561457" y="1756410"/>
                  <a:pt x="5604891" y="1786128"/>
                  <a:pt x="5655183" y="1805940"/>
                </a:cubicBezTo>
                <a:cubicBezTo>
                  <a:pt x="5706999" y="1827276"/>
                  <a:pt x="5761101" y="1837944"/>
                  <a:pt x="5817489" y="1837944"/>
                </a:cubicBezTo>
                <a:cubicBezTo>
                  <a:pt x="5911978" y="1837944"/>
                  <a:pt x="5987415" y="1818132"/>
                  <a:pt x="6043803" y="1778508"/>
                </a:cubicBezTo>
                <a:cubicBezTo>
                  <a:pt x="6098667" y="1740408"/>
                  <a:pt x="6130671" y="1681734"/>
                  <a:pt x="6139815" y="1602486"/>
                </a:cubicBezTo>
                <a:lnTo>
                  <a:pt x="5911215" y="1602486"/>
                </a:lnTo>
                <a:cubicBezTo>
                  <a:pt x="5857876" y="1602486"/>
                  <a:pt x="5815203" y="1588770"/>
                  <a:pt x="5783199" y="1561338"/>
                </a:cubicBezTo>
                <a:cubicBezTo>
                  <a:pt x="5751194" y="1533906"/>
                  <a:pt x="5735193" y="1495806"/>
                  <a:pt x="5735193" y="1447038"/>
                </a:cubicBezTo>
                <a:cubicBezTo>
                  <a:pt x="5735193" y="1399794"/>
                  <a:pt x="5751194" y="1360932"/>
                  <a:pt x="5783199" y="1330452"/>
                </a:cubicBezTo>
                <a:cubicBezTo>
                  <a:pt x="5813680" y="1301496"/>
                  <a:pt x="5856351" y="1287018"/>
                  <a:pt x="5911215" y="1287018"/>
                </a:cubicBezTo>
                <a:lnTo>
                  <a:pt x="6290691" y="1287018"/>
                </a:lnTo>
                <a:lnTo>
                  <a:pt x="6286119" y="1296162"/>
                </a:lnTo>
                <a:cubicBezTo>
                  <a:pt x="6369939" y="1296162"/>
                  <a:pt x="6427089" y="1315974"/>
                  <a:pt x="6457569" y="1355598"/>
                </a:cubicBezTo>
                <a:cubicBezTo>
                  <a:pt x="6488049" y="1395222"/>
                  <a:pt x="6503289" y="1447800"/>
                  <a:pt x="6503289" y="1513332"/>
                </a:cubicBezTo>
                <a:cubicBezTo>
                  <a:pt x="6503289" y="1607820"/>
                  <a:pt x="6487287" y="1696212"/>
                  <a:pt x="6455283" y="1778508"/>
                </a:cubicBezTo>
                <a:cubicBezTo>
                  <a:pt x="6423280" y="1860804"/>
                  <a:pt x="6376797" y="1932432"/>
                  <a:pt x="6315837" y="1993392"/>
                </a:cubicBezTo>
                <a:cubicBezTo>
                  <a:pt x="6253353" y="2055876"/>
                  <a:pt x="6177915" y="2103882"/>
                  <a:pt x="6089523" y="2137410"/>
                </a:cubicBezTo>
                <a:cubicBezTo>
                  <a:pt x="5998083" y="2172462"/>
                  <a:pt x="5897499" y="2189988"/>
                  <a:pt x="5787771" y="2189988"/>
                </a:cubicBezTo>
                <a:cubicBezTo>
                  <a:pt x="5678043" y="2189988"/>
                  <a:pt x="5578222" y="2170938"/>
                  <a:pt x="5488305" y="2132838"/>
                </a:cubicBezTo>
                <a:cubicBezTo>
                  <a:pt x="5395342" y="2093214"/>
                  <a:pt x="5316094" y="2038350"/>
                  <a:pt x="5250560" y="1968246"/>
                </a:cubicBezTo>
                <a:cubicBezTo>
                  <a:pt x="5183505" y="1898142"/>
                  <a:pt x="5130928" y="1813560"/>
                  <a:pt x="5092827" y="1714500"/>
                </a:cubicBezTo>
                <a:cubicBezTo>
                  <a:pt x="5054728" y="1618488"/>
                  <a:pt x="5035677" y="1508760"/>
                  <a:pt x="5035677" y="1385316"/>
                </a:cubicBezTo>
                <a:cubicBezTo>
                  <a:pt x="5035677" y="1261872"/>
                  <a:pt x="5055489" y="1149096"/>
                  <a:pt x="5095114" y="1046988"/>
                </a:cubicBezTo>
                <a:cubicBezTo>
                  <a:pt x="5133214" y="946404"/>
                  <a:pt x="5187315" y="860298"/>
                  <a:pt x="5257419" y="788670"/>
                </a:cubicBezTo>
                <a:cubicBezTo>
                  <a:pt x="5325999" y="717042"/>
                  <a:pt x="5406772" y="662178"/>
                  <a:pt x="5499735" y="624078"/>
                </a:cubicBezTo>
                <a:cubicBezTo>
                  <a:pt x="5595747" y="584454"/>
                  <a:pt x="5696331" y="564642"/>
                  <a:pt x="5801487" y="564642"/>
                </a:cubicBezTo>
                <a:close/>
                <a:moveTo>
                  <a:pt x="2494026" y="562356"/>
                </a:moveTo>
                <a:cubicBezTo>
                  <a:pt x="2608326" y="562356"/>
                  <a:pt x="2711196" y="581406"/>
                  <a:pt x="2802637" y="619506"/>
                </a:cubicBezTo>
                <a:cubicBezTo>
                  <a:pt x="2895600" y="659130"/>
                  <a:pt x="2975610" y="713994"/>
                  <a:pt x="3042666" y="784098"/>
                </a:cubicBezTo>
                <a:cubicBezTo>
                  <a:pt x="3111247" y="857250"/>
                  <a:pt x="3163062" y="942594"/>
                  <a:pt x="3198115" y="1040130"/>
                </a:cubicBezTo>
                <a:cubicBezTo>
                  <a:pt x="3234690" y="1140714"/>
                  <a:pt x="3252978" y="1252728"/>
                  <a:pt x="3252978" y="1376172"/>
                </a:cubicBezTo>
                <a:cubicBezTo>
                  <a:pt x="3252978" y="1499616"/>
                  <a:pt x="3234690" y="1611630"/>
                  <a:pt x="3198115" y="1712214"/>
                </a:cubicBezTo>
                <a:cubicBezTo>
                  <a:pt x="3163062" y="1809750"/>
                  <a:pt x="3111247" y="1895094"/>
                  <a:pt x="3042666" y="1968246"/>
                </a:cubicBezTo>
                <a:cubicBezTo>
                  <a:pt x="2975610" y="2039874"/>
                  <a:pt x="2895600" y="2094738"/>
                  <a:pt x="2802637" y="2132838"/>
                </a:cubicBezTo>
                <a:cubicBezTo>
                  <a:pt x="2711196" y="2170938"/>
                  <a:pt x="2608326" y="2189988"/>
                  <a:pt x="2494026" y="2189988"/>
                </a:cubicBezTo>
                <a:cubicBezTo>
                  <a:pt x="2379726" y="2189988"/>
                  <a:pt x="2277618" y="2170938"/>
                  <a:pt x="2187702" y="2132838"/>
                </a:cubicBezTo>
                <a:cubicBezTo>
                  <a:pt x="2094739" y="2093214"/>
                  <a:pt x="2015491" y="2038350"/>
                  <a:pt x="1949959" y="1968246"/>
                </a:cubicBezTo>
                <a:cubicBezTo>
                  <a:pt x="1881379" y="1895094"/>
                  <a:pt x="1829563" y="1809750"/>
                  <a:pt x="1794511" y="1712214"/>
                </a:cubicBezTo>
                <a:cubicBezTo>
                  <a:pt x="1757935" y="1611630"/>
                  <a:pt x="1739646" y="1499616"/>
                  <a:pt x="1739646" y="1376172"/>
                </a:cubicBezTo>
                <a:cubicBezTo>
                  <a:pt x="1739646" y="1252728"/>
                  <a:pt x="1757935" y="1140714"/>
                  <a:pt x="1794511" y="1040130"/>
                </a:cubicBezTo>
                <a:cubicBezTo>
                  <a:pt x="1829563" y="942594"/>
                  <a:pt x="1881379" y="857250"/>
                  <a:pt x="1949959" y="784098"/>
                </a:cubicBezTo>
                <a:cubicBezTo>
                  <a:pt x="2015491" y="713994"/>
                  <a:pt x="2094739" y="659130"/>
                  <a:pt x="2187702" y="619506"/>
                </a:cubicBezTo>
                <a:cubicBezTo>
                  <a:pt x="2277618" y="581406"/>
                  <a:pt x="2379726" y="562356"/>
                  <a:pt x="2494026" y="562356"/>
                </a:cubicBezTo>
                <a:close/>
                <a:moveTo>
                  <a:pt x="10165461" y="461772"/>
                </a:moveTo>
                <a:cubicBezTo>
                  <a:pt x="10203561" y="461772"/>
                  <a:pt x="10234041" y="470916"/>
                  <a:pt x="10256901" y="489204"/>
                </a:cubicBezTo>
                <a:cubicBezTo>
                  <a:pt x="10279761" y="507492"/>
                  <a:pt x="10289666" y="530352"/>
                  <a:pt x="10286618" y="557784"/>
                </a:cubicBezTo>
                <a:lnTo>
                  <a:pt x="10286618" y="569214"/>
                </a:lnTo>
                <a:cubicBezTo>
                  <a:pt x="10286618" y="614934"/>
                  <a:pt x="10281665" y="656844"/>
                  <a:pt x="10271760" y="694944"/>
                </a:cubicBezTo>
                <a:cubicBezTo>
                  <a:pt x="10261854" y="733044"/>
                  <a:pt x="10246233" y="762000"/>
                  <a:pt x="10224897" y="781812"/>
                </a:cubicBezTo>
                <a:cubicBezTo>
                  <a:pt x="10205084" y="803148"/>
                  <a:pt x="10176891" y="824865"/>
                  <a:pt x="10140315" y="846963"/>
                </a:cubicBezTo>
                <a:cubicBezTo>
                  <a:pt x="10103739" y="869061"/>
                  <a:pt x="10066401" y="886206"/>
                  <a:pt x="10028301" y="898398"/>
                </a:cubicBezTo>
                <a:lnTo>
                  <a:pt x="10028301" y="1527048"/>
                </a:lnTo>
                <a:cubicBezTo>
                  <a:pt x="10028301" y="1623060"/>
                  <a:pt x="10013061" y="1712976"/>
                  <a:pt x="9982581" y="1796796"/>
                </a:cubicBezTo>
                <a:cubicBezTo>
                  <a:pt x="9953624" y="1877568"/>
                  <a:pt x="9910190" y="1946910"/>
                  <a:pt x="9852279" y="2004822"/>
                </a:cubicBezTo>
                <a:cubicBezTo>
                  <a:pt x="9797415" y="2059686"/>
                  <a:pt x="9727311" y="2103882"/>
                  <a:pt x="9641967" y="2137410"/>
                </a:cubicBezTo>
                <a:cubicBezTo>
                  <a:pt x="9559671" y="2169414"/>
                  <a:pt x="9465183" y="2185416"/>
                  <a:pt x="9358503" y="2185416"/>
                </a:cubicBezTo>
                <a:cubicBezTo>
                  <a:pt x="9251823" y="2185416"/>
                  <a:pt x="9157335" y="2169414"/>
                  <a:pt x="9075039" y="2137410"/>
                </a:cubicBezTo>
                <a:cubicBezTo>
                  <a:pt x="8989695" y="2103882"/>
                  <a:pt x="8919590" y="2059686"/>
                  <a:pt x="8864726" y="2004822"/>
                </a:cubicBezTo>
                <a:cubicBezTo>
                  <a:pt x="8806815" y="1948434"/>
                  <a:pt x="8763381" y="1879854"/>
                  <a:pt x="8734425" y="1799082"/>
                </a:cubicBezTo>
                <a:cubicBezTo>
                  <a:pt x="8703945" y="1716786"/>
                  <a:pt x="8688704" y="1627632"/>
                  <a:pt x="8688704" y="1531620"/>
                </a:cubicBezTo>
                <a:lnTo>
                  <a:pt x="8688704" y="761238"/>
                </a:lnTo>
                <a:cubicBezTo>
                  <a:pt x="8688704" y="707898"/>
                  <a:pt x="8704707" y="665226"/>
                  <a:pt x="8736711" y="633222"/>
                </a:cubicBezTo>
                <a:cubicBezTo>
                  <a:pt x="8768715" y="601218"/>
                  <a:pt x="8811386" y="585216"/>
                  <a:pt x="8864726" y="585216"/>
                </a:cubicBezTo>
                <a:cubicBezTo>
                  <a:pt x="8918067" y="585216"/>
                  <a:pt x="8960739" y="601218"/>
                  <a:pt x="8992743" y="633222"/>
                </a:cubicBezTo>
                <a:cubicBezTo>
                  <a:pt x="9024747" y="665226"/>
                  <a:pt x="9040749" y="707898"/>
                  <a:pt x="9040749" y="761238"/>
                </a:cubicBezTo>
                <a:lnTo>
                  <a:pt x="9040749" y="1474470"/>
                </a:lnTo>
                <a:cubicBezTo>
                  <a:pt x="9040749" y="1602486"/>
                  <a:pt x="9065894" y="1694688"/>
                  <a:pt x="9116186" y="1751076"/>
                </a:cubicBezTo>
                <a:cubicBezTo>
                  <a:pt x="9166479" y="1807464"/>
                  <a:pt x="9247251" y="1835658"/>
                  <a:pt x="9358503" y="1835658"/>
                </a:cubicBezTo>
                <a:cubicBezTo>
                  <a:pt x="9469754" y="1835658"/>
                  <a:pt x="9550527" y="1806702"/>
                  <a:pt x="9600820" y="1748790"/>
                </a:cubicBezTo>
                <a:cubicBezTo>
                  <a:pt x="9651111" y="1692402"/>
                  <a:pt x="9676257" y="1598676"/>
                  <a:pt x="9676257" y="1467612"/>
                </a:cubicBezTo>
                <a:lnTo>
                  <a:pt x="9676257" y="765810"/>
                </a:lnTo>
                <a:cubicBezTo>
                  <a:pt x="9676257" y="712470"/>
                  <a:pt x="9692259" y="669798"/>
                  <a:pt x="9724263" y="637794"/>
                </a:cubicBezTo>
                <a:cubicBezTo>
                  <a:pt x="9756267" y="605790"/>
                  <a:pt x="9798939" y="589788"/>
                  <a:pt x="9852279" y="589788"/>
                </a:cubicBezTo>
                <a:cubicBezTo>
                  <a:pt x="9905618" y="589788"/>
                  <a:pt x="9948291" y="605790"/>
                  <a:pt x="9980295" y="637794"/>
                </a:cubicBezTo>
                <a:cubicBezTo>
                  <a:pt x="9981818" y="640842"/>
                  <a:pt x="9983343" y="642747"/>
                  <a:pt x="9984867" y="643509"/>
                </a:cubicBezTo>
                <a:cubicBezTo>
                  <a:pt x="9986390" y="644271"/>
                  <a:pt x="9988676" y="646176"/>
                  <a:pt x="9991725" y="649224"/>
                </a:cubicBezTo>
                <a:lnTo>
                  <a:pt x="10014585" y="635508"/>
                </a:lnTo>
                <a:cubicBezTo>
                  <a:pt x="10034397" y="621792"/>
                  <a:pt x="10044303" y="602742"/>
                  <a:pt x="10044303" y="578358"/>
                </a:cubicBezTo>
                <a:cubicBezTo>
                  <a:pt x="10044303" y="569214"/>
                  <a:pt x="10043540" y="562356"/>
                  <a:pt x="10042017" y="557784"/>
                </a:cubicBezTo>
                <a:cubicBezTo>
                  <a:pt x="10042017" y="522732"/>
                  <a:pt x="10054971" y="497967"/>
                  <a:pt x="10080879" y="483489"/>
                </a:cubicBezTo>
                <a:cubicBezTo>
                  <a:pt x="10106786" y="469011"/>
                  <a:pt x="10134980" y="461772"/>
                  <a:pt x="10165461" y="461772"/>
                </a:cubicBezTo>
                <a:close/>
                <a:moveTo>
                  <a:pt x="9241917" y="0"/>
                </a:moveTo>
                <a:cubicBezTo>
                  <a:pt x="9264776" y="0"/>
                  <a:pt x="9283065" y="3048"/>
                  <a:pt x="9296781" y="9144"/>
                </a:cubicBezTo>
                <a:cubicBezTo>
                  <a:pt x="9312021" y="16764"/>
                  <a:pt x="9325736" y="25908"/>
                  <a:pt x="9337929" y="36576"/>
                </a:cubicBezTo>
                <a:lnTo>
                  <a:pt x="9584817" y="274320"/>
                </a:lnTo>
                <a:lnTo>
                  <a:pt x="9584817" y="283464"/>
                </a:lnTo>
                <a:cubicBezTo>
                  <a:pt x="9615297" y="313944"/>
                  <a:pt x="9630538" y="345186"/>
                  <a:pt x="9630538" y="377190"/>
                </a:cubicBezTo>
                <a:cubicBezTo>
                  <a:pt x="9630538" y="404622"/>
                  <a:pt x="9620631" y="429006"/>
                  <a:pt x="9600820" y="450342"/>
                </a:cubicBezTo>
                <a:cubicBezTo>
                  <a:pt x="9579483" y="473202"/>
                  <a:pt x="9554336" y="484632"/>
                  <a:pt x="9525381" y="484632"/>
                </a:cubicBezTo>
                <a:cubicBezTo>
                  <a:pt x="9517761" y="484632"/>
                  <a:pt x="9508617" y="482346"/>
                  <a:pt x="9497949" y="477774"/>
                </a:cubicBezTo>
                <a:cubicBezTo>
                  <a:pt x="9484234" y="471678"/>
                  <a:pt x="9470517" y="464058"/>
                  <a:pt x="9456802" y="454914"/>
                </a:cubicBezTo>
                <a:lnTo>
                  <a:pt x="9152763" y="258318"/>
                </a:lnTo>
                <a:cubicBezTo>
                  <a:pt x="9114663" y="233934"/>
                  <a:pt x="9095613" y="195072"/>
                  <a:pt x="9095613" y="141732"/>
                </a:cubicBezTo>
                <a:cubicBezTo>
                  <a:pt x="9095613" y="124968"/>
                  <a:pt x="9099422" y="107442"/>
                  <a:pt x="9107043" y="89154"/>
                </a:cubicBezTo>
                <a:cubicBezTo>
                  <a:pt x="9113139" y="73914"/>
                  <a:pt x="9123807" y="58674"/>
                  <a:pt x="9139047" y="43434"/>
                </a:cubicBezTo>
                <a:cubicBezTo>
                  <a:pt x="9154286" y="28194"/>
                  <a:pt x="9170289" y="17526"/>
                  <a:pt x="9187053" y="11430"/>
                </a:cubicBezTo>
                <a:cubicBezTo>
                  <a:pt x="9206865" y="3810"/>
                  <a:pt x="9225153" y="0"/>
                  <a:pt x="9241917" y="0"/>
                </a:cubicBezTo>
                <a:close/>
                <a:moveTo>
                  <a:pt x="2523744" y="0"/>
                </a:moveTo>
                <a:cubicBezTo>
                  <a:pt x="2546605" y="0"/>
                  <a:pt x="2564892" y="4572"/>
                  <a:pt x="2578608" y="13716"/>
                </a:cubicBezTo>
                <a:cubicBezTo>
                  <a:pt x="2586229" y="18288"/>
                  <a:pt x="2593086" y="22860"/>
                  <a:pt x="2599182" y="27432"/>
                </a:cubicBezTo>
                <a:cubicBezTo>
                  <a:pt x="2605278" y="32004"/>
                  <a:pt x="2611374" y="37338"/>
                  <a:pt x="2617471" y="43434"/>
                </a:cubicBezTo>
                <a:lnTo>
                  <a:pt x="2859786" y="308610"/>
                </a:lnTo>
                <a:lnTo>
                  <a:pt x="2855214" y="315468"/>
                </a:lnTo>
                <a:cubicBezTo>
                  <a:pt x="2871978" y="333756"/>
                  <a:pt x="2882646" y="347472"/>
                  <a:pt x="2887218" y="356616"/>
                </a:cubicBezTo>
                <a:cubicBezTo>
                  <a:pt x="2894839" y="368808"/>
                  <a:pt x="2898648" y="382524"/>
                  <a:pt x="2898648" y="397764"/>
                </a:cubicBezTo>
                <a:cubicBezTo>
                  <a:pt x="2898648" y="417576"/>
                  <a:pt x="2890266" y="437388"/>
                  <a:pt x="2873502" y="457200"/>
                </a:cubicBezTo>
                <a:cubicBezTo>
                  <a:pt x="2856738" y="475488"/>
                  <a:pt x="2836164" y="484632"/>
                  <a:pt x="2811780" y="484632"/>
                </a:cubicBezTo>
                <a:cubicBezTo>
                  <a:pt x="2801113" y="484632"/>
                  <a:pt x="2792730" y="483870"/>
                  <a:pt x="2786634" y="482346"/>
                </a:cubicBezTo>
                <a:cubicBezTo>
                  <a:pt x="2779014" y="480822"/>
                  <a:pt x="2766822" y="473964"/>
                  <a:pt x="2750058" y="461772"/>
                </a:cubicBezTo>
                <a:lnTo>
                  <a:pt x="2519172" y="306324"/>
                </a:lnTo>
                <a:lnTo>
                  <a:pt x="2288286" y="461772"/>
                </a:lnTo>
                <a:cubicBezTo>
                  <a:pt x="2274570" y="469392"/>
                  <a:pt x="2262378" y="474726"/>
                  <a:pt x="2251710" y="477774"/>
                </a:cubicBezTo>
                <a:cubicBezTo>
                  <a:pt x="2245614" y="479298"/>
                  <a:pt x="2237232" y="480060"/>
                  <a:pt x="2226564" y="480060"/>
                </a:cubicBezTo>
                <a:cubicBezTo>
                  <a:pt x="2200656" y="480060"/>
                  <a:pt x="2180082" y="470916"/>
                  <a:pt x="2164842" y="452628"/>
                </a:cubicBezTo>
                <a:cubicBezTo>
                  <a:pt x="2148079" y="432816"/>
                  <a:pt x="2139697" y="413004"/>
                  <a:pt x="2139697" y="393192"/>
                </a:cubicBezTo>
                <a:cubicBezTo>
                  <a:pt x="2139697" y="377952"/>
                  <a:pt x="2143507" y="364236"/>
                  <a:pt x="2151127" y="352044"/>
                </a:cubicBezTo>
                <a:cubicBezTo>
                  <a:pt x="2155699" y="342900"/>
                  <a:pt x="2166366" y="329184"/>
                  <a:pt x="2183130" y="310896"/>
                </a:cubicBezTo>
                <a:lnTo>
                  <a:pt x="2430018" y="45720"/>
                </a:lnTo>
                <a:cubicBezTo>
                  <a:pt x="2442210" y="33528"/>
                  <a:pt x="2455164" y="22860"/>
                  <a:pt x="2468880" y="13716"/>
                </a:cubicBezTo>
                <a:cubicBezTo>
                  <a:pt x="2482596" y="4572"/>
                  <a:pt x="2500884" y="0"/>
                  <a:pt x="2523744" y="0"/>
                </a:cubicBezTo>
                <a:close/>
              </a:path>
            </a:pathLst>
          </a:custGeom>
          <a:solidFill>
            <a:srgbClr val="182C45"/>
          </a:solidFill>
          <a:ln>
            <a:noFill/>
          </a:ln>
          <a:effectLst/>
        </p:spPr>
        <p:txBody>
          <a:bodyPr rot="0" spcFirstLastPara="0" vertOverflow="overflow" horzOverflow="overflow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8348"/>
              </a:lnSpc>
            </a:pPr>
            <a:endParaRPr lang="en-US" sz="12001">
              <a:solidFill>
                <a:srgbClr val="182C45"/>
              </a:solidFill>
              <a:latin typeface="#9Slide03 BoosterNextFYBlack" panose="02000A03000000020004" pitchFamily="2" charset="-93"/>
            </a:endParaRPr>
          </a:p>
        </p:txBody>
      </p:sp>
      <p:sp>
        <p:nvSpPr>
          <p:cNvPr id="41" name="TextBox 31">
            <a:extLst>
              <a:ext uri="{FF2B5EF4-FFF2-40B4-BE49-F238E27FC236}">
                <a16:creationId xmlns:a16="http://schemas.microsoft.com/office/drawing/2014/main" id="{7892144C-AC94-576C-6402-AA4E88F735DE}"/>
              </a:ext>
            </a:extLst>
          </p:cNvPr>
          <p:cNvSpPr txBox="1">
            <a:spLocks noChangeAspect="1"/>
          </p:cNvSpPr>
          <p:nvPr/>
        </p:nvSpPr>
        <p:spPr>
          <a:xfrm>
            <a:off x="1506785" y="8338499"/>
            <a:ext cx="9091176" cy="1148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48"/>
              </a:lnSpc>
            </a:pPr>
            <a:r>
              <a:rPr lang="vi-VN" sz="12001">
                <a:solidFill>
                  <a:srgbClr val="182C45"/>
                </a:solidFill>
                <a:latin typeface="#9Slide03 BoosterNextFYBlack" panose="02000A03000000020004" pitchFamily="2" charset="-93"/>
              </a:rPr>
              <a:t>ĐỘNG TỪ</a:t>
            </a:r>
            <a:endParaRPr lang="en-US" sz="12001">
              <a:solidFill>
                <a:srgbClr val="182C45"/>
              </a:solidFill>
              <a:latin typeface="#9Slide03 BoosterNextFYBlack" panose="02000A03000000020004" pitchFamily="2" charset="-93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41101E-9AF9-B378-2AE0-A1A13F02677F}"/>
              </a:ext>
            </a:extLst>
          </p:cNvPr>
          <p:cNvSpPr/>
          <p:nvPr/>
        </p:nvSpPr>
        <p:spPr>
          <a:xfrm>
            <a:off x="9504126" y="5917324"/>
            <a:ext cx="1852225" cy="535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29" name="breez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67153F6-B73A-1523-8236-FF1508533A92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2" name="Picture 1" descr="A cartoon characters and books&#10;&#10;Description automatically generated with medium confidence">
              <a:extLst>
                <a:ext uri="{FF2B5EF4-FFF2-40B4-BE49-F238E27FC236}">
                  <a16:creationId xmlns:a16="http://schemas.microsoft.com/office/drawing/2014/main" id="{4F87F72F-667D-340C-EE6D-6BE49995A0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9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8419DC8-D055-0D78-769B-859FE817AF3C}"/>
                </a:ext>
              </a:extLst>
            </p:cNvPr>
            <p:cNvSpPr txBox="1"/>
            <p:nvPr/>
          </p:nvSpPr>
          <p:spPr>
            <a:xfrm>
              <a:off x="136634" y="6400800"/>
              <a:ext cx="2722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latin typeface="UTM Aquarelle" panose="02040603050506020204" pitchFamily="18" charset="0"/>
                </a:rPr>
                <a:t>Dẹng Bùi – Xuân Lộc 1</a:t>
              </a:r>
            </a:p>
          </p:txBody>
        </p:sp>
      </p:grpSp>
      <p:sp>
        <p:nvSpPr>
          <p:cNvPr id="13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9AFB98-F61F-94B8-DDB4-8C8480326483}"/>
              </a:ext>
            </a:extLst>
          </p:cNvPr>
          <p:cNvSpPr txBox="1"/>
          <p:nvPr/>
        </p:nvSpPr>
        <p:spPr>
          <a:xfrm>
            <a:off x="3137338" y="2375337"/>
            <a:ext cx="5917324" cy="124649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GB" sz="7500">
                <a:solidFill>
                  <a:srgbClr val="FF0000"/>
                </a:solidFill>
                <a:latin typeface="UVN Thoi Nay Nang" panose="020209030605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0574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chalkboard with white chalk on it&#10;&#10;Description automatically generated">
            <a:extLst>
              <a:ext uri="{FF2B5EF4-FFF2-40B4-BE49-F238E27FC236}">
                <a16:creationId xmlns:a16="http://schemas.microsoft.com/office/drawing/2014/main" id="{98CA6CD9-78F4-C1E0-FDFA-4E78A64A99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30" b="1318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2B231A-A783-6FB0-F3FC-4D0859362D4F}"/>
              </a:ext>
            </a:extLst>
          </p:cNvPr>
          <p:cNvSpPr txBox="1"/>
          <p:nvPr/>
        </p:nvSpPr>
        <p:spPr>
          <a:xfrm>
            <a:off x="4876385" y="15398"/>
            <a:ext cx="2743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chemeClr val="bg1"/>
                </a:solidFill>
                <a:latin typeface="UVN Van Chuong Nang" panose="00000400000000000000" pitchFamily="2" charset="0"/>
              </a:rPr>
              <a:t>I. Nhận xét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069D9-5962-5340-1328-2DF22934FA48}"/>
              </a:ext>
            </a:extLst>
          </p:cNvPr>
          <p:cNvSpPr txBox="1"/>
          <p:nvPr/>
        </p:nvSpPr>
        <p:spPr>
          <a:xfrm>
            <a:off x="1135545" y="875865"/>
            <a:ext cx="10224880" cy="4272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500">
                <a:solidFill>
                  <a:schemeClr val="bg1"/>
                </a:solidFill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Tìm các từ chỉ hoạt động, trạng thái trong những câu dưới đây:</a:t>
            </a:r>
            <a:endParaRPr lang="en-GB" sz="3500">
              <a:solidFill>
                <a:schemeClr val="bg1"/>
              </a:solidFill>
              <a:effectLst/>
              <a:latin typeface="UVN Thoi Nay Nang" panose="0202090306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AutoNum type="alphaLcParenR"/>
            </a:pPr>
            <a:r>
              <a:rPr lang="en-US" sz="3500">
                <a:solidFill>
                  <a:schemeClr val="bg1"/>
                </a:solidFill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cụ già nhặt cỏ, đốt lá. Mấy chú bé tìm chỗ ven suối để bắc bếp thổi cơm </a:t>
            </a:r>
          </a:p>
          <a:p>
            <a:pPr algn="just">
              <a:spcAft>
                <a:spcPts val="800"/>
              </a:spcAft>
            </a:pPr>
            <a:r>
              <a:rPr lang="en-US" sz="3500" i="1">
                <a:solidFill>
                  <a:schemeClr val="bg1"/>
                </a:solidFill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Tô Hoài</a:t>
            </a:r>
            <a:endParaRPr lang="en-GB" sz="3500">
              <a:solidFill>
                <a:schemeClr val="bg1"/>
              </a:solidFill>
              <a:effectLst/>
              <a:latin typeface="UVN Thoi Nay Nang" panose="0202090306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3500">
                <a:solidFill>
                  <a:schemeClr val="bg1"/>
                </a:solidFill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Hoa sầu riêng trổ vào cuối năm. </a:t>
            </a:r>
          </a:p>
          <a:p>
            <a:pPr algn="just">
              <a:spcAft>
                <a:spcPts val="800"/>
              </a:spcAft>
            </a:pPr>
            <a:r>
              <a:rPr lang="en-US" sz="3500" i="1">
                <a:solidFill>
                  <a:schemeClr val="bg1"/>
                </a:solidFill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Mai Văn Tạo</a:t>
            </a:r>
            <a:endParaRPr lang="en-GB" sz="3500">
              <a:solidFill>
                <a:schemeClr val="bg1"/>
              </a:solidFill>
              <a:effectLst/>
              <a:latin typeface="UVN Thoi Nay Nang" panose="0202090306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89124E7-94B6-46C0-D42B-4EB7113DFA21}"/>
                  </a:ext>
                </a:extLst>
              </p14:cNvPr>
              <p14:cNvContentPartPr/>
              <p14:nvPr/>
            </p14:nvContentPartPr>
            <p14:xfrm>
              <a:off x="1907829" y="1180799"/>
              <a:ext cx="2296440" cy="41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89124E7-94B6-46C0-D42B-4EB7113DFA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18189" y="1001159"/>
                <a:ext cx="247608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B4988B7-F6ED-EECB-C3B1-83BCD5AF12BD}"/>
                  </a:ext>
                </a:extLst>
              </p14:cNvPr>
              <p14:cNvContentPartPr/>
              <p14:nvPr/>
            </p14:nvContentPartPr>
            <p14:xfrm>
              <a:off x="4472531" y="1221839"/>
              <a:ext cx="2901600" cy="208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B4988B7-F6ED-EECB-C3B1-83BCD5AF12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2531" y="1041839"/>
                <a:ext cx="3081240" cy="38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F9F30F-9E2D-341B-6009-6EFB9402FB13}"/>
                  </a:ext>
                </a:extLst>
              </p14:cNvPr>
              <p14:cNvContentPartPr/>
              <p14:nvPr/>
            </p14:nvContentPartPr>
            <p14:xfrm>
              <a:off x="7871448" y="1161844"/>
              <a:ext cx="2046960" cy="464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F9F30F-9E2D-341B-6009-6EFB9402FB1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81808" y="981844"/>
                <a:ext cx="2226600" cy="40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A9F0D638-B08A-5A2E-662A-3183A0BFABC1}"/>
              </a:ext>
            </a:extLst>
          </p:cNvPr>
          <p:cNvGrpSpPr/>
          <p:nvPr/>
        </p:nvGrpSpPr>
        <p:grpSpPr>
          <a:xfrm>
            <a:off x="262285" y="15398"/>
            <a:ext cx="1451113" cy="1013791"/>
            <a:chOff x="5024438" y="2357438"/>
            <a:chExt cx="2143125" cy="1608119"/>
          </a:xfrm>
        </p:grpSpPr>
        <p:pic>
          <p:nvPicPr>
            <p:cNvPr id="1026" name="Picture 2" descr="MỘT SỐ KĨ THUẬT DẠY HỌC TÍCH CỰC">
              <a:extLst>
                <a:ext uri="{FF2B5EF4-FFF2-40B4-BE49-F238E27FC236}">
                  <a16:creationId xmlns:a16="http://schemas.microsoft.com/office/drawing/2014/main" id="{AEC0A05A-616F-4F9E-9184-135BCB39DD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963"/>
            <a:stretch/>
          </p:blipFill>
          <p:spPr bwMode="auto">
            <a:xfrm>
              <a:off x="5024438" y="2357438"/>
              <a:ext cx="2143125" cy="1608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6686EE-90C0-3420-5062-AEE030CF9777}"/>
                </a:ext>
              </a:extLst>
            </p:cNvPr>
            <p:cNvSpPr txBox="1"/>
            <p:nvPr/>
          </p:nvSpPr>
          <p:spPr>
            <a:xfrm>
              <a:off x="5067300" y="2357438"/>
              <a:ext cx="2057399" cy="732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>
                  <a:solidFill>
                    <a:srgbClr val="FF0000"/>
                  </a:solidFill>
                </a:rPr>
                <a:t>Nhóm 2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FD6FD58-34FA-8E66-6C85-F3EE55C85EB9}"/>
              </a:ext>
            </a:extLst>
          </p:cNvPr>
          <p:cNvGrpSpPr/>
          <p:nvPr/>
        </p:nvGrpSpPr>
        <p:grpSpPr>
          <a:xfrm>
            <a:off x="1749288" y="5426765"/>
            <a:ext cx="9004852" cy="1085550"/>
            <a:chOff x="1749288" y="5426765"/>
            <a:chExt cx="9004852" cy="10855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469770-CAEE-0738-9D8B-095FCEE86089}"/>
                </a:ext>
              </a:extLst>
            </p:cNvPr>
            <p:cNvSpPr txBox="1"/>
            <p:nvPr/>
          </p:nvSpPr>
          <p:spPr>
            <a:xfrm>
              <a:off x="1749288" y="5426765"/>
              <a:ext cx="9004852" cy="1077218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FF0000"/>
                  </a:solidFill>
                </a:rPr>
                <a:t>Hướng dẫn: Gạch một gạch dưới từ chỉ hoạt động </a:t>
              </a:r>
            </a:p>
            <a:p>
              <a:r>
                <a:rPr lang="en-GB" sz="3200">
                  <a:solidFill>
                    <a:srgbClr val="FF0000"/>
                  </a:solidFill>
                </a:rPr>
                <a:t>                      Gạch 2 gạch dưới từ chỉ trạng thái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757C404-3EDF-60B8-1703-BF4164FBF7CF}"/>
                </a:ext>
              </a:extLst>
            </p:cNvPr>
            <p:cNvSpPr txBox="1"/>
            <p:nvPr/>
          </p:nvSpPr>
          <p:spPr>
            <a:xfrm>
              <a:off x="1907829" y="5865984"/>
              <a:ext cx="17298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>
                  <a:solidFill>
                    <a:srgbClr val="0070C0"/>
                  </a:solidFill>
                </a:rPr>
                <a:t>(VBT)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CCA6061-4128-AD59-4881-8009313696E7}"/>
              </a:ext>
            </a:extLst>
          </p:cNvPr>
          <p:cNvCxnSpPr/>
          <p:nvPr/>
        </p:nvCxnSpPr>
        <p:spPr>
          <a:xfrm>
            <a:off x="3955774" y="2594113"/>
            <a:ext cx="9206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F397A2D-9855-9E06-198C-CDEFDBFCDA0B}"/>
              </a:ext>
            </a:extLst>
          </p:cNvPr>
          <p:cNvCxnSpPr>
            <a:cxnSpLocks/>
          </p:cNvCxnSpPr>
          <p:nvPr/>
        </p:nvCxnSpPr>
        <p:spPr>
          <a:xfrm>
            <a:off x="5787679" y="2584174"/>
            <a:ext cx="6528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3283543-6075-2EFD-F985-A4F244848923}"/>
              </a:ext>
            </a:extLst>
          </p:cNvPr>
          <p:cNvCxnSpPr>
            <a:cxnSpLocks/>
          </p:cNvCxnSpPr>
          <p:nvPr/>
        </p:nvCxnSpPr>
        <p:spPr>
          <a:xfrm>
            <a:off x="9693757" y="2594113"/>
            <a:ext cx="71251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A1359B43-29CE-5D1C-7C4D-0011BE994001}"/>
              </a:ext>
            </a:extLst>
          </p:cNvPr>
          <p:cNvCxnSpPr>
            <a:cxnSpLocks/>
          </p:cNvCxnSpPr>
          <p:nvPr/>
        </p:nvCxnSpPr>
        <p:spPr>
          <a:xfrm>
            <a:off x="3955774" y="3160643"/>
            <a:ext cx="6261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B624FD24-56FA-8B02-52BF-EF9F755D48CF}"/>
              </a:ext>
            </a:extLst>
          </p:cNvPr>
          <p:cNvCxnSpPr>
            <a:cxnSpLocks/>
          </p:cNvCxnSpPr>
          <p:nvPr/>
        </p:nvCxnSpPr>
        <p:spPr>
          <a:xfrm>
            <a:off x="5635694" y="3120887"/>
            <a:ext cx="8048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Connector 1030">
            <a:extLst>
              <a:ext uri="{FF2B5EF4-FFF2-40B4-BE49-F238E27FC236}">
                <a16:creationId xmlns:a16="http://schemas.microsoft.com/office/drawing/2014/main" id="{A4FC15E5-EAA7-BCDC-BD06-45A59276788D}"/>
              </a:ext>
            </a:extLst>
          </p:cNvPr>
          <p:cNvCxnSpPr>
            <a:cxnSpLocks/>
          </p:cNvCxnSpPr>
          <p:nvPr/>
        </p:nvCxnSpPr>
        <p:spPr>
          <a:xfrm>
            <a:off x="4711354" y="4403035"/>
            <a:ext cx="6259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8CC2D70-B63B-6294-9935-7A345BE92067}"/>
              </a:ext>
            </a:extLst>
          </p:cNvPr>
          <p:cNvCxnSpPr>
            <a:cxnSpLocks/>
          </p:cNvCxnSpPr>
          <p:nvPr/>
        </p:nvCxnSpPr>
        <p:spPr>
          <a:xfrm>
            <a:off x="4691475" y="4502427"/>
            <a:ext cx="6259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42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A cartoon of a dragonfly&#10;&#10;Description automatically generated">
            <a:extLst>
              <a:ext uri="{FF2B5EF4-FFF2-40B4-BE49-F238E27FC236}">
                <a16:creationId xmlns:a16="http://schemas.microsoft.com/office/drawing/2014/main" id="{40A98A00-3D78-600B-60BD-2C3F64AD34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5380F3-A3EC-597B-985B-8F57DC600693}"/>
              </a:ext>
            </a:extLst>
          </p:cNvPr>
          <p:cNvSpPr txBox="1"/>
          <p:nvPr/>
        </p:nvSpPr>
        <p:spPr>
          <a:xfrm>
            <a:off x="4076198" y="0"/>
            <a:ext cx="274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UVN Van Chuong Nang" panose="00000400000000000000" pitchFamily="2" charset="0"/>
              </a:rPr>
              <a:t>I. Nhận xét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C67E8-4627-C441-7B43-3B196706F871}"/>
              </a:ext>
            </a:extLst>
          </p:cNvPr>
          <p:cNvSpPr txBox="1"/>
          <p:nvPr/>
        </p:nvSpPr>
        <p:spPr>
          <a:xfrm>
            <a:off x="169278" y="1341862"/>
            <a:ext cx="5175803" cy="396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500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Tìm các từ chỉ hoạt động, trạng thái trong những câu dưới đây:</a:t>
            </a:r>
            <a:endParaRPr lang="en-GB" sz="2500">
              <a:effectLst/>
              <a:latin typeface="UVN Thoi Nay Nang" panose="0202090306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AutoNum type="alphaLcParenR"/>
            </a:pPr>
            <a:r>
              <a:rPr lang="en-US" sz="2500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cụ già nhặt cỏ, đốt lá. Mấy chú bé tìm chỗ ven suối để bắc bếp thổi cơm </a:t>
            </a:r>
          </a:p>
          <a:p>
            <a:pPr algn="just">
              <a:spcAft>
                <a:spcPts val="800"/>
              </a:spcAft>
            </a:pPr>
            <a:r>
              <a:rPr lang="en-US" sz="2500" i="1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Tô Hoài</a:t>
            </a:r>
            <a:endParaRPr lang="en-GB" sz="2500">
              <a:effectLst/>
              <a:latin typeface="UVN Thoi Nay Nang" panose="0202090306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500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Hoa sầu riêng trổ vào cuối năm. </a:t>
            </a:r>
          </a:p>
          <a:p>
            <a:pPr algn="just">
              <a:spcAft>
                <a:spcPts val="800"/>
              </a:spcAft>
            </a:pPr>
            <a:r>
              <a:rPr lang="en-US" sz="2500" i="1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Mai Văn Tạo</a:t>
            </a:r>
            <a:endParaRPr lang="en-GB" sz="2500">
              <a:effectLst/>
              <a:latin typeface="UVN Thoi Nay Nang" panose="0202090306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8D244-36AF-7525-7D9B-3F9285C4AF70}"/>
              </a:ext>
            </a:extLst>
          </p:cNvPr>
          <p:cNvSpPr txBox="1"/>
          <p:nvPr/>
        </p:nvSpPr>
        <p:spPr>
          <a:xfrm>
            <a:off x="5887963" y="1071677"/>
            <a:ext cx="4982818" cy="4947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500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2500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các từ em vừa tìm được ở bài tập 1 vào nhóm phù họp: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2500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chỉ hoạt động của các cụ già: ……………………………..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500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Từ chỉ hoạt động của mấy chú   bé: …………………………………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500"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Từ chỉ trạng thái của hoa sầu riêng: ……………………………..</a:t>
            </a:r>
            <a:endParaRPr lang="en-US" sz="2500">
              <a:effectLst/>
              <a:latin typeface="UVN Thoi Nay Nang" panose="0202090306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1C63B1-DB33-0DF3-F7F3-768C44CD8418}"/>
              </a:ext>
            </a:extLst>
          </p:cNvPr>
          <p:cNvCxnSpPr/>
          <p:nvPr/>
        </p:nvCxnSpPr>
        <p:spPr>
          <a:xfrm>
            <a:off x="5675586" y="1341862"/>
            <a:ext cx="0" cy="4431631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943CF5-8A26-A79C-278B-E4D20876133E}"/>
              </a:ext>
            </a:extLst>
          </p:cNvPr>
          <p:cNvCxnSpPr/>
          <p:nvPr/>
        </p:nvCxnSpPr>
        <p:spPr>
          <a:xfrm>
            <a:off x="2315932" y="2629994"/>
            <a:ext cx="638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E5B520-53DE-99F3-B380-655B3DA76C8A}"/>
              </a:ext>
            </a:extLst>
          </p:cNvPr>
          <p:cNvCxnSpPr>
            <a:cxnSpLocks/>
          </p:cNvCxnSpPr>
          <p:nvPr/>
        </p:nvCxnSpPr>
        <p:spPr>
          <a:xfrm>
            <a:off x="3534781" y="2605097"/>
            <a:ext cx="459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22690-B9D1-E86A-F971-2E083639274F}"/>
              </a:ext>
            </a:extLst>
          </p:cNvPr>
          <p:cNvCxnSpPr>
            <a:cxnSpLocks/>
          </p:cNvCxnSpPr>
          <p:nvPr/>
        </p:nvCxnSpPr>
        <p:spPr>
          <a:xfrm>
            <a:off x="1677343" y="3009790"/>
            <a:ext cx="519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BBF3C8-5433-3303-CF2E-59B4561AF6D6}"/>
              </a:ext>
            </a:extLst>
          </p:cNvPr>
          <p:cNvCxnSpPr>
            <a:cxnSpLocks/>
          </p:cNvCxnSpPr>
          <p:nvPr/>
        </p:nvCxnSpPr>
        <p:spPr>
          <a:xfrm>
            <a:off x="4706492" y="3013621"/>
            <a:ext cx="4645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BC8A41-0F21-1BB8-DF98-648704C91EE8}"/>
              </a:ext>
            </a:extLst>
          </p:cNvPr>
          <p:cNvCxnSpPr/>
          <p:nvPr/>
        </p:nvCxnSpPr>
        <p:spPr>
          <a:xfrm>
            <a:off x="1167941" y="3418490"/>
            <a:ext cx="638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4B74EA-8126-FFBB-BCAA-B582466A979A}"/>
              </a:ext>
            </a:extLst>
          </p:cNvPr>
          <p:cNvCxnSpPr>
            <a:cxnSpLocks/>
          </p:cNvCxnSpPr>
          <p:nvPr/>
        </p:nvCxnSpPr>
        <p:spPr>
          <a:xfrm>
            <a:off x="3260833" y="4343750"/>
            <a:ext cx="4282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C8C4DB-3B6A-CEEB-834A-2C4420955DD9}"/>
              </a:ext>
            </a:extLst>
          </p:cNvPr>
          <p:cNvCxnSpPr>
            <a:cxnSpLocks/>
          </p:cNvCxnSpPr>
          <p:nvPr/>
        </p:nvCxnSpPr>
        <p:spPr>
          <a:xfrm>
            <a:off x="3260833" y="4411043"/>
            <a:ext cx="4282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D3F97145-0881-1B05-9F79-362CB2C1B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941" y="129575"/>
            <a:ext cx="1043830" cy="104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7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64165039-B033-DCF8-C694-C5797EC8E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5380F3-A3EC-597B-985B-8F57DC600693}"/>
              </a:ext>
            </a:extLst>
          </p:cNvPr>
          <p:cNvSpPr txBox="1"/>
          <p:nvPr/>
        </p:nvSpPr>
        <p:spPr>
          <a:xfrm>
            <a:off x="4076198" y="182144"/>
            <a:ext cx="2743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latin typeface="UVN Van Chuong Nang" panose="00000400000000000000" pitchFamily="2" charset="0"/>
              </a:rPr>
              <a:t>I. Nhận xét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C67E8-4627-C441-7B43-3B196706F871}"/>
              </a:ext>
            </a:extLst>
          </p:cNvPr>
          <p:cNvSpPr txBox="1"/>
          <p:nvPr/>
        </p:nvSpPr>
        <p:spPr>
          <a:xfrm>
            <a:off x="169278" y="1341862"/>
            <a:ext cx="5175803" cy="3965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500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Tìm các từ chỉ hoạt động, trạng thái trong những câu dưới đây:</a:t>
            </a:r>
            <a:endParaRPr lang="en-GB" sz="2500">
              <a:effectLst/>
              <a:latin typeface="UVN Thoi Nay Nang" panose="0202090306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AutoNum type="alphaLcParenR"/>
            </a:pPr>
            <a:r>
              <a:rPr lang="en-US" sz="2500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cụ già nhặt cỏ, đốt lá. Mấy chú bé tìm chỗ ven suối để bắc bếp thổi cơm </a:t>
            </a:r>
          </a:p>
          <a:p>
            <a:pPr algn="just">
              <a:spcAft>
                <a:spcPts val="800"/>
              </a:spcAft>
            </a:pPr>
            <a:r>
              <a:rPr lang="en-US" sz="2500" i="1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Tô Hoài</a:t>
            </a:r>
            <a:endParaRPr lang="en-GB" sz="2500">
              <a:effectLst/>
              <a:latin typeface="UVN Thoi Nay Nang" panose="0202090306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500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Hoa sầu riêng trổ vào cuối năm. </a:t>
            </a:r>
          </a:p>
          <a:p>
            <a:pPr algn="just">
              <a:spcAft>
                <a:spcPts val="800"/>
              </a:spcAft>
            </a:pPr>
            <a:r>
              <a:rPr lang="en-US" sz="2500" i="1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Mai Văn Tạo</a:t>
            </a:r>
            <a:endParaRPr lang="en-GB" sz="2500">
              <a:effectLst/>
              <a:latin typeface="UVN Thoi Nay Nang" panose="0202090306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B8D244-36AF-7525-7D9B-3F9285C4AF70}"/>
              </a:ext>
            </a:extLst>
          </p:cNvPr>
          <p:cNvSpPr txBox="1"/>
          <p:nvPr/>
        </p:nvSpPr>
        <p:spPr>
          <a:xfrm>
            <a:off x="5887963" y="1071677"/>
            <a:ext cx="4982818" cy="4947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500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2500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 các từ em vừa tìm được ở bài tập 1 vào nhóm phù họp: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AutoNum type="alphaLcParenR"/>
            </a:pPr>
            <a:r>
              <a:rPr lang="en-US" sz="2500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chỉ hoạt động của các cụ già: ……………………………..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500">
                <a:effectLst/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b) Từ chỉ hoạt động của mấy chú   bé: …………………………………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500">
                <a:latin typeface="UVN Thoi Nay Nang" panose="020209030605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Từ chỉ trạng thái của hoa sầu riêng: ……………………………..</a:t>
            </a:r>
            <a:endParaRPr lang="en-US" sz="2500">
              <a:effectLst/>
              <a:latin typeface="UVN Thoi Nay Nang" panose="0202090306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1C63B1-DB33-0DF3-F7F3-768C44CD8418}"/>
              </a:ext>
            </a:extLst>
          </p:cNvPr>
          <p:cNvCxnSpPr/>
          <p:nvPr/>
        </p:nvCxnSpPr>
        <p:spPr>
          <a:xfrm>
            <a:off x="5675586" y="1341862"/>
            <a:ext cx="0" cy="4431631"/>
          </a:xfrm>
          <a:prstGeom prst="line">
            <a:avLst/>
          </a:prstGeom>
          <a:ln w="317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943CF5-8A26-A79C-278B-E4D20876133E}"/>
              </a:ext>
            </a:extLst>
          </p:cNvPr>
          <p:cNvCxnSpPr/>
          <p:nvPr/>
        </p:nvCxnSpPr>
        <p:spPr>
          <a:xfrm>
            <a:off x="2315932" y="2629994"/>
            <a:ext cx="638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E5B520-53DE-99F3-B380-655B3DA76C8A}"/>
              </a:ext>
            </a:extLst>
          </p:cNvPr>
          <p:cNvCxnSpPr>
            <a:cxnSpLocks/>
          </p:cNvCxnSpPr>
          <p:nvPr/>
        </p:nvCxnSpPr>
        <p:spPr>
          <a:xfrm>
            <a:off x="3534781" y="2605097"/>
            <a:ext cx="459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C422690-B9D1-E86A-F971-2E083639274F}"/>
              </a:ext>
            </a:extLst>
          </p:cNvPr>
          <p:cNvCxnSpPr>
            <a:cxnSpLocks/>
          </p:cNvCxnSpPr>
          <p:nvPr/>
        </p:nvCxnSpPr>
        <p:spPr>
          <a:xfrm>
            <a:off x="1677343" y="3009790"/>
            <a:ext cx="5193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BBF3C8-5433-3303-CF2E-59B4561AF6D6}"/>
              </a:ext>
            </a:extLst>
          </p:cNvPr>
          <p:cNvCxnSpPr>
            <a:cxnSpLocks/>
          </p:cNvCxnSpPr>
          <p:nvPr/>
        </p:nvCxnSpPr>
        <p:spPr>
          <a:xfrm>
            <a:off x="4706492" y="3013621"/>
            <a:ext cx="4645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5BC8A41-0F21-1BB8-DF98-648704C91EE8}"/>
              </a:ext>
            </a:extLst>
          </p:cNvPr>
          <p:cNvCxnSpPr/>
          <p:nvPr/>
        </p:nvCxnSpPr>
        <p:spPr>
          <a:xfrm>
            <a:off x="1167941" y="3418490"/>
            <a:ext cx="6385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4B74EA-8126-FFBB-BCAA-B582466A979A}"/>
              </a:ext>
            </a:extLst>
          </p:cNvPr>
          <p:cNvCxnSpPr>
            <a:cxnSpLocks/>
          </p:cNvCxnSpPr>
          <p:nvPr/>
        </p:nvCxnSpPr>
        <p:spPr>
          <a:xfrm>
            <a:off x="3260833" y="4343750"/>
            <a:ext cx="4282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C8C4DB-3B6A-CEEB-834A-2C4420955DD9}"/>
              </a:ext>
            </a:extLst>
          </p:cNvPr>
          <p:cNvCxnSpPr>
            <a:cxnSpLocks/>
          </p:cNvCxnSpPr>
          <p:nvPr/>
        </p:nvCxnSpPr>
        <p:spPr>
          <a:xfrm>
            <a:off x="3260833" y="4411043"/>
            <a:ext cx="4282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C34568B-263B-6F3C-DB47-915FDBF4A189}"/>
              </a:ext>
            </a:extLst>
          </p:cNvPr>
          <p:cNvSpPr txBox="1"/>
          <p:nvPr/>
        </p:nvSpPr>
        <p:spPr>
          <a:xfrm>
            <a:off x="7053984" y="2883021"/>
            <a:ext cx="37311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>
                <a:solidFill>
                  <a:srgbClr val="FF0000"/>
                </a:solidFill>
                <a:latin typeface="UVN Thoi Nay Nang" panose="02020903060505020304" pitchFamily="18" charset="0"/>
              </a:rPr>
              <a:t>nhặt, đốt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414F78-B90B-9DD2-F6E8-83E902971130}"/>
              </a:ext>
            </a:extLst>
          </p:cNvPr>
          <p:cNvSpPr txBox="1"/>
          <p:nvPr/>
        </p:nvSpPr>
        <p:spPr>
          <a:xfrm>
            <a:off x="6571050" y="4105223"/>
            <a:ext cx="37311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>
                <a:solidFill>
                  <a:srgbClr val="FF0000"/>
                </a:solidFill>
                <a:latin typeface="UVN Thoi Nay Nang" panose="02020903060505020304" pitchFamily="18" charset="0"/>
              </a:rPr>
              <a:t>tìm, bắc, thổi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0DD138-4A25-DE6C-B095-A0C129DCA29D}"/>
              </a:ext>
            </a:extLst>
          </p:cNvPr>
          <p:cNvSpPr txBox="1"/>
          <p:nvPr/>
        </p:nvSpPr>
        <p:spPr>
          <a:xfrm>
            <a:off x="6959932" y="5414145"/>
            <a:ext cx="37311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>
                <a:solidFill>
                  <a:srgbClr val="FF0000"/>
                </a:solidFill>
                <a:latin typeface="UVN Thoi Nay Nang" panose="02020903060505020304" pitchFamily="18" charset="0"/>
              </a:rPr>
              <a:t>trổ</a:t>
            </a:r>
          </a:p>
        </p:txBody>
      </p:sp>
    </p:spTree>
    <p:extLst>
      <p:ext uri="{BB962C8B-B14F-4D97-AF65-F5344CB8AC3E}">
        <p14:creationId xmlns:p14="http://schemas.microsoft.com/office/powerpoint/2010/main" val="26746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C268A8-B9D3-3E10-783C-4090D927A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7B7C36-7DB2-9CD5-79FA-162468589E8C}"/>
              </a:ext>
            </a:extLst>
          </p:cNvPr>
          <p:cNvSpPr txBox="1"/>
          <p:nvPr/>
        </p:nvSpPr>
        <p:spPr>
          <a:xfrm>
            <a:off x="2391602" y="0"/>
            <a:ext cx="2743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latin typeface="UVN Van Chuong Nang" panose="00000400000000000000" pitchFamily="2" charset="0"/>
              </a:rPr>
              <a:t>I. Nhận xét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C58435-90AB-3EE2-6132-76BAE3CFD8B9}"/>
              </a:ext>
            </a:extLst>
          </p:cNvPr>
          <p:cNvSpPr txBox="1"/>
          <p:nvPr/>
        </p:nvSpPr>
        <p:spPr>
          <a:xfrm>
            <a:off x="2391601" y="553998"/>
            <a:ext cx="2743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latin typeface="UVN Van Chuong Nang" panose="00000400000000000000" pitchFamily="2" charset="0"/>
              </a:rPr>
              <a:t>II. Bài học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E35FF-F4B6-CF30-2776-D44410E44F06}"/>
              </a:ext>
            </a:extLst>
          </p:cNvPr>
          <p:cNvSpPr txBox="1"/>
          <p:nvPr/>
        </p:nvSpPr>
        <p:spPr>
          <a:xfrm>
            <a:off x="1828800" y="1202635"/>
            <a:ext cx="9471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latin typeface="UVN Sach Vo" panose="02050604050505020204" pitchFamily="18" charset="0"/>
              </a:rPr>
              <a:t>Các từ </a:t>
            </a:r>
            <a:r>
              <a:rPr lang="en-GB" sz="3000" b="1">
                <a:solidFill>
                  <a:srgbClr val="FF0000"/>
                </a:solidFill>
                <a:latin typeface="UVN Sach Vo" panose="02050604050505020204" pitchFamily="18" charset="0"/>
              </a:rPr>
              <a:t>nhặt, đốt, tìm, bắc, thổi, trổ </a:t>
            </a:r>
            <a:r>
              <a:rPr lang="en-GB" sz="3000">
                <a:latin typeface="UVN Sach Vo" panose="02050604050505020204" pitchFamily="18" charset="0"/>
              </a:rPr>
              <a:t>mà các em vừa tìm được ở bài tập 1 và 2 được gọi là </a:t>
            </a:r>
            <a:r>
              <a:rPr lang="en-GB" sz="3000" b="1">
                <a:latin typeface="UVN Sach Vo" panose="02050604050505020204" pitchFamily="18" charset="0"/>
              </a:rPr>
              <a:t>động từ</a:t>
            </a:r>
            <a:r>
              <a:rPr lang="en-GB" sz="3000">
                <a:latin typeface="UVN Sach Vo" panose="02050604050505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51846-4564-26C6-8157-41CD1B64E346}"/>
              </a:ext>
            </a:extLst>
          </p:cNvPr>
          <p:cNvSpPr txBox="1"/>
          <p:nvPr/>
        </p:nvSpPr>
        <p:spPr>
          <a:xfrm>
            <a:off x="1679713" y="2310631"/>
            <a:ext cx="94719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latin typeface="UVN Sach Vo" panose="02050604050505020204" pitchFamily="18" charset="0"/>
              </a:rPr>
              <a:t>Vậy các em có thể cho biết: Động từ là gì?</a:t>
            </a:r>
          </a:p>
        </p:txBody>
      </p:sp>
    </p:spTree>
    <p:extLst>
      <p:ext uri="{BB962C8B-B14F-4D97-AF65-F5344CB8AC3E}">
        <p14:creationId xmlns:p14="http://schemas.microsoft.com/office/powerpoint/2010/main" val="36480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A44B010-D5A9-F6E5-17EB-675B310FF99D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31BE5A7-AF94-8B4D-D568-FCDB0E038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92A9AC-7824-AEF1-2C1F-958D590CA6F9}"/>
                </a:ext>
              </a:extLst>
            </p:cNvPr>
            <p:cNvSpPr txBox="1"/>
            <p:nvPr/>
          </p:nvSpPr>
          <p:spPr>
            <a:xfrm>
              <a:off x="136634" y="6400800"/>
              <a:ext cx="2722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latin typeface="UTM Aquarelle" panose="02040603050506020204" pitchFamily="18" charset="0"/>
                </a:rPr>
                <a:t>Dẹng Bùi – Xuân Lộc 1</a:t>
              </a:r>
            </a:p>
          </p:txBody>
        </p:sp>
      </p:grpSp>
      <p:sp>
        <p:nvSpPr>
          <p:cNvPr id="14" name="Arrow: Bent 13">
            <a:extLst>
              <a:ext uri="{FF2B5EF4-FFF2-40B4-BE49-F238E27FC236}">
                <a16:creationId xmlns:a16="http://schemas.microsoft.com/office/drawing/2014/main" id="{C6D65B33-86DF-EE64-CA31-F375EE619344}"/>
              </a:ext>
            </a:extLst>
          </p:cNvPr>
          <p:cNvSpPr/>
          <p:nvPr/>
        </p:nvSpPr>
        <p:spPr>
          <a:xfrm rot="5400000">
            <a:off x="7874921" y="2124621"/>
            <a:ext cx="986820" cy="217853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7A78F5F9-7C1D-039D-1FEC-A65ABF472982}"/>
              </a:ext>
            </a:extLst>
          </p:cNvPr>
          <p:cNvSpPr/>
          <p:nvPr/>
        </p:nvSpPr>
        <p:spPr>
          <a:xfrm rot="10800000">
            <a:off x="3296062" y="2812774"/>
            <a:ext cx="1295816" cy="894522"/>
          </a:xfrm>
          <a:prstGeom prst="bent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FA6E7-B76A-806D-962B-59BFDF993A56}"/>
              </a:ext>
            </a:extLst>
          </p:cNvPr>
          <p:cNvSpPr txBox="1"/>
          <p:nvPr/>
        </p:nvSpPr>
        <p:spPr>
          <a:xfrm>
            <a:off x="2391602" y="0"/>
            <a:ext cx="2743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latin typeface="UVN Van Chuong Nang" panose="00000400000000000000" pitchFamily="2" charset="0"/>
              </a:rPr>
              <a:t>I. Nhận xét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E6F13F-6322-E72A-0DF1-B48A82311E7C}"/>
              </a:ext>
            </a:extLst>
          </p:cNvPr>
          <p:cNvSpPr txBox="1"/>
          <p:nvPr/>
        </p:nvSpPr>
        <p:spPr>
          <a:xfrm>
            <a:off x="2391601" y="553998"/>
            <a:ext cx="27432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latin typeface="UVN Van Chuong Nang" panose="00000400000000000000" pitchFamily="2" charset="0"/>
              </a:rPr>
              <a:t>II. Bài học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837BBC-B2CD-ECC1-64A1-A27D27C33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601" y="1238221"/>
            <a:ext cx="9595971" cy="986819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6D228E16-6ADD-4FDC-A83D-FCC3124BA11C}"/>
              </a:ext>
            </a:extLst>
          </p:cNvPr>
          <p:cNvSpPr/>
          <p:nvPr/>
        </p:nvSpPr>
        <p:spPr>
          <a:xfrm>
            <a:off x="4406791" y="2275538"/>
            <a:ext cx="2948165" cy="1275080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00"/>
              <a:t>Nêu ví dụ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82FD7E-89B1-0701-515A-29B633B068AB}"/>
              </a:ext>
            </a:extLst>
          </p:cNvPr>
          <p:cNvSpPr txBox="1"/>
          <p:nvPr/>
        </p:nvSpPr>
        <p:spPr>
          <a:xfrm>
            <a:off x="1421296" y="3648700"/>
            <a:ext cx="4303643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l-NL" sz="36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 từ chỉ hoạt động </a:t>
            </a:r>
            <a:endParaRPr lang="en-GB" sz="3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FD0560-115E-6DED-517E-9DEBADAF9DA6}"/>
              </a:ext>
            </a:extLst>
          </p:cNvPr>
          <p:cNvSpPr txBox="1"/>
          <p:nvPr/>
        </p:nvSpPr>
        <p:spPr>
          <a:xfrm>
            <a:off x="7080129" y="3687943"/>
            <a:ext cx="430364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 từ chỉ trạng thái</a:t>
            </a:r>
            <a:endParaRPr lang="en-GB" sz="360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78715F-F08E-75AC-E6A5-BE2ACEC00038}"/>
              </a:ext>
            </a:extLst>
          </p:cNvPr>
          <p:cNvSpPr txBox="1"/>
          <p:nvPr/>
        </p:nvSpPr>
        <p:spPr>
          <a:xfrm>
            <a:off x="1257299" y="4807791"/>
            <a:ext cx="96558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sự khác nhau giữa động từ chỉ hoạt động và động từ chỉ trạng thái?</a:t>
            </a:r>
            <a:endParaRPr lang="en-GB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6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  <p:bldP spid="7" grpId="0" animBg="1"/>
      <p:bldP spid="11" grpId="0" animBg="1"/>
      <p:bldP spid="15" grpId="0" animBg="1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447</Words>
  <Application>Microsoft Office PowerPoint</Application>
  <PresentationFormat>Widescreen</PresentationFormat>
  <Paragraphs>57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#9Slide03 BoosterNextFYBlack</vt:lpstr>
      <vt:lpstr>Arial</vt:lpstr>
      <vt:lpstr>Calibri</vt:lpstr>
      <vt:lpstr>Calibri Light</vt:lpstr>
      <vt:lpstr>Times New Roman</vt:lpstr>
      <vt:lpstr>UTM A&amp;S Signwriter</vt:lpstr>
      <vt:lpstr>UTM Aquarelle</vt:lpstr>
      <vt:lpstr>UVN Sach Vo</vt:lpstr>
      <vt:lpstr>UVN Thoi Nay Nang</vt:lpstr>
      <vt:lpstr>UVN Van Chuong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Deng Bui</dc:creator>
  <cp:lastModifiedBy>Administrator</cp:lastModifiedBy>
  <cp:revision>6</cp:revision>
  <dcterms:created xsi:type="dcterms:W3CDTF">2023-10-21T12:54:31Z</dcterms:created>
  <dcterms:modified xsi:type="dcterms:W3CDTF">2024-11-17T14:36:49Z</dcterms:modified>
</cp:coreProperties>
</file>