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15"/>
  </p:notesMasterIdLst>
  <p:sldIdLst>
    <p:sldId id="257" r:id="rId2"/>
    <p:sldId id="258" r:id="rId3"/>
    <p:sldId id="304" r:id="rId4"/>
    <p:sldId id="305" r:id="rId5"/>
    <p:sldId id="298" r:id="rId6"/>
    <p:sldId id="263" r:id="rId7"/>
    <p:sldId id="270" r:id="rId8"/>
    <p:sldId id="268" r:id="rId9"/>
    <p:sldId id="300" r:id="rId10"/>
    <p:sldId id="707" r:id="rId11"/>
    <p:sldId id="302" r:id="rId12"/>
    <p:sldId id="264" r:id="rId13"/>
    <p:sldId id="7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947F8-F05F-4A37-8342-AE0AD2EF9F0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E3522-F2CF-4AAA-8675-CD59D428B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1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4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9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17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561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8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156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7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507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2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3214-757A-119E-ECBF-1B7A7833F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59BE9-CA94-2B07-859D-9F052B571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5C159-62A2-4405-73AB-289E4BF6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F4A93-3B65-5ABA-1BAB-8E1E1E1AC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84374-D2B1-75E1-D46B-06968FD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5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4B80-CB5A-74F1-6661-39F126BDF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5FA11-1DF3-CBAD-120A-0E268805D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E072-BE60-97EB-CF2E-85015BC6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381FB-F940-081E-C7DF-9BE73D80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965C0-FB06-5169-9628-42052417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0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4A678-7A00-65D4-D632-51B8E2275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CA0DD-25A0-0520-0928-6D3028E00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2EF0A-D9D8-344B-2FE3-99F602AA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5C1AB-F900-A773-3F0F-F887AF66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88EF8-609B-631A-7AED-315E1250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00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0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D4BD-56A9-FC78-C9D5-4411F5A1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D78DE-9FD7-2276-5A37-2755B6731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807C5-C5C0-5732-705D-27AA006B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E4C58-A866-428A-FCFA-78CAF223B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3696B-F5C6-F783-634A-8DD5A66D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7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6EDA-D735-8F49-5C55-7AD09116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B6A68-5686-713E-B608-C87A40B04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7F0DE-4372-4D45-D7D8-56A6EBE8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B76ED-C61C-E786-15E2-78F3E129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6F1A6-3CE4-8195-3B3E-7F652A40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4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9670-F52E-B052-62D7-FFE7FD1C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2A180-68AF-7CE6-E74F-C7D5672C8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1351A-B8E6-D731-996D-B02265475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9B8AB-6E8E-A3F5-B325-615764A2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A6079-8136-4592-197C-EB748E6E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D3984-F12B-014B-3504-87958751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27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D16E-B7E4-5A8A-8923-B5F5997C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602A2-9EED-65B8-651F-201C54B48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7FB26-0035-142C-7319-12D358218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0DD34-04D5-8BCB-81FA-AC593CA9C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3ED10-3F55-75F5-B0DA-9C14D25F9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BED44-38E1-6DD4-021D-97E1E32DC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437252-E93A-0B6F-154F-5BAEDD5E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762A67-94AB-4960-C92A-4BDC0660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8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D3B3C-CC2B-77BD-86CE-C33FA4CD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B25E0-1E13-23D8-66F5-26610A30F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3E579-0BFF-11AD-9944-B4A329EE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23E8-8055-C0F5-2A43-51143C78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9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EDA43-6C1D-D47E-2AD6-C525E806F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BBD1F-0CED-26FE-35C0-F0BD20D3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19D6A-563F-81D7-A813-5ABD6CBC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0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D8AA-9BD5-0297-3A1F-778C005F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B33A-D8DC-AA17-1053-7838FEB1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BFCC3-1A00-FA34-1389-4D7B8E42D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65036-BFE7-57B6-4D52-7B3D3963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5F106-8BA1-8B1A-3D3A-BE582E6D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0656A-74C8-41BE-1CCA-D7256B27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6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B7A4-F058-B950-D08A-71B5D7E7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7D0EB-5AFB-84EA-F673-B3F00A9AF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2FD4B-DCC8-6801-EB7E-2D05A86CA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16BE8-6225-5EA0-9EFA-B6513390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BD486-5865-3A8C-9AB6-D4ABE04E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61D7F-9CCD-1F0A-B559-E0C8A630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F2E71EF-3471-1DA8-5FC2-A115CD809B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AFCA4-1496-EED1-6DEC-DFD068BC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068CB-4CEB-B680-F253-7F69CE38B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C6344-4015-4F46-21BE-F98F6F518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6646D-4FA9-462F-A372-0DCB0453DE0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DB7ED-E1CD-39C7-B896-3E9D8E3EB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2BAD-128A-FEB1-BAA1-DF665CFA8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1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9">
            <a:extLst>
              <a:ext uri="{FF2B5EF4-FFF2-40B4-BE49-F238E27FC236}">
                <a16:creationId xmlns:a16="http://schemas.microsoft.com/office/drawing/2014/main" id="{E59C2C28-0785-4F99-A80D-0F68C8352513}"/>
              </a:ext>
            </a:extLst>
          </p:cNvPr>
          <p:cNvSpPr/>
          <p:nvPr/>
        </p:nvSpPr>
        <p:spPr>
          <a:xfrm>
            <a:off x="0" y="1748812"/>
            <a:ext cx="12207687" cy="4023338"/>
          </a:xfrm>
          <a:prstGeom prst="rect">
            <a:avLst/>
          </a:prstGeom>
          <a:solidFill>
            <a:srgbClr val="CEA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2" name="任意多边形 32">
            <a:extLst>
              <a:ext uri="{FF2B5EF4-FFF2-40B4-BE49-F238E27FC236}">
                <a16:creationId xmlns:a16="http://schemas.microsoft.com/office/drawing/2014/main" id="{D576E39E-922F-4CC6-A963-31BA8E795229}"/>
              </a:ext>
            </a:extLst>
          </p:cNvPr>
          <p:cNvSpPr/>
          <p:nvPr/>
        </p:nvSpPr>
        <p:spPr>
          <a:xfrm>
            <a:off x="8093545" y="5444658"/>
            <a:ext cx="4098455" cy="142604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3" name="任意多边形 33">
            <a:extLst>
              <a:ext uri="{FF2B5EF4-FFF2-40B4-BE49-F238E27FC236}">
                <a16:creationId xmlns:a16="http://schemas.microsoft.com/office/drawing/2014/main" id="{1AF9C5A6-594B-490E-9489-9A945BDA0AD6}"/>
              </a:ext>
            </a:extLst>
          </p:cNvPr>
          <p:cNvSpPr/>
          <p:nvPr/>
        </p:nvSpPr>
        <p:spPr>
          <a:xfrm rot="10800000" flipH="1">
            <a:off x="0" y="-41926"/>
            <a:ext cx="2102265" cy="13125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4" name="任意多边形 34">
            <a:extLst>
              <a:ext uri="{FF2B5EF4-FFF2-40B4-BE49-F238E27FC236}">
                <a16:creationId xmlns:a16="http://schemas.microsoft.com/office/drawing/2014/main" id="{B49AC9F2-B6FA-450B-A68F-65E2BB4FA363}"/>
              </a:ext>
            </a:extLst>
          </p:cNvPr>
          <p:cNvSpPr/>
          <p:nvPr/>
        </p:nvSpPr>
        <p:spPr>
          <a:xfrm>
            <a:off x="7866742" y="5386363"/>
            <a:ext cx="4325257" cy="1508467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5" name="任意多边形 35">
            <a:extLst>
              <a:ext uri="{FF2B5EF4-FFF2-40B4-BE49-F238E27FC236}">
                <a16:creationId xmlns:a16="http://schemas.microsoft.com/office/drawing/2014/main" id="{7B231743-CEFC-4003-BAC3-8686B3B0CEB6}"/>
              </a:ext>
            </a:extLst>
          </p:cNvPr>
          <p:cNvSpPr/>
          <p:nvPr/>
        </p:nvSpPr>
        <p:spPr>
          <a:xfrm rot="11076794" flipH="1">
            <a:off x="59050" y="-100022"/>
            <a:ext cx="2111279" cy="1489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8" name="Hình ảnh 277">
            <a:extLst>
              <a:ext uri="{FF2B5EF4-FFF2-40B4-BE49-F238E27FC236}">
                <a16:creationId xmlns:a16="http://schemas.microsoft.com/office/drawing/2014/main" id="{1AB35080-8BB2-4A29-9149-224C71646B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784" r="32513"/>
          <a:stretch>
            <a:fillRect/>
          </a:stretch>
        </p:blipFill>
        <p:spPr>
          <a:xfrm>
            <a:off x="9678134" y="-1"/>
            <a:ext cx="2513866" cy="2709272"/>
          </a:xfrm>
          <a:custGeom>
            <a:avLst/>
            <a:gdLst>
              <a:gd name="connsiteX0" fmla="*/ 0 w 2513866"/>
              <a:gd name="connsiteY0" fmla="*/ 0 h 2709272"/>
              <a:gd name="connsiteX1" fmla="*/ 2513866 w 2513866"/>
              <a:gd name="connsiteY1" fmla="*/ 0 h 2709272"/>
              <a:gd name="connsiteX2" fmla="*/ 2513866 w 2513866"/>
              <a:gd name="connsiteY2" fmla="*/ 2709272 h 2709272"/>
              <a:gd name="connsiteX3" fmla="*/ 0 w 2513866"/>
              <a:gd name="connsiteY3" fmla="*/ 2709272 h 270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866" h="2709272">
                <a:moveTo>
                  <a:pt x="0" y="0"/>
                </a:moveTo>
                <a:lnTo>
                  <a:pt x="2513866" y="0"/>
                </a:lnTo>
                <a:lnTo>
                  <a:pt x="2513866" y="2709272"/>
                </a:lnTo>
                <a:lnTo>
                  <a:pt x="0" y="2709272"/>
                </a:lnTo>
                <a:close/>
              </a:path>
            </a:pathLst>
          </a:custGeom>
        </p:spPr>
      </p:pic>
      <p:pic>
        <p:nvPicPr>
          <p:cNvPr id="282" name="Hình ảnh 281">
            <a:extLst>
              <a:ext uri="{FF2B5EF4-FFF2-40B4-BE49-F238E27FC236}">
                <a16:creationId xmlns:a16="http://schemas.microsoft.com/office/drawing/2014/main" id="{05383C67-4A58-4D5C-9A4C-CFC47E57B0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84" name="Hình ảnh 283">
            <a:extLst>
              <a:ext uri="{FF2B5EF4-FFF2-40B4-BE49-F238E27FC236}">
                <a16:creationId xmlns:a16="http://schemas.microsoft.com/office/drawing/2014/main" id="{3D5229E6-D91E-445A-B883-53BFA7419A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0000"/>
          <a:stretch>
            <a:fillRect/>
          </a:stretch>
        </p:blipFill>
        <p:spPr>
          <a:xfrm>
            <a:off x="-26260" y="5586871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50ED1-DA27-601D-6C76-DAF67A811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875" y="2105024"/>
            <a:ext cx="5324475" cy="53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416BF-6472-BD9E-40AF-39280B6546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7976" y="1930781"/>
            <a:ext cx="8522947" cy="2920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895E1F-FE59-569D-F350-A45A65B7E458}"/>
              </a:ext>
            </a:extLst>
          </p:cNvPr>
          <p:cNvSpPr txBox="1"/>
          <p:nvPr/>
        </p:nvSpPr>
        <p:spPr>
          <a:xfrm>
            <a:off x="6172200" y="4943475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84793-0D4E-BA2F-4443-C6E4180265A9}"/>
              </a:ext>
            </a:extLst>
          </p:cNvPr>
          <p:cNvSpPr txBox="1"/>
          <p:nvPr/>
        </p:nvSpPr>
        <p:spPr>
          <a:xfrm>
            <a:off x="1481166" y="1194478"/>
            <a:ext cx="9575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954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2360860"/>
            <a:ext cx="12176125" cy="2697967"/>
          </a:xfrm>
          <a:prstGeom prst="rect">
            <a:avLst/>
          </a:prstGeom>
          <a:solidFill>
            <a:srgbClr val="D9C9BA"/>
          </a:solidFill>
          <a:ln>
            <a:noFill/>
          </a:ln>
          <a:effectLst>
            <a:outerShdw blurRad="393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任意多边形 33">
            <a:extLst>
              <a:ext uri="{FF2B5EF4-FFF2-40B4-BE49-F238E27FC236}">
                <a16:creationId xmlns:a16="http://schemas.microsoft.com/office/drawing/2014/main" id="{0D6B9C81-0C08-48A7-9315-E10605CED285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任意多边形 35">
            <a:extLst>
              <a:ext uri="{FF2B5EF4-FFF2-40B4-BE49-F238E27FC236}">
                <a16:creationId xmlns:a16="http://schemas.microsoft.com/office/drawing/2014/main" id="{168042E8-6792-45AE-9012-657FC30095BD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89C758E-0356-4D47-8A74-612174D5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84F9799E-1FC2-44FF-9B75-E0C5F530DD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sp>
        <p:nvSpPr>
          <p:cNvPr id="21" name="任意多边形 11">
            <a:extLst>
              <a:ext uri="{FF2B5EF4-FFF2-40B4-BE49-F238E27FC236}">
                <a16:creationId xmlns:a16="http://schemas.microsoft.com/office/drawing/2014/main" id="{A05F4EBB-3BAA-486B-ABDB-F22E6B4CF145}"/>
              </a:ext>
            </a:extLst>
          </p:cNvPr>
          <p:cNvSpPr/>
          <p:nvPr/>
        </p:nvSpPr>
        <p:spPr>
          <a:xfrm rot="5400000">
            <a:off x="-1102758" y="4267104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任意多边形 12">
            <a:extLst>
              <a:ext uri="{FF2B5EF4-FFF2-40B4-BE49-F238E27FC236}">
                <a16:creationId xmlns:a16="http://schemas.microsoft.com/office/drawing/2014/main" id="{F503668D-27F8-4FA0-8A27-423580E0195B}"/>
              </a:ext>
            </a:extLst>
          </p:cNvPr>
          <p:cNvSpPr/>
          <p:nvPr/>
        </p:nvSpPr>
        <p:spPr>
          <a:xfrm rot="5400000">
            <a:off x="-1163804" y="412661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6">
            <a:extLst>
              <a:ext uri="{FF2B5EF4-FFF2-40B4-BE49-F238E27FC236}">
                <a16:creationId xmlns:a16="http://schemas.microsoft.com/office/drawing/2014/main" id="{A3BE8B6B-8095-4860-8830-E0FAFD0276D3}"/>
              </a:ext>
            </a:extLst>
          </p:cNvPr>
          <p:cNvSpPr/>
          <p:nvPr/>
        </p:nvSpPr>
        <p:spPr>
          <a:xfrm rot="5400000" flipH="1" flipV="1">
            <a:off x="9632493" y="1115458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任意多边形 7">
            <a:extLst>
              <a:ext uri="{FF2B5EF4-FFF2-40B4-BE49-F238E27FC236}">
                <a16:creationId xmlns:a16="http://schemas.microsoft.com/office/drawing/2014/main" id="{096E1D16-4F5E-497C-B7AF-162506DB9D4D}"/>
              </a:ext>
            </a:extLst>
          </p:cNvPr>
          <p:cNvSpPr/>
          <p:nvPr/>
        </p:nvSpPr>
        <p:spPr>
          <a:xfrm rot="5400000" flipH="1" flipV="1">
            <a:off x="9501394" y="118914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Google Shape;2449;p60">
            <a:extLst>
              <a:ext uri="{FF2B5EF4-FFF2-40B4-BE49-F238E27FC236}">
                <a16:creationId xmlns:a16="http://schemas.microsoft.com/office/drawing/2014/main" id="{C0DF84FD-7BCF-4FE6-B43C-84FC678C6521}"/>
              </a:ext>
            </a:extLst>
          </p:cNvPr>
          <p:cNvSpPr/>
          <p:nvPr/>
        </p:nvSpPr>
        <p:spPr>
          <a:xfrm rot="15582417">
            <a:off x="11069320" y="186626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Google Shape;2449;p60">
            <a:extLst>
              <a:ext uri="{FF2B5EF4-FFF2-40B4-BE49-F238E27FC236}">
                <a16:creationId xmlns:a16="http://schemas.microsoft.com/office/drawing/2014/main" id="{F9D783C4-2969-40B6-8CD5-1F54CB8356E4}"/>
              </a:ext>
            </a:extLst>
          </p:cNvPr>
          <p:cNvSpPr/>
          <p:nvPr/>
        </p:nvSpPr>
        <p:spPr>
          <a:xfrm rot="6017583" flipH="1">
            <a:off x="480060" y="494601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E56999-BDA7-6C69-A858-65972EFDE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104" y="2458302"/>
            <a:ext cx="8358340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66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8EB0C1C-CF87-2C9E-5254-1B4739F2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4D56C-9888-F467-58A6-12D2557F9F69}"/>
              </a:ext>
            </a:extLst>
          </p:cNvPr>
          <p:cNvSpPr txBox="1"/>
          <p:nvPr/>
        </p:nvSpPr>
        <p:spPr>
          <a:xfrm>
            <a:off x="3164830" y="2293178"/>
            <a:ext cx="80225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/>
              </a:rPr>
              <a:t>Ngoài những câu chuyện đã học trong bài, hãy kể những truyền thuyết có liên quan tới thời đại Hùng Vương mà các em biết</a:t>
            </a:r>
            <a:r>
              <a:rPr lang="en-US" sz="4400" b="1" dirty="0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/>
              </a:rPr>
              <a:t>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lumMod val="20000"/>
                    <a:lumOff val="80000"/>
                    <a:alpha val="40000"/>
                  </a:srgbClr>
                </a:glo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523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9">
            <a:extLst>
              <a:ext uri="{FF2B5EF4-FFF2-40B4-BE49-F238E27FC236}">
                <a16:creationId xmlns:a16="http://schemas.microsoft.com/office/drawing/2014/main" id="{E59C2C28-0785-4F99-A80D-0F68C8352513}"/>
              </a:ext>
            </a:extLst>
          </p:cNvPr>
          <p:cNvSpPr/>
          <p:nvPr/>
        </p:nvSpPr>
        <p:spPr>
          <a:xfrm>
            <a:off x="0" y="1748812"/>
            <a:ext cx="12207687" cy="4023338"/>
          </a:xfrm>
          <a:prstGeom prst="rect">
            <a:avLst/>
          </a:prstGeom>
          <a:solidFill>
            <a:srgbClr val="CEA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2" name="任意多边形 32">
            <a:extLst>
              <a:ext uri="{FF2B5EF4-FFF2-40B4-BE49-F238E27FC236}">
                <a16:creationId xmlns:a16="http://schemas.microsoft.com/office/drawing/2014/main" id="{D576E39E-922F-4CC6-A963-31BA8E795229}"/>
              </a:ext>
            </a:extLst>
          </p:cNvPr>
          <p:cNvSpPr/>
          <p:nvPr/>
        </p:nvSpPr>
        <p:spPr>
          <a:xfrm>
            <a:off x="8093545" y="5444658"/>
            <a:ext cx="4098455" cy="142604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3" name="任意多边形 33">
            <a:extLst>
              <a:ext uri="{FF2B5EF4-FFF2-40B4-BE49-F238E27FC236}">
                <a16:creationId xmlns:a16="http://schemas.microsoft.com/office/drawing/2014/main" id="{1AF9C5A6-594B-490E-9489-9A945BDA0AD6}"/>
              </a:ext>
            </a:extLst>
          </p:cNvPr>
          <p:cNvSpPr/>
          <p:nvPr/>
        </p:nvSpPr>
        <p:spPr>
          <a:xfrm rot="10800000" flipH="1">
            <a:off x="0" y="-41926"/>
            <a:ext cx="2102265" cy="13125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4" name="任意多边形 34">
            <a:extLst>
              <a:ext uri="{FF2B5EF4-FFF2-40B4-BE49-F238E27FC236}">
                <a16:creationId xmlns:a16="http://schemas.microsoft.com/office/drawing/2014/main" id="{B49AC9F2-B6FA-450B-A68F-65E2BB4FA363}"/>
              </a:ext>
            </a:extLst>
          </p:cNvPr>
          <p:cNvSpPr/>
          <p:nvPr/>
        </p:nvSpPr>
        <p:spPr>
          <a:xfrm>
            <a:off x="7866742" y="5386363"/>
            <a:ext cx="4325257" cy="1508467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5" name="任意多边形 35">
            <a:extLst>
              <a:ext uri="{FF2B5EF4-FFF2-40B4-BE49-F238E27FC236}">
                <a16:creationId xmlns:a16="http://schemas.microsoft.com/office/drawing/2014/main" id="{7B231743-CEFC-4003-BAC3-8686B3B0CEB6}"/>
              </a:ext>
            </a:extLst>
          </p:cNvPr>
          <p:cNvSpPr/>
          <p:nvPr/>
        </p:nvSpPr>
        <p:spPr>
          <a:xfrm rot="11076794" flipH="1">
            <a:off x="59050" y="-100022"/>
            <a:ext cx="2111279" cy="1489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8" name="Hình ảnh 277">
            <a:extLst>
              <a:ext uri="{FF2B5EF4-FFF2-40B4-BE49-F238E27FC236}">
                <a16:creationId xmlns:a16="http://schemas.microsoft.com/office/drawing/2014/main" id="{1AB35080-8BB2-4A29-9149-224C71646B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784" r="32513"/>
          <a:stretch>
            <a:fillRect/>
          </a:stretch>
        </p:blipFill>
        <p:spPr>
          <a:xfrm>
            <a:off x="9678134" y="-1"/>
            <a:ext cx="2513866" cy="2709272"/>
          </a:xfrm>
          <a:custGeom>
            <a:avLst/>
            <a:gdLst>
              <a:gd name="connsiteX0" fmla="*/ 0 w 2513866"/>
              <a:gd name="connsiteY0" fmla="*/ 0 h 2709272"/>
              <a:gd name="connsiteX1" fmla="*/ 2513866 w 2513866"/>
              <a:gd name="connsiteY1" fmla="*/ 0 h 2709272"/>
              <a:gd name="connsiteX2" fmla="*/ 2513866 w 2513866"/>
              <a:gd name="connsiteY2" fmla="*/ 2709272 h 2709272"/>
              <a:gd name="connsiteX3" fmla="*/ 0 w 2513866"/>
              <a:gd name="connsiteY3" fmla="*/ 2709272 h 270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866" h="2709272">
                <a:moveTo>
                  <a:pt x="0" y="0"/>
                </a:moveTo>
                <a:lnTo>
                  <a:pt x="2513866" y="0"/>
                </a:lnTo>
                <a:lnTo>
                  <a:pt x="2513866" y="2709272"/>
                </a:lnTo>
                <a:lnTo>
                  <a:pt x="0" y="2709272"/>
                </a:lnTo>
                <a:close/>
              </a:path>
            </a:pathLst>
          </a:custGeom>
        </p:spPr>
      </p:pic>
      <p:pic>
        <p:nvPicPr>
          <p:cNvPr id="282" name="Hình ảnh 281">
            <a:extLst>
              <a:ext uri="{FF2B5EF4-FFF2-40B4-BE49-F238E27FC236}">
                <a16:creationId xmlns:a16="http://schemas.microsoft.com/office/drawing/2014/main" id="{05383C67-4A58-4D5C-9A4C-CFC47E57B0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84" name="Hình ảnh 283">
            <a:extLst>
              <a:ext uri="{FF2B5EF4-FFF2-40B4-BE49-F238E27FC236}">
                <a16:creationId xmlns:a16="http://schemas.microsoft.com/office/drawing/2014/main" id="{3D5229E6-D91E-445A-B883-53BFA7419A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0000"/>
          <a:stretch>
            <a:fillRect/>
          </a:stretch>
        </p:blipFill>
        <p:spPr>
          <a:xfrm>
            <a:off x="-26260" y="5586871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50ED1-DA27-601D-6C76-DAF67A811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875" y="2105024"/>
            <a:ext cx="5324475" cy="5324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BCFBDB-D5E0-ABF5-B420-35C67C0D55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1934" y="1975438"/>
            <a:ext cx="7193903" cy="33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05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2360860"/>
            <a:ext cx="12176125" cy="2697967"/>
          </a:xfrm>
          <a:prstGeom prst="rect">
            <a:avLst/>
          </a:prstGeom>
          <a:solidFill>
            <a:srgbClr val="D9C9BA"/>
          </a:solidFill>
          <a:ln>
            <a:noFill/>
          </a:ln>
          <a:effectLst>
            <a:outerShdw blurRad="393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任意多边形 33">
            <a:extLst>
              <a:ext uri="{FF2B5EF4-FFF2-40B4-BE49-F238E27FC236}">
                <a16:creationId xmlns:a16="http://schemas.microsoft.com/office/drawing/2014/main" id="{AC7B1094-74C7-4541-90ED-4A3B42925ABB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任意多边形 35">
            <a:extLst>
              <a:ext uri="{FF2B5EF4-FFF2-40B4-BE49-F238E27FC236}">
                <a16:creationId xmlns:a16="http://schemas.microsoft.com/office/drawing/2014/main" id="{6495087B-8A58-438E-A50E-547A4F8F0A1D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B1CFCBC-8D6F-4672-85F2-439846E08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8D2AF60-5FFA-43DE-B6D6-A283810CF5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sp>
        <p:nvSpPr>
          <p:cNvPr id="21" name="任意多边形 11">
            <a:extLst>
              <a:ext uri="{FF2B5EF4-FFF2-40B4-BE49-F238E27FC236}">
                <a16:creationId xmlns:a16="http://schemas.microsoft.com/office/drawing/2014/main" id="{204416D9-CBA4-4B76-BF16-8B9EB36AA3C6}"/>
              </a:ext>
            </a:extLst>
          </p:cNvPr>
          <p:cNvSpPr/>
          <p:nvPr/>
        </p:nvSpPr>
        <p:spPr>
          <a:xfrm rot="5400000">
            <a:off x="-1102758" y="4267104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任意多边形 12">
            <a:extLst>
              <a:ext uri="{FF2B5EF4-FFF2-40B4-BE49-F238E27FC236}">
                <a16:creationId xmlns:a16="http://schemas.microsoft.com/office/drawing/2014/main" id="{252EBAD7-3C63-4EF6-8731-992AEC730DFF}"/>
              </a:ext>
            </a:extLst>
          </p:cNvPr>
          <p:cNvSpPr/>
          <p:nvPr/>
        </p:nvSpPr>
        <p:spPr>
          <a:xfrm rot="5400000">
            <a:off x="-1163804" y="412661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6">
            <a:extLst>
              <a:ext uri="{FF2B5EF4-FFF2-40B4-BE49-F238E27FC236}">
                <a16:creationId xmlns:a16="http://schemas.microsoft.com/office/drawing/2014/main" id="{D01BE182-2B47-49FD-9649-7EF2F2F762AE}"/>
              </a:ext>
            </a:extLst>
          </p:cNvPr>
          <p:cNvSpPr/>
          <p:nvPr/>
        </p:nvSpPr>
        <p:spPr>
          <a:xfrm rot="5400000" flipH="1" flipV="1">
            <a:off x="9632493" y="1115458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任意多边形 7">
            <a:extLst>
              <a:ext uri="{FF2B5EF4-FFF2-40B4-BE49-F238E27FC236}">
                <a16:creationId xmlns:a16="http://schemas.microsoft.com/office/drawing/2014/main" id="{2B97674E-9195-4AA4-B0AF-44CDECF6F31E}"/>
              </a:ext>
            </a:extLst>
          </p:cNvPr>
          <p:cNvSpPr/>
          <p:nvPr/>
        </p:nvSpPr>
        <p:spPr>
          <a:xfrm rot="5400000" flipH="1" flipV="1">
            <a:off x="9501394" y="118914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Google Shape;2449;p60">
            <a:extLst>
              <a:ext uri="{FF2B5EF4-FFF2-40B4-BE49-F238E27FC236}">
                <a16:creationId xmlns:a16="http://schemas.microsoft.com/office/drawing/2014/main" id="{79CED0C0-49AE-484E-B176-02AE207741C9}"/>
              </a:ext>
            </a:extLst>
          </p:cNvPr>
          <p:cNvSpPr/>
          <p:nvPr/>
        </p:nvSpPr>
        <p:spPr>
          <a:xfrm rot="15582417">
            <a:off x="11069320" y="186626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Google Shape;2449;p60">
            <a:extLst>
              <a:ext uri="{FF2B5EF4-FFF2-40B4-BE49-F238E27FC236}">
                <a16:creationId xmlns:a16="http://schemas.microsoft.com/office/drawing/2014/main" id="{FCB1E332-C557-468E-878E-E7A08198918B}"/>
              </a:ext>
            </a:extLst>
          </p:cNvPr>
          <p:cNvSpPr/>
          <p:nvPr/>
        </p:nvSpPr>
        <p:spPr>
          <a:xfrm rot="6017583" flipH="1">
            <a:off x="480060" y="494601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62D015-60C1-ED33-172E-7AF98E700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377" y="2456970"/>
            <a:ext cx="9053345" cy="22679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ÒI GIỐNG TIÊN RỒNG- Lương Chí Cường">
            <a:hlinkClick r:id="" action="ppaction://media"/>
            <a:extLst>
              <a:ext uri="{FF2B5EF4-FFF2-40B4-BE49-F238E27FC236}">
                <a16:creationId xmlns:a16="http://schemas.microsoft.com/office/drawing/2014/main" id="{5E9092AB-DFEE-53F4-D0AD-8B1B97B419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50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F1A30C80-F5BE-4649-B0FB-4D361D92D157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任意多边形 35">
            <a:extLst>
              <a:ext uri="{FF2B5EF4-FFF2-40B4-BE49-F238E27FC236}">
                <a16:creationId xmlns:a16="http://schemas.microsoft.com/office/drawing/2014/main" id="{C320DAE7-C5CE-48B5-9D91-B031F20790FE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920BA75-DC0C-47D2-9BC4-EE7302D8D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014E211-43CC-4888-BC75-221E71CD12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770790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2360860"/>
            <a:ext cx="12176125" cy="2697967"/>
          </a:xfrm>
          <a:prstGeom prst="rect">
            <a:avLst/>
          </a:prstGeom>
          <a:solidFill>
            <a:srgbClr val="D9C9BA"/>
          </a:solidFill>
          <a:ln>
            <a:noFill/>
          </a:ln>
          <a:effectLst>
            <a:outerShdw blurRad="393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任意多边形 33">
            <a:extLst>
              <a:ext uri="{FF2B5EF4-FFF2-40B4-BE49-F238E27FC236}">
                <a16:creationId xmlns:a16="http://schemas.microsoft.com/office/drawing/2014/main" id="{43A99263-AA0D-41A6-9D11-1F670CA153A3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任意多边形 35">
            <a:extLst>
              <a:ext uri="{FF2B5EF4-FFF2-40B4-BE49-F238E27FC236}">
                <a16:creationId xmlns:a16="http://schemas.microsoft.com/office/drawing/2014/main" id="{691641FF-4088-4842-A747-3E21928B12DE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C5D1AA3-7DAA-467D-A21D-B6C4CFB8C3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7A3E231D-C5F8-4C42-A255-10769BF2DD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sp>
        <p:nvSpPr>
          <p:cNvPr id="25" name="任意多边形 11">
            <a:extLst>
              <a:ext uri="{FF2B5EF4-FFF2-40B4-BE49-F238E27FC236}">
                <a16:creationId xmlns:a16="http://schemas.microsoft.com/office/drawing/2014/main" id="{F30EF258-5B98-4831-BD01-499AD8C460D4}"/>
              </a:ext>
            </a:extLst>
          </p:cNvPr>
          <p:cNvSpPr/>
          <p:nvPr/>
        </p:nvSpPr>
        <p:spPr>
          <a:xfrm rot="5400000">
            <a:off x="-1102758" y="4267104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任意多边形 12">
            <a:extLst>
              <a:ext uri="{FF2B5EF4-FFF2-40B4-BE49-F238E27FC236}">
                <a16:creationId xmlns:a16="http://schemas.microsoft.com/office/drawing/2014/main" id="{B3A8E5C7-776D-4956-BE4D-2C27E3922F36}"/>
              </a:ext>
            </a:extLst>
          </p:cNvPr>
          <p:cNvSpPr/>
          <p:nvPr/>
        </p:nvSpPr>
        <p:spPr>
          <a:xfrm rot="5400000">
            <a:off x="-1163804" y="412661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任意多边形 6">
            <a:extLst>
              <a:ext uri="{FF2B5EF4-FFF2-40B4-BE49-F238E27FC236}">
                <a16:creationId xmlns:a16="http://schemas.microsoft.com/office/drawing/2014/main" id="{212FA66C-B5BE-44F1-936E-BAC567813F24}"/>
              </a:ext>
            </a:extLst>
          </p:cNvPr>
          <p:cNvSpPr/>
          <p:nvPr/>
        </p:nvSpPr>
        <p:spPr>
          <a:xfrm rot="5400000" flipH="1" flipV="1">
            <a:off x="9632493" y="1115458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任意多边形 7">
            <a:extLst>
              <a:ext uri="{FF2B5EF4-FFF2-40B4-BE49-F238E27FC236}">
                <a16:creationId xmlns:a16="http://schemas.microsoft.com/office/drawing/2014/main" id="{F4315BEE-E346-4068-A58A-938C2821AC6E}"/>
              </a:ext>
            </a:extLst>
          </p:cNvPr>
          <p:cNvSpPr/>
          <p:nvPr/>
        </p:nvSpPr>
        <p:spPr>
          <a:xfrm rot="5400000" flipH="1" flipV="1">
            <a:off x="9501394" y="118914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Google Shape;2449;p60">
            <a:extLst>
              <a:ext uri="{FF2B5EF4-FFF2-40B4-BE49-F238E27FC236}">
                <a16:creationId xmlns:a16="http://schemas.microsoft.com/office/drawing/2014/main" id="{983B64E0-B451-477B-9C04-4574517B664B}"/>
              </a:ext>
            </a:extLst>
          </p:cNvPr>
          <p:cNvSpPr/>
          <p:nvPr/>
        </p:nvSpPr>
        <p:spPr>
          <a:xfrm rot="15582417">
            <a:off x="11069320" y="186626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Google Shape;2449;p60">
            <a:extLst>
              <a:ext uri="{FF2B5EF4-FFF2-40B4-BE49-F238E27FC236}">
                <a16:creationId xmlns:a16="http://schemas.microsoft.com/office/drawing/2014/main" id="{30296284-DCFA-4E7D-B019-FE18F37CF991}"/>
              </a:ext>
            </a:extLst>
          </p:cNvPr>
          <p:cNvSpPr/>
          <p:nvPr/>
        </p:nvSpPr>
        <p:spPr>
          <a:xfrm rot="6017583" flipH="1">
            <a:off x="480060" y="494601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5BFF9-F89A-F872-63ED-644AA9708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771" y="2365835"/>
            <a:ext cx="871193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10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46811E2-ACA4-4242-B66D-D82AE58839AC}"/>
              </a:ext>
            </a:extLst>
          </p:cNvPr>
          <p:cNvSpPr/>
          <p:nvPr/>
        </p:nvSpPr>
        <p:spPr>
          <a:xfrm>
            <a:off x="287674" y="1611056"/>
            <a:ext cx="1130157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4:</a:t>
            </a:r>
            <a:endParaRPr kumimoji="0" lang="en-US" alt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D7D31">
                  <a:lumMod val="50000"/>
                </a:srgb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Truyền thuyết thời Hùng Vương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F1A30C80-F5BE-4649-B0FB-4D361D92D157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任意多边形 35">
            <a:extLst>
              <a:ext uri="{FF2B5EF4-FFF2-40B4-BE49-F238E27FC236}">
                <a16:creationId xmlns:a16="http://schemas.microsoft.com/office/drawing/2014/main" id="{C320DAE7-C5CE-48B5-9D91-B031F20790FE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920BA75-DC0C-47D2-9BC4-EE7302D8D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014E211-43CC-4888-BC75-221E71CD12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58">
            <a:extLst>
              <a:ext uri="{FF2B5EF4-FFF2-40B4-BE49-F238E27FC236}">
                <a16:creationId xmlns:a16="http://schemas.microsoft.com/office/drawing/2014/main" id="{D870C78C-B1F0-4B5F-8C70-37AEF83D9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47" y="113017"/>
            <a:ext cx="11075541" cy="1181528"/>
          </a:xfrm>
          <a:prstGeom prst="wedgeRoundRectCallout">
            <a:avLst>
              <a:gd name="adj1" fmla="val 55158"/>
              <a:gd name="adj2" fmla="val 201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0800" algn="ctr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các hình 8, 9, em hãy kể lại truyền thuyết “Con Rồng cháu Tiên” và “Bánh chưng, bánh giầy”.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B239D-34F5-E883-301B-E50B4E821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759" y="1576870"/>
            <a:ext cx="9116241" cy="49369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2A8DE-61DD-54F9-EB9F-00F4029AB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905" y="141591"/>
            <a:ext cx="9011720" cy="6461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Rồng cháu Tiên">
            <a:hlinkClick r:id="" action="ppaction://media"/>
            <a:extLst>
              <a:ext uri="{FF2B5EF4-FFF2-40B4-BE49-F238E27FC236}">
                <a16:creationId xmlns:a16="http://schemas.microsoft.com/office/drawing/2014/main" id="{2B4BAAF7-D0B4-15C2-57B8-863AB2170B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54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87</Words>
  <Application>Microsoft Office PowerPoint</Application>
  <PresentationFormat>Widescreen</PresentationFormat>
  <Paragraphs>16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Tahoma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2023-10-18T14:09:26Z</dcterms:created>
  <dcterms:modified xsi:type="dcterms:W3CDTF">2023-10-18T14:09:31Z</dcterms:modified>
  <cp:category>9Slide.vn</cp:category>
</cp:coreProperties>
</file>