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6" r:id="rId4"/>
    <p:sldId id="277" r:id="rId5"/>
    <p:sldId id="272" r:id="rId6"/>
    <p:sldId id="273" r:id="rId7"/>
    <p:sldId id="275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68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85777" y="3739370"/>
            <a:ext cx="12060097" cy="28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3A5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49" y="1695708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TỚI DỰ GIỜ TIẾT TOÁN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00" y="650589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73988" y="1096124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71080" y="4558227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6299" y="-113787"/>
            <a:ext cx="1422402" cy="17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20 x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2286000"/>
            <a:ext cx="120396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9519" y="6641353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nhẩm</a:t>
            </a:r>
            <a:r>
              <a:rPr lang="en-US" sz="4800" dirty="0"/>
              <a:t>:</a:t>
            </a:r>
          </a:p>
          <a:p>
            <a:r>
              <a:rPr lang="en-US" sz="4800" dirty="0"/>
              <a:t>2 </a:t>
            </a:r>
            <a:r>
              <a:rPr lang="en-US" sz="4800" dirty="0" err="1"/>
              <a:t>chục</a:t>
            </a:r>
            <a:r>
              <a:rPr lang="en-US" sz="4800" dirty="0"/>
              <a:t> x 3 = 6 </a:t>
            </a:r>
            <a:r>
              <a:rPr lang="en-US" sz="4800" dirty="0" err="1"/>
              <a:t>chục</a:t>
            </a:r>
            <a:endParaRPr lang="en-US" sz="4800" dirty="0"/>
          </a:p>
          <a:p>
            <a:r>
              <a:rPr lang="en-US" sz="4800" dirty="0" err="1"/>
              <a:t>Vậy</a:t>
            </a:r>
            <a:r>
              <a:rPr lang="en-US" sz="4800" dirty="0"/>
              <a:t> 20 x 3 = 60. 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13719" y="2133600"/>
            <a:ext cx="1333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79" t="28404" r="18571" b="25763"/>
          <a:stretch/>
        </p:blipFill>
        <p:spPr>
          <a:xfrm>
            <a:off x="1966118" y="2209800"/>
            <a:ext cx="12290195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30 x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9719" y="755100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20 x 2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4719" y="65532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40 x 2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90919" y="75438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30 x 2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3319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76682" y="65604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29082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28119" y="5754468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20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1051718" y="1665758"/>
            <a:ext cx="9697847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900319" y="2743200"/>
            <a:ext cx="60960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1737519" y="2971800"/>
            <a:ext cx="6553200" cy="2362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80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60201" y="5715000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2683" y="5751732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384401" y="5751732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=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51201" y="5751732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883" t="28152" r="20723" b="59794"/>
          <a:stretch/>
        </p:blipFill>
        <p:spPr>
          <a:xfrm>
            <a:off x="1141615" y="1937647"/>
            <a:ext cx="10120904" cy="2100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895" t="40908" r="24739" b="11431"/>
          <a:stretch/>
        </p:blipFill>
        <p:spPr>
          <a:xfrm>
            <a:off x="11033918" y="1640603"/>
            <a:ext cx="4724401" cy="3236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9930" y="43828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378" y="44196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911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2720" y="4648200"/>
            <a:ext cx="601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20 kg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: … kg?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2919" y="5459631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5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100 kg</a:t>
            </a:r>
          </a:p>
        </p:txBody>
      </p:sp>
    </p:spTree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250</Words>
  <Application>Microsoft Office PowerPoint</Application>
  <PresentationFormat>Custom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177</cp:revision>
  <dcterms:created xsi:type="dcterms:W3CDTF">2022-07-10T01:37:20Z</dcterms:created>
  <dcterms:modified xsi:type="dcterms:W3CDTF">2024-11-19T01:53:21Z</dcterms:modified>
</cp:coreProperties>
</file>