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56" r:id="rId3"/>
    <p:sldId id="260" r:id="rId4"/>
    <p:sldId id="280" r:id="rId5"/>
    <p:sldId id="259" r:id="rId6"/>
    <p:sldId id="282" r:id="rId7"/>
    <p:sldId id="262" r:id="rId8"/>
    <p:sldId id="263" r:id="rId9"/>
    <p:sldId id="265" r:id="rId10"/>
    <p:sldId id="358" r:id="rId11"/>
    <p:sldId id="348" r:id="rId12"/>
    <p:sldId id="359" r:id="rId13"/>
    <p:sldId id="275" r:id="rId1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52"/>
    <a:srgbClr val="EB3569"/>
    <a:srgbClr val="D5742B"/>
    <a:srgbClr val="003399"/>
    <a:srgbClr val="E67F3C"/>
    <a:srgbClr val="EE779F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1F48-276E-430B-883B-5157A952EE7D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21C7E-DE3F-45E6-A7D9-415131E4F9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210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521C7E-DE3F-45E6-A7D9-415131E4F9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464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64F8B-4F62-FD32-DAD6-E640277A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6774ACF-1407-45AF-F9A8-8553A0805A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DE0E2D-9EC6-6221-1B06-3F00A1EC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96532-7201-B4AD-873F-F9A43CD14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82F9-826D-0290-681B-91D8AF1DE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vi-VN" dirty="0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1303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37C0-BC37-1C78-91C4-6CE532342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00F48E-9495-2764-E1AF-235DA7F07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B86018-8F63-209F-72D4-3602B907B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1DC5E-B83A-7092-4191-329CB64D6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9C445-68E7-E33F-5BA5-A644993E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3238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984115-74C1-F1BB-01D4-49611B8650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5E2F1F-4592-2029-9CAD-21C65E944B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0C84D-755A-05A3-0A5B-1B9F93A5C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2F526-507E-E9F7-8466-226698FA6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775DD-8E09-DCCB-C853-0A4C11388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100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D52321-3584-4023-9D14-35771787D69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3808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FEA173-5911-4DF8-B81F-DE92A37BC8C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7952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6C2C1-43E7-4638-8B27-02ECB39E6B4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868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5AEAB-927C-4DA5-953C-DA5C8107AA51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81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E1C04-A070-406E-A2A9-FDBDA2C73DA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5049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ADBBC-7D42-4EFF-BEDB-D0776F16A4C3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1444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612A-5B73-4E62-B649-9B5E4EF4352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61973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72AA4-5EE2-4D93-BFCA-753D3078132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7465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1FB2D-D2C6-F512-A64E-D7360254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942CE2-714B-D569-B728-9EDAF5767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7B8D4-38E1-5677-E1E5-608FD139D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92F6F8-512D-DD62-8251-C8928BE95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A4122-120C-EBB1-115D-DE388EC1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0832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19AF6-ADB1-4C3F-BC28-8B3797DD6AB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9360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69E29-9A3C-42D9-834D-C6241D7F9CB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10328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A15CE-4CA0-40A0-83BB-3097C7AF52C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853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675A2-F2C7-68BA-C1B1-EDBF43EDB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FD2B3-E914-8BDC-019C-3BB0DEFB2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25AD43-DD62-AE75-CAFD-8A6C849E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87BB53-4815-FD03-11AE-2273CC51D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1A182-6A35-E474-5594-C3DA713CB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778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8D30F-4DED-E4B7-1830-D5928F6B7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152AD-2576-B618-E93E-ADDC446D5E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F2FD5-C85D-5EFA-D2C5-796E2FADB5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B5C615-851C-EEE1-9189-C2BEC8B9A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BB14E-0057-F6BF-29EC-ABBB8346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B8DDB-2C67-749C-F617-E80B308FA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1203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0AFCD-5718-013A-E275-4F348C02C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90B6E5-AB4C-A9D8-195E-E36985E27E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3E522B-F2A2-ACD5-C657-6D5D717C0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938BD1-D807-AB48-C192-EB74510284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124B43-B79C-055C-BE67-FF3E90AF78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90CEBD-CC8A-546C-F7B6-3AE6FA20A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107B5E-867F-622B-DE09-CA849A4D0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AA61B7-5243-72D9-60B5-991E0C86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1741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F75E-5EF4-10F7-B8AB-694700041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5C974-5D12-404D-B9C0-B7B3AFA7D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C80296-1370-E564-AC07-893B3FD22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2D96B-0FED-BF64-5181-81F2CA39E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008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B8995D-8019-3880-7926-1547A9CA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D800C4-52F9-602E-15C5-EB147A00E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0ED34F-9419-DFB9-2F23-66D6A4C10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615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C4044-4CF5-DF1F-E9AC-DC044C675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A42D3-499E-E0DE-C335-7B8A5C294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05505F-799A-1AC3-EC69-9D100BCE1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659F70-E357-3E23-AF7C-63757D221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3D32FA-A200-A63F-F2AA-FBD13C7D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CC8B6E-15BD-70F8-49C7-1DF98B509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9943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56A0B-7160-689A-592D-F96F2FBF5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25ACBA4-550E-3BB1-6DC2-CEAA7EBFA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EF5FA-541E-D518-613D-6FBF3B08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7FFD20-FC63-2FCA-1FC9-55F806EC5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F55A9-7CCE-4AA3-956C-29F5D414CA7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160010-8B1C-9646-6A7E-A991461E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E87DA-8971-A5D2-64F4-530F3A1CB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653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85DD83-A175-5DBA-D836-1152EEBA4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16619F-AF92-769C-0543-3E646F15C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37D99-9D91-E339-E97C-642062EBCB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5AF55A9-7CCE-4AA3-956C-29F5D414CA75}" type="datetimeFigureOut">
              <a:rPr lang="vi-VN" smtClean="0"/>
              <a:t>13/12/2024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8F3842-0D07-C4B3-74EB-1379B58A8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F46B5-1EE0-FE69-2A21-B172394B0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052476-F8EA-41F0-9E3E-1366F71E704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65907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C5787-F051-4227-A906-53F8A7CED4F3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A2AC06-579D-434D-83F4-021BBC3FFF12}"/>
              </a:ext>
            </a:extLst>
          </p:cNvPr>
          <p:cNvGrpSpPr/>
          <p:nvPr userDrawn="1"/>
        </p:nvGrpSpPr>
        <p:grpSpPr>
          <a:xfrm>
            <a:off x="0" y="1071"/>
            <a:ext cx="12192000" cy="6858000"/>
            <a:chOff x="0" y="1071"/>
            <a:chExt cx="12192000" cy="6858000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69A1CA1-8594-4629-B972-EAC3723B9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1071"/>
              <a:ext cx="12192000" cy="6858000"/>
            </a:xfrm>
            <a:prstGeom prst="rect">
              <a:avLst/>
            </a:prstGeom>
          </p:spPr>
        </p:pic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FA8F4A54-888D-4A34-A6C4-E85DA3071834}"/>
                </a:ext>
              </a:extLst>
            </p:cNvPr>
            <p:cNvSpPr/>
            <p:nvPr/>
          </p:nvSpPr>
          <p:spPr>
            <a:xfrm>
              <a:off x="533400" y="609600"/>
              <a:ext cx="11125200" cy="5715000"/>
            </a:xfrm>
            <a:custGeom>
              <a:avLst/>
              <a:gdLst>
                <a:gd name="connsiteX0" fmla="*/ 0 w 11125200"/>
                <a:gd name="connsiteY0" fmla="*/ 952519 h 5715000"/>
                <a:gd name="connsiteX1" fmla="*/ 952519 w 11125200"/>
                <a:gd name="connsiteY1" fmla="*/ 0 h 5715000"/>
                <a:gd name="connsiteX2" fmla="*/ 1252174 w 11125200"/>
                <a:gd name="connsiteY2" fmla="*/ 0 h 5715000"/>
                <a:gd name="connsiteX3" fmla="*/ 1644031 w 11125200"/>
                <a:gd name="connsiteY3" fmla="*/ 0 h 5715000"/>
                <a:gd name="connsiteX4" fmla="*/ 1943686 w 11125200"/>
                <a:gd name="connsiteY4" fmla="*/ 0 h 5715000"/>
                <a:gd name="connsiteX5" fmla="*/ 2612148 w 11125200"/>
                <a:gd name="connsiteY5" fmla="*/ 0 h 5715000"/>
                <a:gd name="connsiteX6" fmla="*/ 3188408 w 11125200"/>
                <a:gd name="connsiteY6" fmla="*/ 0 h 5715000"/>
                <a:gd name="connsiteX7" fmla="*/ 3672467 w 11125200"/>
                <a:gd name="connsiteY7" fmla="*/ 0 h 5715000"/>
                <a:gd name="connsiteX8" fmla="*/ 4340929 w 11125200"/>
                <a:gd name="connsiteY8" fmla="*/ 0 h 5715000"/>
                <a:gd name="connsiteX9" fmla="*/ 5009390 w 11125200"/>
                <a:gd name="connsiteY9" fmla="*/ 0 h 5715000"/>
                <a:gd name="connsiteX10" fmla="*/ 5401247 w 11125200"/>
                <a:gd name="connsiteY10" fmla="*/ 0 h 5715000"/>
                <a:gd name="connsiteX11" fmla="*/ 6069709 w 11125200"/>
                <a:gd name="connsiteY11" fmla="*/ 0 h 5715000"/>
                <a:gd name="connsiteX12" fmla="*/ 6553767 w 11125200"/>
                <a:gd name="connsiteY12" fmla="*/ 0 h 5715000"/>
                <a:gd name="connsiteX13" fmla="*/ 7314431 w 11125200"/>
                <a:gd name="connsiteY13" fmla="*/ 0 h 5715000"/>
                <a:gd name="connsiteX14" fmla="*/ 7614086 w 11125200"/>
                <a:gd name="connsiteY14" fmla="*/ 0 h 5715000"/>
                <a:gd name="connsiteX15" fmla="*/ 8282548 w 11125200"/>
                <a:gd name="connsiteY15" fmla="*/ 0 h 5715000"/>
                <a:gd name="connsiteX16" fmla="*/ 9043211 w 11125200"/>
                <a:gd name="connsiteY16" fmla="*/ 0 h 5715000"/>
                <a:gd name="connsiteX17" fmla="*/ 10172681 w 11125200"/>
                <a:gd name="connsiteY17" fmla="*/ 0 h 5715000"/>
                <a:gd name="connsiteX18" fmla="*/ 11125200 w 11125200"/>
                <a:gd name="connsiteY18" fmla="*/ 952519 h 5715000"/>
                <a:gd name="connsiteX19" fmla="*/ 11125200 w 11125200"/>
                <a:gd name="connsiteY19" fmla="*/ 1534899 h 5715000"/>
                <a:gd name="connsiteX20" fmla="*/ 11125200 w 11125200"/>
                <a:gd name="connsiteY20" fmla="*/ 2117279 h 5715000"/>
                <a:gd name="connsiteX21" fmla="*/ 11125200 w 11125200"/>
                <a:gd name="connsiteY21" fmla="*/ 2547260 h 5715000"/>
                <a:gd name="connsiteX22" fmla="*/ 11125200 w 11125200"/>
                <a:gd name="connsiteY22" fmla="*/ 3167740 h 5715000"/>
                <a:gd name="connsiteX23" fmla="*/ 11125200 w 11125200"/>
                <a:gd name="connsiteY23" fmla="*/ 3712020 h 5715000"/>
                <a:gd name="connsiteX24" fmla="*/ 11125200 w 11125200"/>
                <a:gd name="connsiteY24" fmla="*/ 4180101 h 5715000"/>
                <a:gd name="connsiteX25" fmla="*/ 11125200 w 11125200"/>
                <a:gd name="connsiteY25" fmla="*/ 4762481 h 5715000"/>
                <a:gd name="connsiteX26" fmla="*/ 10172681 w 11125200"/>
                <a:gd name="connsiteY26" fmla="*/ 5715000 h 5715000"/>
                <a:gd name="connsiteX27" fmla="*/ 9596421 w 11125200"/>
                <a:gd name="connsiteY27" fmla="*/ 5715000 h 5715000"/>
                <a:gd name="connsiteX28" fmla="*/ 8927959 w 11125200"/>
                <a:gd name="connsiteY28" fmla="*/ 5715000 h 5715000"/>
                <a:gd name="connsiteX29" fmla="*/ 8259497 w 11125200"/>
                <a:gd name="connsiteY29" fmla="*/ 5715000 h 5715000"/>
                <a:gd name="connsiteX30" fmla="*/ 7775439 w 11125200"/>
                <a:gd name="connsiteY30" fmla="*/ 5715000 h 5715000"/>
                <a:gd name="connsiteX31" fmla="*/ 7383582 w 11125200"/>
                <a:gd name="connsiteY31" fmla="*/ 5715000 h 5715000"/>
                <a:gd name="connsiteX32" fmla="*/ 6715120 w 11125200"/>
                <a:gd name="connsiteY32" fmla="*/ 5715000 h 5715000"/>
                <a:gd name="connsiteX33" fmla="*/ 6046659 w 11125200"/>
                <a:gd name="connsiteY33" fmla="*/ 5715000 h 5715000"/>
                <a:gd name="connsiteX34" fmla="*/ 5562600 w 11125200"/>
                <a:gd name="connsiteY34" fmla="*/ 5715000 h 5715000"/>
                <a:gd name="connsiteX35" fmla="*/ 4986340 w 11125200"/>
                <a:gd name="connsiteY35" fmla="*/ 5715000 h 5715000"/>
                <a:gd name="connsiteX36" fmla="*/ 4502281 w 11125200"/>
                <a:gd name="connsiteY36" fmla="*/ 5715000 h 5715000"/>
                <a:gd name="connsiteX37" fmla="*/ 3741618 w 11125200"/>
                <a:gd name="connsiteY37" fmla="*/ 5715000 h 5715000"/>
                <a:gd name="connsiteX38" fmla="*/ 3165358 w 11125200"/>
                <a:gd name="connsiteY38" fmla="*/ 5715000 h 5715000"/>
                <a:gd name="connsiteX39" fmla="*/ 2404695 w 11125200"/>
                <a:gd name="connsiteY39" fmla="*/ 5715000 h 5715000"/>
                <a:gd name="connsiteX40" fmla="*/ 1920636 w 11125200"/>
                <a:gd name="connsiteY40" fmla="*/ 5715000 h 5715000"/>
                <a:gd name="connsiteX41" fmla="*/ 952519 w 11125200"/>
                <a:gd name="connsiteY41" fmla="*/ 5715000 h 5715000"/>
                <a:gd name="connsiteX42" fmla="*/ 0 w 11125200"/>
                <a:gd name="connsiteY42" fmla="*/ 4762481 h 5715000"/>
                <a:gd name="connsiteX43" fmla="*/ 0 w 11125200"/>
                <a:gd name="connsiteY43" fmla="*/ 4142001 h 5715000"/>
                <a:gd name="connsiteX44" fmla="*/ 0 w 11125200"/>
                <a:gd name="connsiteY44" fmla="*/ 3635821 h 5715000"/>
                <a:gd name="connsiteX45" fmla="*/ 0 w 11125200"/>
                <a:gd name="connsiteY45" fmla="*/ 3205839 h 5715000"/>
                <a:gd name="connsiteX46" fmla="*/ 0 w 11125200"/>
                <a:gd name="connsiteY46" fmla="*/ 2737758 h 5715000"/>
                <a:gd name="connsiteX47" fmla="*/ 0 w 11125200"/>
                <a:gd name="connsiteY47" fmla="*/ 2269677 h 5715000"/>
                <a:gd name="connsiteX48" fmla="*/ 0 w 11125200"/>
                <a:gd name="connsiteY48" fmla="*/ 1839696 h 5715000"/>
                <a:gd name="connsiteX49" fmla="*/ 0 w 11125200"/>
                <a:gd name="connsiteY49" fmla="*/ 952519 h 5715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11125200" h="5715000" fill="none" extrusionOk="0">
                  <a:moveTo>
                    <a:pt x="0" y="952519"/>
                  </a:moveTo>
                  <a:cubicBezTo>
                    <a:pt x="102097" y="343182"/>
                    <a:pt x="403227" y="68887"/>
                    <a:pt x="952519" y="0"/>
                  </a:cubicBezTo>
                  <a:cubicBezTo>
                    <a:pt x="1067910" y="-10327"/>
                    <a:pt x="1162552" y="30779"/>
                    <a:pt x="1252174" y="0"/>
                  </a:cubicBezTo>
                  <a:cubicBezTo>
                    <a:pt x="1341797" y="-30779"/>
                    <a:pt x="1561473" y="15697"/>
                    <a:pt x="1644031" y="0"/>
                  </a:cubicBezTo>
                  <a:cubicBezTo>
                    <a:pt x="1726589" y="-15697"/>
                    <a:pt x="1865620" y="33983"/>
                    <a:pt x="1943686" y="0"/>
                  </a:cubicBezTo>
                  <a:cubicBezTo>
                    <a:pt x="2021752" y="-33983"/>
                    <a:pt x="2301019" y="61144"/>
                    <a:pt x="2612148" y="0"/>
                  </a:cubicBezTo>
                  <a:cubicBezTo>
                    <a:pt x="2923277" y="-61144"/>
                    <a:pt x="2999074" y="57841"/>
                    <a:pt x="3188408" y="0"/>
                  </a:cubicBezTo>
                  <a:cubicBezTo>
                    <a:pt x="3377742" y="-57841"/>
                    <a:pt x="3556316" y="26897"/>
                    <a:pt x="3672467" y="0"/>
                  </a:cubicBezTo>
                  <a:cubicBezTo>
                    <a:pt x="3788618" y="-26897"/>
                    <a:pt x="4172304" y="9713"/>
                    <a:pt x="4340929" y="0"/>
                  </a:cubicBezTo>
                  <a:cubicBezTo>
                    <a:pt x="4509554" y="-9713"/>
                    <a:pt x="4708459" y="32769"/>
                    <a:pt x="5009390" y="0"/>
                  </a:cubicBezTo>
                  <a:cubicBezTo>
                    <a:pt x="5310321" y="-32769"/>
                    <a:pt x="5260152" y="32258"/>
                    <a:pt x="5401247" y="0"/>
                  </a:cubicBezTo>
                  <a:cubicBezTo>
                    <a:pt x="5542342" y="-32258"/>
                    <a:pt x="5871068" y="7608"/>
                    <a:pt x="6069709" y="0"/>
                  </a:cubicBezTo>
                  <a:cubicBezTo>
                    <a:pt x="6268350" y="-7608"/>
                    <a:pt x="6349380" y="22918"/>
                    <a:pt x="6553767" y="0"/>
                  </a:cubicBezTo>
                  <a:cubicBezTo>
                    <a:pt x="6758154" y="-22918"/>
                    <a:pt x="6972023" y="83924"/>
                    <a:pt x="7314431" y="0"/>
                  </a:cubicBezTo>
                  <a:cubicBezTo>
                    <a:pt x="7656839" y="-83924"/>
                    <a:pt x="7513648" y="23904"/>
                    <a:pt x="7614086" y="0"/>
                  </a:cubicBezTo>
                  <a:cubicBezTo>
                    <a:pt x="7714524" y="-23904"/>
                    <a:pt x="8066485" y="24537"/>
                    <a:pt x="8282548" y="0"/>
                  </a:cubicBezTo>
                  <a:cubicBezTo>
                    <a:pt x="8498611" y="-24537"/>
                    <a:pt x="8856493" y="27703"/>
                    <a:pt x="9043211" y="0"/>
                  </a:cubicBezTo>
                  <a:cubicBezTo>
                    <a:pt x="9229929" y="-27703"/>
                    <a:pt x="9731822" y="8019"/>
                    <a:pt x="10172681" y="0"/>
                  </a:cubicBezTo>
                  <a:cubicBezTo>
                    <a:pt x="10647307" y="134871"/>
                    <a:pt x="11083571" y="500761"/>
                    <a:pt x="11125200" y="952519"/>
                  </a:cubicBezTo>
                  <a:cubicBezTo>
                    <a:pt x="11140008" y="1089231"/>
                    <a:pt x="11091928" y="1415375"/>
                    <a:pt x="11125200" y="1534899"/>
                  </a:cubicBezTo>
                  <a:cubicBezTo>
                    <a:pt x="11158472" y="1654423"/>
                    <a:pt x="11067113" y="1871971"/>
                    <a:pt x="11125200" y="2117279"/>
                  </a:cubicBezTo>
                  <a:cubicBezTo>
                    <a:pt x="11183287" y="2362587"/>
                    <a:pt x="11090778" y="2401137"/>
                    <a:pt x="11125200" y="2547260"/>
                  </a:cubicBezTo>
                  <a:cubicBezTo>
                    <a:pt x="11159622" y="2693383"/>
                    <a:pt x="11066950" y="2977134"/>
                    <a:pt x="11125200" y="3167740"/>
                  </a:cubicBezTo>
                  <a:cubicBezTo>
                    <a:pt x="11183450" y="3358346"/>
                    <a:pt x="11066156" y="3502725"/>
                    <a:pt x="11125200" y="3712020"/>
                  </a:cubicBezTo>
                  <a:cubicBezTo>
                    <a:pt x="11184244" y="3921315"/>
                    <a:pt x="11096347" y="4026573"/>
                    <a:pt x="11125200" y="4180101"/>
                  </a:cubicBezTo>
                  <a:cubicBezTo>
                    <a:pt x="11154053" y="4333629"/>
                    <a:pt x="11109138" y="4575094"/>
                    <a:pt x="11125200" y="4762481"/>
                  </a:cubicBezTo>
                  <a:cubicBezTo>
                    <a:pt x="11111841" y="5308009"/>
                    <a:pt x="10813238" y="5798107"/>
                    <a:pt x="10172681" y="5715000"/>
                  </a:cubicBezTo>
                  <a:cubicBezTo>
                    <a:pt x="9922452" y="5756232"/>
                    <a:pt x="9740900" y="5701996"/>
                    <a:pt x="9596421" y="5715000"/>
                  </a:cubicBezTo>
                  <a:cubicBezTo>
                    <a:pt x="9451942" y="5728004"/>
                    <a:pt x="9114209" y="5690183"/>
                    <a:pt x="8927959" y="5715000"/>
                  </a:cubicBezTo>
                  <a:cubicBezTo>
                    <a:pt x="8741709" y="5739817"/>
                    <a:pt x="8518894" y="5697220"/>
                    <a:pt x="8259497" y="5715000"/>
                  </a:cubicBezTo>
                  <a:cubicBezTo>
                    <a:pt x="8000100" y="5732780"/>
                    <a:pt x="7873724" y="5693540"/>
                    <a:pt x="7775439" y="5715000"/>
                  </a:cubicBezTo>
                  <a:cubicBezTo>
                    <a:pt x="7677154" y="5736460"/>
                    <a:pt x="7557041" y="5713502"/>
                    <a:pt x="7383582" y="5715000"/>
                  </a:cubicBezTo>
                  <a:cubicBezTo>
                    <a:pt x="7210123" y="5716498"/>
                    <a:pt x="6859995" y="5687658"/>
                    <a:pt x="6715120" y="5715000"/>
                  </a:cubicBezTo>
                  <a:cubicBezTo>
                    <a:pt x="6570245" y="5742342"/>
                    <a:pt x="6198303" y="5638496"/>
                    <a:pt x="6046659" y="5715000"/>
                  </a:cubicBezTo>
                  <a:cubicBezTo>
                    <a:pt x="5895015" y="5791504"/>
                    <a:pt x="5727472" y="5659233"/>
                    <a:pt x="5562600" y="5715000"/>
                  </a:cubicBezTo>
                  <a:cubicBezTo>
                    <a:pt x="5397728" y="5770767"/>
                    <a:pt x="5197719" y="5688046"/>
                    <a:pt x="4986340" y="5715000"/>
                  </a:cubicBezTo>
                  <a:cubicBezTo>
                    <a:pt x="4774961" y="5741954"/>
                    <a:pt x="4708726" y="5696464"/>
                    <a:pt x="4502281" y="5715000"/>
                  </a:cubicBezTo>
                  <a:cubicBezTo>
                    <a:pt x="4295836" y="5733536"/>
                    <a:pt x="4075352" y="5693194"/>
                    <a:pt x="3741618" y="5715000"/>
                  </a:cubicBezTo>
                  <a:cubicBezTo>
                    <a:pt x="3407884" y="5736806"/>
                    <a:pt x="3426213" y="5683132"/>
                    <a:pt x="3165358" y="5715000"/>
                  </a:cubicBezTo>
                  <a:cubicBezTo>
                    <a:pt x="2904503" y="5746868"/>
                    <a:pt x="2659770" y="5656345"/>
                    <a:pt x="2404695" y="5715000"/>
                  </a:cubicBezTo>
                  <a:cubicBezTo>
                    <a:pt x="2149620" y="5773655"/>
                    <a:pt x="2090767" y="5700773"/>
                    <a:pt x="1920636" y="5715000"/>
                  </a:cubicBezTo>
                  <a:cubicBezTo>
                    <a:pt x="1750505" y="5729227"/>
                    <a:pt x="1193966" y="5613684"/>
                    <a:pt x="952519" y="5715000"/>
                  </a:cubicBezTo>
                  <a:cubicBezTo>
                    <a:pt x="410838" y="5695534"/>
                    <a:pt x="-28946" y="5221429"/>
                    <a:pt x="0" y="4762481"/>
                  </a:cubicBezTo>
                  <a:cubicBezTo>
                    <a:pt x="-41440" y="4471580"/>
                    <a:pt x="46091" y="4411860"/>
                    <a:pt x="0" y="4142001"/>
                  </a:cubicBezTo>
                  <a:cubicBezTo>
                    <a:pt x="-46091" y="3872142"/>
                    <a:pt x="24674" y="3811400"/>
                    <a:pt x="0" y="3635821"/>
                  </a:cubicBezTo>
                  <a:cubicBezTo>
                    <a:pt x="-24674" y="3460242"/>
                    <a:pt x="28356" y="3367997"/>
                    <a:pt x="0" y="3205839"/>
                  </a:cubicBezTo>
                  <a:cubicBezTo>
                    <a:pt x="-28356" y="3043681"/>
                    <a:pt x="44320" y="2961033"/>
                    <a:pt x="0" y="2737758"/>
                  </a:cubicBezTo>
                  <a:cubicBezTo>
                    <a:pt x="-44320" y="2514483"/>
                    <a:pt x="40051" y="2393568"/>
                    <a:pt x="0" y="2269677"/>
                  </a:cubicBezTo>
                  <a:cubicBezTo>
                    <a:pt x="-40051" y="2145786"/>
                    <a:pt x="31158" y="2051646"/>
                    <a:pt x="0" y="1839696"/>
                  </a:cubicBezTo>
                  <a:cubicBezTo>
                    <a:pt x="-31158" y="1627746"/>
                    <a:pt x="33570" y="1148488"/>
                    <a:pt x="0" y="952519"/>
                  </a:cubicBezTo>
                  <a:close/>
                </a:path>
                <a:path w="11125200" h="5715000" stroke="0" extrusionOk="0">
                  <a:moveTo>
                    <a:pt x="0" y="952519"/>
                  </a:moveTo>
                  <a:cubicBezTo>
                    <a:pt x="27808" y="449676"/>
                    <a:pt x="473975" y="-11033"/>
                    <a:pt x="952519" y="0"/>
                  </a:cubicBezTo>
                  <a:cubicBezTo>
                    <a:pt x="1271005" y="-66191"/>
                    <a:pt x="1307159" y="16753"/>
                    <a:pt x="1620981" y="0"/>
                  </a:cubicBezTo>
                  <a:cubicBezTo>
                    <a:pt x="1934803" y="-16753"/>
                    <a:pt x="2133227" y="21022"/>
                    <a:pt x="2381644" y="0"/>
                  </a:cubicBezTo>
                  <a:cubicBezTo>
                    <a:pt x="2630061" y="-21022"/>
                    <a:pt x="2617547" y="5632"/>
                    <a:pt x="2681299" y="0"/>
                  </a:cubicBezTo>
                  <a:cubicBezTo>
                    <a:pt x="2745051" y="-5632"/>
                    <a:pt x="3061396" y="45268"/>
                    <a:pt x="3349761" y="0"/>
                  </a:cubicBezTo>
                  <a:cubicBezTo>
                    <a:pt x="3638126" y="-45268"/>
                    <a:pt x="3652420" y="14627"/>
                    <a:pt x="3741618" y="0"/>
                  </a:cubicBezTo>
                  <a:cubicBezTo>
                    <a:pt x="3830816" y="-14627"/>
                    <a:pt x="4076195" y="16683"/>
                    <a:pt x="4410080" y="0"/>
                  </a:cubicBezTo>
                  <a:cubicBezTo>
                    <a:pt x="4743965" y="-16683"/>
                    <a:pt x="4684934" y="45319"/>
                    <a:pt x="4894138" y="0"/>
                  </a:cubicBezTo>
                  <a:cubicBezTo>
                    <a:pt x="5103342" y="-45319"/>
                    <a:pt x="5291138" y="4578"/>
                    <a:pt x="5654802" y="0"/>
                  </a:cubicBezTo>
                  <a:cubicBezTo>
                    <a:pt x="6018466" y="-4578"/>
                    <a:pt x="6066339" y="8485"/>
                    <a:pt x="6231062" y="0"/>
                  </a:cubicBezTo>
                  <a:cubicBezTo>
                    <a:pt x="6395785" y="-8485"/>
                    <a:pt x="6440117" y="41148"/>
                    <a:pt x="6622919" y="0"/>
                  </a:cubicBezTo>
                  <a:cubicBezTo>
                    <a:pt x="6805721" y="-41148"/>
                    <a:pt x="6800434" y="10273"/>
                    <a:pt x="6922574" y="0"/>
                  </a:cubicBezTo>
                  <a:cubicBezTo>
                    <a:pt x="7044714" y="-10273"/>
                    <a:pt x="7499539" y="53130"/>
                    <a:pt x="7683237" y="0"/>
                  </a:cubicBezTo>
                  <a:cubicBezTo>
                    <a:pt x="7866935" y="-53130"/>
                    <a:pt x="8037778" y="55410"/>
                    <a:pt x="8259497" y="0"/>
                  </a:cubicBezTo>
                  <a:cubicBezTo>
                    <a:pt x="8481216" y="-55410"/>
                    <a:pt x="8617711" y="47976"/>
                    <a:pt x="8927959" y="0"/>
                  </a:cubicBezTo>
                  <a:cubicBezTo>
                    <a:pt x="9238207" y="-47976"/>
                    <a:pt x="9302325" y="35267"/>
                    <a:pt x="9412018" y="0"/>
                  </a:cubicBezTo>
                  <a:cubicBezTo>
                    <a:pt x="9521711" y="-35267"/>
                    <a:pt x="9825846" y="35991"/>
                    <a:pt x="10172681" y="0"/>
                  </a:cubicBezTo>
                  <a:cubicBezTo>
                    <a:pt x="10672974" y="-12007"/>
                    <a:pt x="11094745" y="409985"/>
                    <a:pt x="11125200" y="952519"/>
                  </a:cubicBezTo>
                  <a:cubicBezTo>
                    <a:pt x="11139628" y="1143608"/>
                    <a:pt x="11070648" y="1299035"/>
                    <a:pt x="11125200" y="1420600"/>
                  </a:cubicBezTo>
                  <a:cubicBezTo>
                    <a:pt x="11179752" y="1542165"/>
                    <a:pt x="11089174" y="1855079"/>
                    <a:pt x="11125200" y="1964880"/>
                  </a:cubicBezTo>
                  <a:cubicBezTo>
                    <a:pt x="11161226" y="2074681"/>
                    <a:pt x="11089199" y="2246192"/>
                    <a:pt x="11125200" y="2509161"/>
                  </a:cubicBezTo>
                  <a:cubicBezTo>
                    <a:pt x="11161201" y="2772130"/>
                    <a:pt x="11098791" y="2860061"/>
                    <a:pt x="11125200" y="3129640"/>
                  </a:cubicBezTo>
                  <a:cubicBezTo>
                    <a:pt x="11151609" y="3399219"/>
                    <a:pt x="11080323" y="3458413"/>
                    <a:pt x="11125200" y="3673920"/>
                  </a:cubicBezTo>
                  <a:cubicBezTo>
                    <a:pt x="11170077" y="3889427"/>
                    <a:pt x="11072415" y="3956844"/>
                    <a:pt x="11125200" y="4142001"/>
                  </a:cubicBezTo>
                  <a:cubicBezTo>
                    <a:pt x="11177985" y="4327158"/>
                    <a:pt x="11088098" y="4577363"/>
                    <a:pt x="11125200" y="4762481"/>
                  </a:cubicBezTo>
                  <a:cubicBezTo>
                    <a:pt x="11154106" y="5361273"/>
                    <a:pt x="10781789" y="5831276"/>
                    <a:pt x="10172681" y="5715000"/>
                  </a:cubicBezTo>
                  <a:cubicBezTo>
                    <a:pt x="9962847" y="5716251"/>
                    <a:pt x="9796465" y="5708302"/>
                    <a:pt x="9596421" y="5715000"/>
                  </a:cubicBezTo>
                  <a:cubicBezTo>
                    <a:pt x="9396377" y="5721698"/>
                    <a:pt x="9229187" y="5642202"/>
                    <a:pt x="8927959" y="5715000"/>
                  </a:cubicBezTo>
                  <a:cubicBezTo>
                    <a:pt x="8626731" y="5787798"/>
                    <a:pt x="8696508" y="5706884"/>
                    <a:pt x="8628304" y="5715000"/>
                  </a:cubicBezTo>
                  <a:cubicBezTo>
                    <a:pt x="8560101" y="5723116"/>
                    <a:pt x="8200517" y="5693050"/>
                    <a:pt x="7959842" y="5715000"/>
                  </a:cubicBezTo>
                  <a:cubicBezTo>
                    <a:pt x="7719167" y="5736950"/>
                    <a:pt x="7480003" y="5686585"/>
                    <a:pt x="7199179" y="5715000"/>
                  </a:cubicBezTo>
                  <a:cubicBezTo>
                    <a:pt x="6918355" y="5743415"/>
                    <a:pt x="6908764" y="5661720"/>
                    <a:pt x="6622919" y="5715000"/>
                  </a:cubicBezTo>
                  <a:cubicBezTo>
                    <a:pt x="6337074" y="5768280"/>
                    <a:pt x="6358040" y="5667705"/>
                    <a:pt x="6138860" y="5715000"/>
                  </a:cubicBezTo>
                  <a:cubicBezTo>
                    <a:pt x="5919680" y="5762295"/>
                    <a:pt x="5975921" y="5701397"/>
                    <a:pt x="5839205" y="5715000"/>
                  </a:cubicBezTo>
                  <a:cubicBezTo>
                    <a:pt x="5702489" y="5728603"/>
                    <a:pt x="5444843" y="5705103"/>
                    <a:pt x="5078541" y="5715000"/>
                  </a:cubicBezTo>
                  <a:cubicBezTo>
                    <a:pt x="4712239" y="5724897"/>
                    <a:pt x="4699365" y="5650947"/>
                    <a:pt x="4410080" y="5715000"/>
                  </a:cubicBezTo>
                  <a:cubicBezTo>
                    <a:pt x="4120795" y="5779053"/>
                    <a:pt x="4128004" y="5658283"/>
                    <a:pt x="3926021" y="5715000"/>
                  </a:cubicBezTo>
                  <a:cubicBezTo>
                    <a:pt x="3724038" y="5771717"/>
                    <a:pt x="3496987" y="5637085"/>
                    <a:pt x="3165358" y="5715000"/>
                  </a:cubicBezTo>
                  <a:cubicBezTo>
                    <a:pt x="2833729" y="5792915"/>
                    <a:pt x="2729542" y="5644768"/>
                    <a:pt x="2404695" y="5715000"/>
                  </a:cubicBezTo>
                  <a:cubicBezTo>
                    <a:pt x="2079848" y="5785232"/>
                    <a:pt x="2055665" y="5704124"/>
                    <a:pt x="1736233" y="5715000"/>
                  </a:cubicBezTo>
                  <a:cubicBezTo>
                    <a:pt x="1416801" y="5725876"/>
                    <a:pt x="1234425" y="5684265"/>
                    <a:pt x="952519" y="5715000"/>
                  </a:cubicBezTo>
                  <a:cubicBezTo>
                    <a:pt x="494389" y="5819875"/>
                    <a:pt x="-3239" y="5317735"/>
                    <a:pt x="0" y="4762481"/>
                  </a:cubicBezTo>
                  <a:cubicBezTo>
                    <a:pt x="-42727" y="4544443"/>
                    <a:pt x="48867" y="4416254"/>
                    <a:pt x="0" y="4294400"/>
                  </a:cubicBezTo>
                  <a:cubicBezTo>
                    <a:pt x="-48867" y="4172546"/>
                    <a:pt x="25161" y="3865035"/>
                    <a:pt x="0" y="3712020"/>
                  </a:cubicBezTo>
                  <a:cubicBezTo>
                    <a:pt x="-25161" y="3559005"/>
                    <a:pt x="13054" y="3385244"/>
                    <a:pt x="0" y="3091541"/>
                  </a:cubicBezTo>
                  <a:cubicBezTo>
                    <a:pt x="-13054" y="2797838"/>
                    <a:pt x="56374" y="2654290"/>
                    <a:pt x="0" y="2509161"/>
                  </a:cubicBezTo>
                  <a:cubicBezTo>
                    <a:pt x="-56374" y="2364032"/>
                    <a:pt x="64469" y="2027348"/>
                    <a:pt x="0" y="1888681"/>
                  </a:cubicBezTo>
                  <a:cubicBezTo>
                    <a:pt x="-64469" y="1750014"/>
                    <a:pt x="47432" y="1548291"/>
                    <a:pt x="0" y="1458700"/>
                  </a:cubicBezTo>
                  <a:cubicBezTo>
                    <a:pt x="-47432" y="1369109"/>
                    <a:pt x="52640" y="1182990"/>
                    <a:pt x="0" y="952519"/>
                  </a:cubicBezTo>
                  <a:close/>
                </a:path>
              </a:pathLst>
            </a:custGeom>
            <a:solidFill>
              <a:schemeClr val="bg1">
                <a:alpha val="76000"/>
              </a:schemeClr>
            </a:solidFill>
            <a:ln w="57150">
              <a:solidFill>
                <a:srgbClr val="FFFF00"/>
              </a:solidFill>
              <a:extLst>
                <a:ext uri="{C807C97D-BFC1-408E-A445-0C87EB9F89A2}">
                  <ask:lineSketchStyleProps xmlns:ask="http://schemas.microsoft.com/office/drawing/2018/sketchyshapes" sd="3153436989">
                    <a:prstGeom prst="round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051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C186D-3B81-0A69-058D-5A1ED30160F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CC57C9-0957-0886-DB46-090FE1B128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E32DE0-777E-BD68-088B-1947F47B42B2}"/>
              </a:ext>
            </a:extLst>
          </p:cNvPr>
          <p:cNvGrpSpPr/>
          <p:nvPr/>
        </p:nvGrpSpPr>
        <p:grpSpPr>
          <a:xfrm>
            <a:off x="941625" y="1748955"/>
            <a:ext cx="2040961" cy="1164813"/>
            <a:chOff x="1779825" y="1698239"/>
            <a:chExt cx="2040961" cy="1164813"/>
          </a:xfrm>
        </p:grpSpPr>
        <p:sp>
          <p:nvSpPr>
            <p:cNvPr id="9" name="Freeform 2">
              <a:extLst>
                <a:ext uri="{FF2B5EF4-FFF2-40B4-BE49-F238E27FC236}">
                  <a16:creationId xmlns:a16="http://schemas.microsoft.com/office/drawing/2014/main" id="{AF9FB31B-AD89-DBE6-92EF-28F02D3CC977}"/>
                </a:ext>
              </a:extLst>
            </p:cNvPr>
            <p:cNvSpPr/>
            <p:nvPr/>
          </p:nvSpPr>
          <p:spPr>
            <a:xfrm rot="20613725">
              <a:off x="1779825" y="1698239"/>
              <a:ext cx="2040961" cy="1164813"/>
            </a:xfrm>
            <a:custGeom>
              <a:avLst/>
              <a:gdLst/>
              <a:ahLst/>
              <a:cxnLst/>
              <a:rect l="l" t="t" r="r" b="b"/>
              <a:pathLst>
                <a:path w="1172323" h="1005267">
                  <a:moveTo>
                    <a:pt x="0" y="0"/>
                  </a:moveTo>
                  <a:lnTo>
                    <a:pt x="1172323" y="0"/>
                  </a:lnTo>
                  <a:lnTo>
                    <a:pt x="1172323" y="1005267"/>
                  </a:lnTo>
                  <a:lnTo>
                    <a:pt x="0" y="10052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8FF8775-C6E3-1696-888E-5892C9AF315F}"/>
                </a:ext>
              </a:extLst>
            </p:cNvPr>
            <p:cNvGrpSpPr/>
            <p:nvPr/>
          </p:nvGrpSpPr>
          <p:grpSpPr>
            <a:xfrm>
              <a:off x="2040420" y="1830957"/>
              <a:ext cx="1519775" cy="729655"/>
              <a:chOff x="2040420" y="1830957"/>
              <a:chExt cx="1519775" cy="729655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7BCF0C-3A15-08E9-93F8-6242674E062C}"/>
                  </a:ext>
                </a:extLst>
              </p:cNvPr>
              <p:cNvSpPr txBox="1"/>
              <p:nvPr/>
            </p:nvSpPr>
            <p:spPr>
              <a:xfrm rot="20804962">
                <a:off x="2040420" y="1852726"/>
                <a:ext cx="151977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>
                    <a:ln w="187325">
                      <a:solidFill>
                        <a:schemeClr val="bg1"/>
                      </a:solidFill>
                    </a:ln>
                    <a:effectLst>
                      <a:outerShdw blurRad="50800" dist="381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 panose="020F0502020204030204" pitchFamily="34" charset="0"/>
                    <a:cs typeface="Calibri" panose="020F0502020204030204" pitchFamily="34" charset="0"/>
                  </a:rPr>
                  <a:t>BÀI 25</a:t>
                </a:r>
                <a:endParaRPr lang="vi-VN" sz="4000" dirty="0">
                  <a:ln w="187325">
                    <a:solidFill>
                      <a:schemeClr val="bg1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FF6964B-EEDC-1B2F-C30C-3E6FB4DF2D14}"/>
                  </a:ext>
                </a:extLst>
              </p:cNvPr>
              <p:cNvSpPr txBox="1"/>
              <p:nvPr/>
            </p:nvSpPr>
            <p:spPr>
              <a:xfrm rot="20804962">
                <a:off x="2091602" y="1830957"/>
                <a:ext cx="146065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000" dirty="0" err="1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Bài</a:t>
                </a:r>
                <a:r>
                  <a:rPr lang="en-GB" sz="4000" dirty="0">
                    <a:solidFill>
                      <a:schemeClr val="tx2">
                        <a:lumMod val="75000"/>
                        <a:lumOff val="2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38</a:t>
                </a:r>
                <a:endParaRPr lang="vi-VN" sz="4000" dirty="0">
                  <a:solidFill>
                    <a:schemeClr val="tx2">
                      <a:lumMod val="75000"/>
                      <a:lumOff val="25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E311C83-5F46-5304-940C-12814D91D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08" y="402272"/>
            <a:ext cx="2261812" cy="148145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E391A3-C411-C441-6E78-EA74987536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2567" y="1061911"/>
            <a:ext cx="7413379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0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5DCC5FD-97A5-4082-909C-0A0A1D5FD83E}"/>
              </a:ext>
            </a:extLst>
          </p:cNvPr>
          <p:cNvSpPr/>
          <p:nvPr/>
        </p:nvSpPr>
        <p:spPr>
          <a:xfrm>
            <a:off x="1159813" y="2275114"/>
            <a:ext cx="5850587" cy="2547257"/>
          </a:xfrm>
          <a:custGeom>
            <a:avLst/>
            <a:gdLst>
              <a:gd name="connsiteX0" fmla="*/ 528177 w 5850587"/>
              <a:gd name="connsiteY0" fmla="*/ 847316 h 2547257"/>
              <a:gd name="connsiteX1" fmla="*/ 761524 w 5850587"/>
              <a:gd name="connsiteY1" fmla="*/ 407265 h 2547257"/>
              <a:gd name="connsiteX2" fmla="*/ 1896700 w 5850587"/>
              <a:gd name="connsiteY2" fmla="*/ 306731 h 2547257"/>
              <a:gd name="connsiteX3" fmla="*/ 3041221 w 5850587"/>
              <a:gd name="connsiteY3" fmla="*/ 202365 h 2547257"/>
              <a:gd name="connsiteX4" fmla="*/ 3487193 w 5850587"/>
              <a:gd name="connsiteY4" fmla="*/ 11792 h 2547257"/>
              <a:gd name="connsiteX5" fmla="*/ 4040290 w 5850587"/>
              <a:gd name="connsiteY5" fmla="*/ 146289 h 2547257"/>
              <a:gd name="connsiteX6" fmla="*/ 4802763 w 5850587"/>
              <a:gd name="connsiteY6" fmla="*/ 40685 h 2547257"/>
              <a:gd name="connsiteX7" fmla="*/ 5189416 w 5850587"/>
              <a:gd name="connsiteY7" fmla="*/ 328784 h 2547257"/>
              <a:gd name="connsiteX8" fmla="*/ 5685632 w 5850587"/>
              <a:gd name="connsiteY8" fmla="*/ 608393 h 2547257"/>
              <a:gd name="connsiteX9" fmla="*/ 5663422 w 5850587"/>
              <a:gd name="connsiteY9" fmla="*/ 911587 h 2547257"/>
              <a:gd name="connsiteX10" fmla="*/ 5825667 w 5850587"/>
              <a:gd name="connsiteY10" fmla="*/ 1375164 h 2547257"/>
              <a:gd name="connsiteX11" fmla="*/ 5065633 w 5850587"/>
              <a:gd name="connsiteY11" fmla="*/ 1780956 h 2547257"/>
              <a:gd name="connsiteX12" fmla="*/ 4793553 w 5850587"/>
              <a:gd name="connsiteY12" fmla="*/ 2128669 h 2547257"/>
              <a:gd name="connsiteX13" fmla="*/ 3867210 w 5850587"/>
              <a:gd name="connsiteY13" fmla="*/ 2170769 h 2547257"/>
              <a:gd name="connsiteX14" fmla="*/ 3205227 w 5850587"/>
              <a:gd name="connsiteY14" fmla="*/ 2541713 h 2547257"/>
              <a:gd name="connsiteX15" fmla="*/ 2231890 w 5850587"/>
              <a:gd name="connsiteY15" fmla="*/ 2315290 h 2547257"/>
              <a:gd name="connsiteX16" fmla="*/ 786037 w 5850587"/>
              <a:gd name="connsiteY16" fmla="*/ 2091580 h 2547257"/>
              <a:gd name="connsiteX17" fmla="*/ 150327 w 5850587"/>
              <a:gd name="connsiteY17" fmla="*/ 1842633 h 2547257"/>
              <a:gd name="connsiteX18" fmla="*/ 286164 w 5850587"/>
              <a:gd name="connsiteY18" fmla="*/ 1506596 h 2547257"/>
              <a:gd name="connsiteX19" fmla="*/ -678 w 5850587"/>
              <a:gd name="connsiteY19" fmla="*/ 1161831 h 2547257"/>
              <a:gd name="connsiteX20" fmla="*/ 523167 w 5850587"/>
              <a:gd name="connsiteY20" fmla="*/ 855394 h 2547257"/>
              <a:gd name="connsiteX21" fmla="*/ 528177 w 5850587"/>
              <a:gd name="connsiteY21" fmla="*/ 847316 h 2547257"/>
              <a:gd name="connsiteX0" fmla="*/ 7247953 w 5850587"/>
              <a:gd name="connsiteY0" fmla="*/ 849102 h 2547257"/>
              <a:gd name="connsiteX1" fmla="*/ 7176213 w 5850587"/>
              <a:gd name="connsiteY1" fmla="*/ 919860 h 2547257"/>
              <a:gd name="connsiteX2" fmla="*/ 7104473 w 5850587"/>
              <a:gd name="connsiteY2" fmla="*/ 849102 h 2547257"/>
              <a:gd name="connsiteX3" fmla="*/ 7176213 w 5850587"/>
              <a:gd name="connsiteY3" fmla="*/ 778345 h 2547257"/>
              <a:gd name="connsiteX4" fmla="*/ 7247953 w 5850587"/>
              <a:gd name="connsiteY4" fmla="*/ 849102 h 2547257"/>
              <a:gd name="connsiteX0" fmla="*/ 6900718 w 5850587"/>
              <a:gd name="connsiteY0" fmla="*/ 890943 h 2547257"/>
              <a:gd name="connsiteX1" fmla="*/ 6757239 w 5850587"/>
              <a:gd name="connsiteY1" fmla="*/ 1032457 h 2547257"/>
              <a:gd name="connsiteX2" fmla="*/ 6613760 w 5850587"/>
              <a:gd name="connsiteY2" fmla="*/ 890943 h 2547257"/>
              <a:gd name="connsiteX3" fmla="*/ 6757239 w 5850587"/>
              <a:gd name="connsiteY3" fmla="*/ 749429 h 2547257"/>
              <a:gd name="connsiteX4" fmla="*/ 6900718 w 5850587"/>
              <a:gd name="connsiteY4" fmla="*/ 890943 h 2547257"/>
              <a:gd name="connsiteX0" fmla="*/ 6410735 w 5850587"/>
              <a:gd name="connsiteY0" fmla="*/ 947041 h 2547257"/>
              <a:gd name="connsiteX1" fmla="*/ 6195516 w 5850587"/>
              <a:gd name="connsiteY1" fmla="*/ 1159313 h 2547257"/>
              <a:gd name="connsiteX2" fmla="*/ 5980297 w 5850587"/>
              <a:gd name="connsiteY2" fmla="*/ 947041 h 2547257"/>
              <a:gd name="connsiteX3" fmla="*/ 6195516 w 5850587"/>
              <a:gd name="connsiteY3" fmla="*/ 734770 h 2547257"/>
              <a:gd name="connsiteX4" fmla="*/ 6410735 w 5850587"/>
              <a:gd name="connsiteY4" fmla="*/ 947041 h 2547257"/>
              <a:gd name="connsiteX0" fmla="*/ 635574 w 5850587"/>
              <a:gd name="connsiteY0" fmla="*/ 1543507 h 2547257"/>
              <a:gd name="connsiteX1" fmla="*/ 292529 w 5850587"/>
              <a:gd name="connsiteY1" fmla="*/ 1496513 h 2547257"/>
              <a:gd name="connsiteX2" fmla="*/ 938260 w 5850587"/>
              <a:gd name="connsiteY2" fmla="*/ 2057794 h 2547257"/>
              <a:gd name="connsiteX3" fmla="*/ 788204 w 5850587"/>
              <a:gd name="connsiteY3" fmla="*/ 2080259 h 2547257"/>
              <a:gd name="connsiteX4" fmla="*/ 2231619 w 5850587"/>
              <a:gd name="connsiteY4" fmla="*/ 2304913 h 2547257"/>
              <a:gd name="connsiteX5" fmla="*/ 2141152 w 5850587"/>
              <a:gd name="connsiteY5" fmla="*/ 2202315 h 2547257"/>
              <a:gd name="connsiteX6" fmla="*/ 3904047 w 5850587"/>
              <a:gd name="connsiteY6" fmla="*/ 2049067 h 2547257"/>
              <a:gd name="connsiteX7" fmla="*/ 3867888 w 5850587"/>
              <a:gd name="connsiteY7" fmla="*/ 2161629 h 2547257"/>
              <a:gd name="connsiteX8" fmla="*/ 4622099 w 5850587"/>
              <a:gd name="connsiteY8" fmla="*/ 1353465 h 2547257"/>
              <a:gd name="connsiteX9" fmla="*/ 5062382 w 5850587"/>
              <a:gd name="connsiteY9" fmla="*/ 1774234 h 2547257"/>
              <a:gd name="connsiteX10" fmla="*/ 5660713 w 5850587"/>
              <a:gd name="connsiteY10" fmla="*/ 905336 h 2547257"/>
              <a:gd name="connsiteX11" fmla="*/ 5464610 w 5850587"/>
              <a:gd name="connsiteY11" fmla="*/ 1063125 h 2547257"/>
              <a:gd name="connsiteX12" fmla="*/ 5190229 w 5850587"/>
              <a:gd name="connsiteY12" fmla="*/ 319939 h 2547257"/>
              <a:gd name="connsiteX13" fmla="*/ 5200521 w 5850587"/>
              <a:gd name="connsiteY13" fmla="*/ 394470 h 2547257"/>
              <a:gd name="connsiteX14" fmla="*/ 3938040 w 5850587"/>
              <a:gd name="connsiteY14" fmla="*/ 233026 h 2547257"/>
              <a:gd name="connsiteX15" fmla="*/ 4038530 w 5850587"/>
              <a:gd name="connsiteY15" fmla="*/ 137976 h 2547257"/>
              <a:gd name="connsiteX16" fmla="*/ 2998561 w 5850587"/>
              <a:gd name="connsiteY16" fmla="*/ 278310 h 2547257"/>
              <a:gd name="connsiteX17" fmla="*/ 3047180 w 5850587"/>
              <a:gd name="connsiteY17" fmla="*/ 196350 h 2547257"/>
              <a:gd name="connsiteX18" fmla="*/ 1896023 w 5850587"/>
              <a:gd name="connsiteY18" fmla="*/ 306142 h 2547257"/>
              <a:gd name="connsiteX19" fmla="*/ 2072082 w 5850587"/>
              <a:gd name="connsiteY19" fmla="*/ 385626 h 2547257"/>
              <a:gd name="connsiteX20" fmla="*/ 558920 w 5850587"/>
              <a:gd name="connsiteY20" fmla="*/ 930986 h 2547257"/>
              <a:gd name="connsiteX21" fmla="*/ 528177 w 5850587"/>
              <a:gd name="connsiteY21" fmla="*/ 847316 h 2547257"/>
              <a:gd name="connsiteX0" fmla="*/ 528177 w 5850587"/>
              <a:gd name="connsiteY0" fmla="*/ 847316 h 2547257"/>
              <a:gd name="connsiteX1" fmla="*/ 761524 w 5850587"/>
              <a:gd name="connsiteY1" fmla="*/ 407265 h 2547257"/>
              <a:gd name="connsiteX2" fmla="*/ 1896700 w 5850587"/>
              <a:gd name="connsiteY2" fmla="*/ 306731 h 2547257"/>
              <a:gd name="connsiteX3" fmla="*/ 3041221 w 5850587"/>
              <a:gd name="connsiteY3" fmla="*/ 202365 h 2547257"/>
              <a:gd name="connsiteX4" fmla="*/ 3487193 w 5850587"/>
              <a:gd name="connsiteY4" fmla="*/ 11792 h 2547257"/>
              <a:gd name="connsiteX5" fmla="*/ 4040290 w 5850587"/>
              <a:gd name="connsiteY5" fmla="*/ 146289 h 2547257"/>
              <a:gd name="connsiteX6" fmla="*/ 4802763 w 5850587"/>
              <a:gd name="connsiteY6" fmla="*/ 40685 h 2547257"/>
              <a:gd name="connsiteX7" fmla="*/ 5189416 w 5850587"/>
              <a:gd name="connsiteY7" fmla="*/ 328784 h 2547257"/>
              <a:gd name="connsiteX8" fmla="*/ 5685632 w 5850587"/>
              <a:gd name="connsiteY8" fmla="*/ 608393 h 2547257"/>
              <a:gd name="connsiteX9" fmla="*/ 5663422 w 5850587"/>
              <a:gd name="connsiteY9" fmla="*/ 911587 h 2547257"/>
              <a:gd name="connsiteX10" fmla="*/ 5825667 w 5850587"/>
              <a:gd name="connsiteY10" fmla="*/ 1375164 h 2547257"/>
              <a:gd name="connsiteX11" fmla="*/ 5065633 w 5850587"/>
              <a:gd name="connsiteY11" fmla="*/ 1780956 h 2547257"/>
              <a:gd name="connsiteX12" fmla="*/ 4793553 w 5850587"/>
              <a:gd name="connsiteY12" fmla="*/ 2128669 h 2547257"/>
              <a:gd name="connsiteX13" fmla="*/ 3867210 w 5850587"/>
              <a:gd name="connsiteY13" fmla="*/ 2170769 h 2547257"/>
              <a:gd name="connsiteX14" fmla="*/ 3205227 w 5850587"/>
              <a:gd name="connsiteY14" fmla="*/ 2541713 h 2547257"/>
              <a:gd name="connsiteX15" fmla="*/ 2231890 w 5850587"/>
              <a:gd name="connsiteY15" fmla="*/ 2315290 h 2547257"/>
              <a:gd name="connsiteX16" fmla="*/ 786037 w 5850587"/>
              <a:gd name="connsiteY16" fmla="*/ 2091580 h 2547257"/>
              <a:gd name="connsiteX17" fmla="*/ 150327 w 5850587"/>
              <a:gd name="connsiteY17" fmla="*/ 1842633 h 2547257"/>
              <a:gd name="connsiteX18" fmla="*/ 286164 w 5850587"/>
              <a:gd name="connsiteY18" fmla="*/ 1506596 h 2547257"/>
              <a:gd name="connsiteX19" fmla="*/ -678 w 5850587"/>
              <a:gd name="connsiteY19" fmla="*/ 1161831 h 2547257"/>
              <a:gd name="connsiteX20" fmla="*/ 523167 w 5850587"/>
              <a:gd name="connsiteY20" fmla="*/ 855394 h 2547257"/>
              <a:gd name="connsiteX21" fmla="*/ 528177 w 5850587"/>
              <a:gd name="connsiteY21" fmla="*/ 847316 h 2547257"/>
              <a:gd name="connsiteX0" fmla="*/ 7247953 w 5850587"/>
              <a:gd name="connsiteY0" fmla="*/ 849102 h 2547257"/>
              <a:gd name="connsiteX1" fmla="*/ 7176213 w 5850587"/>
              <a:gd name="connsiteY1" fmla="*/ 919860 h 2547257"/>
              <a:gd name="connsiteX2" fmla="*/ 7104473 w 5850587"/>
              <a:gd name="connsiteY2" fmla="*/ 849102 h 2547257"/>
              <a:gd name="connsiteX3" fmla="*/ 7176213 w 5850587"/>
              <a:gd name="connsiteY3" fmla="*/ 778345 h 2547257"/>
              <a:gd name="connsiteX4" fmla="*/ 7247953 w 5850587"/>
              <a:gd name="connsiteY4" fmla="*/ 849102 h 2547257"/>
              <a:gd name="connsiteX0" fmla="*/ 6900718 w 5850587"/>
              <a:gd name="connsiteY0" fmla="*/ 890943 h 2547257"/>
              <a:gd name="connsiteX1" fmla="*/ 6757239 w 5850587"/>
              <a:gd name="connsiteY1" fmla="*/ 1032457 h 2547257"/>
              <a:gd name="connsiteX2" fmla="*/ 6613760 w 5850587"/>
              <a:gd name="connsiteY2" fmla="*/ 890943 h 2547257"/>
              <a:gd name="connsiteX3" fmla="*/ 6757239 w 5850587"/>
              <a:gd name="connsiteY3" fmla="*/ 749429 h 2547257"/>
              <a:gd name="connsiteX4" fmla="*/ 6900718 w 5850587"/>
              <a:gd name="connsiteY4" fmla="*/ 890943 h 2547257"/>
              <a:gd name="connsiteX0" fmla="*/ 6410735 w 5850587"/>
              <a:gd name="connsiteY0" fmla="*/ 947041 h 2547257"/>
              <a:gd name="connsiteX1" fmla="*/ 6195516 w 5850587"/>
              <a:gd name="connsiteY1" fmla="*/ 1159313 h 2547257"/>
              <a:gd name="connsiteX2" fmla="*/ 5980297 w 5850587"/>
              <a:gd name="connsiteY2" fmla="*/ 947041 h 2547257"/>
              <a:gd name="connsiteX3" fmla="*/ 6195516 w 5850587"/>
              <a:gd name="connsiteY3" fmla="*/ 734770 h 2547257"/>
              <a:gd name="connsiteX4" fmla="*/ 6410735 w 5850587"/>
              <a:gd name="connsiteY4" fmla="*/ 947041 h 2547257"/>
              <a:gd name="connsiteX0" fmla="*/ 635574 w 5850587"/>
              <a:gd name="connsiteY0" fmla="*/ 1543507 h 2547257"/>
              <a:gd name="connsiteX1" fmla="*/ 292529 w 5850587"/>
              <a:gd name="connsiteY1" fmla="*/ 1496513 h 2547257"/>
              <a:gd name="connsiteX2" fmla="*/ 938260 w 5850587"/>
              <a:gd name="connsiteY2" fmla="*/ 2057794 h 2547257"/>
              <a:gd name="connsiteX3" fmla="*/ 788204 w 5850587"/>
              <a:gd name="connsiteY3" fmla="*/ 2080259 h 2547257"/>
              <a:gd name="connsiteX4" fmla="*/ 2231619 w 5850587"/>
              <a:gd name="connsiteY4" fmla="*/ 2304913 h 2547257"/>
              <a:gd name="connsiteX5" fmla="*/ 2141152 w 5850587"/>
              <a:gd name="connsiteY5" fmla="*/ 2202315 h 2547257"/>
              <a:gd name="connsiteX6" fmla="*/ 3904047 w 5850587"/>
              <a:gd name="connsiteY6" fmla="*/ 2049067 h 2547257"/>
              <a:gd name="connsiteX7" fmla="*/ 3867888 w 5850587"/>
              <a:gd name="connsiteY7" fmla="*/ 2161629 h 2547257"/>
              <a:gd name="connsiteX8" fmla="*/ 4622099 w 5850587"/>
              <a:gd name="connsiteY8" fmla="*/ 1353465 h 2547257"/>
              <a:gd name="connsiteX9" fmla="*/ 5062382 w 5850587"/>
              <a:gd name="connsiteY9" fmla="*/ 1774234 h 2547257"/>
              <a:gd name="connsiteX10" fmla="*/ 5660713 w 5850587"/>
              <a:gd name="connsiteY10" fmla="*/ 905336 h 2547257"/>
              <a:gd name="connsiteX11" fmla="*/ 5464610 w 5850587"/>
              <a:gd name="connsiteY11" fmla="*/ 1063125 h 2547257"/>
              <a:gd name="connsiteX12" fmla="*/ 5190229 w 5850587"/>
              <a:gd name="connsiteY12" fmla="*/ 319939 h 2547257"/>
              <a:gd name="connsiteX13" fmla="*/ 5200521 w 5850587"/>
              <a:gd name="connsiteY13" fmla="*/ 394470 h 2547257"/>
              <a:gd name="connsiteX14" fmla="*/ 3938040 w 5850587"/>
              <a:gd name="connsiteY14" fmla="*/ 233026 h 2547257"/>
              <a:gd name="connsiteX15" fmla="*/ 4038530 w 5850587"/>
              <a:gd name="connsiteY15" fmla="*/ 137976 h 2547257"/>
              <a:gd name="connsiteX16" fmla="*/ 2998561 w 5850587"/>
              <a:gd name="connsiteY16" fmla="*/ 278310 h 2547257"/>
              <a:gd name="connsiteX17" fmla="*/ 3047180 w 5850587"/>
              <a:gd name="connsiteY17" fmla="*/ 196350 h 2547257"/>
              <a:gd name="connsiteX18" fmla="*/ 1896023 w 5850587"/>
              <a:gd name="connsiteY18" fmla="*/ 306142 h 2547257"/>
              <a:gd name="connsiteX19" fmla="*/ 2072082 w 5850587"/>
              <a:gd name="connsiteY19" fmla="*/ 385626 h 2547257"/>
              <a:gd name="connsiteX20" fmla="*/ 558920 w 5850587"/>
              <a:gd name="connsiteY20" fmla="*/ 930986 h 2547257"/>
              <a:gd name="connsiteX21" fmla="*/ 528177 w 5850587"/>
              <a:gd name="connsiteY21" fmla="*/ 847316 h 2547257"/>
              <a:gd name="connsiteX0" fmla="*/ 528177 w 5850587"/>
              <a:gd name="connsiteY0" fmla="*/ 847316 h 2547257"/>
              <a:gd name="connsiteX1" fmla="*/ 761524 w 5850587"/>
              <a:gd name="connsiteY1" fmla="*/ 407265 h 2547257"/>
              <a:gd name="connsiteX2" fmla="*/ 1896700 w 5850587"/>
              <a:gd name="connsiteY2" fmla="*/ 306731 h 2547257"/>
              <a:gd name="connsiteX3" fmla="*/ 3041221 w 5850587"/>
              <a:gd name="connsiteY3" fmla="*/ 202365 h 2547257"/>
              <a:gd name="connsiteX4" fmla="*/ 3487193 w 5850587"/>
              <a:gd name="connsiteY4" fmla="*/ 11792 h 2547257"/>
              <a:gd name="connsiteX5" fmla="*/ 4040290 w 5850587"/>
              <a:gd name="connsiteY5" fmla="*/ 146289 h 2547257"/>
              <a:gd name="connsiteX6" fmla="*/ 4802763 w 5850587"/>
              <a:gd name="connsiteY6" fmla="*/ 40685 h 2547257"/>
              <a:gd name="connsiteX7" fmla="*/ 5189416 w 5850587"/>
              <a:gd name="connsiteY7" fmla="*/ 328784 h 2547257"/>
              <a:gd name="connsiteX8" fmla="*/ 5685632 w 5850587"/>
              <a:gd name="connsiteY8" fmla="*/ 608393 h 2547257"/>
              <a:gd name="connsiteX9" fmla="*/ 5663422 w 5850587"/>
              <a:gd name="connsiteY9" fmla="*/ 911587 h 2547257"/>
              <a:gd name="connsiteX10" fmla="*/ 5825667 w 5850587"/>
              <a:gd name="connsiteY10" fmla="*/ 1375164 h 2547257"/>
              <a:gd name="connsiteX11" fmla="*/ 5065633 w 5850587"/>
              <a:gd name="connsiteY11" fmla="*/ 1780956 h 2547257"/>
              <a:gd name="connsiteX12" fmla="*/ 4793553 w 5850587"/>
              <a:gd name="connsiteY12" fmla="*/ 2128669 h 2547257"/>
              <a:gd name="connsiteX13" fmla="*/ 3867210 w 5850587"/>
              <a:gd name="connsiteY13" fmla="*/ 2170769 h 2547257"/>
              <a:gd name="connsiteX14" fmla="*/ 3205227 w 5850587"/>
              <a:gd name="connsiteY14" fmla="*/ 2541713 h 2547257"/>
              <a:gd name="connsiteX15" fmla="*/ 2231890 w 5850587"/>
              <a:gd name="connsiteY15" fmla="*/ 2315290 h 2547257"/>
              <a:gd name="connsiteX16" fmla="*/ 786037 w 5850587"/>
              <a:gd name="connsiteY16" fmla="*/ 2091580 h 2547257"/>
              <a:gd name="connsiteX17" fmla="*/ 150327 w 5850587"/>
              <a:gd name="connsiteY17" fmla="*/ 1842633 h 2547257"/>
              <a:gd name="connsiteX18" fmla="*/ 286164 w 5850587"/>
              <a:gd name="connsiteY18" fmla="*/ 1506596 h 2547257"/>
              <a:gd name="connsiteX19" fmla="*/ -678 w 5850587"/>
              <a:gd name="connsiteY19" fmla="*/ 1161831 h 2547257"/>
              <a:gd name="connsiteX20" fmla="*/ 523167 w 5850587"/>
              <a:gd name="connsiteY20" fmla="*/ 855394 h 2547257"/>
              <a:gd name="connsiteX21" fmla="*/ 528177 w 5850587"/>
              <a:gd name="connsiteY21" fmla="*/ 847316 h 2547257"/>
              <a:gd name="connsiteX0" fmla="*/ 7247953 w 5850587"/>
              <a:gd name="connsiteY0" fmla="*/ 849102 h 2547257"/>
              <a:gd name="connsiteX1" fmla="*/ 7176213 w 5850587"/>
              <a:gd name="connsiteY1" fmla="*/ 919860 h 2547257"/>
              <a:gd name="connsiteX2" fmla="*/ 7104473 w 5850587"/>
              <a:gd name="connsiteY2" fmla="*/ 849102 h 2547257"/>
              <a:gd name="connsiteX3" fmla="*/ 7176213 w 5850587"/>
              <a:gd name="connsiteY3" fmla="*/ 778345 h 2547257"/>
              <a:gd name="connsiteX4" fmla="*/ 7247953 w 5850587"/>
              <a:gd name="connsiteY4" fmla="*/ 849102 h 2547257"/>
              <a:gd name="connsiteX0" fmla="*/ 6900718 w 5850587"/>
              <a:gd name="connsiteY0" fmla="*/ 890943 h 2547257"/>
              <a:gd name="connsiteX1" fmla="*/ 6757239 w 5850587"/>
              <a:gd name="connsiteY1" fmla="*/ 1032457 h 2547257"/>
              <a:gd name="connsiteX2" fmla="*/ 6613760 w 5850587"/>
              <a:gd name="connsiteY2" fmla="*/ 890943 h 2547257"/>
              <a:gd name="connsiteX3" fmla="*/ 6757239 w 5850587"/>
              <a:gd name="connsiteY3" fmla="*/ 749429 h 2547257"/>
              <a:gd name="connsiteX4" fmla="*/ 6900718 w 5850587"/>
              <a:gd name="connsiteY4" fmla="*/ 890943 h 2547257"/>
              <a:gd name="connsiteX0" fmla="*/ 6410735 w 5850587"/>
              <a:gd name="connsiteY0" fmla="*/ 947041 h 2547257"/>
              <a:gd name="connsiteX1" fmla="*/ 6195516 w 5850587"/>
              <a:gd name="connsiteY1" fmla="*/ 1159313 h 2547257"/>
              <a:gd name="connsiteX2" fmla="*/ 5980297 w 5850587"/>
              <a:gd name="connsiteY2" fmla="*/ 947041 h 2547257"/>
              <a:gd name="connsiteX3" fmla="*/ 6195516 w 5850587"/>
              <a:gd name="connsiteY3" fmla="*/ 734770 h 2547257"/>
              <a:gd name="connsiteX4" fmla="*/ 6410735 w 5850587"/>
              <a:gd name="connsiteY4" fmla="*/ 947041 h 2547257"/>
              <a:gd name="connsiteX0" fmla="*/ 635574 w 5850587"/>
              <a:gd name="connsiteY0" fmla="*/ 1543507 h 2547257"/>
              <a:gd name="connsiteX1" fmla="*/ 292529 w 5850587"/>
              <a:gd name="connsiteY1" fmla="*/ 1496513 h 2547257"/>
              <a:gd name="connsiteX2" fmla="*/ 938260 w 5850587"/>
              <a:gd name="connsiteY2" fmla="*/ 2057794 h 2547257"/>
              <a:gd name="connsiteX3" fmla="*/ 788204 w 5850587"/>
              <a:gd name="connsiteY3" fmla="*/ 2080259 h 2547257"/>
              <a:gd name="connsiteX4" fmla="*/ 2231619 w 5850587"/>
              <a:gd name="connsiteY4" fmla="*/ 2304913 h 2547257"/>
              <a:gd name="connsiteX5" fmla="*/ 2141152 w 5850587"/>
              <a:gd name="connsiteY5" fmla="*/ 2202315 h 2547257"/>
              <a:gd name="connsiteX6" fmla="*/ 3904047 w 5850587"/>
              <a:gd name="connsiteY6" fmla="*/ 2049067 h 2547257"/>
              <a:gd name="connsiteX7" fmla="*/ 3867888 w 5850587"/>
              <a:gd name="connsiteY7" fmla="*/ 2161629 h 2547257"/>
              <a:gd name="connsiteX8" fmla="*/ 4622099 w 5850587"/>
              <a:gd name="connsiteY8" fmla="*/ 1353465 h 2547257"/>
              <a:gd name="connsiteX9" fmla="*/ 5062382 w 5850587"/>
              <a:gd name="connsiteY9" fmla="*/ 1774234 h 2547257"/>
              <a:gd name="connsiteX10" fmla="*/ 5660713 w 5850587"/>
              <a:gd name="connsiteY10" fmla="*/ 905336 h 2547257"/>
              <a:gd name="connsiteX11" fmla="*/ 5464610 w 5850587"/>
              <a:gd name="connsiteY11" fmla="*/ 1063125 h 2547257"/>
              <a:gd name="connsiteX12" fmla="*/ 5190229 w 5850587"/>
              <a:gd name="connsiteY12" fmla="*/ 319939 h 2547257"/>
              <a:gd name="connsiteX13" fmla="*/ 5200521 w 5850587"/>
              <a:gd name="connsiteY13" fmla="*/ 394470 h 2547257"/>
              <a:gd name="connsiteX14" fmla="*/ 3938040 w 5850587"/>
              <a:gd name="connsiteY14" fmla="*/ 233026 h 2547257"/>
              <a:gd name="connsiteX15" fmla="*/ 4038530 w 5850587"/>
              <a:gd name="connsiteY15" fmla="*/ 137976 h 2547257"/>
              <a:gd name="connsiteX16" fmla="*/ 2998561 w 5850587"/>
              <a:gd name="connsiteY16" fmla="*/ 278310 h 2547257"/>
              <a:gd name="connsiteX17" fmla="*/ 3047180 w 5850587"/>
              <a:gd name="connsiteY17" fmla="*/ 196350 h 2547257"/>
              <a:gd name="connsiteX18" fmla="*/ 1896023 w 5850587"/>
              <a:gd name="connsiteY18" fmla="*/ 306142 h 2547257"/>
              <a:gd name="connsiteX19" fmla="*/ 2072082 w 5850587"/>
              <a:gd name="connsiteY19" fmla="*/ 385626 h 2547257"/>
              <a:gd name="connsiteX20" fmla="*/ 558920 w 5850587"/>
              <a:gd name="connsiteY20" fmla="*/ 930986 h 2547257"/>
              <a:gd name="connsiteX21" fmla="*/ 528177 w 5850587"/>
              <a:gd name="connsiteY21" fmla="*/ 847316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850587" h="2547257" fill="none" extrusionOk="0">
                <a:moveTo>
                  <a:pt x="528177" y="847316"/>
                </a:moveTo>
                <a:cubicBezTo>
                  <a:pt x="386216" y="702150"/>
                  <a:pt x="490088" y="523922"/>
                  <a:pt x="761524" y="407265"/>
                </a:cubicBezTo>
                <a:cubicBezTo>
                  <a:pt x="1093750" y="57282"/>
                  <a:pt x="1731602" y="127102"/>
                  <a:pt x="1896700" y="306731"/>
                </a:cubicBezTo>
                <a:cubicBezTo>
                  <a:pt x="2267086" y="166544"/>
                  <a:pt x="2548619" y="222828"/>
                  <a:pt x="3041221" y="202365"/>
                </a:cubicBezTo>
                <a:cubicBezTo>
                  <a:pt x="3031690" y="103328"/>
                  <a:pt x="3287562" y="91483"/>
                  <a:pt x="3487193" y="11792"/>
                </a:cubicBezTo>
                <a:cubicBezTo>
                  <a:pt x="3630112" y="58293"/>
                  <a:pt x="3967749" y="41416"/>
                  <a:pt x="4040290" y="146289"/>
                </a:cubicBezTo>
                <a:cubicBezTo>
                  <a:pt x="4336143" y="93614"/>
                  <a:pt x="4489999" y="-122753"/>
                  <a:pt x="4802763" y="40685"/>
                </a:cubicBezTo>
                <a:cubicBezTo>
                  <a:pt x="4956602" y="113801"/>
                  <a:pt x="5147751" y="136628"/>
                  <a:pt x="5189416" y="328784"/>
                </a:cubicBezTo>
                <a:cubicBezTo>
                  <a:pt x="5482830" y="435450"/>
                  <a:pt x="5669855" y="503425"/>
                  <a:pt x="5685632" y="608393"/>
                </a:cubicBezTo>
                <a:cubicBezTo>
                  <a:pt x="5776382" y="655066"/>
                  <a:pt x="5683120" y="811728"/>
                  <a:pt x="5663422" y="911587"/>
                </a:cubicBezTo>
                <a:cubicBezTo>
                  <a:pt x="5758334" y="1015832"/>
                  <a:pt x="5974562" y="1226386"/>
                  <a:pt x="5825667" y="1375164"/>
                </a:cubicBezTo>
                <a:cubicBezTo>
                  <a:pt x="5695428" y="1481397"/>
                  <a:pt x="5519942" y="1625926"/>
                  <a:pt x="5065633" y="1780956"/>
                </a:cubicBezTo>
                <a:cubicBezTo>
                  <a:pt x="5121547" y="1976690"/>
                  <a:pt x="4994703" y="2080315"/>
                  <a:pt x="4793553" y="2128669"/>
                </a:cubicBezTo>
                <a:cubicBezTo>
                  <a:pt x="4636002" y="2101059"/>
                  <a:pt x="4311931" y="2422296"/>
                  <a:pt x="3867210" y="2170769"/>
                </a:cubicBezTo>
                <a:cubicBezTo>
                  <a:pt x="3724148" y="2330146"/>
                  <a:pt x="3651571" y="2441349"/>
                  <a:pt x="3205227" y="2541713"/>
                </a:cubicBezTo>
                <a:cubicBezTo>
                  <a:pt x="2883166" y="2508740"/>
                  <a:pt x="2436542" y="2395483"/>
                  <a:pt x="2231890" y="2315290"/>
                </a:cubicBezTo>
                <a:cubicBezTo>
                  <a:pt x="1955629" y="2261292"/>
                  <a:pt x="1243970" y="2733730"/>
                  <a:pt x="786037" y="2091580"/>
                </a:cubicBezTo>
                <a:cubicBezTo>
                  <a:pt x="409277" y="2114054"/>
                  <a:pt x="314836" y="2071850"/>
                  <a:pt x="150327" y="1842633"/>
                </a:cubicBezTo>
                <a:cubicBezTo>
                  <a:pt x="58364" y="1768209"/>
                  <a:pt x="97273" y="1597000"/>
                  <a:pt x="286164" y="1506596"/>
                </a:cubicBezTo>
                <a:cubicBezTo>
                  <a:pt x="49737" y="1456156"/>
                  <a:pt x="1180" y="1365839"/>
                  <a:pt x="-678" y="1161831"/>
                </a:cubicBezTo>
                <a:cubicBezTo>
                  <a:pt x="-6081" y="1085261"/>
                  <a:pt x="348614" y="1015623"/>
                  <a:pt x="523167" y="855394"/>
                </a:cubicBezTo>
                <a:cubicBezTo>
                  <a:pt x="524764" y="854141"/>
                  <a:pt x="527311" y="848773"/>
                  <a:pt x="528177" y="847316"/>
                </a:cubicBezTo>
                <a:close/>
              </a:path>
              <a:path w="5850587" h="2547257" fill="none" extrusionOk="0">
                <a:moveTo>
                  <a:pt x="7247953" y="849102"/>
                </a:moveTo>
                <a:cubicBezTo>
                  <a:pt x="7227666" y="883714"/>
                  <a:pt x="7235669" y="920731"/>
                  <a:pt x="7176213" y="919860"/>
                </a:cubicBezTo>
                <a:cubicBezTo>
                  <a:pt x="7127001" y="893985"/>
                  <a:pt x="7073580" y="892237"/>
                  <a:pt x="7104473" y="849102"/>
                </a:cubicBezTo>
                <a:cubicBezTo>
                  <a:pt x="7094273" y="785349"/>
                  <a:pt x="7147117" y="758746"/>
                  <a:pt x="7176213" y="778345"/>
                </a:cubicBezTo>
                <a:cubicBezTo>
                  <a:pt x="7200688" y="770030"/>
                  <a:pt x="7258847" y="812964"/>
                  <a:pt x="7247953" y="849102"/>
                </a:cubicBezTo>
                <a:close/>
              </a:path>
              <a:path w="5850587" h="2547257" fill="none" extrusionOk="0">
                <a:moveTo>
                  <a:pt x="6900718" y="890943"/>
                </a:moveTo>
                <a:cubicBezTo>
                  <a:pt x="6877709" y="1000949"/>
                  <a:pt x="6850419" y="1011794"/>
                  <a:pt x="6757239" y="1032457"/>
                </a:cubicBezTo>
                <a:cubicBezTo>
                  <a:pt x="6714101" y="1042421"/>
                  <a:pt x="6566268" y="989415"/>
                  <a:pt x="6613760" y="890943"/>
                </a:cubicBezTo>
                <a:cubicBezTo>
                  <a:pt x="6629738" y="824099"/>
                  <a:pt x="6666856" y="698879"/>
                  <a:pt x="6757239" y="749429"/>
                </a:cubicBezTo>
                <a:cubicBezTo>
                  <a:pt x="6812279" y="698868"/>
                  <a:pt x="6864961" y="809230"/>
                  <a:pt x="6900718" y="890943"/>
                </a:cubicBezTo>
                <a:close/>
              </a:path>
              <a:path w="5850587" h="2547257" fill="none" extrusionOk="0">
                <a:moveTo>
                  <a:pt x="6410735" y="947041"/>
                </a:moveTo>
                <a:cubicBezTo>
                  <a:pt x="6442184" y="1000661"/>
                  <a:pt x="6393990" y="1150240"/>
                  <a:pt x="6195516" y="1159313"/>
                </a:cubicBezTo>
                <a:cubicBezTo>
                  <a:pt x="6069987" y="1107061"/>
                  <a:pt x="5987555" y="1111052"/>
                  <a:pt x="5980297" y="947041"/>
                </a:cubicBezTo>
                <a:cubicBezTo>
                  <a:pt x="5990874" y="769288"/>
                  <a:pt x="6097902" y="767001"/>
                  <a:pt x="6195516" y="734770"/>
                </a:cubicBezTo>
                <a:cubicBezTo>
                  <a:pt x="6260365" y="759254"/>
                  <a:pt x="6376338" y="771053"/>
                  <a:pt x="6410735" y="947041"/>
                </a:cubicBezTo>
                <a:close/>
              </a:path>
              <a:path w="5850587" h="2547257" fill="none" extrusionOk="0">
                <a:moveTo>
                  <a:pt x="635574" y="1543507"/>
                </a:moveTo>
                <a:cubicBezTo>
                  <a:pt x="480049" y="1573236"/>
                  <a:pt x="360124" y="1503858"/>
                  <a:pt x="292529" y="1496513"/>
                </a:cubicBezTo>
                <a:moveTo>
                  <a:pt x="938260" y="2057794"/>
                </a:moveTo>
                <a:cubicBezTo>
                  <a:pt x="871842" y="2069182"/>
                  <a:pt x="856289" y="2075608"/>
                  <a:pt x="788204" y="2080259"/>
                </a:cubicBezTo>
                <a:moveTo>
                  <a:pt x="2231619" y="2304913"/>
                </a:moveTo>
                <a:cubicBezTo>
                  <a:pt x="2226516" y="2270234"/>
                  <a:pt x="2149993" y="2260905"/>
                  <a:pt x="2141152" y="2202315"/>
                </a:cubicBezTo>
                <a:moveTo>
                  <a:pt x="3904047" y="2049067"/>
                </a:moveTo>
                <a:cubicBezTo>
                  <a:pt x="3904596" y="2082418"/>
                  <a:pt x="3917021" y="2129569"/>
                  <a:pt x="3867888" y="2161629"/>
                </a:cubicBezTo>
                <a:moveTo>
                  <a:pt x="4622099" y="1353465"/>
                </a:moveTo>
                <a:cubicBezTo>
                  <a:pt x="4788900" y="1466727"/>
                  <a:pt x="5115462" y="1555539"/>
                  <a:pt x="5062382" y="1774234"/>
                </a:cubicBezTo>
                <a:moveTo>
                  <a:pt x="5660713" y="905336"/>
                </a:moveTo>
                <a:cubicBezTo>
                  <a:pt x="5644947" y="967670"/>
                  <a:pt x="5499050" y="1024977"/>
                  <a:pt x="5464610" y="1063125"/>
                </a:cubicBezTo>
                <a:moveTo>
                  <a:pt x="5190229" y="319939"/>
                </a:moveTo>
                <a:cubicBezTo>
                  <a:pt x="5200211" y="337166"/>
                  <a:pt x="5188808" y="372749"/>
                  <a:pt x="5200521" y="394470"/>
                </a:cubicBezTo>
                <a:moveTo>
                  <a:pt x="3938040" y="233026"/>
                </a:moveTo>
                <a:cubicBezTo>
                  <a:pt x="3933880" y="186624"/>
                  <a:pt x="4010312" y="186237"/>
                  <a:pt x="4038530" y="137976"/>
                </a:cubicBezTo>
                <a:moveTo>
                  <a:pt x="2998561" y="278310"/>
                </a:moveTo>
                <a:cubicBezTo>
                  <a:pt x="3003024" y="246754"/>
                  <a:pt x="3023013" y="205253"/>
                  <a:pt x="3047180" y="196350"/>
                </a:cubicBezTo>
                <a:moveTo>
                  <a:pt x="1896023" y="306142"/>
                </a:moveTo>
                <a:cubicBezTo>
                  <a:pt x="1972893" y="341759"/>
                  <a:pt x="1999641" y="379057"/>
                  <a:pt x="2072082" y="385626"/>
                </a:cubicBezTo>
                <a:moveTo>
                  <a:pt x="558920" y="930986"/>
                </a:moveTo>
                <a:cubicBezTo>
                  <a:pt x="534622" y="900042"/>
                  <a:pt x="540264" y="884130"/>
                  <a:pt x="528177" y="847316"/>
                </a:cubicBezTo>
              </a:path>
              <a:path w="5850587" h="2547257" stroke="0" extrusionOk="0">
                <a:moveTo>
                  <a:pt x="528177" y="847316"/>
                </a:moveTo>
                <a:cubicBezTo>
                  <a:pt x="483551" y="583337"/>
                  <a:pt x="541701" y="546677"/>
                  <a:pt x="761524" y="407265"/>
                </a:cubicBezTo>
                <a:cubicBezTo>
                  <a:pt x="1011430" y="360311"/>
                  <a:pt x="1659200" y="314241"/>
                  <a:pt x="1896700" y="306731"/>
                </a:cubicBezTo>
                <a:cubicBezTo>
                  <a:pt x="2245584" y="67853"/>
                  <a:pt x="2677480" y="68928"/>
                  <a:pt x="3041221" y="202365"/>
                </a:cubicBezTo>
                <a:cubicBezTo>
                  <a:pt x="3127323" y="186030"/>
                  <a:pt x="3267343" y="21790"/>
                  <a:pt x="3487193" y="11792"/>
                </a:cubicBezTo>
                <a:cubicBezTo>
                  <a:pt x="3605813" y="-43892"/>
                  <a:pt x="3953026" y="49943"/>
                  <a:pt x="4040290" y="146289"/>
                </a:cubicBezTo>
                <a:cubicBezTo>
                  <a:pt x="4126291" y="-160262"/>
                  <a:pt x="4435014" y="-64399"/>
                  <a:pt x="4802763" y="40685"/>
                </a:cubicBezTo>
                <a:cubicBezTo>
                  <a:pt x="5003379" y="29748"/>
                  <a:pt x="5069493" y="253700"/>
                  <a:pt x="5189416" y="328784"/>
                </a:cubicBezTo>
                <a:cubicBezTo>
                  <a:pt x="5466695" y="338507"/>
                  <a:pt x="5612337" y="434048"/>
                  <a:pt x="5685632" y="608393"/>
                </a:cubicBezTo>
                <a:cubicBezTo>
                  <a:pt x="5730568" y="728371"/>
                  <a:pt x="5702355" y="847508"/>
                  <a:pt x="5663422" y="911587"/>
                </a:cubicBezTo>
                <a:cubicBezTo>
                  <a:pt x="5912292" y="1077100"/>
                  <a:pt x="5850149" y="1173516"/>
                  <a:pt x="5825667" y="1375164"/>
                </a:cubicBezTo>
                <a:cubicBezTo>
                  <a:pt x="5708652" y="1494918"/>
                  <a:pt x="5448381" y="1777228"/>
                  <a:pt x="5065633" y="1780956"/>
                </a:cubicBezTo>
                <a:cubicBezTo>
                  <a:pt x="5039954" y="1875224"/>
                  <a:pt x="4997164" y="1995364"/>
                  <a:pt x="4793553" y="2128669"/>
                </a:cubicBezTo>
                <a:cubicBezTo>
                  <a:pt x="4616386" y="2299910"/>
                  <a:pt x="4046755" y="2288850"/>
                  <a:pt x="3867210" y="2170769"/>
                </a:cubicBezTo>
                <a:cubicBezTo>
                  <a:pt x="3734517" y="2278051"/>
                  <a:pt x="3464191" y="2492170"/>
                  <a:pt x="3205227" y="2541713"/>
                </a:cubicBezTo>
                <a:cubicBezTo>
                  <a:pt x="2959797" y="2682642"/>
                  <a:pt x="2585395" y="2399194"/>
                  <a:pt x="2231890" y="2315290"/>
                </a:cubicBezTo>
                <a:cubicBezTo>
                  <a:pt x="1708847" y="2343743"/>
                  <a:pt x="1083690" y="2302662"/>
                  <a:pt x="786037" y="2091580"/>
                </a:cubicBezTo>
                <a:cubicBezTo>
                  <a:pt x="501919" y="2096285"/>
                  <a:pt x="221556" y="1949801"/>
                  <a:pt x="150327" y="1842633"/>
                </a:cubicBezTo>
                <a:cubicBezTo>
                  <a:pt x="79581" y="1711183"/>
                  <a:pt x="147362" y="1601744"/>
                  <a:pt x="286164" y="1506596"/>
                </a:cubicBezTo>
                <a:cubicBezTo>
                  <a:pt x="101276" y="1367847"/>
                  <a:pt x="28495" y="1336036"/>
                  <a:pt x="-678" y="1161831"/>
                </a:cubicBezTo>
                <a:cubicBezTo>
                  <a:pt x="-55674" y="836259"/>
                  <a:pt x="330620" y="834150"/>
                  <a:pt x="523167" y="855394"/>
                </a:cubicBezTo>
                <a:cubicBezTo>
                  <a:pt x="525709" y="853034"/>
                  <a:pt x="526478" y="849347"/>
                  <a:pt x="528177" y="847316"/>
                </a:cubicBezTo>
                <a:close/>
              </a:path>
              <a:path w="5850587" h="2547257" stroke="0" extrusionOk="0">
                <a:moveTo>
                  <a:pt x="7247953" y="849102"/>
                </a:moveTo>
                <a:cubicBezTo>
                  <a:pt x="7233672" y="876198"/>
                  <a:pt x="7212342" y="919032"/>
                  <a:pt x="7176213" y="919860"/>
                </a:cubicBezTo>
                <a:cubicBezTo>
                  <a:pt x="7133636" y="906355"/>
                  <a:pt x="7113111" y="879133"/>
                  <a:pt x="7104473" y="849102"/>
                </a:cubicBezTo>
                <a:cubicBezTo>
                  <a:pt x="7095771" y="826334"/>
                  <a:pt x="7120643" y="772832"/>
                  <a:pt x="7176213" y="778345"/>
                </a:cubicBezTo>
                <a:cubicBezTo>
                  <a:pt x="7209864" y="775188"/>
                  <a:pt x="7243874" y="814373"/>
                  <a:pt x="7247953" y="849102"/>
                </a:cubicBezTo>
                <a:close/>
              </a:path>
              <a:path w="5850587" h="2547257" stroke="0" extrusionOk="0">
                <a:moveTo>
                  <a:pt x="6900718" y="890943"/>
                </a:moveTo>
                <a:cubicBezTo>
                  <a:pt x="6877121" y="981420"/>
                  <a:pt x="6845120" y="1063824"/>
                  <a:pt x="6757239" y="1032457"/>
                </a:cubicBezTo>
                <a:cubicBezTo>
                  <a:pt x="6676297" y="1043761"/>
                  <a:pt x="6610040" y="964428"/>
                  <a:pt x="6613760" y="890943"/>
                </a:cubicBezTo>
                <a:cubicBezTo>
                  <a:pt x="6600452" y="803909"/>
                  <a:pt x="6663398" y="709300"/>
                  <a:pt x="6757239" y="749429"/>
                </a:cubicBezTo>
                <a:cubicBezTo>
                  <a:pt x="6846716" y="746496"/>
                  <a:pt x="6909143" y="820254"/>
                  <a:pt x="6900718" y="890943"/>
                </a:cubicBezTo>
                <a:close/>
              </a:path>
              <a:path w="5850587" h="2547257" stroke="0" extrusionOk="0">
                <a:moveTo>
                  <a:pt x="6410735" y="947041"/>
                </a:moveTo>
                <a:cubicBezTo>
                  <a:pt x="6439544" y="1092295"/>
                  <a:pt x="6299569" y="1165293"/>
                  <a:pt x="6195516" y="1159313"/>
                </a:cubicBezTo>
                <a:cubicBezTo>
                  <a:pt x="6041740" y="1138558"/>
                  <a:pt x="5967059" y="1027272"/>
                  <a:pt x="5980297" y="947041"/>
                </a:cubicBezTo>
                <a:cubicBezTo>
                  <a:pt x="5996036" y="824249"/>
                  <a:pt x="6114034" y="784552"/>
                  <a:pt x="6195516" y="734770"/>
                </a:cubicBezTo>
                <a:cubicBezTo>
                  <a:pt x="6236934" y="709230"/>
                  <a:pt x="6374800" y="823384"/>
                  <a:pt x="6410735" y="947041"/>
                </a:cubicBezTo>
                <a:close/>
              </a:path>
              <a:path w="5850587" h="2547257" fill="none" stroke="0" extrusionOk="0">
                <a:moveTo>
                  <a:pt x="635574" y="1543507"/>
                </a:moveTo>
                <a:cubicBezTo>
                  <a:pt x="542052" y="1551437"/>
                  <a:pt x="407854" y="1494311"/>
                  <a:pt x="292529" y="1496513"/>
                </a:cubicBezTo>
                <a:moveTo>
                  <a:pt x="938260" y="2057794"/>
                </a:moveTo>
                <a:cubicBezTo>
                  <a:pt x="887118" y="2089766"/>
                  <a:pt x="835034" y="2058297"/>
                  <a:pt x="788204" y="2080259"/>
                </a:cubicBezTo>
                <a:moveTo>
                  <a:pt x="2231619" y="2304913"/>
                </a:moveTo>
                <a:cubicBezTo>
                  <a:pt x="2191697" y="2293083"/>
                  <a:pt x="2171312" y="2242813"/>
                  <a:pt x="2141152" y="2202315"/>
                </a:cubicBezTo>
                <a:moveTo>
                  <a:pt x="3904047" y="2049067"/>
                </a:moveTo>
                <a:cubicBezTo>
                  <a:pt x="3902850" y="2092808"/>
                  <a:pt x="3866739" y="2132092"/>
                  <a:pt x="3867888" y="2161629"/>
                </a:cubicBezTo>
                <a:moveTo>
                  <a:pt x="4622099" y="1353465"/>
                </a:moveTo>
                <a:cubicBezTo>
                  <a:pt x="4866252" y="1500075"/>
                  <a:pt x="5089313" y="1521762"/>
                  <a:pt x="5062382" y="1774234"/>
                </a:cubicBezTo>
                <a:moveTo>
                  <a:pt x="5660713" y="905336"/>
                </a:moveTo>
                <a:cubicBezTo>
                  <a:pt x="5660979" y="945017"/>
                  <a:pt x="5541873" y="1006142"/>
                  <a:pt x="5464610" y="1063125"/>
                </a:cubicBezTo>
                <a:moveTo>
                  <a:pt x="5190229" y="319939"/>
                </a:moveTo>
                <a:cubicBezTo>
                  <a:pt x="5212241" y="346968"/>
                  <a:pt x="5190830" y="370460"/>
                  <a:pt x="5200521" y="394470"/>
                </a:cubicBezTo>
                <a:moveTo>
                  <a:pt x="3938040" y="233026"/>
                </a:moveTo>
                <a:cubicBezTo>
                  <a:pt x="3947897" y="192024"/>
                  <a:pt x="3985054" y="173905"/>
                  <a:pt x="4038530" y="137976"/>
                </a:cubicBezTo>
                <a:moveTo>
                  <a:pt x="2998561" y="278310"/>
                </a:moveTo>
                <a:cubicBezTo>
                  <a:pt x="2991821" y="237718"/>
                  <a:pt x="3032127" y="210424"/>
                  <a:pt x="3047180" y="196350"/>
                </a:cubicBezTo>
                <a:moveTo>
                  <a:pt x="1896023" y="306142"/>
                </a:moveTo>
                <a:cubicBezTo>
                  <a:pt x="1957168" y="325069"/>
                  <a:pt x="1993040" y="360719"/>
                  <a:pt x="2072082" y="385626"/>
                </a:cubicBezTo>
                <a:moveTo>
                  <a:pt x="558920" y="930986"/>
                </a:moveTo>
                <a:cubicBezTo>
                  <a:pt x="534201" y="897150"/>
                  <a:pt x="530077" y="886799"/>
                  <a:pt x="528177" y="847316"/>
                </a:cubicBezTo>
              </a:path>
              <a:path w="5850587" h="2547257" fill="none" stroke="0" extrusionOk="0">
                <a:moveTo>
                  <a:pt x="528177" y="847316"/>
                </a:moveTo>
                <a:cubicBezTo>
                  <a:pt x="467354" y="616018"/>
                  <a:pt x="572736" y="511704"/>
                  <a:pt x="761524" y="407265"/>
                </a:cubicBezTo>
                <a:cubicBezTo>
                  <a:pt x="1070634" y="294615"/>
                  <a:pt x="1642813" y="145970"/>
                  <a:pt x="1896700" y="306731"/>
                </a:cubicBezTo>
                <a:cubicBezTo>
                  <a:pt x="2166398" y="161057"/>
                  <a:pt x="2758398" y="86833"/>
                  <a:pt x="3041221" y="202365"/>
                </a:cubicBezTo>
                <a:cubicBezTo>
                  <a:pt x="3112656" y="101893"/>
                  <a:pt x="3342779" y="-15456"/>
                  <a:pt x="3487193" y="11792"/>
                </a:cubicBezTo>
                <a:cubicBezTo>
                  <a:pt x="3647420" y="-14417"/>
                  <a:pt x="3947668" y="26553"/>
                  <a:pt x="4040290" y="146289"/>
                </a:cubicBezTo>
                <a:cubicBezTo>
                  <a:pt x="4227744" y="-14641"/>
                  <a:pt x="4493079" y="-66865"/>
                  <a:pt x="4802763" y="40685"/>
                </a:cubicBezTo>
                <a:cubicBezTo>
                  <a:pt x="4961564" y="102025"/>
                  <a:pt x="5152487" y="121054"/>
                  <a:pt x="5189416" y="328784"/>
                </a:cubicBezTo>
                <a:cubicBezTo>
                  <a:pt x="5459440" y="387139"/>
                  <a:pt x="5598413" y="447430"/>
                  <a:pt x="5685632" y="608393"/>
                </a:cubicBezTo>
                <a:cubicBezTo>
                  <a:pt x="5794887" y="679663"/>
                  <a:pt x="5710396" y="828411"/>
                  <a:pt x="5663422" y="911587"/>
                </a:cubicBezTo>
                <a:cubicBezTo>
                  <a:pt x="5805096" y="1016550"/>
                  <a:pt x="5939295" y="1192617"/>
                  <a:pt x="5825667" y="1375164"/>
                </a:cubicBezTo>
                <a:cubicBezTo>
                  <a:pt x="5721096" y="1633794"/>
                  <a:pt x="5515316" y="1754514"/>
                  <a:pt x="5065633" y="1780956"/>
                </a:cubicBezTo>
                <a:cubicBezTo>
                  <a:pt x="5067254" y="1886907"/>
                  <a:pt x="4988324" y="2015928"/>
                  <a:pt x="4793553" y="2128669"/>
                </a:cubicBezTo>
                <a:cubicBezTo>
                  <a:pt x="4605015" y="2149691"/>
                  <a:pt x="4157338" y="2316789"/>
                  <a:pt x="3867210" y="2170769"/>
                </a:cubicBezTo>
                <a:cubicBezTo>
                  <a:pt x="3737462" y="2327385"/>
                  <a:pt x="3580512" y="2453627"/>
                  <a:pt x="3205227" y="2541713"/>
                </a:cubicBezTo>
                <a:cubicBezTo>
                  <a:pt x="2902456" y="2616779"/>
                  <a:pt x="2406815" y="2397219"/>
                  <a:pt x="2231890" y="2315290"/>
                </a:cubicBezTo>
                <a:cubicBezTo>
                  <a:pt x="1724763" y="2465281"/>
                  <a:pt x="980972" y="2608849"/>
                  <a:pt x="786037" y="2091580"/>
                </a:cubicBezTo>
                <a:cubicBezTo>
                  <a:pt x="408253" y="2141330"/>
                  <a:pt x="269697" y="2019313"/>
                  <a:pt x="150327" y="1842633"/>
                </a:cubicBezTo>
                <a:cubicBezTo>
                  <a:pt x="124875" y="1735196"/>
                  <a:pt x="107017" y="1628934"/>
                  <a:pt x="286164" y="1506596"/>
                </a:cubicBezTo>
                <a:cubicBezTo>
                  <a:pt x="34214" y="1416258"/>
                  <a:pt x="-5616" y="1333906"/>
                  <a:pt x="-678" y="1161831"/>
                </a:cubicBezTo>
                <a:cubicBezTo>
                  <a:pt x="-29447" y="981705"/>
                  <a:pt x="312851" y="955506"/>
                  <a:pt x="523167" y="855394"/>
                </a:cubicBezTo>
                <a:cubicBezTo>
                  <a:pt x="524695" y="853055"/>
                  <a:pt x="527005" y="849578"/>
                  <a:pt x="528177" y="847316"/>
                </a:cubicBezTo>
                <a:close/>
              </a:path>
              <a:path w="5850587" h="2547257" fill="none" stroke="0" extrusionOk="0">
                <a:moveTo>
                  <a:pt x="7247953" y="849102"/>
                </a:moveTo>
                <a:cubicBezTo>
                  <a:pt x="7232914" y="883324"/>
                  <a:pt x="7211815" y="921368"/>
                  <a:pt x="7176213" y="919860"/>
                </a:cubicBezTo>
                <a:cubicBezTo>
                  <a:pt x="7132976" y="899925"/>
                  <a:pt x="7104261" y="894232"/>
                  <a:pt x="7104473" y="849102"/>
                </a:cubicBezTo>
                <a:cubicBezTo>
                  <a:pt x="7103435" y="810771"/>
                  <a:pt x="7126642" y="762592"/>
                  <a:pt x="7176213" y="778345"/>
                </a:cubicBezTo>
                <a:cubicBezTo>
                  <a:pt x="7216932" y="776504"/>
                  <a:pt x="7264396" y="810455"/>
                  <a:pt x="7247953" y="849102"/>
                </a:cubicBezTo>
                <a:close/>
              </a:path>
              <a:path w="5850587" h="2547257" fill="none" stroke="0" extrusionOk="0">
                <a:moveTo>
                  <a:pt x="6900718" y="890943"/>
                </a:moveTo>
                <a:cubicBezTo>
                  <a:pt x="6891444" y="981590"/>
                  <a:pt x="6824156" y="1049623"/>
                  <a:pt x="6757239" y="1032457"/>
                </a:cubicBezTo>
                <a:cubicBezTo>
                  <a:pt x="6697321" y="1023739"/>
                  <a:pt x="6619101" y="978037"/>
                  <a:pt x="6613760" y="890943"/>
                </a:cubicBezTo>
                <a:cubicBezTo>
                  <a:pt x="6606211" y="836250"/>
                  <a:pt x="6677068" y="736478"/>
                  <a:pt x="6757239" y="749429"/>
                </a:cubicBezTo>
                <a:cubicBezTo>
                  <a:pt x="6830367" y="740988"/>
                  <a:pt x="6872659" y="817629"/>
                  <a:pt x="6900718" y="890943"/>
                </a:cubicBezTo>
                <a:close/>
              </a:path>
              <a:path w="5850587" h="2547257" fill="none" stroke="0" extrusionOk="0">
                <a:moveTo>
                  <a:pt x="6410735" y="947041"/>
                </a:moveTo>
                <a:cubicBezTo>
                  <a:pt x="6426424" y="1038333"/>
                  <a:pt x="6318064" y="1186020"/>
                  <a:pt x="6195516" y="1159313"/>
                </a:cubicBezTo>
                <a:cubicBezTo>
                  <a:pt x="6104566" y="1110463"/>
                  <a:pt x="5940451" y="1069940"/>
                  <a:pt x="5980297" y="947041"/>
                </a:cubicBezTo>
                <a:cubicBezTo>
                  <a:pt x="6013366" y="821434"/>
                  <a:pt x="6087313" y="757665"/>
                  <a:pt x="6195516" y="734770"/>
                </a:cubicBezTo>
                <a:cubicBezTo>
                  <a:pt x="6274075" y="710665"/>
                  <a:pt x="6408888" y="751801"/>
                  <a:pt x="6410735" y="947041"/>
                </a:cubicBezTo>
                <a:close/>
              </a:path>
              <a:path w="5850587" h="2547257" fill="none" stroke="0" extrusionOk="0">
                <a:moveTo>
                  <a:pt x="635574" y="1543507"/>
                </a:moveTo>
                <a:cubicBezTo>
                  <a:pt x="485278" y="1589908"/>
                  <a:pt x="395545" y="1475927"/>
                  <a:pt x="292529" y="1496513"/>
                </a:cubicBezTo>
                <a:moveTo>
                  <a:pt x="938260" y="2057794"/>
                </a:moveTo>
                <a:cubicBezTo>
                  <a:pt x="880969" y="2067402"/>
                  <a:pt x="855654" y="2078868"/>
                  <a:pt x="788204" y="2080259"/>
                </a:cubicBezTo>
                <a:moveTo>
                  <a:pt x="2231619" y="2304913"/>
                </a:moveTo>
                <a:cubicBezTo>
                  <a:pt x="2198811" y="2280927"/>
                  <a:pt x="2149676" y="2228329"/>
                  <a:pt x="2141152" y="2202315"/>
                </a:cubicBezTo>
                <a:moveTo>
                  <a:pt x="3904047" y="2049067"/>
                </a:moveTo>
                <a:cubicBezTo>
                  <a:pt x="3900746" y="2095077"/>
                  <a:pt x="3886014" y="2133403"/>
                  <a:pt x="3867888" y="2161629"/>
                </a:cubicBezTo>
                <a:moveTo>
                  <a:pt x="4622099" y="1353465"/>
                </a:moveTo>
                <a:cubicBezTo>
                  <a:pt x="4887598" y="1377518"/>
                  <a:pt x="5045794" y="1583224"/>
                  <a:pt x="5062382" y="1774234"/>
                </a:cubicBezTo>
                <a:moveTo>
                  <a:pt x="5660713" y="905336"/>
                </a:moveTo>
                <a:cubicBezTo>
                  <a:pt x="5633038" y="943276"/>
                  <a:pt x="5530693" y="1016446"/>
                  <a:pt x="5464610" y="1063125"/>
                </a:cubicBezTo>
                <a:moveTo>
                  <a:pt x="5190229" y="319939"/>
                </a:moveTo>
                <a:cubicBezTo>
                  <a:pt x="5199376" y="338475"/>
                  <a:pt x="5191635" y="379035"/>
                  <a:pt x="5200521" y="394470"/>
                </a:cubicBezTo>
                <a:moveTo>
                  <a:pt x="3938040" y="233026"/>
                </a:moveTo>
                <a:cubicBezTo>
                  <a:pt x="3952093" y="185027"/>
                  <a:pt x="3989890" y="169212"/>
                  <a:pt x="4038530" y="137976"/>
                </a:cubicBezTo>
                <a:moveTo>
                  <a:pt x="2998561" y="278310"/>
                </a:moveTo>
                <a:cubicBezTo>
                  <a:pt x="3003120" y="252218"/>
                  <a:pt x="3025880" y="204409"/>
                  <a:pt x="3047180" y="196350"/>
                </a:cubicBezTo>
                <a:moveTo>
                  <a:pt x="1896023" y="306142"/>
                </a:moveTo>
                <a:cubicBezTo>
                  <a:pt x="1984724" y="338177"/>
                  <a:pt x="2005254" y="369431"/>
                  <a:pt x="2072082" y="385626"/>
                </a:cubicBezTo>
                <a:moveTo>
                  <a:pt x="558920" y="930986"/>
                </a:moveTo>
                <a:cubicBezTo>
                  <a:pt x="536969" y="902235"/>
                  <a:pt x="532596" y="881286"/>
                  <a:pt x="528177" y="847316"/>
                </a:cubicBezTo>
              </a:path>
              <a:path w="5850587" h="2547257" fill="none" stroke="0" extrusionOk="0">
                <a:moveTo>
                  <a:pt x="528177" y="847316"/>
                </a:moveTo>
                <a:cubicBezTo>
                  <a:pt x="413710" y="679231"/>
                  <a:pt x="548146" y="486524"/>
                  <a:pt x="761524" y="407265"/>
                </a:cubicBezTo>
                <a:cubicBezTo>
                  <a:pt x="1094918" y="150471"/>
                  <a:pt x="1664634" y="153508"/>
                  <a:pt x="1896700" y="306731"/>
                </a:cubicBezTo>
                <a:cubicBezTo>
                  <a:pt x="2191797" y="168515"/>
                  <a:pt x="2655862" y="135851"/>
                  <a:pt x="3041221" y="202365"/>
                </a:cubicBezTo>
                <a:cubicBezTo>
                  <a:pt x="3012870" y="106850"/>
                  <a:pt x="3330384" y="32549"/>
                  <a:pt x="3487193" y="11792"/>
                </a:cubicBezTo>
                <a:cubicBezTo>
                  <a:pt x="3654747" y="26813"/>
                  <a:pt x="3959240" y="23565"/>
                  <a:pt x="4040290" y="146289"/>
                </a:cubicBezTo>
                <a:cubicBezTo>
                  <a:pt x="4259918" y="25196"/>
                  <a:pt x="4493429" y="-131933"/>
                  <a:pt x="4802763" y="40685"/>
                </a:cubicBezTo>
                <a:cubicBezTo>
                  <a:pt x="5002808" y="63099"/>
                  <a:pt x="5118868" y="129777"/>
                  <a:pt x="5189416" y="328784"/>
                </a:cubicBezTo>
                <a:cubicBezTo>
                  <a:pt x="5477241" y="406932"/>
                  <a:pt x="5651920" y="493589"/>
                  <a:pt x="5685632" y="608393"/>
                </a:cubicBezTo>
                <a:cubicBezTo>
                  <a:pt x="5791656" y="671179"/>
                  <a:pt x="5681818" y="837436"/>
                  <a:pt x="5663422" y="911587"/>
                </a:cubicBezTo>
                <a:cubicBezTo>
                  <a:pt x="5834999" y="1070849"/>
                  <a:pt x="5947298" y="1180930"/>
                  <a:pt x="5825667" y="1375164"/>
                </a:cubicBezTo>
                <a:cubicBezTo>
                  <a:pt x="5723419" y="1537437"/>
                  <a:pt x="5527740" y="1659274"/>
                  <a:pt x="5065633" y="1780956"/>
                </a:cubicBezTo>
                <a:cubicBezTo>
                  <a:pt x="5119856" y="1922522"/>
                  <a:pt x="4991300" y="2059385"/>
                  <a:pt x="4793553" y="2128669"/>
                </a:cubicBezTo>
                <a:cubicBezTo>
                  <a:pt x="4614328" y="2115627"/>
                  <a:pt x="4213604" y="2354771"/>
                  <a:pt x="3867210" y="2170769"/>
                </a:cubicBezTo>
                <a:cubicBezTo>
                  <a:pt x="3744686" y="2331023"/>
                  <a:pt x="3603345" y="2455578"/>
                  <a:pt x="3205227" y="2541713"/>
                </a:cubicBezTo>
                <a:cubicBezTo>
                  <a:pt x="2876756" y="2565498"/>
                  <a:pt x="2434386" y="2409046"/>
                  <a:pt x="2231890" y="2315290"/>
                </a:cubicBezTo>
                <a:cubicBezTo>
                  <a:pt x="1640856" y="2420500"/>
                  <a:pt x="1146159" y="2683700"/>
                  <a:pt x="786037" y="2091580"/>
                </a:cubicBezTo>
                <a:cubicBezTo>
                  <a:pt x="441247" y="2114086"/>
                  <a:pt x="297669" y="2038693"/>
                  <a:pt x="150327" y="1842633"/>
                </a:cubicBezTo>
                <a:cubicBezTo>
                  <a:pt x="123172" y="1723110"/>
                  <a:pt x="93022" y="1633320"/>
                  <a:pt x="286164" y="1506596"/>
                </a:cubicBezTo>
                <a:cubicBezTo>
                  <a:pt x="46933" y="1437743"/>
                  <a:pt x="18902" y="1356136"/>
                  <a:pt x="-678" y="1161831"/>
                </a:cubicBezTo>
                <a:cubicBezTo>
                  <a:pt x="-20634" y="1024865"/>
                  <a:pt x="379963" y="966137"/>
                  <a:pt x="523167" y="855394"/>
                </a:cubicBezTo>
                <a:cubicBezTo>
                  <a:pt x="524770" y="853924"/>
                  <a:pt x="527727" y="849100"/>
                  <a:pt x="528177" y="847316"/>
                </a:cubicBezTo>
                <a:close/>
              </a:path>
              <a:path w="5850587" h="2547257" fill="none" stroke="0" extrusionOk="0">
                <a:moveTo>
                  <a:pt x="7247953" y="849102"/>
                </a:moveTo>
                <a:cubicBezTo>
                  <a:pt x="7220192" y="885976"/>
                  <a:pt x="7230773" y="926307"/>
                  <a:pt x="7176213" y="919860"/>
                </a:cubicBezTo>
                <a:cubicBezTo>
                  <a:pt x="7123028" y="894867"/>
                  <a:pt x="7094874" y="889417"/>
                  <a:pt x="7104473" y="849102"/>
                </a:cubicBezTo>
                <a:cubicBezTo>
                  <a:pt x="7089597" y="796708"/>
                  <a:pt x="7134385" y="761730"/>
                  <a:pt x="7176213" y="778345"/>
                </a:cubicBezTo>
                <a:cubicBezTo>
                  <a:pt x="7211589" y="779732"/>
                  <a:pt x="7258725" y="812798"/>
                  <a:pt x="7247953" y="849102"/>
                </a:cubicBezTo>
                <a:close/>
              </a:path>
              <a:path w="5850587" h="2547257" fill="none" stroke="0" extrusionOk="0">
                <a:moveTo>
                  <a:pt x="6900718" y="890943"/>
                </a:moveTo>
                <a:cubicBezTo>
                  <a:pt x="6877566" y="997012"/>
                  <a:pt x="6840954" y="1028622"/>
                  <a:pt x="6757239" y="1032457"/>
                </a:cubicBezTo>
                <a:cubicBezTo>
                  <a:pt x="6703493" y="1018884"/>
                  <a:pt x="6592516" y="956272"/>
                  <a:pt x="6613760" y="890943"/>
                </a:cubicBezTo>
                <a:cubicBezTo>
                  <a:pt x="6618792" y="830560"/>
                  <a:pt x="6655109" y="709759"/>
                  <a:pt x="6757239" y="749429"/>
                </a:cubicBezTo>
                <a:cubicBezTo>
                  <a:pt x="6831663" y="715247"/>
                  <a:pt x="6879457" y="814914"/>
                  <a:pt x="6900718" y="890943"/>
                </a:cubicBezTo>
                <a:close/>
              </a:path>
              <a:path w="5850587" h="2547257" fill="none" stroke="0" extrusionOk="0">
                <a:moveTo>
                  <a:pt x="6410735" y="947041"/>
                </a:moveTo>
                <a:cubicBezTo>
                  <a:pt x="6445395" y="1032283"/>
                  <a:pt x="6358846" y="1174120"/>
                  <a:pt x="6195516" y="1159313"/>
                </a:cubicBezTo>
                <a:cubicBezTo>
                  <a:pt x="6095099" y="1119187"/>
                  <a:pt x="5965146" y="1099858"/>
                  <a:pt x="5980297" y="947041"/>
                </a:cubicBezTo>
                <a:cubicBezTo>
                  <a:pt x="6006243" y="797223"/>
                  <a:pt x="6100603" y="772243"/>
                  <a:pt x="6195516" y="734770"/>
                </a:cubicBezTo>
                <a:cubicBezTo>
                  <a:pt x="6277606" y="748870"/>
                  <a:pt x="6376614" y="770613"/>
                  <a:pt x="6410735" y="947041"/>
                </a:cubicBezTo>
                <a:close/>
              </a:path>
              <a:path w="5850587" h="2547257" fill="none" stroke="0" extrusionOk="0">
                <a:moveTo>
                  <a:pt x="635574" y="1543507"/>
                </a:moveTo>
                <a:cubicBezTo>
                  <a:pt x="496330" y="1576379"/>
                  <a:pt x="373148" y="1499716"/>
                  <a:pt x="292529" y="1496513"/>
                </a:cubicBezTo>
                <a:moveTo>
                  <a:pt x="938260" y="2057794"/>
                </a:moveTo>
                <a:cubicBezTo>
                  <a:pt x="877002" y="2071342"/>
                  <a:pt x="853254" y="2074415"/>
                  <a:pt x="788204" y="2080259"/>
                </a:cubicBezTo>
                <a:moveTo>
                  <a:pt x="2231619" y="2304913"/>
                </a:moveTo>
                <a:cubicBezTo>
                  <a:pt x="2206072" y="2284363"/>
                  <a:pt x="2149033" y="2240736"/>
                  <a:pt x="2141152" y="2202315"/>
                </a:cubicBezTo>
                <a:moveTo>
                  <a:pt x="3904047" y="2049067"/>
                </a:moveTo>
                <a:cubicBezTo>
                  <a:pt x="3897240" y="2096261"/>
                  <a:pt x="3896013" y="2131916"/>
                  <a:pt x="3867888" y="2161629"/>
                </a:cubicBezTo>
                <a:moveTo>
                  <a:pt x="4622099" y="1353465"/>
                </a:moveTo>
                <a:cubicBezTo>
                  <a:pt x="4810558" y="1428835"/>
                  <a:pt x="5078856" y="1564705"/>
                  <a:pt x="5062382" y="1774234"/>
                </a:cubicBezTo>
                <a:moveTo>
                  <a:pt x="5660713" y="905336"/>
                </a:moveTo>
                <a:cubicBezTo>
                  <a:pt x="5634256" y="959959"/>
                  <a:pt x="5514194" y="1017386"/>
                  <a:pt x="5464610" y="1063125"/>
                </a:cubicBezTo>
                <a:moveTo>
                  <a:pt x="5190229" y="319939"/>
                </a:moveTo>
                <a:cubicBezTo>
                  <a:pt x="5200872" y="339074"/>
                  <a:pt x="5189625" y="373049"/>
                  <a:pt x="5200521" y="394470"/>
                </a:cubicBezTo>
                <a:moveTo>
                  <a:pt x="3938040" y="233026"/>
                </a:moveTo>
                <a:cubicBezTo>
                  <a:pt x="3948028" y="179101"/>
                  <a:pt x="4020207" y="182117"/>
                  <a:pt x="4038530" y="137976"/>
                </a:cubicBezTo>
                <a:moveTo>
                  <a:pt x="2998561" y="278310"/>
                </a:moveTo>
                <a:cubicBezTo>
                  <a:pt x="2998208" y="241389"/>
                  <a:pt x="3024632" y="209107"/>
                  <a:pt x="3047180" y="196350"/>
                </a:cubicBezTo>
                <a:moveTo>
                  <a:pt x="1896023" y="306142"/>
                </a:moveTo>
                <a:cubicBezTo>
                  <a:pt x="1978013" y="342548"/>
                  <a:pt x="2000726" y="374938"/>
                  <a:pt x="2072082" y="385626"/>
                </a:cubicBezTo>
                <a:moveTo>
                  <a:pt x="558920" y="930986"/>
                </a:moveTo>
                <a:cubicBezTo>
                  <a:pt x="533944" y="898446"/>
                  <a:pt x="536895" y="886187"/>
                  <a:pt x="528177" y="847316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62865412">
                  <a:custGeom>
                    <a:avLst/>
                    <a:gdLst>
                      <a:gd name="connsiteX0" fmla="*/ 528177 w 5850587"/>
                      <a:gd name="connsiteY0" fmla="*/ 847316 h 2547257"/>
                      <a:gd name="connsiteX1" fmla="*/ 761524 w 5850587"/>
                      <a:gd name="connsiteY1" fmla="*/ 407265 h 2547257"/>
                      <a:gd name="connsiteX2" fmla="*/ 1896700 w 5850587"/>
                      <a:gd name="connsiteY2" fmla="*/ 306731 h 2547257"/>
                      <a:gd name="connsiteX3" fmla="*/ 3041221 w 5850587"/>
                      <a:gd name="connsiteY3" fmla="*/ 202365 h 2547257"/>
                      <a:gd name="connsiteX4" fmla="*/ 3487193 w 5850587"/>
                      <a:gd name="connsiteY4" fmla="*/ 11792 h 2547257"/>
                      <a:gd name="connsiteX5" fmla="*/ 4040290 w 5850587"/>
                      <a:gd name="connsiteY5" fmla="*/ 146289 h 2547257"/>
                      <a:gd name="connsiteX6" fmla="*/ 4802763 w 5850587"/>
                      <a:gd name="connsiteY6" fmla="*/ 40685 h 2547257"/>
                      <a:gd name="connsiteX7" fmla="*/ 5189416 w 5850587"/>
                      <a:gd name="connsiteY7" fmla="*/ 328784 h 2547257"/>
                      <a:gd name="connsiteX8" fmla="*/ 5685632 w 5850587"/>
                      <a:gd name="connsiteY8" fmla="*/ 608393 h 2547257"/>
                      <a:gd name="connsiteX9" fmla="*/ 5663422 w 5850587"/>
                      <a:gd name="connsiteY9" fmla="*/ 911587 h 2547257"/>
                      <a:gd name="connsiteX10" fmla="*/ 5825667 w 5850587"/>
                      <a:gd name="connsiteY10" fmla="*/ 1375164 h 2547257"/>
                      <a:gd name="connsiteX11" fmla="*/ 5065633 w 5850587"/>
                      <a:gd name="connsiteY11" fmla="*/ 1780956 h 2547257"/>
                      <a:gd name="connsiteX12" fmla="*/ 4793553 w 5850587"/>
                      <a:gd name="connsiteY12" fmla="*/ 2128669 h 2547257"/>
                      <a:gd name="connsiteX13" fmla="*/ 3867210 w 5850587"/>
                      <a:gd name="connsiteY13" fmla="*/ 2170769 h 2547257"/>
                      <a:gd name="connsiteX14" fmla="*/ 3205227 w 5850587"/>
                      <a:gd name="connsiteY14" fmla="*/ 2541713 h 2547257"/>
                      <a:gd name="connsiteX15" fmla="*/ 2231890 w 5850587"/>
                      <a:gd name="connsiteY15" fmla="*/ 2315290 h 2547257"/>
                      <a:gd name="connsiteX16" fmla="*/ 786037 w 5850587"/>
                      <a:gd name="connsiteY16" fmla="*/ 2091580 h 2547257"/>
                      <a:gd name="connsiteX17" fmla="*/ 150327 w 5850587"/>
                      <a:gd name="connsiteY17" fmla="*/ 1842633 h 2547257"/>
                      <a:gd name="connsiteX18" fmla="*/ 286164 w 5850587"/>
                      <a:gd name="connsiteY18" fmla="*/ 1506596 h 2547257"/>
                      <a:gd name="connsiteX19" fmla="*/ -678 w 5850587"/>
                      <a:gd name="connsiteY19" fmla="*/ 1161831 h 2547257"/>
                      <a:gd name="connsiteX20" fmla="*/ 523167 w 5850587"/>
                      <a:gd name="connsiteY20" fmla="*/ 855394 h 2547257"/>
                      <a:gd name="connsiteX21" fmla="*/ 528177 w 5850587"/>
                      <a:gd name="connsiteY21" fmla="*/ 847316 h 2547257"/>
                      <a:gd name="connsiteX0" fmla="*/ 7247953 w 5850587"/>
                      <a:gd name="connsiteY0" fmla="*/ 849102 h 2547257"/>
                      <a:gd name="connsiteX1" fmla="*/ 7176213 w 5850587"/>
                      <a:gd name="connsiteY1" fmla="*/ 919860 h 2547257"/>
                      <a:gd name="connsiteX2" fmla="*/ 7104473 w 5850587"/>
                      <a:gd name="connsiteY2" fmla="*/ 849102 h 2547257"/>
                      <a:gd name="connsiteX3" fmla="*/ 7176213 w 5850587"/>
                      <a:gd name="connsiteY3" fmla="*/ 778345 h 2547257"/>
                      <a:gd name="connsiteX4" fmla="*/ 7247953 w 5850587"/>
                      <a:gd name="connsiteY4" fmla="*/ 849102 h 2547257"/>
                      <a:gd name="connsiteX0" fmla="*/ 6900718 w 5850587"/>
                      <a:gd name="connsiteY0" fmla="*/ 890943 h 2547257"/>
                      <a:gd name="connsiteX1" fmla="*/ 6757239 w 5850587"/>
                      <a:gd name="connsiteY1" fmla="*/ 1032457 h 2547257"/>
                      <a:gd name="connsiteX2" fmla="*/ 6613760 w 5850587"/>
                      <a:gd name="connsiteY2" fmla="*/ 890943 h 2547257"/>
                      <a:gd name="connsiteX3" fmla="*/ 6757239 w 5850587"/>
                      <a:gd name="connsiteY3" fmla="*/ 749429 h 2547257"/>
                      <a:gd name="connsiteX4" fmla="*/ 6900718 w 5850587"/>
                      <a:gd name="connsiteY4" fmla="*/ 890943 h 2547257"/>
                      <a:gd name="connsiteX0" fmla="*/ 6410735 w 5850587"/>
                      <a:gd name="connsiteY0" fmla="*/ 947041 h 2547257"/>
                      <a:gd name="connsiteX1" fmla="*/ 6195516 w 5850587"/>
                      <a:gd name="connsiteY1" fmla="*/ 1159313 h 2547257"/>
                      <a:gd name="connsiteX2" fmla="*/ 5980297 w 5850587"/>
                      <a:gd name="connsiteY2" fmla="*/ 947041 h 2547257"/>
                      <a:gd name="connsiteX3" fmla="*/ 6195516 w 5850587"/>
                      <a:gd name="connsiteY3" fmla="*/ 734770 h 2547257"/>
                      <a:gd name="connsiteX4" fmla="*/ 6410735 w 5850587"/>
                      <a:gd name="connsiteY4" fmla="*/ 947041 h 2547257"/>
                      <a:gd name="connsiteX0" fmla="*/ 635574 w 5850587"/>
                      <a:gd name="connsiteY0" fmla="*/ 1543507 h 2547257"/>
                      <a:gd name="connsiteX1" fmla="*/ 292529 w 5850587"/>
                      <a:gd name="connsiteY1" fmla="*/ 1496513 h 2547257"/>
                      <a:gd name="connsiteX2" fmla="*/ 938260 w 5850587"/>
                      <a:gd name="connsiteY2" fmla="*/ 2057794 h 2547257"/>
                      <a:gd name="connsiteX3" fmla="*/ 788204 w 5850587"/>
                      <a:gd name="connsiteY3" fmla="*/ 2080259 h 2547257"/>
                      <a:gd name="connsiteX4" fmla="*/ 2231619 w 5850587"/>
                      <a:gd name="connsiteY4" fmla="*/ 2304913 h 2547257"/>
                      <a:gd name="connsiteX5" fmla="*/ 2141152 w 5850587"/>
                      <a:gd name="connsiteY5" fmla="*/ 2202315 h 2547257"/>
                      <a:gd name="connsiteX6" fmla="*/ 3904047 w 5850587"/>
                      <a:gd name="connsiteY6" fmla="*/ 2049067 h 2547257"/>
                      <a:gd name="connsiteX7" fmla="*/ 3867888 w 5850587"/>
                      <a:gd name="connsiteY7" fmla="*/ 2161629 h 2547257"/>
                      <a:gd name="connsiteX8" fmla="*/ 4622099 w 5850587"/>
                      <a:gd name="connsiteY8" fmla="*/ 1353465 h 2547257"/>
                      <a:gd name="connsiteX9" fmla="*/ 5062382 w 5850587"/>
                      <a:gd name="connsiteY9" fmla="*/ 1774234 h 2547257"/>
                      <a:gd name="connsiteX10" fmla="*/ 5660713 w 5850587"/>
                      <a:gd name="connsiteY10" fmla="*/ 905336 h 2547257"/>
                      <a:gd name="connsiteX11" fmla="*/ 5464610 w 5850587"/>
                      <a:gd name="connsiteY11" fmla="*/ 1063125 h 2547257"/>
                      <a:gd name="connsiteX12" fmla="*/ 5190229 w 5850587"/>
                      <a:gd name="connsiteY12" fmla="*/ 319939 h 2547257"/>
                      <a:gd name="connsiteX13" fmla="*/ 5200521 w 5850587"/>
                      <a:gd name="connsiteY13" fmla="*/ 394470 h 2547257"/>
                      <a:gd name="connsiteX14" fmla="*/ 3938040 w 5850587"/>
                      <a:gd name="connsiteY14" fmla="*/ 233026 h 2547257"/>
                      <a:gd name="connsiteX15" fmla="*/ 4038530 w 5850587"/>
                      <a:gd name="connsiteY15" fmla="*/ 137976 h 2547257"/>
                      <a:gd name="connsiteX16" fmla="*/ 2998561 w 5850587"/>
                      <a:gd name="connsiteY16" fmla="*/ 278310 h 2547257"/>
                      <a:gd name="connsiteX17" fmla="*/ 3047180 w 5850587"/>
                      <a:gd name="connsiteY17" fmla="*/ 196350 h 2547257"/>
                      <a:gd name="connsiteX18" fmla="*/ 1896023 w 5850587"/>
                      <a:gd name="connsiteY18" fmla="*/ 306142 h 2547257"/>
                      <a:gd name="connsiteX19" fmla="*/ 2072082 w 5850587"/>
                      <a:gd name="connsiteY19" fmla="*/ 385626 h 2547257"/>
                      <a:gd name="connsiteX20" fmla="*/ 558920 w 5850587"/>
                      <a:gd name="connsiteY20" fmla="*/ 930986 h 2547257"/>
                      <a:gd name="connsiteX21" fmla="*/ 528177 w 5850587"/>
                      <a:gd name="connsiteY21" fmla="*/ 847316 h 2547257"/>
                      <a:gd name="connsiteX0" fmla="*/ 528177 w 5850587"/>
                      <a:gd name="connsiteY0" fmla="*/ 847316 h 2547257"/>
                      <a:gd name="connsiteX1" fmla="*/ 761524 w 5850587"/>
                      <a:gd name="connsiteY1" fmla="*/ 407265 h 2547257"/>
                      <a:gd name="connsiteX2" fmla="*/ 1896700 w 5850587"/>
                      <a:gd name="connsiteY2" fmla="*/ 306731 h 2547257"/>
                      <a:gd name="connsiteX3" fmla="*/ 3041221 w 5850587"/>
                      <a:gd name="connsiteY3" fmla="*/ 202365 h 2547257"/>
                      <a:gd name="connsiteX4" fmla="*/ 3487193 w 5850587"/>
                      <a:gd name="connsiteY4" fmla="*/ 11792 h 2547257"/>
                      <a:gd name="connsiteX5" fmla="*/ 4040290 w 5850587"/>
                      <a:gd name="connsiteY5" fmla="*/ 146289 h 2547257"/>
                      <a:gd name="connsiteX6" fmla="*/ 4802763 w 5850587"/>
                      <a:gd name="connsiteY6" fmla="*/ 40685 h 2547257"/>
                      <a:gd name="connsiteX7" fmla="*/ 5189416 w 5850587"/>
                      <a:gd name="connsiteY7" fmla="*/ 328784 h 2547257"/>
                      <a:gd name="connsiteX8" fmla="*/ 5685632 w 5850587"/>
                      <a:gd name="connsiteY8" fmla="*/ 608393 h 2547257"/>
                      <a:gd name="connsiteX9" fmla="*/ 5663422 w 5850587"/>
                      <a:gd name="connsiteY9" fmla="*/ 911587 h 2547257"/>
                      <a:gd name="connsiteX10" fmla="*/ 5825667 w 5850587"/>
                      <a:gd name="connsiteY10" fmla="*/ 1375164 h 2547257"/>
                      <a:gd name="connsiteX11" fmla="*/ 5065633 w 5850587"/>
                      <a:gd name="connsiteY11" fmla="*/ 1780956 h 2547257"/>
                      <a:gd name="connsiteX12" fmla="*/ 4793553 w 5850587"/>
                      <a:gd name="connsiteY12" fmla="*/ 2128669 h 2547257"/>
                      <a:gd name="connsiteX13" fmla="*/ 3867210 w 5850587"/>
                      <a:gd name="connsiteY13" fmla="*/ 2170769 h 2547257"/>
                      <a:gd name="connsiteX14" fmla="*/ 3205227 w 5850587"/>
                      <a:gd name="connsiteY14" fmla="*/ 2541713 h 2547257"/>
                      <a:gd name="connsiteX15" fmla="*/ 2231890 w 5850587"/>
                      <a:gd name="connsiteY15" fmla="*/ 2315290 h 2547257"/>
                      <a:gd name="connsiteX16" fmla="*/ 786037 w 5850587"/>
                      <a:gd name="connsiteY16" fmla="*/ 2091580 h 2547257"/>
                      <a:gd name="connsiteX17" fmla="*/ 150327 w 5850587"/>
                      <a:gd name="connsiteY17" fmla="*/ 1842633 h 2547257"/>
                      <a:gd name="connsiteX18" fmla="*/ 286164 w 5850587"/>
                      <a:gd name="connsiteY18" fmla="*/ 1506596 h 2547257"/>
                      <a:gd name="connsiteX19" fmla="*/ -678 w 5850587"/>
                      <a:gd name="connsiteY19" fmla="*/ 1161831 h 2547257"/>
                      <a:gd name="connsiteX20" fmla="*/ 523167 w 5850587"/>
                      <a:gd name="connsiteY20" fmla="*/ 855394 h 2547257"/>
                      <a:gd name="connsiteX21" fmla="*/ 528177 w 5850587"/>
                      <a:gd name="connsiteY21" fmla="*/ 847316 h 2547257"/>
                      <a:gd name="connsiteX0" fmla="*/ 7247953 w 5850587"/>
                      <a:gd name="connsiteY0" fmla="*/ 849102 h 2547257"/>
                      <a:gd name="connsiteX1" fmla="*/ 7176213 w 5850587"/>
                      <a:gd name="connsiteY1" fmla="*/ 919860 h 2547257"/>
                      <a:gd name="connsiteX2" fmla="*/ 7104473 w 5850587"/>
                      <a:gd name="connsiteY2" fmla="*/ 849102 h 2547257"/>
                      <a:gd name="connsiteX3" fmla="*/ 7176213 w 5850587"/>
                      <a:gd name="connsiteY3" fmla="*/ 778345 h 2547257"/>
                      <a:gd name="connsiteX4" fmla="*/ 7247953 w 5850587"/>
                      <a:gd name="connsiteY4" fmla="*/ 849102 h 2547257"/>
                      <a:gd name="connsiteX0" fmla="*/ 6900718 w 5850587"/>
                      <a:gd name="connsiteY0" fmla="*/ 890943 h 2547257"/>
                      <a:gd name="connsiteX1" fmla="*/ 6757239 w 5850587"/>
                      <a:gd name="connsiteY1" fmla="*/ 1032457 h 2547257"/>
                      <a:gd name="connsiteX2" fmla="*/ 6613760 w 5850587"/>
                      <a:gd name="connsiteY2" fmla="*/ 890943 h 2547257"/>
                      <a:gd name="connsiteX3" fmla="*/ 6757239 w 5850587"/>
                      <a:gd name="connsiteY3" fmla="*/ 749429 h 2547257"/>
                      <a:gd name="connsiteX4" fmla="*/ 6900718 w 5850587"/>
                      <a:gd name="connsiteY4" fmla="*/ 890943 h 2547257"/>
                      <a:gd name="connsiteX0" fmla="*/ 6410735 w 5850587"/>
                      <a:gd name="connsiteY0" fmla="*/ 947041 h 2547257"/>
                      <a:gd name="connsiteX1" fmla="*/ 6195516 w 5850587"/>
                      <a:gd name="connsiteY1" fmla="*/ 1159313 h 2547257"/>
                      <a:gd name="connsiteX2" fmla="*/ 5980297 w 5850587"/>
                      <a:gd name="connsiteY2" fmla="*/ 947041 h 2547257"/>
                      <a:gd name="connsiteX3" fmla="*/ 6195516 w 5850587"/>
                      <a:gd name="connsiteY3" fmla="*/ 734770 h 2547257"/>
                      <a:gd name="connsiteX4" fmla="*/ 6410735 w 5850587"/>
                      <a:gd name="connsiteY4" fmla="*/ 947041 h 2547257"/>
                      <a:gd name="connsiteX0" fmla="*/ 635574 w 5850587"/>
                      <a:gd name="connsiteY0" fmla="*/ 1543507 h 2547257"/>
                      <a:gd name="connsiteX1" fmla="*/ 292529 w 5850587"/>
                      <a:gd name="connsiteY1" fmla="*/ 1496513 h 2547257"/>
                      <a:gd name="connsiteX2" fmla="*/ 938260 w 5850587"/>
                      <a:gd name="connsiteY2" fmla="*/ 2057794 h 2547257"/>
                      <a:gd name="connsiteX3" fmla="*/ 788204 w 5850587"/>
                      <a:gd name="connsiteY3" fmla="*/ 2080259 h 2547257"/>
                      <a:gd name="connsiteX4" fmla="*/ 2231619 w 5850587"/>
                      <a:gd name="connsiteY4" fmla="*/ 2304913 h 2547257"/>
                      <a:gd name="connsiteX5" fmla="*/ 2141152 w 5850587"/>
                      <a:gd name="connsiteY5" fmla="*/ 2202315 h 2547257"/>
                      <a:gd name="connsiteX6" fmla="*/ 3904047 w 5850587"/>
                      <a:gd name="connsiteY6" fmla="*/ 2049067 h 2547257"/>
                      <a:gd name="connsiteX7" fmla="*/ 3867888 w 5850587"/>
                      <a:gd name="connsiteY7" fmla="*/ 2161629 h 2547257"/>
                      <a:gd name="connsiteX8" fmla="*/ 4622099 w 5850587"/>
                      <a:gd name="connsiteY8" fmla="*/ 1353465 h 2547257"/>
                      <a:gd name="connsiteX9" fmla="*/ 5062382 w 5850587"/>
                      <a:gd name="connsiteY9" fmla="*/ 1774234 h 2547257"/>
                      <a:gd name="connsiteX10" fmla="*/ 5660713 w 5850587"/>
                      <a:gd name="connsiteY10" fmla="*/ 905336 h 2547257"/>
                      <a:gd name="connsiteX11" fmla="*/ 5464610 w 5850587"/>
                      <a:gd name="connsiteY11" fmla="*/ 1063125 h 2547257"/>
                      <a:gd name="connsiteX12" fmla="*/ 5190229 w 5850587"/>
                      <a:gd name="connsiteY12" fmla="*/ 319939 h 2547257"/>
                      <a:gd name="connsiteX13" fmla="*/ 5200521 w 5850587"/>
                      <a:gd name="connsiteY13" fmla="*/ 394470 h 2547257"/>
                      <a:gd name="connsiteX14" fmla="*/ 3938040 w 5850587"/>
                      <a:gd name="connsiteY14" fmla="*/ 233026 h 2547257"/>
                      <a:gd name="connsiteX15" fmla="*/ 4038530 w 5850587"/>
                      <a:gd name="connsiteY15" fmla="*/ 137976 h 2547257"/>
                      <a:gd name="connsiteX16" fmla="*/ 2998561 w 5850587"/>
                      <a:gd name="connsiteY16" fmla="*/ 278310 h 2547257"/>
                      <a:gd name="connsiteX17" fmla="*/ 3047180 w 5850587"/>
                      <a:gd name="connsiteY17" fmla="*/ 196350 h 2547257"/>
                      <a:gd name="connsiteX18" fmla="*/ 1896023 w 5850587"/>
                      <a:gd name="connsiteY18" fmla="*/ 306142 h 2547257"/>
                      <a:gd name="connsiteX19" fmla="*/ 2072082 w 5850587"/>
                      <a:gd name="connsiteY19" fmla="*/ 385626 h 2547257"/>
                      <a:gd name="connsiteX20" fmla="*/ 558920 w 5850587"/>
                      <a:gd name="connsiteY20" fmla="*/ 930986 h 2547257"/>
                      <a:gd name="connsiteX21" fmla="*/ 528177 w 5850587"/>
                      <a:gd name="connsiteY21" fmla="*/ 847316 h 254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5850587" h="2547257" fill="none" extrusionOk="0">
                        <a:moveTo>
                          <a:pt x="528177" y="847316"/>
                        </a:moveTo>
                        <a:cubicBezTo>
                          <a:pt x="434028" y="695420"/>
                          <a:pt x="508467" y="524366"/>
                          <a:pt x="761524" y="407265"/>
                        </a:cubicBezTo>
                        <a:cubicBezTo>
                          <a:pt x="1077059" y="123851"/>
                          <a:pt x="1645632" y="148445"/>
                          <a:pt x="1896700" y="306731"/>
                        </a:cubicBezTo>
                        <a:cubicBezTo>
                          <a:pt x="2239401" y="144653"/>
                          <a:pt x="2598834" y="147525"/>
                          <a:pt x="3041221" y="202365"/>
                        </a:cubicBezTo>
                        <a:cubicBezTo>
                          <a:pt x="3053221" y="102410"/>
                          <a:pt x="3289126" y="77616"/>
                          <a:pt x="3487193" y="11792"/>
                        </a:cubicBezTo>
                        <a:cubicBezTo>
                          <a:pt x="3657367" y="32740"/>
                          <a:pt x="3949470" y="42691"/>
                          <a:pt x="4040290" y="146289"/>
                        </a:cubicBezTo>
                        <a:cubicBezTo>
                          <a:pt x="4307714" y="73089"/>
                          <a:pt x="4502656" y="-96982"/>
                          <a:pt x="4802763" y="40685"/>
                        </a:cubicBezTo>
                        <a:cubicBezTo>
                          <a:pt x="4975924" y="105227"/>
                          <a:pt x="5148085" y="144694"/>
                          <a:pt x="5189416" y="328784"/>
                        </a:cubicBezTo>
                        <a:cubicBezTo>
                          <a:pt x="5464130" y="413682"/>
                          <a:pt x="5666728" y="501754"/>
                          <a:pt x="5685632" y="608393"/>
                        </a:cubicBezTo>
                        <a:cubicBezTo>
                          <a:pt x="5764492" y="672697"/>
                          <a:pt x="5694057" y="812570"/>
                          <a:pt x="5663422" y="911587"/>
                        </a:cubicBezTo>
                        <a:cubicBezTo>
                          <a:pt x="5798629" y="1030443"/>
                          <a:pt x="5965475" y="1224991"/>
                          <a:pt x="5825667" y="1375164"/>
                        </a:cubicBezTo>
                        <a:cubicBezTo>
                          <a:pt x="5699492" y="1492595"/>
                          <a:pt x="5497787" y="1658127"/>
                          <a:pt x="5065633" y="1780956"/>
                        </a:cubicBezTo>
                        <a:cubicBezTo>
                          <a:pt x="5098207" y="1951510"/>
                          <a:pt x="4980446" y="2061826"/>
                          <a:pt x="4793553" y="2128669"/>
                        </a:cubicBezTo>
                        <a:cubicBezTo>
                          <a:pt x="4605894" y="2148351"/>
                          <a:pt x="4226933" y="2342283"/>
                          <a:pt x="3867210" y="2170769"/>
                        </a:cubicBezTo>
                        <a:cubicBezTo>
                          <a:pt x="3734887" y="2335746"/>
                          <a:pt x="3602598" y="2462235"/>
                          <a:pt x="3205227" y="2541713"/>
                        </a:cubicBezTo>
                        <a:cubicBezTo>
                          <a:pt x="2855598" y="2556264"/>
                          <a:pt x="2441618" y="2463824"/>
                          <a:pt x="2231890" y="2315290"/>
                        </a:cubicBezTo>
                        <a:cubicBezTo>
                          <a:pt x="1831843" y="2389629"/>
                          <a:pt x="1183086" y="2609025"/>
                          <a:pt x="786037" y="2091580"/>
                        </a:cubicBezTo>
                        <a:cubicBezTo>
                          <a:pt x="445618" y="2113004"/>
                          <a:pt x="295818" y="2056901"/>
                          <a:pt x="150327" y="1842633"/>
                        </a:cubicBezTo>
                        <a:cubicBezTo>
                          <a:pt x="82660" y="1736388"/>
                          <a:pt x="114897" y="1596837"/>
                          <a:pt x="286164" y="1506596"/>
                        </a:cubicBezTo>
                        <a:cubicBezTo>
                          <a:pt x="52353" y="1454595"/>
                          <a:pt x="-2451" y="1357914"/>
                          <a:pt x="-678" y="1161831"/>
                        </a:cubicBezTo>
                        <a:cubicBezTo>
                          <a:pt x="2020" y="1067126"/>
                          <a:pt x="316169" y="968219"/>
                          <a:pt x="523167" y="855394"/>
                        </a:cubicBezTo>
                        <a:cubicBezTo>
                          <a:pt x="524767" y="854002"/>
                          <a:pt x="527227" y="848913"/>
                          <a:pt x="528177" y="847316"/>
                        </a:cubicBezTo>
                        <a:close/>
                      </a:path>
                      <a:path w="5850587" h="2547257" fill="none" extrusionOk="0">
                        <a:moveTo>
                          <a:pt x="7247953" y="849102"/>
                        </a:moveTo>
                        <a:cubicBezTo>
                          <a:pt x="7229172" y="884048"/>
                          <a:pt x="7227805" y="920385"/>
                          <a:pt x="7176213" y="919860"/>
                        </a:cubicBezTo>
                        <a:cubicBezTo>
                          <a:pt x="7129049" y="899542"/>
                          <a:pt x="7084903" y="890743"/>
                          <a:pt x="7104473" y="849102"/>
                        </a:cubicBezTo>
                        <a:cubicBezTo>
                          <a:pt x="7097219" y="792511"/>
                          <a:pt x="7143766" y="765006"/>
                          <a:pt x="7176213" y="778345"/>
                        </a:cubicBezTo>
                        <a:cubicBezTo>
                          <a:pt x="7204952" y="772374"/>
                          <a:pt x="7254971" y="811913"/>
                          <a:pt x="7247953" y="849102"/>
                        </a:cubicBezTo>
                        <a:close/>
                      </a:path>
                      <a:path w="5850587" h="2547257" fill="none" extrusionOk="0">
                        <a:moveTo>
                          <a:pt x="6900718" y="890943"/>
                        </a:moveTo>
                        <a:cubicBezTo>
                          <a:pt x="6886866" y="988215"/>
                          <a:pt x="6843631" y="1021885"/>
                          <a:pt x="6757239" y="1032457"/>
                        </a:cubicBezTo>
                        <a:cubicBezTo>
                          <a:pt x="6702276" y="1039139"/>
                          <a:pt x="6585525" y="981160"/>
                          <a:pt x="6613760" y="890943"/>
                        </a:cubicBezTo>
                        <a:cubicBezTo>
                          <a:pt x="6622944" y="819266"/>
                          <a:pt x="6670666" y="716238"/>
                          <a:pt x="6757239" y="749429"/>
                        </a:cubicBezTo>
                        <a:cubicBezTo>
                          <a:pt x="6821381" y="717943"/>
                          <a:pt x="6884244" y="811154"/>
                          <a:pt x="6900718" y="890943"/>
                        </a:cubicBezTo>
                        <a:close/>
                      </a:path>
                      <a:path w="5850587" h="2547257" fill="none" extrusionOk="0">
                        <a:moveTo>
                          <a:pt x="6410735" y="947041"/>
                        </a:moveTo>
                        <a:cubicBezTo>
                          <a:pt x="6431916" y="1021549"/>
                          <a:pt x="6353941" y="1154832"/>
                          <a:pt x="6195516" y="1159313"/>
                        </a:cubicBezTo>
                        <a:cubicBezTo>
                          <a:pt x="6073194" y="1132277"/>
                          <a:pt x="5985598" y="1098418"/>
                          <a:pt x="5980297" y="947041"/>
                        </a:cubicBezTo>
                        <a:cubicBezTo>
                          <a:pt x="5988536" y="782707"/>
                          <a:pt x="6092364" y="758593"/>
                          <a:pt x="6195516" y="734770"/>
                        </a:cubicBezTo>
                        <a:cubicBezTo>
                          <a:pt x="6281353" y="749668"/>
                          <a:pt x="6382531" y="781685"/>
                          <a:pt x="6410735" y="947041"/>
                        </a:cubicBezTo>
                        <a:close/>
                      </a:path>
                      <a:path w="5850587" h="2547257" fill="none" extrusionOk="0">
                        <a:moveTo>
                          <a:pt x="635574" y="1543507"/>
                        </a:moveTo>
                        <a:cubicBezTo>
                          <a:pt x="490316" y="1566260"/>
                          <a:pt x="369737" y="1511581"/>
                          <a:pt x="292529" y="1496513"/>
                        </a:cubicBezTo>
                        <a:moveTo>
                          <a:pt x="938260" y="2057794"/>
                        </a:moveTo>
                        <a:cubicBezTo>
                          <a:pt x="872705" y="2069182"/>
                          <a:pt x="855210" y="2075681"/>
                          <a:pt x="788204" y="2080259"/>
                        </a:cubicBezTo>
                        <a:moveTo>
                          <a:pt x="2231619" y="2304913"/>
                        </a:moveTo>
                        <a:cubicBezTo>
                          <a:pt x="2212048" y="2271398"/>
                          <a:pt x="2156599" y="2251035"/>
                          <a:pt x="2141152" y="2202315"/>
                        </a:cubicBezTo>
                        <a:moveTo>
                          <a:pt x="3904047" y="2049067"/>
                        </a:moveTo>
                        <a:cubicBezTo>
                          <a:pt x="3902057" y="2084516"/>
                          <a:pt x="3906821" y="2128015"/>
                          <a:pt x="3867888" y="2161629"/>
                        </a:cubicBezTo>
                        <a:moveTo>
                          <a:pt x="4622099" y="1353465"/>
                        </a:moveTo>
                        <a:cubicBezTo>
                          <a:pt x="4816944" y="1457326"/>
                          <a:pt x="5095267" y="1571520"/>
                          <a:pt x="5062382" y="1774234"/>
                        </a:cubicBezTo>
                        <a:moveTo>
                          <a:pt x="5660713" y="905336"/>
                        </a:moveTo>
                        <a:cubicBezTo>
                          <a:pt x="5627238" y="966739"/>
                          <a:pt x="5519256" y="1023060"/>
                          <a:pt x="5464610" y="1063125"/>
                        </a:cubicBezTo>
                        <a:moveTo>
                          <a:pt x="5190229" y="319939"/>
                        </a:moveTo>
                        <a:cubicBezTo>
                          <a:pt x="5199541" y="339128"/>
                          <a:pt x="5191366" y="372067"/>
                          <a:pt x="5200521" y="394470"/>
                        </a:cubicBezTo>
                        <a:moveTo>
                          <a:pt x="3938040" y="233026"/>
                        </a:moveTo>
                        <a:cubicBezTo>
                          <a:pt x="3946468" y="191725"/>
                          <a:pt x="4005686" y="179225"/>
                          <a:pt x="4038530" y="137976"/>
                        </a:cubicBezTo>
                        <a:moveTo>
                          <a:pt x="2998561" y="278310"/>
                        </a:moveTo>
                        <a:cubicBezTo>
                          <a:pt x="3003788" y="247158"/>
                          <a:pt x="3023913" y="211814"/>
                          <a:pt x="3047180" y="196350"/>
                        </a:cubicBezTo>
                        <a:moveTo>
                          <a:pt x="1896023" y="306142"/>
                        </a:moveTo>
                        <a:cubicBezTo>
                          <a:pt x="1972133" y="340960"/>
                          <a:pt x="2007836" y="368805"/>
                          <a:pt x="2072082" y="385626"/>
                        </a:cubicBezTo>
                        <a:moveTo>
                          <a:pt x="558920" y="930986"/>
                        </a:moveTo>
                        <a:cubicBezTo>
                          <a:pt x="537327" y="900980"/>
                          <a:pt x="538966" y="882159"/>
                          <a:pt x="528177" y="847316"/>
                        </a:cubicBezTo>
                      </a:path>
                      <a:path w="5850587" h="2547257" stroke="0" extrusionOk="0">
                        <a:moveTo>
                          <a:pt x="528177" y="847316"/>
                        </a:moveTo>
                        <a:cubicBezTo>
                          <a:pt x="476003" y="611475"/>
                          <a:pt x="567093" y="529831"/>
                          <a:pt x="761524" y="407265"/>
                        </a:cubicBezTo>
                        <a:cubicBezTo>
                          <a:pt x="1036652" y="290382"/>
                          <a:pt x="1635093" y="275332"/>
                          <a:pt x="1896700" y="306731"/>
                        </a:cubicBezTo>
                        <a:cubicBezTo>
                          <a:pt x="2145732" y="73228"/>
                          <a:pt x="2698846" y="45053"/>
                          <a:pt x="3041221" y="202365"/>
                        </a:cubicBezTo>
                        <a:cubicBezTo>
                          <a:pt x="3124801" y="152697"/>
                          <a:pt x="3298464" y="17235"/>
                          <a:pt x="3487193" y="11792"/>
                        </a:cubicBezTo>
                        <a:cubicBezTo>
                          <a:pt x="3646313" y="-37852"/>
                          <a:pt x="3935691" y="23529"/>
                          <a:pt x="4040290" y="146289"/>
                        </a:cubicBezTo>
                        <a:cubicBezTo>
                          <a:pt x="4151756" y="-92124"/>
                          <a:pt x="4485798" y="-51934"/>
                          <a:pt x="4802763" y="40685"/>
                        </a:cubicBezTo>
                        <a:cubicBezTo>
                          <a:pt x="5015165" y="49871"/>
                          <a:pt x="5095121" y="218625"/>
                          <a:pt x="5189416" y="328784"/>
                        </a:cubicBezTo>
                        <a:cubicBezTo>
                          <a:pt x="5445200" y="352747"/>
                          <a:pt x="5602863" y="453886"/>
                          <a:pt x="5685632" y="608393"/>
                        </a:cubicBezTo>
                        <a:cubicBezTo>
                          <a:pt x="5749646" y="717872"/>
                          <a:pt x="5708169" y="844054"/>
                          <a:pt x="5663422" y="911587"/>
                        </a:cubicBezTo>
                        <a:cubicBezTo>
                          <a:pt x="5892921" y="1079009"/>
                          <a:pt x="5855711" y="1175548"/>
                          <a:pt x="5825667" y="1375164"/>
                        </a:cubicBezTo>
                        <a:cubicBezTo>
                          <a:pt x="5728816" y="1553795"/>
                          <a:pt x="5458048" y="1766240"/>
                          <a:pt x="5065633" y="1780956"/>
                        </a:cubicBezTo>
                        <a:cubicBezTo>
                          <a:pt x="5059908" y="1897704"/>
                          <a:pt x="4999370" y="2016952"/>
                          <a:pt x="4793553" y="2128669"/>
                        </a:cubicBezTo>
                        <a:cubicBezTo>
                          <a:pt x="4587755" y="2255208"/>
                          <a:pt x="4096075" y="2286659"/>
                          <a:pt x="3867210" y="2170769"/>
                        </a:cubicBezTo>
                        <a:cubicBezTo>
                          <a:pt x="3750249" y="2287007"/>
                          <a:pt x="3502426" y="2488108"/>
                          <a:pt x="3205227" y="2541713"/>
                        </a:cubicBezTo>
                        <a:cubicBezTo>
                          <a:pt x="2903783" y="2640751"/>
                          <a:pt x="2511419" y="2447968"/>
                          <a:pt x="2231890" y="2315290"/>
                        </a:cubicBezTo>
                        <a:cubicBezTo>
                          <a:pt x="1675094" y="2439964"/>
                          <a:pt x="1054237" y="2409854"/>
                          <a:pt x="786037" y="2091580"/>
                        </a:cubicBezTo>
                        <a:cubicBezTo>
                          <a:pt x="488340" y="2106231"/>
                          <a:pt x="225253" y="1960004"/>
                          <a:pt x="150327" y="1842633"/>
                        </a:cubicBezTo>
                        <a:cubicBezTo>
                          <a:pt x="98115" y="1713541"/>
                          <a:pt x="139776" y="1610596"/>
                          <a:pt x="286164" y="1506596"/>
                        </a:cubicBezTo>
                        <a:cubicBezTo>
                          <a:pt x="91498" y="1377470"/>
                          <a:pt x="18582" y="1321403"/>
                          <a:pt x="-678" y="1161831"/>
                        </a:cubicBezTo>
                        <a:cubicBezTo>
                          <a:pt x="-25071" y="893221"/>
                          <a:pt x="297561" y="865002"/>
                          <a:pt x="523167" y="855394"/>
                        </a:cubicBezTo>
                        <a:cubicBezTo>
                          <a:pt x="525355" y="852693"/>
                          <a:pt x="526916" y="849896"/>
                          <a:pt x="528177" y="847316"/>
                        </a:cubicBezTo>
                        <a:close/>
                      </a:path>
                      <a:path w="5850587" h="2547257" stroke="0" extrusionOk="0">
                        <a:moveTo>
                          <a:pt x="7247953" y="849102"/>
                        </a:moveTo>
                        <a:cubicBezTo>
                          <a:pt x="7237707" y="884781"/>
                          <a:pt x="7219728" y="928186"/>
                          <a:pt x="7176213" y="919860"/>
                        </a:cubicBezTo>
                        <a:cubicBezTo>
                          <a:pt x="7127879" y="912317"/>
                          <a:pt x="7113277" y="882545"/>
                          <a:pt x="7104473" y="849102"/>
                        </a:cubicBezTo>
                        <a:cubicBezTo>
                          <a:pt x="7095672" y="816523"/>
                          <a:pt x="7127687" y="775269"/>
                          <a:pt x="7176213" y="778345"/>
                        </a:cubicBezTo>
                        <a:cubicBezTo>
                          <a:pt x="7215781" y="779937"/>
                          <a:pt x="7245037" y="813929"/>
                          <a:pt x="7247953" y="849102"/>
                        </a:cubicBezTo>
                        <a:close/>
                      </a:path>
                      <a:path w="5850587" h="2547257" stroke="0" extrusionOk="0">
                        <a:moveTo>
                          <a:pt x="6900718" y="890943"/>
                        </a:moveTo>
                        <a:cubicBezTo>
                          <a:pt x="6881383" y="980548"/>
                          <a:pt x="6833845" y="1046272"/>
                          <a:pt x="6757239" y="1032457"/>
                        </a:cubicBezTo>
                        <a:cubicBezTo>
                          <a:pt x="6677451" y="1034249"/>
                          <a:pt x="6612700" y="960512"/>
                          <a:pt x="6613760" y="890943"/>
                        </a:cubicBezTo>
                        <a:cubicBezTo>
                          <a:pt x="6605715" y="808772"/>
                          <a:pt x="6662596" y="727625"/>
                          <a:pt x="6757239" y="749429"/>
                        </a:cubicBezTo>
                        <a:cubicBezTo>
                          <a:pt x="6840245" y="748392"/>
                          <a:pt x="6906831" y="818872"/>
                          <a:pt x="6900718" y="890943"/>
                        </a:cubicBezTo>
                        <a:close/>
                      </a:path>
                      <a:path w="5850587" h="2547257" stroke="0" extrusionOk="0">
                        <a:moveTo>
                          <a:pt x="6410735" y="947041"/>
                        </a:moveTo>
                        <a:cubicBezTo>
                          <a:pt x="6437382" y="1090000"/>
                          <a:pt x="6305765" y="1166263"/>
                          <a:pt x="6195516" y="1159313"/>
                        </a:cubicBezTo>
                        <a:cubicBezTo>
                          <a:pt x="6065036" y="1148797"/>
                          <a:pt x="5966469" y="1032959"/>
                          <a:pt x="5980297" y="947041"/>
                        </a:cubicBezTo>
                        <a:cubicBezTo>
                          <a:pt x="5998110" y="831707"/>
                          <a:pt x="6102369" y="770790"/>
                          <a:pt x="6195516" y="734770"/>
                        </a:cubicBezTo>
                        <a:cubicBezTo>
                          <a:pt x="6266151" y="721669"/>
                          <a:pt x="6377366" y="821891"/>
                          <a:pt x="6410735" y="947041"/>
                        </a:cubicBezTo>
                        <a:close/>
                      </a:path>
                      <a:path w="5850587" h="2547257" fill="none" stroke="0" extrusionOk="0">
                        <a:moveTo>
                          <a:pt x="635574" y="1543507"/>
                        </a:moveTo>
                        <a:cubicBezTo>
                          <a:pt x="539057" y="1556339"/>
                          <a:pt x="403006" y="1509449"/>
                          <a:pt x="292529" y="1496513"/>
                        </a:cubicBezTo>
                        <a:moveTo>
                          <a:pt x="938260" y="2057794"/>
                        </a:moveTo>
                        <a:cubicBezTo>
                          <a:pt x="890138" y="2077343"/>
                          <a:pt x="829309" y="2068841"/>
                          <a:pt x="788204" y="2080259"/>
                        </a:cubicBezTo>
                        <a:moveTo>
                          <a:pt x="2231619" y="2304913"/>
                        </a:moveTo>
                        <a:cubicBezTo>
                          <a:pt x="2193144" y="2282040"/>
                          <a:pt x="2163231" y="2234968"/>
                          <a:pt x="2141152" y="2202315"/>
                        </a:cubicBezTo>
                        <a:moveTo>
                          <a:pt x="3904047" y="2049067"/>
                        </a:moveTo>
                        <a:cubicBezTo>
                          <a:pt x="3898565" y="2093544"/>
                          <a:pt x="3874198" y="2129386"/>
                          <a:pt x="3867888" y="2161629"/>
                        </a:cubicBezTo>
                        <a:moveTo>
                          <a:pt x="4622099" y="1353465"/>
                        </a:moveTo>
                        <a:cubicBezTo>
                          <a:pt x="4877569" y="1466160"/>
                          <a:pt x="5047986" y="1555320"/>
                          <a:pt x="5062382" y="1774234"/>
                        </a:cubicBezTo>
                        <a:moveTo>
                          <a:pt x="5660713" y="905336"/>
                        </a:moveTo>
                        <a:cubicBezTo>
                          <a:pt x="5647679" y="947093"/>
                          <a:pt x="5539440" y="1005029"/>
                          <a:pt x="5464610" y="1063125"/>
                        </a:cubicBezTo>
                        <a:moveTo>
                          <a:pt x="5190229" y="319939"/>
                        </a:moveTo>
                        <a:cubicBezTo>
                          <a:pt x="5207822" y="345771"/>
                          <a:pt x="5194285" y="372397"/>
                          <a:pt x="5200521" y="394470"/>
                        </a:cubicBezTo>
                        <a:moveTo>
                          <a:pt x="3938040" y="233026"/>
                        </a:moveTo>
                        <a:cubicBezTo>
                          <a:pt x="3954588" y="190194"/>
                          <a:pt x="3993692" y="170132"/>
                          <a:pt x="4038530" y="137976"/>
                        </a:cubicBezTo>
                        <a:moveTo>
                          <a:pt x="2998561" y="278310"/>
                        </a:moveTo>
                        <a:cubicBezTo>
                          <a:pt x="2997657" y="241248"/>
                          <a:pt x="3029336" y="214339"/>
                          <a:pt x="3047180" y="196350"/>
                        </a:cubicBezTo>
                        <a:moveTo>
                          <a:pt x="1896023" y="306142"/>
                        </a:moveTo>
                        <a:cubicBezTo>
                          <a:pt x="1962367" y="327490"/>
                          <a:pt x="1994665" y="361506"/>
                          <a:pt x="2072082" y="385626"/>
                        </a:cubicBezTo>
                        <a:moveTo>
                          <a:pt x="558920" y="930986"/>
                        </a:moveTo>
                        <a:cubicBezTo>
                          <a:pt x="534837" y="897418"/>
                          <a:pt x="530897" y="884605"/>
                          <a:pt x="528177" y="847316"/>
                        </a:cubicBezTo>
                      </a:path>
                      <a:path w="5850587" h="2547257" fill="none" stroke="0" extrusionOk="0">
                        <a:moveTo>
                          <a:pt x="528177" y="847316"/>
                        </a:moveTo>
                        <a:cubicBezTo>
                          <a:pt x="452058" y="661257"/>
                          <a:pt x="593960" y="493523"/>
                          <a:pt x="761524" y="407265"/>
                        </a:cubicBezTo>
                        <a:cubicBezTo>
                          <a:pt x="1101701" y="269823"/>
                          <a:pt x="1693384" y="165650"/>
                          <a:pt x="1896700" y="306731"/>
                        </a:cubicBezTo>
                        <a:cubicBezTo>
                          <a:pt x="2115975" y="147935"/>
                          <a:pt x="2744303" y="48469"/>
                          <a:pt x="3041221" y="202365"/>
                        </a:cubicBezTo>
                        <a:cubicBezTo>
                          <a:pt x="3080913" y="102576"/>
                          <a:pt x="3323116" y="8331"/>
                          <a:pt x="3487193" y="11792"/>
                        </a:cubicBezTo>
                        <a:cubicBezTo>
                          <a:pt x="3662273" y="-18641"/>
                          <a:pt x="3934495" y="8964"/>
                          <a:pt x="4040290" y="146289"/>
                        </a:cubicBezTo>
                        <a:cubicBezTo>
                          <a:pt x="4268121" y="38946"/>
                          <a:pt x="4522485" y="-71488"/>
                          <a:pt x="4802763" y="40685"/>
                        </a:cubicBezTo>
                        <a:cubicBezTo>
                          <a:pt x="4996483" y="84384"/>
                          <a:pt x="5138469" y="160758"/>
                          <a:pt x="5189416" y="328784"/>
                        </a:cubicBezTo>
                        <a:cubicBezTo>
                          <a:pt x="5458628" y="382377"/>
                          <a:pt x="5625185" y="479182"/>
                          <a:pt x="5685632" y="608393"/>
                        </a:cubicBezTo>
                        <a:cubicBezTo>
                          <a:pt x="5774954" y="691332"/>
                          <a:pt x="5698217" y="836486"/>
                          <a:pt x="5663422" y="911587"/>
                        </a:cubicBezTo>
                        <a:cubicBezTo>
                          <a:pt x="5837975" y="1051783"/>
                          <a:pt x="5918947" y="1203607"/>
                          <a:pt x="5825667" y="1375164"/>
                        </a:cubicBezTo>
                        <a:cubicBezTo>
                          <a:pt x="5750292" y="1597858"/>
                          <a:pt x="5480141" y="1726183"/>
                          <a:pt x="5065633" y="1780956"/>
                        </a:cubicBezTo>
                        <a:cubicBezTo>
                          <a:pt x="5082098" y="1916068"/>
                          <a:pt x="4987318" y="2046696"/>
                          <a:pt x="4793553" y="2128669"/>
                        </a:cubicBezTo>
                        <a:cubicBezTo>
                          <a:pt x="4576193" y="2153603"/>
                          <a:pt x="4136710" y="2398449"/>
                          <a:pt x="3867210" y="2170769"/>
                        </a:cubicBezTo>
                        <a:cubicBezTo>
                          <a:pt x="3796118" y="2321862"/>
                          <a:pt x="3577250" y="2416888"/>
                          <a:pt x="3205227" y="2541713"/>
                        </a:cubicBezTo>
                        <a:cubicBezTo>
                          <a:pt x="2904455" y="2590903"/>
                          <a:pt x="2432976" y="2407307"/>
                          <a:pt x="2231890" y="2315290"/>
                        </a:cubicBezTo>
                        <a:cubicBezTo>
                          <a:pt x="1666583" y="2460556"/>
                          <a:pt x="1096956" y="2522618"/>
                          <a:pt x="786037" y="2091580"/>
                        </a:cubicBezTo>
                        <a:cubicBezTo>
                          <a:pt x="424531" y="2123996"/>
                          <a:pt x="261957" y="2016982"/>
                          <a:pt x="150327" y="1842633"/>
                        </a:cubicBezTo>
                        <a:cubicBezTo>
                          <a:pt x="109755" y="1722742"/>
                          <a:pt x="106434" y="1619076"/>
                          <a:pt x="286164" y="1506596"/>
                        </a:cubicBezTo>
                        <a:cubicBezTo>
                          <a:pt x="52908" y="1430214"/>
                          <a:pt x="-15415" y="1319859"/>
                          <a:pt x="-678" y="1161831"/>
                        </a:cubicBezTo>
                        <a:cubicBezTo>
                          <a:pt x="7577" y="978585"/>
                          <a:pt x="327500" y="927803"/>
                          <a:pt x="523167" y="855394"/>
                        </a:cubicBezTo>
                        <a:cubicBezTo>
                          <a:pt x="524787" y="853148"/>
                          <a:pt x="527051" y="849537"/>
                          <a:pt x="528177" y="847316"/>
                        </a:cubicBezTo>
                        <a:close/>
                      </a:path>
                      <a:path w="5850587" h="2547257" fill="none" stroke="0" extrusionOk="0">
                        <a:moveTo>
                          <a:pt x="7247953" y="849102"/>
                        </a:moveTo>
                        <a:cubicBezTo>
                          <a:pt x="7229689" y="888192"/>
                          <a:pt x="7221050" y="923208"/>
                          <a:pt x="7176213" y="919860"/>
                        </a:cubicBezTo>
                        <a:cubicBezTo>
                          <a:pt x="7125731" y="903812"/>
                          <a:pt x="7098625" y="888926"/>
                          <a:pt x="7104473" y="849102"/>
                        </a:cubicBezTo>
                        <a:cubicBezTo>
                          <a:pt x="7099689" y="802028"/>
                          <a:pt x="7130982" y="770862"/>
                          <a:pt x="7176213" y="778345"/>
                        </a:cubicBezTo>
                        <a:cubicBezTo>
                          <a:pt x="7215089" y="778441"/>
                          <a:pt x="7259135" y="812774"/>
                          <a:pt x="7247953" y="849102"/>
                        </a:cubicBezTo>
                        <a:close/>
                      </a:path>
                      <a:path w="5850587" h="2547257" fill="none" stroke="0" extrusionOk="0">
                        <a:moveTo>
                          <a:pt x="6900718" y="890943"/>
                        </a:moveTo>
                        <a:cubicBezTo>
                          <a:pt x="6878791" y="993095"/>
                          <a:pt x="6832701" y="1044944"/>
                          <a:pt x="6757239" y="1032457"/>
                        </a:cubicBezTo>
                        <a:cubicBezTo>
                          <a:pt x="6693875" y="1018555"/>
                          <a:pt x="6606746" y="970291"/>
                          <a:pt x="6613760" y="890943"/>
                        </a:cubicBezTo>
                        <a:cubicBezTo>
                          <a:pt x="6614604" y="829822"/>
                          <a:pt x="6670172" y="731729"/>
                          <a:pt x="6757239" y="749429"/>
                        </a:cubicBezTo>
                        <a:cubicBezTo>
                          <a:pt x="6835795" y="736696"/>
                          <a:pt x="6881335" y="821446"/>
                          <a:pt x="6900718" y="890943"/>
                        </a:cubicBezTo>
                        <a:close/>
                      </a:path>
                      <a:path w="5850587" h="2547257" fill="none" stroke="0" extrusionOk="0">
                        <a:moveTo>
                          <a:pt x="6410735" y="947041"/>
                        </a:moveTo>
                        <a:cubicBezTo>
                          <a:pt x="6441969" y="1052654"/>
                          <a:pt x="6351278" y="1161296"/>
                          <a:pt x="6195516" y="1159313"/>
                        </a:cubicBezTo>
                        <a:cubicBezTo>
                          <a:pt x="6104639" y="1129601"/>
                          <a:pt x="5946955" y="1072862"/>
                          <a:pt x="5980297" y="947041"/>
                        </a:cubicBezTo>
                        <a:cubicBezTo>
                          <a:pt x="6000946" y="831487"/>
                          <a:pt x="6086769" y="751305"/>
                          <a:pt x="6195516" y="734770"/>
                        </a:cubicBezTo>
                        <a:cubicBezTo>
                          <a:pt x="6255579" y="741987"/>
                          <a:pt x="6380892" y="776239"/>
                          <a:pt x="6410735" y="947041"/>
                        </a:cubicBezTo>
                        <a:close/>
                      </a:path>
                      <a:path w="5850587" h="2547257" fill="none" stroke="0" extrusionOk="0">
                        <a:moveTo>
                          <a:pt x="635574" y="1543507"/>
                        </a:moveTo>
                        <a:cubicBezTo>
                          <a:pt x="510296" y="1575225"/>
                          <a:pt x="391506" y="1498198"/>
                          <a:pt x="292529" y="1496513"/>
                        </a:cubicBezTo>
                        <a:moveTo>
                          <a:pt x="938260" y="2057794"/>
                        </a:moveTo>
                        <a:cubicBezTo>
                          <a:pt x="878622" y="2069612"/>
                          <a:pt x="853291" y="2074977"/>
                          <a:pt x="788204" y="2080259"/>
                        </a:cubicBezTo>
                        <a:moveTo>
                          <a:pt x="2231619" y="2304913"/>
                        </a:moveTo>
                        <a:cubicBezTo>
                          <a:pt x="2203033" y="2282587"/>
                          <a:pt x="2155564" y="2231429"/>
                          <a:pt x="2141152" y="2202315"/>
                        </a:cubicBezTo>
                        <a:moveTo>
                          <a:pt x="3904047" y="2049067"/>
                        </a:moveTo>
                        <a:cubicBezTo>
                          <a:pt x="3898286" y="2091191"/>
                          <a:pt x="3890565" y="2129555"/>
                          <a:pt x="3867888" y="2161629"/>
                        </a:cubicBezTo>
                        <a:moveTo>
                          <a:pt x="4622099" y="1353465"/>
                        </a:moveTo>
                        <a:cubicBezTo>
                          <a:pt x="4866141" y="1422715"/>
                          <a:pt x="5060312" y="1576058"/>
                          <a:pt x="5062382" y="1774234"/>
                        </a:cubicBezTo>
                        <a:moveTo>
                          <a:pt x="5660713" y="905336"/>
                        </a:moveTo>
                        <a:cubicBezTo>
                          <a:pt x="5631835" y="955607"/>
                          <a:pt x="5527674" y="1017769"/>
                          <a:pt x="5464610" y="1063125"/>
                        </a:cubicBezTo>
                        <a:moveTo>
                          <a:pt x="5190229" y="319939"/>
                        </a:moveTo>
                        <a:cubicBezTo>
                          <a:pt x="5200819" y="340375"/>
                          <a:pt x="5190653" y="373582"/>
                          <a:pt x="5200521" y="394470"/>
                        </a:cubicBezTo>
                        <a:moveTo>
                          <a:pt x="3938040" y="233026"/>
                        </a:moveTo>
                        <a:cubicBezTo>
                          <a:pt x="3959595" y="182147"/>
                          <a:pt x="3999959" y="168985"/>
                          <a:pt x="4038530" y="137976"/>
                        </a:cubicBezTo>
                        <a:moveTo>
                          <a:pt x="2998561" y="278310"/>
                        </a:moveTo>
                        <a:cubicBezTo>
                          <a:pt x="3004335" y="246345"/>
                          <a:pt x="3025677" y="207075"/>
                          <a:pt x="3047180" y="196350"/>
                        </a:cubicBezTo>
                        <a:moveTo>
                          <a:pt x="1896023" y="306142"/>
                        </a:moveTo>
                        <a:cubicBezTo>
                          <a:pt x="1978371" y="342095"/>
                          <a:pt x="2006435" y="369677"/>
                          <a:pt x="2072082" y="385626"/>
                        </a:cubicBezTo>
                        <a:moveTo>
                          <a:pt x="558920" y="930986"/>
                        </a:moveTo>
                        <a:cubicBezTo>
                          <a:pt x="538860" y="899540"/>
                          <a:pt x="533194" y="883167"/>
                          <a:pt x="528177" y="847316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da-DK" sz="4000" b="1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Mai cao 143 cm. Hỏi Mai cao bao nhiêu mét? </a:t>
            </a:r>
            <a:endParaRPr kumimoji="0" lang="en-US" sz="4000" b="1" i="0" u="none" strike="noStrike" kern="1200" cap="none" spc="0" normalizeH="0" baseline="0" noProof="0" dirty="0" err="1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E87609-3E07-BE0E-8463-2E4091378705}"/>
              </a:ext>
            </a:extLst>
          </p:cNvPr>
          <p:cNvSpPr txBox="1"/>
          <p:nvPr/>
        </p:nvSpPr>
        <p:spPr>
          <a:xfrm>
            <a:off x="2852057" y="5116286"/>
            <a:ext cx="2351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1,43 m</a:t>
            </a:r>
          </a:p>
        </p:txBody>
      </p:sp>
    </p:spTree>
    <p:extLst>
      <p:ext uri="{BB962C8B-B14F-4D97-AF65-F5344CB8AC3E}">
        <p14:creationId xmlns:p14="http://schemas.microsoft.com/office/powerpoint/2010/main" val="99175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>
            <a:extLst>
              <a:ext uri="{FF2B5EF4-FFF2-40B4-BE49-F238E27FC236}">
                <a16:creationId xmlns:a16="http://schemas.microsoft.com/office/drawing/2014/main" id="{8E53F841-B3EB-48B5-9C5E-C7C512D08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539652" y="1890864"/>
            <a:ext cx="4115951" cy="49319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A7BE3B-94D6-488A-97B3-E8F7520DBE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068" y="533400"/>
            <a:ext cx="7974259" cy="1566808"/>
          </a:xfrm>
          <a:prstGeom prst="rect">
            <a:avLst/>
          </a:prstGeom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85DCC5FD-97A5-4082-909C-0A0A1D5FD83E}"/>
              </a:ext>
            </a:extLst>
          </p:cNvPr>
          <p:cNvSpPr/>
          <p:nvPr/>
        </p:nvSpPr>
        <p:spPr>
          <a:xfrm>
            <a:off x="642257" y="2275114"/>
            <a:ext cx="6368143" cy="2547257"/>
          </a:xfrm>
          <a:custGeom>
            <a:avLst/>
            <a:gdLst>
              <a:gd name="connsiteX0" fmla="*/ 574900 w 6368143"/>
              <a:gd name="connsiteY0" fmla="*/ 847316 h 2547257"/>
              <a:gd name="connsiteX1" fmla="*/ 828890 w 6368143"/>
              <a:gd name="connsiteY1" fmla="*/ 407265 h 2547257"/>
              <a:gd name="connsiteX2" fmla="*/ 2064486 w 6368143"/>
              <a:gd name="connsiteY2" fmla="*/ 306731 h 2547257"/>
              <a:gd name="connsiteX3" fmla="*/ 3310254 w 6368143"/>
              <a:gd name="connsiteY3" fmla="*/ 202365 h 2547257"/>
              <a:gd name="connsiteX4" fmla="*/ 3795677 w 6368143"/>
              <a:gd name="connsiteY4" fmla="*/ 11792 h 2547257"/>
              <a:gd name="connsiteX5" fmla="*/ 4397703 w 6368143"/>
              <a:gd name="connsiteY5" fmla="*/ 146289 h 2547257"/>
              <a:gd name="connsiteX6" fmla="*/ 5227626 w 6368143"/>
              <a:gd name="connsiteY6" fmla="*/ 40685 h 2547257"/>
              <a:gd name="connsiteX7" fmla="*/ 5648483 w 6368143"/>
              <a:gd name="connsiteY7" fmla="*/ 328784 h 2547257"/>
              <a:gd name="connsiteX8" fmla="*/ 6188595 w 6368143"/>
              <a:gd name="connsiteY8" fmla="*/ 608393 h 2547257"/>
              <a:gd name="connsiteX9" fmla="*/ 6164420 w 6368143"/>
              <a:gd name="connsiteY9" fmla="*/ 911587 h 2547257"/>
              <a:gd name="connsiteX10" fmla="*/ 6341018 w 6368143"/>
              <a:gd name="connsiteY10" fmla="*/ 1375164 h 2547257"/>
              <a:gd name="connsiteX11" fmla="*/ 5513750 w 6368143"/>
              <a:gd name="connsiteY11" fmla="*/ 1780956 h 2547257"/>
              <a:gd name="connsiteX12" fmla="*/ 5217601 w 6368143"/>
              <a:gd name="connsiteY12" fmla="*/ 2128669 h 2547257"/>
              <a:gd name="connsiteX13" fmla="*/ 4209312 w 6368143"/>
              <a:gd name="connsiteY13" fmla="*/ 2170769 h 2547257"/>
              <a:gd name="connsiteX14" fmla="*/ 3488768 w 6368143"/>
              <a:gd name="connsiteY14" fmla="*/ 2541713 h 2547257"/>
              <a:gd name="connsiteX15" fmla="*/ 2429327 w 6368143"/>
              <a:gd name="connsiteY15" fmla="*/ 2315290 h 2547257"/>
              <a:gd name="connsiteX16" fmla="*/ 855571 w 6368143"/>
              <a:gd name="connsiteY16" fmla="*/ 2091580 h 2547257"/>
              <a:gd name="connsiteX17" fmla="*/ 163625 w 6368143"/>
              <a:gd name="connsiteY17" fmla="*/ 1842633 h 2547257"/>
              <a:gd name="connsiteX18" fmla="*/ 311478 w 6368143"/>
              <a:gd name="connsiteY18" fmla="*/ 1506596 h 2547257"/>
              <a:gd name="connsiteX19" fmla="*/ -738 w 6368143"/>
              <a:gd name="connsiteY19" fmla="*/ 1161831 h 2547257"/>
              <a:gd name="connsiteX20" fmla="*/ 569447 w 6368143"/>
              <a:gd name="connsiteY20" fmla="*/ 855394 h 2547257"/>
              <a:gd name="connsiteX21" fmla="*/ 574900 w 6368143"/>
              <a:gd name="connsiteY21" fmla="*/ 847316 h 2547257"/>
              <a:gd name="connsiteX0" fmla="*/ 7889123 w 6368143"/>
              <a:gd name="connsiteY0" fmla="*/ 849102 h 2547257"/>
              <a:gd name="connsiteX1" fmla="*/ 7811036 w 6368143"/>
              <a:gd name="connsiteY1" fmla="*/ 919860 h 2547257"/>
              <a:gd name="connsiteX2" fmla="*/ 7732950 w 6368143"/>
              <a:gd name="connsiteY2" fmla="*/ 849102 h 2547257"/>
              <a:gd name="connsiteX3" fmla="*/ 7811036 w 6368143"/>
              <a:gd name="connsiteY3" fmla="*/ 778345 h 2547257"/>
              <a:gd name="connsiteX4" fmla="*/ 7889123 w 6368143"/>
              <a:gd name="connsiteY4" fmla="*/ 849102 h 2547257"/>
              <a:gd name="connsiteX0" fmla="*/ 7511170 w 6368143"/>
              <a:gd name="connsiteY0" fmla="*/ 890943 h 2547257"/>
              <a:gd name="connsiteX1" fmla="*/ 7354999 w 6368143"/>
              <a:gd name="connsiteY1" fmla="*/ 1032457 h 2547257"/>
              <a:gd name="connsiteX2" fmla="*/ 7198827 w 6368143"/>
              <a:gd name="connsiteY2" fmla="*/ 890943 h 2547257"/>
              <a:gd name="connsiteX3" fmla="*/ 7354999 w 6368143"/>
              <a:gd name="connsiteY3" fmla="*/ 749429 h 2547257"/>
              <a:gd name="connsiteX4" fmla="*/ 7511170 w 6368143"/>
              <a:gd name="connsiteY4" fmla="*/ 890943 h 2547257"/>
              <a:gd name="connsiteX0" fmla="*/ 6977842 w 6368143"/>
              <a:gd name="connsiteY0" fmla="*/ 947041 h 2547257"/>
              <a:gd name="connsiteX1" fmla="*/ 6743585 w 6368143"/>
              <a:gd name="connsiteY1" fmla="*/ 1159313 h 2547257"/>
              <a:gd name="connsiteX2" fmla="*/ 6509327 w 6368143"/>
              <a:gd name="connsiteY2" fmla="*/ 947041 h 2547257"/>
              <a:gd name="connsiteX3" fmla="*/ 6743585 w 6368143"/>
              <a:gd name="connsiteY3" fmla="*/ 734770 h 2547257"/>
              <a:gd name="connsiteX4" fmla="*/ 6977842 w 6368143"/>
              <a:gd name="connsiteY4" fmla="*/ 947041 h 2547257"/>
              <a:gd name="connsiteX0" fmla="*/ 691798 w 6368143"/>
              <a:gd name="connsiteY0" fmla="*/ 1543507 h 2547257"/>
              <a:gd name="connsiteX1" fmla="*/ 318406 w 6368143"/>
              <a:gd name="connsiteY1" fmla="*/ 1496513 h 2547257"/>
              <a:gd name="connsiteX2" fmla="*/ 1021260 w 6368143"/>
              <a:gd name="connsiteY2" fmla="*/ 2057794 h 2547257"/>
              <a:gd name="connsiteX3" fmla="*/ 857930 w 6368143"/>
              <a:gd name="connsiteY3" fmla="*/ 2080259 h 2547257"/>
              <a:gd name="connsiteX4" fmla="*/ 2429033 w 6368143"/>
              <a:gd name="connsiteY4" fmla="*/ 2304913 h 2547257"/>
              <a:gd name="connsiteX5" fmla="*/ 2330563 w 6368143"/>
              <a:gd name="connsiteY5" fmla="*/ 2202315 h 2547257"/>
              <a:gd name="connsiteX6" fmla="*/ 4249407 w 6368143"/>
              <a:gd name="connsiteY6" fmla="*/ 2049067 h 2547257"/>
              <a:gd name="connsiteX7" fmla="*/ 4210050 w 6368143"/>
              <a:gd name="connsiteY7" fmla="*/ 2161629 h 2547257"/>
              <a:gd name="connsiteX8" fmla="*/ 5030980 w 6368143"/>
              <a:gd name="connsiteY8" fmla="*/ 1353465 h 2547257"/>
              <a:gd name="connsiteX9" fmla="*/ 5510211 w 6368143"/>
              <a:gd name="connsiteY9" fmla="*/ 1774234 h 2547257"/>
              <a:gd name="connsiteX10" fmla="*/ 6161472 w 6368143"/>
              <a:gd name="connsiteY10" fmla="*/ 905336 h 2547257"/>
              <a:gd name="connsiteX11" fmla="*/ 5948021 w 6368143"/>
              <a:gd name="connsiteY11" fmla="*/ 1063125 h 2547257"/>
              <a:gd name="connsiteX12" fmla="*/ 5649368 w 6368143"/>
              <a:gd name="connsiteY12" fmla="*/ 319939 h 2547257"/>
              <a:gd name="connsiteX13" fmla="*/ 5660570 w 6368143"/>
              <a:gd name="connsiteY13" fmla="*/ 394470 h 2547257"/>
              <a:gd name="connsiteX14" fmla="*/ 4286407 w 6368143"/>
              <a:gd name="connsiteY14" fmla="*/ 233026 h 2547257"/>
              <a:gd name="connsiteX15" fmla="*/ 4395787 w 6368143"/>
              <a:gd name="connsiteY15" fmla="*/ 137976 h 2547257"/>
              <a:gd name="connsiteX16" fmla="*/ 3263820 w 6368143"/>
              <a:gd name="connsiteY16" fmla="*/ 278310 h 2547257"/>
              <a:gd name="connsiteX17" fmla="*/ 3316740 w 6368143"/>
              <a:gd name="connsiteY17" fmla="*/ 196350 h 2547257"/>
              <a:gd name="connsiteX18" fmla="*/ 2063749 w 6368143"/>
              <a:gd name="connsiteY18" fmla="*/ 306142 h 2547257"/>
              <a:gd name="connsiteX19" fmla="*/ 2255383 w 6368143"/>
              <a:gd name="connsiteY19" fmla="*/ 385626 h 2547257"/>
              <a:gd name="connsiteX20" fmla="*/ 608363 w 6368143"/>
              <a:gd name="connsiteY20" fmla="*/ 930986 h 2547257"/>
              <a:gd name="connsiteX21" fmla="*/ 574900 w 6368143"/>
              <a:gd name="connsiteY21" fmla="*/ 847316 h 2547257"/>
              <a:gd name="connsiteX0" fmla="*/ 574900 w 6368143"/>
              <a:gd name="connsiteY0" fmla="*/ 847316 h 2547257"/>
              <a:gd name="connsiteX1" fmla="*/ 828890 w 6368143"/>
              <a:gd name="connsiteY1" fmla="*/ 407265 h 2547257"/>
              <a:gd name="connsiteX2" fmla="*/ 2064486 w 6368143"/>
              <a:gd name="connsiteY2" fmla="*/ 306731 h 2547257"/>
              <a:gd name="connsiteX3" fmla="*/ 3310254 w 6368143"/>
              <a:gd name="connsiteY3" fmla="*/ 202365 h 2547257"/>
              <a:gd name="connsiteX4" fmla="*/ 3795677 w 6368143"/>
              <a:gd name="connsiteY4" fmla="*/ 11792 h 2547257"/>
              <a:gd name="connsiteX5" fmla="*/ 4397703 w 6368143"/>
              <a:gd name="connsiteY5" fmla="*/ 146289 h 2547257"/>
              <a:gd name="connsiteX6" fmla="*/ 5227626 w 6368143"/>
              <a:gd name="connsiteY6" fmla="*/ 40685 h 2547257"/>
              <a:gd name="connsiteX7" fmla="*/ 5648483 w 6368143"/>
              <a:gd name="connsiteY7" fmla="*/ 328784 h 2547257"/>
              <a:gd name="connsiteX8" fmla="*/ 6188595 w 6368143"/>
              <a:gd name="connsiteY8" fmla="*/ 608393 h 2547257"/>
              <a:gd name="connsiteX9" fmla="*/ 6164420 w 6368143"/>
              <a:gd name="connsiteY9" fmla="*/ 911587 h 2547257"/>
              <a:gd name="connsiteX10" fmla="*/ 6341018 w 6368143"/>
              <a:gd name="connsiteY10" fmla="*/ 1375164 h 2547257"/>
              <a:gd name="connsiteX11" fmla="*/ 5513750 w 6368143"/>
              <a:gd name="connsiteY11" fmla="*/ 1780956 h 2547257"/>
              <a:gd name="connsiteX12" fmla="*/ 5217601 w 6368143"/>
              <a:gd name="connsiteY12" fmla="*/ 2128669 h 2547257"/>
              <a:gd name="connsiteX13" fmla="*/ 4209312 w 6368143"/>
              <a:gd name="connsiteY13" fmla="*/ 2170769 h 2547257"/>
              <a:gd name="connsiteX14" fmla="*/ 3488768 w 6368143"/>
              <a:gd name="connsiteY14" fmla="*/ 2541713 h 2547257"/>
              <a:gd name="connsiteX15" fmla="*/ 2429327 w 6368143"/>
              <a:gd name="connsiteY15" fmla="*/ 2315290 h 2547257"/>
              <a:gd name="connsiteX16" fmla="*/ 855571 w 6368143"/>
              <a:gd name="connsiteY16" fmla="*/ 2091580 h 2547257"/>
              <a:gd name="connsiteX17" fmla="*/ 163625 w 6368143"/>
              <a:gd name="connsiteY17" fmla="*/ 1842633 h 2547257"/>
              <a:gd name="connsiteX18" fmla="*/ 311478 w 6368143"/>
              <a:gd name="connsiteY18" fmla="*/ 1506596 h 2547257"/>
              <a:gd name="connsiteX19" fmla="*/ -738 w 6368143"/>
              <a:gd name="connsiteY19" fmla="*/ 1161831 h 2547257"/>
              <a:gd name="connsiteX20" fmla="*/ 569447 w 6368143"/>
              <a:gd name="connsiteY20" fmla="*/ 855394 h 2547257"/>
              <a:gd name="connsiteX21" fmla="*/ 574900 w 6368143"/>
              <a:gd name="connsiteY21" fmla="*/ 847316 h 2547257"/>
              <a:gd name="connsiteX0" fmla="*/ 7889123 w 6368143"/>
              <a:gd name="connsiteY0" fmla="*/ 849102 h 2547257"/>
              <a:gd name="connsiteX1" fmla="*/ 7811036 w 6368143"/>
              <a:gd name="connsiteY1" fmla="*/ 919860 h 2547257"/>
              <a:gd name="connsiteX2" fmla="*/ 7732950 w 6368143"/>
              <a:gd name="connsiteY2" fmla="*/ 849102 h 2547257"/>
              <a:gd name="connsiteX3" fmla="*/ 7811036 w 6368143"/>
              <a:gd name="connsiteY3" fmla="*/ 778345 h 2547257"/>
              <a:gd name="connsiteX4" fmla="*/ 7889123 w 6368143"/>
              <a:gd name="connsiteY4" fmla="*/ 849102 h 2547257"/>
              <a:gd name="connsiteX0" fmla="*/ 7511170 w 6368143"/>
              <a:gd name="connsiteY0" fmla="*/ 890943 h 2547257"/>
              <a:gd name="connsiteX1" fmla="*/ 7354999 w 6368143"/>
              <a:gd name="connsiteY1" fmla="*/ 1032457 h 2547257"/>
              <a:gd name="connsiteX2" fmla="*/ 7198827 w 6368143"/>
              <a:gd name="connsiteY2" fmla="*/ 890943 h 2547257"/>
              <a:gd name="connsiteX3" fmla="*/ 7354999 w 6368143"/>
              <a:gd name="connsiteY3" fmla="*/ 749429 h 2547257"/>
              <a:gd name="connsiteX4" fmla="*/ 7511170 w 6368143"/>
              <a:gd name="connsiteY4" fmla="*/ 890943 h 2547257"/>
              <a:gd name="connsiteX0" fmla="*/ 6977842 w 6368143"/>
              <a:gd name="connsiteY0" fmla="*/ 947041 h 2547257"/>
              <a:gd name="connsiteX1" fmla="*/ 6743585 w 6368143"/>
              <a:gd name="connsiteY1" fmla="*/ 1159313 h 2547257"/>
              <a:gd name="connsiteX2" fmla="*/ 6509327 w 6368143"/>
              <a:gd name="connsiteY2" fmla="*/ 947041 h 2547257"/>
              <a:gd name="connsiteX3" fmla="*/ 6743585 w 6368143"/>
              <a:gd name="connsiteY3" fmla="*/ 734770 h 2547257"/>
              <a:gd name="connsiteX4" fmla="*/ 6977842 w 6368143"/>
              <a:gd name="connsiteY4" fmla="*/ 947041 h 2547257"/>
              <a:gd name="connsiteX0" fmla="*/ 691798 w 6368143"/>
              <a:gd name="connsiteY0" fmla="*/ 1543507 h 2547257"/>
              <a:gd name="connsiteX1" fmla="*/ 318406 w 6368143"/>
              <a:gd name="connsiteY1" fmla="*/ 1496513 h 2547257"/>
              <a:gd name="connsiteX2" fmla="*/ 1021260 w 6368143"/>
              <a:gd name="connsiteY2" fmla="*/ 2057794 h 2547257"/>
              <a:gd name="connsiteX3" fmla="*/ 857930 w 6368143"/>
              <a:gd name="connsiteY3" fmla="*/ 2080259 h 2547257"/>
              <a:gd name="connsiteX4" fmla="*/ 2429033 w 6368143"/>
              <a:gd name="connsiteY4" fmla="*/ 2304913 h 2547257"/>
              <a:gd name="connsiteX5" fmla="*/ 2330563 w 6368143"/>
              <a:gd name="connsiteY5" fmla="*/ 2202315 h 2547257"/>
              <a:gd name="connsiteX6" fmla="*/ 4249407 w 6368143"/>
              <a:gd name="connsiteY6" fmla="*/ 2049067 h 2547257"/>
              <a:gd name="connsiteX7" fmla="*/ 4210050 w 6368143"/>
              <a:gd name="connsiteY7" fmla="*/ 2161629 h 2547257"/>
              <a:gd name="connsiteX8" fmla="*/ 5030980 w 6368143"/>
              <a:gd name="connsiteY8" fmla="*/ 1353465 h 2547257"/>
              <a:gd name="connsiteX9" fmla="*/ 5510211 w 6368143"/>
              <a:gd name="connsiteY9" fmla="*/ 1774234 h 2547257"/>
              <a:gd name="connsiteX10" fmla="*/ 6161472 w 6368143"/>
              <a:gd name="connsiteY10" fmla="*/ 905336 h 2547257"/>
              <a:gd name="connsiteX11" fmla="*/ 5948021 w 6368143"/>
              <a:gd name="connsiteY11" fmla="*/ 1063125 h 2547257"/>
              <a:gd name="connsiteX12" fmla="*/ 5649368 w 6368143"/>
              <a:gd name="connsiteY12" fmla="*/ 319939 h 2547257"/>
              <a:gd name="connsiteX13" fmla="*/ 5660570 w 6368143"/>
              <a:gd name="connsiteY13" fmla="*/ 394470 h 2547257"/>
              <a:gd name="connsiteX14" fmla="*/ 4286407 w 6368143"/>
              <a:gd name="connsiteY14" fmla="*/ 233026 h 2547257"/>
              <a:gd name="connsiteX15" fmla="*/ 4395787 w 6368143"/>
              <a:gd name="connsiteY15" fmla="*/ 137976 h 2547257"/>
              <a:gd name="connsiteX16" fmla="*/ 3263820 w 6368143"/>
              <a:gd name="connsiteY16" fmla="*/ 278310 h 2547257"/>
              <a:gd name="connsiteX17" fmla="*/ 3316740 w 6368143"/>
              <a:gd name="connsiteY17" fmla="*/ 196350 h 2547257"/>
              <a:gd name="connsiteX18" fmla="*/ 2063749 w 6368143"/>
              <a:gd name="connsiteY18" fmla="*/ 306142 h 2547257"/>
              <a:gd name="connsiteX19" fmla="*/ 2255383 w 6368143"/>
              <a:gd name="connsiteY19" fmla="*/ 385626 h 2547257"/>
              <a:gd name="connsiteX20" fmla="*/ 608363 w 6368143"/>
              <a:gd name="connsiteY20" fmla="*/ 930986 h 2547257"/>
              <a:gd name="connsiteX21" fmla="*/ 574900 w 6368143"/>
              <a:gd name="connsiteY21" fmla="*/ 847316 h 2547257"/>
              <a:gd name="connsiteX0" fmla="*/ 574900 w 6368143"/>
              <a:gd name="connsiteY0" fmla="*/ 847316 h 2547257"/>
              <a:gd name="connsiteX1" fmla="*/ 828890 w 6368143"/>
              <a:gd name="connsiteY1" fmla="*/ 407265 h 2547257"/>
              <a:gd name="connsiteX2" fmla="*/ 2064486 w 6368143"/>
              <a:gd name="connsiteY2" fmla="*/ 306731 h 2547257"/>
              <a:gd name="connsiteX3" fmla="*/ 3310254 w 6368143"/>
              <a:gd name="connsiteY3" fmla="*/ 202365 h 2547257"/>
              <a:gd name="connsiteX4" fmla="*/ 3795677 w 6368143"/>
              <a:gd name="connsiteY4" fmla="*/ 11792 h 2547257"/>
              <a:gd name="connsiteX5" fmla="*/ 4397703 w 6368143"/>
              <a:gd name="connsiteY5" fmla="*/ 146289 h 2547257"/>
              <a:gd name="connsiteX6" fmla="*/ 5227626 w 6368143"/>
              <a:gd name="connsiteY6" fmla="*/ 40685 h 2547257"/>
              <a:gd name="connsiteX7" fmla="*/ 5648483 w 6368143"/>
              <a:gd name="connsiteY7" fmla="*/ 328784 h 2547257"/>
              <a:gd name="connsiteX8" fmla="*/ 6188595 w 6368143"/>
              <a:gd name="connsiteY8" fmla="*/ 608393 h 2547257"/>
              <a:gd name="connsiteX9" fmla="*/ 6164420 w 6368143"/>
              <a:gd name="connsiteY9" fmla="*/ 911587 h 2547257"/>
              <a:gd name="connsiteX10" fmla="*/ 6341018 w 6368143"/>
              <a:gd name="connsiteY10" fmla="*/ 1375164 h 2547257"/>
              <a:gd name="connsiteX11" fmla="*/ 5513750 w 6368143"/>
              <a:gd name="connsiteY11" fmla="*/ 1780956 h 2547257"/>
              <a:gd name="connsiteX12" fmla="*/ 5217601 w 6368143"/>
              <a:gd name="connsiteY12" fmla="*/ 2128669 h 2547257"/>
              <a:gd name="connsiteX13" fmla="*/ 4209312 w 6368143"/>
              <a:gd name="connsiteY13" fmla="*/ 2170769 h 2547257"/>
              <a:gd name="connsiteX14" fmla="*/ 3488768 w 6368143"/>
              <a:gd name="connsiteY14" fmla="*/ 2541713 h 2547257"/>
              <a:gd name="connsiteX15" fmla="*/ 2429327 w 6368143"/>
              <a:gd name="connsiteY15" fmla="*/ 2315290 h 2547257"/>
              <a:gd name="connsiteX16" fmla="*/ 855571 w 6368143"/>
              <a:gd name="connsiteY16" fmla="*/ 2091580 h 2547257"/>
              <a:gd name="connsiteX17" fmla="*/ 163625 w 6368143"/>
              <a:gd name="connsiteY17" fmla="*/ 1842633 h 2547257"/>
              <a:gd name="connsiteX18" fmla="*/ 311478 w 6368143"/>
              <a:gd name="connsiteY18" fmla="*/ 1506596 h 2547257"/>
              <a:gd name="connsiteX19" fmla="*/ -738 w 6368143"/>
              <a:gd name="connsiteY19" fmla="*/ 1161831 h 2547257"/>
              <a:gd name="connsiteX20" fmla="*/ 569447 w 6368143"/>
              <a:gd name="connsiteY20" fmla="*/ 855394 h 2547257"/>
              <a:gd name="connsiteX21" fmla="*/ 574900 w 6368143"/>
              <a:gd name="connsiteY21" fmla="*/ 847316 h 2547257"/>
              <a:gd name="connsiteX0" fmla="*/ 7889123 w 6368143"/>
              <a:gd name="connsiteY0" fmla="*/ 849102 h 2547257"/>
              <a:gd name="connsiteX1" fmla="*/ 7811036 w 6368143"/>
              <a:gd name="connsiteY1" fmla="*/ 919860 h 2547257"/>
              <a:gd name="connsiteX2" fmla="*/ 7732950 w 6368143"/>
              <a:gd name="connsiteY2" fmla="*/ 849102 h 2547257"/>
              <a:gd name="connsiteX3" fmla="*/ 7811036 w 6368143"/>
              <a:gd name="connsiteY3" fmla="*/ 778345 h 2547257"/>
              <a:gd name="connsiteX4" fmla="*/ 7889123 w 6368143"/>
              <a:gd name="connsiteY4" fmla="*/ 849102 h 2547257"/>
              <a:gd name="connsiteX0" fmla="*/ 7511170 w 6368143"/>
              <a:gd name="connsiteY0" fmla="*/ 890943 h 2547257"/>
              <a:gd name="connsiteX1" fmla="*/ 7354999 w 6368143"/>
              <a:gd name="connsiteY1" fmla="*/ 1032457 h 2547257"/>
              <a:gd name="connsiteX2" fmla="*/ 7198827 w 6368143"/>
              <a:gd name="connsiteY2" fmla="*/ 890943 h 2547257"/>
              <a:gd name="connsiteX3" fmla="*/ 7354999 w 6368143"/>
              <a:gd name="connsiteY3" fmla="*/ 749429 h 2547257"/>
              <a:gd name="connsiteX4" fmla="*/ 7511170 w 6368143"/>
              <a:gd name="connsiteY4" fmla="*/ 890943 h 2547257"/>
              <a:gd name="connsiteX0" fmla="*/ 6977842 w 6368143"/>
              <a:gd name="connsiteY0" fmla="*/ 947041 h 2547257"/>
              <a:gd name="connsiteX1" fmla="*/ 6743585 w 6368143"/>
              <a:gd name="connsiteY1" fmla="*/ 1159313 h 2547257"/>
              <a:gd name="connsiteX2" fmla="*/ 6509327 w 6368143"/>
              <a:gd name="connsiteY2" fmla="*/ 947041 h 2547257"/>
              <a:gd name="connsiteX3" fmla="*/ 6743585 w 6368143"/>
              <a:gd name="connsiteY3" fmla="*/ 734770 h 2547257"/>
              <a:gd name="connsiteX4" fmla="*/ 6977842 w 6368143"/>
              <a:gd name="connsiteY4" fmla="*/ 947041 h 2547257"/>
              <a:gd name="connsiteX0" fmla="*/ 691798 w 6368143"/>
              <a:gd name="connsiteY0" fmla="*/ 1543507 h 2547257"/>
              <a:gd name="connsiteX1" fmla="*/ 318406 w 6368143"/>
              <a:gd name="connsiteY1" fmla="*/ 1496513 h 2547257"/>
              <a:gd name="connsiteX2" fmla="*/ 1021260 w 6368143"/>
              <a:gd name="connsiteY2" fmla="*/ 2057794 h 2547257"/>
              <a:gd name="connsiteX3" fmla="*/ 857930 w 6368143"/>
              <a:gd name="connsiteY3" fmla="*/ 2080259 h 2547257"/>
              <a:gd name="connsiteX4" fmla="*/ 2429033 w 6368143"/>
              <a:gd name="connsiteY4" fmla="*/ 2304913 h 2547257"/>
              <a:gd name="connsiteX5" fmla="*/ 2330563 w 6368143"/>
              <a:gd name="connsiteY5" fmla="*/ 2202315 h 2547257"/>
              <a:gd name="connsiteX6" fmla="*/ 4249407 w 6368143"/>
              <a:gd name="connsiteY6" fmla="*/ 2049067 h 2547257"/>
              <a:gd name="connsiteX7" fmla="*/ 4210050 w 6368143"/>
              <a:gd name="connsiteY7" fmla="*/ 2161629 h 2547257"/>
              <a:gd name="connsiteX8" fmla="*/ 5030980 w 6368143"/>
              <a:gd name="connsiteY8" fmla="*/ 1353465 h 2547257"/>
              <a:gd name="connsiteX9" fmla="*/ 5510211 w 6368143"/>
              <a:gd name="connsiteY9" fmla="*/ 1774234 h 2547257"/>
              <a:gd name="connsiteX10" fmla="*/ 6161472 w 6368143"/>
              <a:gd name="connsiteY10" fmla="*/ 905336 h 2547257"/>
              <a:gd name="connsiteX11" fmla="*/ 5948021 w 6368143"/>
              <a:gd name="connsiteY11" fmla="*/ 1063125 h 2547257"/>
              <a:gd name="connsiteX12" fmla="*/ 5649368 w 6368143"/>
              <a:gd name="connsiteY12" fmla="*/ 319939 h 2547257"/>
              <a:gd name="connsiteX13" fmla="*/ 5660570 w 6368143"/>
              <a:gd name="connsiteY13" fmla="*/ 394470 h 2547257"/>
              <a:gd name="connsiteX14" fmla="*/ 4286407 w 6368143"/>
              <a:gd name="connsiteY14" fmla="*/ 233026 h 2547257"/>
              <a:gd name="connsiteX15" fmla="*/ 4395787 w 6368143"/>
              <a:gd name="connsiteY15" fmla="*/ 137976 h 2547257"/>
              <a:gd name="connsiteX16" fmla="*/ 3263820 w 6368143"/>
              <a:gd name="connsiteY16" fmla="*/ 278310 h 2547257"/>
              <a:gd name="connsiteX17" fmla="*/ 3316740 w 6368143"/>
              <a:gd name="connsiteY17" fmla="*/ 196350 h 2547257"/>
              <a:gd name="connsiteX18" fmla="*/ 2063749 w 6368143"/>
              <a:gd name="connsiteY18" fmla="*/ 306142 h 2547257"/>
              <a:gd name="connsiteX19" fmla="*/ 2255383 w 6368143"/>
              <a:gd name="connsiteY19" fmla="*/ 385626 h 2547257"/>
              <a:gd name="connsiteX20" fmla="*/ 608363 w 6368143"/>
              <a:gd name="connsiteY20" fmla="*/ 930986 h 2547257"/>
              <a:gd name="connsiteX21" fmla="*/ 574900 w 6368143"/>
              <a:gd name="connsiteY21" fmla="*/ 847316 h 2547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6368143" h="2547257" fill="none" extrusionOk="0">
                <a:moveTo>
                  <a:pt x="574900" y="847316"/>
                </a:moveTo>
                <a:cubicBezTo>
                  <a:pt x="508948" y="690923"/>
                  <a:pt x="527623" y="523631"/>
                  <a:pt x="828890" y="407265"/>
                </a:cubicBezTo>
                <a:cubicBezTo>
                  <a:pt x="1173891" y="110621"/>
                  <a:pt x="1815617" y="142194"/>
                  <a:pt x="2064486" y="306731"/>
                </a:cubicBezTo>
                <a:cubicBezTo>
                  <a:pt x="2440599" y="150271"/>
                  <a:pt x="2824159" y="161480"/>
                  <a:pt x="3310254" y="202365"/>
                </a:cubicBezTo>
                <a:cubicBezTo>
                  <a:pt x="3319569" y="102750"/>
                  <a:pt x="3572823" y="145295"/>
                  <a:pt x="3795677" y="11792"/>
                </a:cubicBezTo>
                <a:cubicBezTo>
                  <a:pt x="3973775" y="41044"/>
                  <a:pt x="4328629" y="40407"/>
                  <a:pt x="4397703" y="146289"/>
                </a:cubicBezTo>
                <a:cubicBezTo>
                  <a:pt x="4689740" y="75041"/>
                  <a:pt x="4894228" y="-115813"/>
                  <a:pt x="5227626" y="40685"/>
                </a:cubicBezTo>
                <a:cubicBezTo>
                  <a:pt x="5357859" y="131473"/>
                  <a:pt x="5602082" y="108623"/>
                  <a:pt x="5648483" y="328784"/>
                </a:cubicBezTo>
                <a:cubicBezTo>
                  <a:pt x="5940207" y="407288"/>
                  <a:pt x="6179118" y="508619"/>
                  <a:pt x="6188595" y="608393"/>
                </a:cubicBezTo>
                <a:cubicBezTo>
                  <a:pt x="6284495" y="656009"/>
                  <a:pt x="6169954" y="810325"/>
                  <a:pt x="6164420" y="911587"/>
                </a:cubicBezTo>
                <a:cubicBezTo>
                  <a:pt x="6286638" y="1020437"/>
                  <a:pt x="6524474" y="1230339"/>
                  <a:pt x="6341018" y="1375164"/>
                </a:cubicBezTo>
                <a:cubicBezTo>
                  <a:pt x="6200466" y="1480952"/>
                  <a:pt x="5974123" y="1666752"/>
                  <a:pt x="5513750" y="1780956"/>
                </a:cubicBezTo>
                <a:cubicBezTo>
                  <a:pt x="5565227" y="1971046"/>
                  <a:pt x="5430127" y="2074651"/>
                  <a:pt x="5217601" y="2128669"/>
                </a:cubicBezTo>
                <a:cubicBezTo>
                  <a:pt x="5024885" y="2123600"/>
                  <a:pt x="4676814" y="2415044"/>
                  <a:pt x="4209312" y="2170769"/>
                </a:cubicBezTo>
                <a:cubicBezTo>
                  <a:pt x="4017632" y="2310178"/>
                  <a:pt x="3931177" y="2456813"/>
                  <a:pt x="3488768" y="2541713"/>
                </a:cubicBezTo>
                <a:cubicBezTo>
                  <a:pt x="3138603" y="2502931"/>
                  <a:pt x="2650678" y="2368700"/>
                  <a:pt x="2429327" y="2315290"/>
                </a:cubicBezTo>
                <a:cubicBezTo>
                  <a:pt x="2006288" y="2372142"/>
                  <a:pt x="1361960" y="2772637"/>
                  <a:pt x="855571" y="2091580"/>
                </a:cubicBezTo>
                <a:cubicBezTo>
                  <a:pt x="445625" y="2114210"/>
                  <a:pt x="328339" y="2064338"/>
                  <a:pt x="163625" y="1842633"/>
                </a:cubicBezTo>
                <a:cubicBezTo>
                  <a:pt x="70807" y="1762050"/>
                  <a:pt x="75149" y="1597304"/>
                  <a:pt x="311478" y="1506596"/>
                </a:cubicBezTo>
                <a:cubicBezTo>
                  <a:pt x="18973" y="1477645"/>
                  <a:pt x="2230" y="1371939"/>
                  <a:pt x="-738" y="1161831"/>
                </a:cubicBezTo>
                <a:cubicBezTo>
                  <a:pt x="-11652" y="1102904"/>
                  <a:pt x="329664" y="950537"/>
                  <a:pt x="569447" y="855394"/>
                </a:cubicBezTo>
                <a:cubicBezTo>
                  <a:pt x="571195" y="853744"/>
                  <a:pt x="574062" y="848538"/>
                  <a:pt x="574900" y="847316"/>
                </a:cubicBezTo>
                <a:close/>
              </a:path>
              <a:path w="6368143" h="2547257" fill="none" extrusionOk="0">
                <a:moveTo>
                  <a:pt x="7889123" y="849102"/>
                </a:moveTo>
                <a:cubicBezTo>
                  <a:pt x="7861381" y="882240"/>
                  <a:pt x="7872027" y="920631"/>
                  <a:pt x="7811036" y="919860"/>
                </a:cubicBezTo>
                <a:cubicBezTo>
                  <a:pt x="7759807" y="898985"/>
                  <a:pt x="7704497" y="891782"/>
                  <a:pt x="7732950" y="849102"/>
                </a:cubicBezTo>
                <a:cubicBezTo>
                  <a:pt x="7724079" y="789353"/>
                  <a:pt x="7778649" y="758761"/>
                  <a:pt x="7811036" y="778345"/>
                </a:cubicBezTo>
                <a:cubicBezTo>
                  <a:pt x="7846430" y="774185"/>
                  <a:pt x="7901165" y="813189"/>
                  <a:pt x="7889123" y="849102"/>
                </a:cubicBezTo>
                <a:close/>
              </a:path>
              <a:path w="6368143" h="2547257" fill="none" extrusionOk="0">
                <a:moveTo>
                  <a:pt x="7511170" y="890943"/>
                </a:moveTo>
                <a:cubicBezTo>
                  <a:pt x="7484648" y="1004894"/>
                  <a:pt x="7458015" y="1007967"/>
                  <a:pt x="7354999" y="1032457"/>
                </a:cubicBezTo>
                <a:cubicBezTo>
                  <a:pt x="7315349" y="1044971"/>
                  <a:pt x="7165447" y="983078"/>
                  <a:pt x="7198827" y="890943"/>
                </a:cubicBezTo>
                <a:cubicBezTo>
                  <a:pt x="7235604" y="838541"/>
                  <a:pt x="7262086" y="720719"/>
                  <a:pt x="7354999" y="749429"/>
                </a:cubicBezTo>
                <a:cubicBezTo>
                  <a:pt x="7427189" y="721146"/>
                  <a:pt x="7481772" y="809930"/>
                  <a:pt x="7511170" y="890943"/>
                </a:cubicBezTo>
                <a:close/>
              </a:path>
              <a:path w="6368143" h="2547257" fill="none" extrusionOk="0">
                <a:moveTo>
                  <a:pt x="6977842" y="947041"/>
                </a:moveTo>
                <a:cubicBezTo>
                  <a:pt x="7009833" y="1001905"/>
                  <a:pt x="6951432" y="1150730"/>
                  <a:pt x="6743585" y="1159313"/>
                </a:cubicBezTo>
                <a:cubicBezTo>
                  <a:pt x="6608959" y="1119295"/>
                  <a:pt x="6517376" y="1115604"/>
                  <a:pt x="6509327" y="947041"/>
                </a:cubicBezTo>
                <a:cubicBezTo>
                  <a:pt x="6520878" y="764894"/>
                  <a:pt x="6632739" y="762690"/>
                  <a:pt x="6743585" y="734770"/>
                </a:cubicBezTo>
                <a:cubicBezTo>
                  <a:pt x="6810497" y="761913"/>
                  <a:pt x="6957346" y="796858"/>
                  <a:pt x="6977842" y="947041"/>
                </a:cubicBezTo>
                <a:close/>
              </a:path>
              <a:path w="6368143" h="2547257" fill="none" extrusionOk="0">
                <a:moveTo>
                  <a:pt x="691798" y="1543507"/>
                </a:moveTo>
                <a:cubicBezTo>
                  <a:pt x="509285" y="1583468"/>
                  <a:pt x="384301" y="1495970"/>
                  <a:pt x="318406" y="1496513"/>
                </a:cubicBezTo>
                <a:moveTo>
                  <a:pt x="1021260" y="2057794"/>
                </a:moveTo>
                <a:cubicBezTo>
                  <a:pt x="943997" y="2069185"/>
                  <a:pt x="932505" y="2075565"/>
                  <a:pt x="857930" y="2080259"/>
                </a:cubicBezTo>
                <a:moveTo>
                  <a:pt x="2429033" y="2304913"/>
                </a:moveTo>
                <a:cubicBezTo>
                  <a:pt x="2420037" y="2270380"/>
                  <a:pt x="2345966" y="2253985"/>
                  <a:pt x="2330563" y="2202315"/>
                </a:cubicBezTo>
                <a:moveTo>
                  <a:pt x="4249407" y="2049067"/>
                </a:moveTo>
                <a:cubicBezTo>
                  <a:pt x="4252978" y="2079659"/>
                  <a:pt x="4264727" y="2130003"/>
                  <a:pt x="4210050" y="2161629"/>
                </a:cubicBezTo>
                <a:moveTo>
                  <a:pt x="5030980" y="1353465"/>
                </a:moveTo>
                <a:cubicBezTo>
                  <a:pt x="5237586" y="1460732"/>
                  <a:pt x="5556187" y="1562357"/>
                  <a:pt x="5510211" y="1774234"/>
                </a:cubicBezTo>
                <a:moveTo>
                  <a:pt x="6161472" y="905336"/>
                </a:moveTo>
                <a:cubicBezTo>
                  <a:pt x="6142244" y="967675"/>
                  <a:pt x="6005793" y="1023324"/>
                  <a:pt x="5948021" y="1063125"/>
                </a:cubicBezTo>
                <a:moveTo>
                  <a:pt x="5649368" y="319939"/>
                </a:moveTo>
                <a:cubicBezTo>
                  <a:pt x="5661355" y="333592"/>
                  <a:pt x="5645987" y="373386"/>
                  <a:pt x="5660570" y="394470"/>
                </a:cubicBezTo>
                <a:moveTo>
                  <a:pt x="4286407" y="233026"/>
                </a:moveTo>
                <a:cubicBezTo>
                  <a:pt x="4296867" y="191838"/>
                  <a:pt x="4362311" y="183599"/>
                  <a:pt x="4395787" y="137976"/>
                </a:cubicBezTo>
                <a:moveTo>
                  <a:pt x="3263820" y="278310"/>
                </a:moveTo>
                <a:cubicBezTo>
                  <a:pt x="3264546" y="244407"/>
                  <a:pt x="3290454" y="204701"/>
                  <a:pt x="3316740" y="196350"/>
                </a:cubicBezTo>
                <a:moveTo>
                  <a:pt x="2063749" y="306142"/>
                </a:moveTo>
                <a:cubicBezTo>
                  <a:pt x="2156369" y="351306"/>
                  <a:pt x="2179332" y="376559"/>
                  <a:pt x="2255383" y="385626"/>
                </a:cubicBezTo>
                <a:moveTo>
                  <a:pt x="608363" y="930986"/>
                </a:moveTo>
                <a:cubicBezTo>
                  <a:pt x="584842" y="900776"/>
                  <a:pt x="586838" y="882849"/>
                  <a:pt x="574900" y="847316"/>
                </a:cubicBezTo>
              </a:path>
              <a:path w="6368143" h="2547257" stroke="0" extrusionOk="0">
                <a:moveTo>
                  <a:pt x="574900" y="847316"/>
                </a:moveTo>
                <a:cubicBezTo>
                  <a:pt x="516568" y="612569"/>
                  <a:pt x="564397" y="566081"/>
                  <a:pt x="828890" y="407265"/>
                </a:cubicBezTo>
                <a:cubicBezTo>
                  <a:pt x="1118543" y="323063"/>
                  <a:pt x="1791932" y="302268"/>
                  <a:pt x="2064486" y="306731"/>
                </a:cubicBezTo>
                <a:cubicBezTo>
                  <a:pt x="2421930" y="68245"/>
                  <a:pt x="2891026" y="101850"/>
                  <a:pt x="3310254" y="202365"/>
                </a:cubicBezTo>
                <a:cubicBezTo>
                  <a:pt x="3397983" y="114490"/>
                  <a:pt x="3538979" y="24832"/>
                  <a:pt x="3795677" y="11792"/>
                </a:cubicBezTo>
                <a:cubicBezTo>
                  <a:pt x="3969012" y="-38374"/>
                  <a:pt x="4311670" y="66960"/>
                  <a:pt x="4397703" y="146289"/>
                </a:cubicBezTo>
                <a:cubicBezTo>
                  <a:pt x="4492072" y="-168892"/>
                  <a:pt x="4832501" y="-65273"/>
                  <a:pt x="5227626" y="40685"/>
                </a:cubicBezTo>
                <a:cubicBezTo>
                  <a:pt x="5457458" y="46290"/>
                  <a:pt x="5534177" y="237567"/>
                  <a:pt x="5648483" y="328784"/>
                </a:cubicBezTo>
                <a:cubicBezTo>
                  <a:pt x="5954908" y="333112"/>
                  <a:pt x="6120609" y="406620"/>
                  <a:pt x="6188595" y="608393"/>
                </a:cubicBezTo>
                <a:cubicBezTo>
                  <a:pt x="6253390" y="721609"/>
                  <a:pt x="6203826" y="850363"/>
                  <a:pt x="6164420" y="911587"/>
                </a:cubicBezTo>
                <a:cubicBezTo>
                  <a:pt x="6420773" y="1078155"/>
                  <a:pt x="6368531" y="1172809"/>
                  <a:pt x="6341018" y="1375164"/>
                </a:cubicBezTo>
                <a:cubicBezTo>
                  <a:pt x="6253973" y="1601606"/>
                  <a:pt x="5818453" y="1906735"/>
                  <a:pt x="5513750" y="1780956"/>
                </a:cubicBezTo>
                <a:cubicBezTo>
                  <a:pt x="5508634" y="1898058"/>
                  <a:pt x="5436069" y="1961127"/>
                  <a:pt x="5217601" y="2128669"/>
                </a:cubicBezTo>
                <a:cubicBezTo>
                  <a:pt x="4996515" y="2264913"/>
                  <a:pt x="4386921" y="2290054"/>
                  <a:pt x="4209312" y="2170769"/>
                </a:cubicBezTo>
                <a:cubicBezTo>
                  <a:pt x="4108710" y="2298386"/>
                  <a:pt x="3673944" y="2502989"/>
                  <a:pt x="3488768" y="2541713"/>
                </a:cubicBezTo>
                <a:cubicBezTo>
                  <a:pt x="3182097" y="2660035"/>
                  <a:pt x="2741725" y="2438618"/>
                  <a:pt x="2429327" y="2315290"/>
                </a:cubicBezTo>
                <a:cubicBezTo>
                  <a:pt x="1825810" y="2426787"/>
                  <a:pt x="1173060" y="2310868"/>
                  <a:pt x="855571" y="2091580"/>
                </a:cubicBezTo>
                <a:cubicBezTo>
                  <a:pt x="544729" y="2095507"/>
                  <a:pt x="234287" y="1927968"/>
                  <a:pt x="163625" y="1842633"/>
                </a:cubicBezTo>
                <a:cubicBezTo>
                  <a:pt x="94392" y="1711744"/>
                  <a:pt x="158169" y="1601875"/>
                  <a:pt x="311478" y="1506596"/>
                </a:cubicBezTo>
                <a:cubicBezTo>
                  <a:pt x="104582" y="1370795"/>
                  <a:pt x="26280" y="1332413"/>
                  <a:pt x="-738" y="1161831"/>
                </a:cubicBezTo>
                <a:cubicBezTo>
                  <a:pt x="-17826" y="907131"/>
                  <a:pt x="394166" y="798898"/>
                  <a:pt x="569447" y="855394"/>
                </a:cubicBezTo>
                <a:cubicBezTo>
                  <a:pt x="572050" y="852953"/>
                  <a:pt x="573620" y="849978"/>
                  <a:pt x="574900" y="847316"/>
                </a:cubicBezTo>
                <a:close/>
              </a:path>
              <a:path w="6368143" h="2547257" stroke="0" extrusionOk="0">
                <a:moveTo>
                  <a:pt x="7889123" y="849102"/>
                </a:moveTo>
                <a:cubicBezTo>
                  <a:pt x="7873032" y="873828"/>
                  <a:pt x="7852859" y="921217"/>
                  <a:pt x="7811036" y="919860"/>
                </a:cubicBezTo>
                <a:cubicBezTo>
                  <a:pt x="7765917" y="904515"/>
                  <a:pt x="7742152" y="874323"/>
                  <a:pt x="7732950" y="849102"/>
                </a:cubicBezTo>
                <a:cubicBezTo>
                  <a:pt x="7723568" y="836252"/>
                  <a:pt x="7753469" y="773435"/>
                  <a:pt x="7811036" y="778345"/>
                </a:cubicBezTo>
                <a:cubicBezTo>
                  <a:pt x="7846344" y="773304"/>
                  <a:pt x="7876009" y="817970"/>
                  <a:pt x="7889123" y="849102"/>
                </a:cubicBezTo>
                <a:close/>
              </a:path>
              <a:path w="6368143" h="2547257" stroke="0" extrusionOk="0">
                <a:moveTo>
                  <a:pt x="7511170" y="890943"/>
                </a:moveTo>
                <a:cubicBezTo>
                  <a:pt x="7469314" y="984972"/>
                  <a:pt x="7452160" y="1067968"/>
                  <a:pt x="7354999" y="1032457"/>
                </a:cubicBezTo>
                <a:cubicBezTo>
                  <a:pt x="7266132" y="1051548"/>
                  <a:pt x="7184132" y="981232"/>
                  <a:pt x="7198827" y="890943"/>
                </a:cubicBezTo>
                <a:cubicBezTo>
                  <a:pt x="7177733" y="796791"/>
                  <a:pt x="7251808" y="730285"/>
                  <a:pt x="7354999" y="749429"/>
                </a:cubicBezTo>
                <a:cubicBezTo>
                  <a:pt x="7463429" y="743047"/>
                  <a:pt x="7537311" y="830931"/>
                  <a:pt x="7511170" y="890943"/>
                </a:cubicBezTo>
                <a:close/>
              </a:path>
              <a:path w="6368143" h="2547257" stroke="0" extrusionOk="0">
                <a:moveTo>
                  <a:pt x="6977842" y="947041"/>
                </a:moveTo>
                <a:cubicBezTo>
                  <a:pt x="6997622" y="1081837"/>
                  <a:pt x="6836396" y="1161858"/>
                  <a:pt x="6743585" y="1159313"/>
                </a:cubicBezTo>
                <a:cubicBezTo>
                  <a:pt x="6589061" y="1142647"/>
                  <a:pt x="6494941" y="1023673"/>
                  <a:pt x="6509327" y="947041"/>
                </a:cubicBezTo>
                <a:cubicBezTo>
                  <a:pt x="6527662" y="826489"/>
                  <a:pt x="6663590" y="797408"/>
                  <a:pt x="6743585" y="734770"/>
                </a:cubicBezTo>
                <a:cubicBezTo>
                  <a:pt x="6779498" y="703708"/>
                  <a:pt x="6938862" y="824576"/>
                  <a:pt x="6977842" y="947041"/>
                </a:cubicBezTo>
                <a:close/>
              </a:path>
              <a:path w="6368143" h="2547257" fill="none" stroke="0" extrusionOk="0">
                <a:moveTo>
                  <a:pt x="691798" y="1543507"/>
                </a:moveTo>
                <a:cubicBezTo>
                  <a:pt x="602539" y="1529111"/>
                  <a:pt x="439728" y="1505771"/>
                  <a:pt x="318406" y="1496513"/>
                </a:cubicBezTo>
                <a:moveTo>
                  <a:pt x="1021260" y="2057794"/>
                </a:moveTo>
                <a:cubicBezTo>
                  <a:pt x="964896" y="2094379"/>
                  <a:pt x="908432" y="2058149"/>
                  <a:pt x="857930" y="2080259"/>
                </a:cubicBezTo>
                <a:moveTo>
                  <a:pt x="2429033" y="2304913"/>
                </a:moveTo>
                <a:cubicBezTo>
                  <a:pt x="2386727" y="2285828"/>
                  <a:pt x="2358068" y="2238533"/>
                  <a:pt x="2330563" y="2202315"/>
                </a:cubicBezTo>
                <a:moveTo>
                  <a:pt x="4249407" y="2049067"/>
                </a:moveTo>
                <a:cubicBezTo>
                  <a:pt x="4253716" y="2091739"/>
                  <a:pt x="4203674" y="2134314"/>
                  <a:pt x="4210050" y="2161629"/>
                </a:cubicBezTo>
                <a:moveTo>
                  <a:pt x="5030980" y="1353465"/>
                </a:moveTo>
                <a:cubicBezTo>
                  <a:pt x="5295115" y="1511664"/>
                  <a:pt x="5483556" y="1562286"/>
                  <a:pt x="5510211" y="1774234"/>
                </a:cubicBezTo>
                <a:moveTo>
                  <a:pt x="6161472" y="905336"/>
                </a:moveTo>
                <a:cubicBezTo>
                  <a:pt x="6174601" y="942649"/>
                  <a:pt x="6054089" y="1016531"/>
                  <a:pt x="5948021" y="1063125"/>
                </a:cubicBezTo>
                <a:moveTo>
                  <a:pt x="5649368" y="319939"/>
                </a:moveTo>
                <a:cubicBezTo>
                  <a:pt x="5671941" y="346826"/>
                  <a:pt x="5647891" y="369055"/>
                  <a:pt x="5660570" y="394470"/>
                </a:cubicBezTo>
                <a:moveTo>
                  <a:pt x="4286407" y="233026"/>
                </a:moveTo>
                <a:cubicBezTo>
                  <a:pt x="4303665" y="190654"/>
                  <a:pt x="4340103" y="173394"/>
                  <a:pt x="4395787" y="137976"/>
                </a:cubicBezTo>
                <a:moveTo>
                  <a:pt x="3263820" y="278310"/>
                </a:moveTo>
                <a:cubicBezTo>
                  <a:pt x="3264239" y="241722"/>
                  <a:pt x="3302486" y="206728"/>
                  <a:pt x="3316740" y="196350"/>
                </a:cubicBezTo>
                <a:moveTo>
                  <a:pt x="2063749" y="306142"/>
                </a:moveTo>
                <a:cubicBezTo>
                  <a:pt x="2129423" y="324142"/>
                  <a:pt x="2165120" y="358146"/>
                  <a:pt x="2255383" y="385626"/>
                </a:cubicBezTo>
                <a:moveTo>
                  <a:pt x="608363" y="930986"/>
                </a:moveTo>
                <a:cubicBezTo>
                  <a:pt x="583222" y="897720"/>
                  <a:pt x="579042" y="881970"/>
                  <a:pt x="574900" y="847316"/>
                </a:cubicBezTo>
              </a:path>
              <a:path w="6368143" h="2547257" fill="none" stroke="0" extrusionOk="0">
                <a:moveTo>
                  <a:pt x="574900" y="847316"/>
                </a:moveTo>
                <a:cubicBezTo>
                  <a:pt x="522730" y="638317"/>
                  <a:pt x="588765" y="542401"/>
                  <a:pt x="828890" y="407265"/>
                </a:cubicBezTo>
                <a:cubicBezTo>
                  <a:pt x="1148033" y="283758"/>
                  <a:pt x="1866214" y="172462"/>
                  <a:pt x="2064486" y="306731"/>
                </a:cubicBezTo>
                <a:cubicBezTo>
                  <a:pt x="2412802" y="140860"/>
                  <a:pt x="3019224" y="74502"/>
                  <a:pt x="3310254" y="202365"/>
                </a:cubicBezTo>
                <a:cubicBezTo>
                  <a:pt x="3364731" y="103814"/>
                  <a:pt x="3639750" y="-21850"/>
                  <a:pt x="3795677" y="11792"/>
                </a:cubicBezTo>
                <a:cubicBezTo>
                  <a:pt x="3948647" y="16331"/>
                  <a:pt x="4290119" y="11480"/>
                  <a:pt x="4397703" y="146289"/>
                </a:cubicBezTo>
                <a:cubicBezTo>
                  <a:pt x="4625695" y="14641"/>
                  <a:pt x="4867151" y="-73747"/>
                  <a:pt x="5227626" y="40685"/>
                </a:cubicBezTo>
                <a:cubicBezTo>
                  <a:pt x="5411782" y="91158"/>
                  <a:pt x="5596034" y="126534"/>
                  <a:pt x="5648483" y="328784"/>
                </a:cubicBezTo>
                <a:cubicBezTo>
                  <a:pt x="5941833" y="388783"/>
                  <a:pt x="6093038" y="446786"/>
                  <a:pt x="6188595" y="608393"/>
                </a:cubicBezTo>
                <a:cubicBezTo>
                  <a:pt x="6306627" y="679765"/>
                  <a:pt x="6205437" y="837472"/>
                  <a:pt x="6164420" y="911587"/>
                </a:cubicBezTo>
                <a:cubicBezTo>
                  <a:pt x="6328607" y="1025353"/>
                  <a:pt x="6476507" y="1190294"/>
                  <a:pt x="6341018" y="1375164"/>
                </a:cubicBezTo>
                <a:cubicBezTo>
                  <a:pt x="6215672" y="1590989"/>
                  <a:pt x="6021454" y="1739275"/>
                  <a:pt x="5513750" y="1780956"/>
                </a:cubicBezTo>
                <a:cubicBezTo>
                  <a:pt x="5530826" y="1901535"/>
                  <a:pt x="5436178" y="2024865"/>
                  <a:pt x="5217601" y="2128669"/>
                </a:cubicBezTo>
                <a:cubicBezTo>
                  <a:pt x="4988272" y="2172129"/>
                  <a:pt x="4536631" y="2358372"/>
                  <a:pt x="4209312" y="2170769"/>
                </a:cubicBezTo>
                <a:cubicBezTo>
                  <a:pt x="4069011" y="2333638"/>
                  <a:pt x="3893324" y="2498500"/>
                  <a:pt x="3488768" y="2541713"/>
                </a:cubicBezTo>
                <a:cubicBezTo>
                  <a:pt x="3169284" y="2666461"/>
                  <a:pt x="2620280" y="2457986"/>
                  <a:pt x="2429327" y="2315290"/>
                </a:cubicBezTo>
                <a:cubicBezTo>
                  <a:pt x="1999684" y="2468178"/>
                  <a:pt x="1125135" y="2625757"/>
                  <a:pt x="855571" y="2091580"/>
                </a:cubicBezTo>
                <a:cubicBezTo>
                  <a:pt x="443472" y="2161376"/>
                  <a:pt x="292331" y="2000729"/>
                  <a:pt x="163625" y="1842633"/>
                </a:cubicBezTo>
                <a:cubicBezTo>
                  <a:pt x="140398" y="1728510"/>
                  <a:pt x="122407" y="1632639"/>
                  <a:pt x="311478" y="1506596"/>
                </a:cubicBezTo>
                <a:cubicBezTo>
                  <a:pt x="34043" y="1412394"/>
                  <a:pt x="25877" y="1344208"/>
                  <a:pt x="-738" y="1161831"/>
                </a:cubicBezTo>
                <a:cubicBezTo>
                  <a:pt x="-31567" y="1000024"/>
                  <a:pt x="373196" y="943262"/>
                  <a:pt x="569447" y="855394"/>
                </a:cubicBezTo>
                <a:cubicBezTo>
                  <a:pt x="570970" y="853058"/>
                  <a:pt x="573373" y="849993"/>
                  <a:pt x="574900" y="847316"/>
                </a:cubicBezTo>
                <a:close/>
              </a:path>
              <a:path w="6368143" h="2547257" fill="none" stroke="0" extrusionOk="0">
                <a:moveTo>
                  <a:pt x="7889123" y="849102"/>
                </a:moveTo>
                <a:cubicBezTo>
                  <a:pt x="7873738" y="884403"/>
                  <a:pt x="7856424" y="921595"/>
                  <a:pt x="7811036" y="919860"/>
                </a:cubicBezTo>
                <a:cubicBezTo>
                  <a:pt x="7765148" y="898425"/>
                  <a:pt x="7728943" y="893566"/>
                  <a:pt x="7732950" y="849102"/>
                </a:cubicBezTo>
                <a:cubicBezTo>
                  <a:pt x="7722365" y="807760"/>
                  <a:pt x="7764479" y="767998"/>
                  <a:pt x="7811036" y="778345"/>
                </a:cubicBezTo>
                <a:cubicBezTo>
                  <a:pt x="7862560" y="774293"/>
                  <a:pt x="7899357" y="809921"/>
                  <a:pt x="7889123" y="849102"/>
                </a:cubicBezTo>
                <a:close/>
              </a:path>
              <a:path w="6368143" h="2547257" fill="none" stroke="0" extrusionOk="0">
                <a:moveTo>
                  <a:pt x="7511170" y="890943"/>
                </a:moveTo>
                <a:cubicBezTo>
                  <a:pt x="7500150" y="982470"/>
                  <a:pt x="7429601" y="1039826"/>
                  <a:pt x="7354999" y="1032457"/>
                </a:cubicBezTo>
                <a:cubicBezTo>
                  <a:pt x="7291200" y="1020812"/>
                  <a:pt x="7202344" y="977735"/>
                  <a:pt x="7198827" y="890943"/>
                </a:cubicBezTo>
                <a:cubicBezTo>
                  <a:pt x="7182288" y="851737"/>
                  <a:pt x="7250345" y="730192"/>
                  <a:pt x="7354999" y="749429"/>
                </a:cubicBezTo>
                <a:cubicBezTo>
                  <a:pt x="7428344" y="747550"/>
                  <a:pt x="7490330" y="816448"/>
                  <a:pt x="7511170" y="890943"/>
                </a:cubicBezTo>
                <a:close/>
              </a:path>
              <a:path w="6368143" h="2547257" fill="none" stroke="0" extrusionOk="0">
                <a:moveTo>
                  <a:pt x="6977842" y="947041"/>
                </a:moveTo>
                <a:cubicBezTo>
                  <a:pt x="7010501" y="1051579"/>
                  <a:pt x="6910823" y="1165562"/>
                  <a:pt x="6743585" y="1159313"/>
                </a:cubicBezTo>
                <a:cubicBezTo>
                  <a:pt x="6622311" y="1127865"/>
                  <a:pt x="6473474" y="1056659"/>
                  <a:pt x="6509327" y="947041"/>
                </a:cubicBezTo>
                <a:cubicBezTo>
                  <a:pt x="6550936" y="822168"/>
                  <a:pt x="6627409" y="769535"/>
                  <a:pt x="6743585" y="734770"/>
                </a:cubicBezTo>
                <a:cubicBezTo>
                  <a:pt x="6821569" y="737663"/>
                  <a:pt x="6958511" y="766855"/>
                  <a:pt x="6977842" y="947041"/>
                </a:cubicBezTo>
                <a:close/>
              </a:path>
              <a:path w="6368143" h="2547257" fill="none" stroke="0" extrusionOk="0">
                <a:moveTo>
                  <a:pt x="691798" y="1543507"/>
                </a:moveTo>
                <a:cubicBezTo>
                  <a:pt x="546780" y="1585193"/>
                  <a:pt x="430046" y="1474966"/>
                  <a:pt x="318406" y="1496513"/>
                </a:cubicBezTo>
                <a:moveTo>
                  <a:pt x="1021260" y="2057794"/>
                </a:moveTo>
                <a:cubicBezTo>
                  <a:pt x="965500" y="2068955"/>
                  <a:pt x="930106" y="2078099"/>
                  <a:pt x="857930" y="2080259"/>
                </a:cubicBezTo>
                <a:moveTo>
                  <a:pt x="2429033" y="2304913"/>
                </a:moveTo>
                <a:cubicBezTo>
                  <a:pt x="2389125" y="2279137"/>
                  <a:pt x="2347919" y="2234866"/>
                  <a:pt x="2330563" y="2202315"/>
                </a:cubicBezTo>
                <a:moveTo>
                  <a:pt x="4249407" y="2049067"/>
                </a:moveTo>
                <a:cubicBezTo>
                  <a:pt x="4242830" y="2094200"/>
                  <a:pt x="4236150" y="2131189"/>
                  <a:pt x="4210050" y="2161629"/>
                </a:cubicBezTo>
                <a:moveTo>
                  <a:pt x="5030980" y="1353465"/>
                </a:moveTo>
                <a:cubicBezTo>
                  <a:pt x="5316897" y="1372535"/>
                  <a:pt x="5477557" y="1571429"/>
                  <a:pt x="5510211" y="1774234"/>
                </a:cubicBezTo>
                <a:moveTo>
                  <a:pt x="6161472" y="905336"/>
                </a:moveTo>
                <a:cubicBezTo>
                  <a:pt x="6134252" y="946157"/>
                  <a:pt x="6025820" y="1011715"/>
                  <a:pt x="5948021" y="1063125"/>
                </a:cubicBezTo>
                <a:moveTo>
                  <a:pt x="5649368" y="319939"/>
                </a:moveTo>
                <a:cubicBezTo>
                  <a:pt x="5662961" y="335893"/>
                  <a:pt x="5650019" y="376199"/>
                  <a:pt x="5660570" y="394470"/>
                </a:cubicBezTo>
                <a:moveTo>
                  <a:pt x="4286407" y="233026"/>
                </a:moveTo>
                <a:cubicBezTo>
                  <a:pt x="4305147" y="191435"/>
                  <a:pt x="4353092" y="170162"/>
                  <a:pt x="4395787" y="137976"/>
                </a:cubicBezTo>
                <a:moveTo>
                  <a:pt x="3263820" y="278310"/>
                </a:moveTo>
                <a:cubicBezTo>
                  <a:pt x="3267115" y="247399"/>
                  <a:pt x="3292902" y="207061"/>
                  <a:pt x="3316740" y="196350"/>
                </a:cubicBezTo>
                <a:moveTo>
                  <a:pt x="2063749" y="306142"/>
                </a:moveTo>
                <a:cubicBezTo>
                  <a:pt x="2150614" y="340467"/>
                  <a:pt x="2171593" y="368697"/>
                  <a:pt x="2255383" y="385626"/>
                </a:cubicBezTo>
                <a:moveTo>
                  <a:pt x="608363" y="930986"/>
                </a:moveTo>
                <a:cubicBezTo>
                  <a:pt x="583536" y="901633"/>
                  <a:pt x="581342" y="879497"/>
                  <a:pt x="574900" y="847316"/>
                </a:cubicBezTo>
              </a:path>
              <a:path w="6368143" h="2547257" fill="none" stroke="0" extrusionOk="0">
                <a:moveTo>
                  <a:pt x="574900" y="847316"/>
                </a:moveTo>
                <a:cubicBezTo>
                  <a:pt x="518322" y="683705"/>
                  <a:pt x="574058" y="514309"/>
                  <a:pt x="828890" y="407265"/>
                </a:cubicBezTo>
                <a:cubicBezTo>
                  <a:pt x="1171999" y="208210"/>
                  <a:pt x="1821454" y="153613"/>
                  <a:pt x="2064486" y="306731"/>
                </a:cubicBezTo>
                <a:cubicBezTo>
                  <a:pt x="2324497" y="174125"/>
                  <a:pt x="2974287" y="57380"/>
                  <a:pt x="3310254" y="202365"/>
                </a:cubicBezTo>
                <a:cubicBezTo>
                  <a:pt x="3351009" y="102441"/>
                  <a:pt x="3604474" y="61426"/>
                  <a:pt x="3795677" y="11792"/>
                </a:cubicBezTo>
                <a:cubicBezTo>
                  <a:pt x="3990954" y="16527"/>
                  <a:pt x="4307514" y="4045"/>
                  <a:pt x="4397703" y="146289"/>
                </a:cubicBezTo>
                <a:cubicBezTo>
                  <a:pt x="4637116" y="26468"/>
                  <a:pt x="4918812" y="-77654"/>
                  <a:pt x="5227626" y="40685"/>
                </a:cubicBezTo>
                <a:cubicBezTo>
                  <a:pt x="5396346" y="105380"/>
                  <a:pt x="5588415" y="136034"/>
                  <a:pt x="5648483" y="328784"/>
                </a:cubicBezTo>
                <a:cubicBezTo>
                  <a:pt x="5950381" y="382212"/>
                  <a:pt x="6139619" y="487084"/>
                  <a:pt x="6188595" y="608393"/>
                </a:cubicBezTo>
                <a:cubicBezTo>
                  <a:pt x="6285824" y="676081"/>
                  <a:pt x="6179997" y="839618"/>
                  <a:pt x="6164420" y="911587"/>
                </a:cubicBezTo>
                <a:cubicBezTo>
                  <a:pt x="6337108" y="1044447"/>
                  <a:pt x="6474945" y="1179627"/>
                  <a:pt x="6341018" y="1375164"/>
                </a:cubicBezTo>
                <a:cubicBezTo>
                  <a:pt x="6248669" y="1579847"/>
                  <a:pt x="5994716" y="1683904"/>
                  <a:pt x="5513750" y="1780956"/>
                </a:cubicBezTo>
                <a:cubicBezTo>
                  <a:pt x="5563516" y="1920788"/>
                  <a:pt x="5455760" y="2051224"/>
                  <a:pt x="5217601" y="2128669"/>
                </a:cubicBezTo>
                <a:cubicBezTo>
                  <a:pt x="4990128" y="2169232"/>
                  <a:pt x="4604423" y="2379313"/>
                  <a:pt x="4209312" y="2170769"/>
                </a:cubicBezTo>
                <a:cubicBezTo>
                  <a:pt x="4075076" y="2314980"/>
                  <a:pt x="3902917" y="2430758"/>
                  <a:pt x="3488768" y="2541713"/>
                </a:cubicBezTo>
                <a:cubicBezTo>
                  <a:pt x="3174545" y="2565474"/>
                  <a:pt x="2653963" y="2418916"/>
                  <a:pt x="2429327" y="2315290"/>
                </a:cubicBezTo>
                <a:cubicBezTo>
                  <a:pt x="1907703" y="2433347"/>
                  <a:pt x="1208540" y="2758848"/>
                  <a:pt x="855571" y="2091580"/>
                </a:cubicBezTo>
                <a:cubicBezTo>
                  <a:pt x="447487" y="2117191"/>
                  <a:pt x="316714" y="2013076"/>
                  <a:pt x="163625" y="1842633"/>
                </a:cubicBezTo>
                <a:cubicBezTo>
                  <a:pt x="97614" y="1749143"/>
                  <a:pt x="88716" y="1602815"/>
                  <a:pt x="311478" y="1506596"/>
                </a:cubicBezTo>
                <a:cubicBezTo>
                  <a:pt x="31030" y="1454587"/>
                  <a:pt x="23805" y="1342344"/>
                  <a:pt x="-738" y="1161831"/>
                </a:cubicBezTo>
                <a:cubicBezTo>
                  <a:pt x="-8383" y="1020244"/>
                  <a:pt x="339230" y="944295"/>
                  <a:pt x="569447" y="855394"/>
                </a:cubicBezTo>
                <a:cubicBezTo>
                  <a:pt x="571207" y="853353"/>
                  <a:pt x="574249" y="849163"/>
                  <a:pt x="574900" y="847316"/>
                </a:cubicBezTo>
                <a:close/>
              </a:path>
              <a:path w="6368143" h="2547257" fill="none" stroke="0" extrusionOk="0">
                <a:moveTo>
                  <a:pt x="7889123" y="849102"/>
                </a:moveTo>
                <a:cubicBezTo>
                  <a:pt x="7863175" y="884734"/>
                  <a:pt x="7866569" y="924039"/>
                  <a:pt x="7811036" y="919860"/>
                </a:cubicBezTo>
                <a:cubicBezTo>
                  <a:pt x="7753127" y="898120"/>
                  <a:pt x="7718822" y="889883"/>
                  <a:pt x="7732950" y="849102"/>
                </a:cubicBezTo>
                <a:cubicBezTo>
                  <a:pt x="7721554" y="797266"/>
                  <a:pt x="7769472" y="763966"/>
                  <a:pt x="7811036" y="778345"/>
                </a:cubicBezTo>
                <a:cubicBezTo>
                  <a:pt x="7856210" y="783483"/>
                  <a:pt x="7910145" y="815239"/>
                  <a:pt x="7889123" y="849102"/>
                </a:cubicBezTo>
                <a:close/>
              </a:path>
              <a:path w="6368143" h="2547257" fill="none" stroke="0" extrusionOk="0">
                <a:moveTo>
                  <a:pt x="7511170" y="890943"/>
                </a:moveTo>
                <a:cubicBezTo>
                  <a:pt x="7484998" y="1002393"/>
                  <a:pt x="7449151" y="1025621"/>
                  <a:pt x="7354999" y="1032457"/>
                </a:cubicBezTo>
                <a:cubicBezTo>
                  <a:pt x="7299694" y="1036203"/>
                  <a:pt x="7186955" y="961650"/>
                  <a:pt x="7198827" y="890943"/>
                </a:cubicBezTo>
                <a:cubicBezTo>
                  <a:pt x="7216617" y="834687"/>
                  <a:pt x="7258467" y="726348"/>
                  <a:pt x="7354999" y="749429"/>
                </a:cubicBezTo>
                <a:cubicBezTo>
                  <a:pt x="7449421" y="727860"/>
                  <a:pt x="7469758" y="823508"/>
                  <a:pt x="7511170" y="890943"/>
                </a:cubicBezTo>
                <a:close/>
              </a:path>
              <a:path w="6368143" h="2547257" fill="none" stroke="0" extrusionOk="0">
                <a:moveTo>
                  <a:pt x="6977842" y="947041"/>
                </a:moveTo>
                <a:cubicBezTo>
                  <a:pt x="7010313" y="1043749"/>
                  <a:pt x="6946101" y="1176952"/>
                  <a:pt x="6743585" y="1159313"/>
                </a:cubicBezTo>
                <a:cubicBezTo>
                  <a:pt x="6623771" y="1119344"/>
                  <a:pt x="6504455" y="1098225"/>
                  <a:pt x="6509327" y="947041"/>
                </a:cubicBezTo>
                <a:cubicBezTo>
                  <a:pt x="6520335" y="785431"/>
                  <a:pt x="6637295" y="771294"/>
                  <a:pt x="6743585" y="734770"/>
                </a:cubicBezTo>
                <a:cubicBezTo>
                  <a:pt x="6813576" y="752755"/>
                  <a:pt x="6943753" y="770950"/>
                  <a:pt x="6977842" y="947041"/>
                </a:cubicBezTo>
                <a:close/>
              </a:path>
              <a:path w="6368143" h="2547257" fill="none" stroke="0" extrusionOk="0">
                <a:moveTo>
                  <a:pt x="691798" y="1543507"/>
                </a:moveTo>
                <a:cubicBezTo>
                  <a:pt x="530770" y="1582491"/>
                  <a:pt x="401889" y="1494391"/>
                  <a:pt x="318406" y="1496513"/>
                </a:cubicBezTo>
                <a:moveTo>
                  <a:pt x="1021260" y="2057794"/>
                </a:moveTo>
                <a:cubicBezTo>
                  <a:pt x="952122" y="2071038"/>
                  <a:pt x="929674" y="2074853"/>
                  <a:pt x="857930" y="2080259"/>
                </a:cubicBezTo>
                <a:moveTo>
                  <a:pt x="2429033" y="2304913"/>
                </a:moveTo>
                <a:cubicBezTo>
                  <a:pt x="2414732" y="2272941"/>
                  <a:pt x="2349464" y="2246648"/>
                  <a:pt x="2330563" y="2202315"/>
                </a:cubicBezTo>
                <a:moveTo>
                  <a:pt x="4249407" y="2049067"/>
                </a:moveTo>
                <a:cubicBezTo>
                  <a:pt x="4245090" y="2091325"/>
                  <a:pt x="4242567" y="2131599"/>
                  <a:pt x="4210050" y="2161629"/>
                </a:cubicBezTo>
                <a:moveTo>
                  <a:pt x="5030980" y="1353465"/>
                </a:moveTo>
                <a:cubicBezTo>
                  <a:pt x="5254294" y="1394756"/>
                  <a:pt x="5497156" y="1549812"/>
                  <a:pt x="5510211" y="1774234"/>
                </a:cubicBezTo>
                <a:moveTo>
                  <a:pt x="6161472" y="905336"/>
                </a:moveTo>
                <a:cubicBezTo>
                  <a:pt x="6139073" y="961415"/>
                  <a:pt x="6008031" y="1014117"/>
                  <a:pt x="5948021" y="1063125"/>
                </a:cubicBezTo>
                <a:moveTo>
                  <a:pt x="5649368" y="319939"/>
                </a:moveTo>
                <a:cubicBezTo>
                  <a:pt x="5662213" y="334504"/>
                  <a:pt x="5648220" y="373423"/>
                  <a:pt x="5660570" y="394470"/>
                </a:cubicBezTo>
                <a:moveTo>
                  <a:pt x="4286407" y="233026"/>
                </a:moveTo>
                <a:cubicBezTo>
                  <a:pt x="4305332" y="192907"/>
                  <a:pt x="4363561" y="176012"/>
                  <a:pt x="4395787" y="137976"/>
                </a:cubicBezTo>
                <a:moveTo>
                  <a:pt x="3263820" y="278310"/>
                </a:moveTo>
                <a:cubicBezTo>
                  <a:pt x="3267548" y="243963"/>
                  <a:pt x="3291635" y="210468"/>
                  <a:pt x="3316740" y="196350"/>
                </a:cubicBezTo>
                <a:moveTo>
                  <a:pt x="2063749" y="306142"/>
                </a:moveTo>
                <a:cubicBezTo>
                  <a:pt x="2163614" y="350863"/>
                  <a:pt x="2178139" y="376227"/>
                  <a:pt x="2255383" y="385626"/>
                </a:cubicBezTo>
                <a:moveTo>
                  <a:pt x="608363" y="930986"/>
                </a:moveTo>
                <a:cubicBezTo>
                  <a:pt x="587448" y="900779"/>
                  <a:pt x="584378" y="881683"/>
                  <a:pt x="574900" y="847316"/>
                </a:cubicBezTo>
              </a:path>
            </a:pathLst>
          </a:custGeom>
          <a:solidFill>
            <a:srgbClr val="FF9999">
              <a:alpha val="92941"/>
            </a:srgbClr>
          </a:solidFill>
          <a:ln w="50800" cap="rnd" cmpd="sng">
            <a:solidFill>
              <a:srgbClr val="C00000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462865412">
                  <a:custGeom>
                    <a:avLst/>
                    <a:gdLst>
                      <a:gd name="connsiteX0" fmla="*/ 574900 w 6368143"/>
                      <a:gd name="connsiteY0" fmla="*/ 847316 h 2547257"/>
                      <a:gd name="connsiteX1" fmla="*/ 828890 w 6368143"/>
                      <a:gd name="connsiteY1" fmla="*/ 407265 h 2547257"/>
                      <a:gd name="connsiteX2" fmla="*/ 2064486 w 6368143"/>
                      <a:gd name="connsiteY2" fmla="*/ 306731 h 2547257"/>
                      <a:gd name="connsiteX3" fmla="*/ 3310254 w 6368143"/>
                      <a:gd name="connsiteY3" fmla="*/ 202365 h 2547257"/>
                      <a:gd name="connsiteX4" fmla="*/ 3795677 w 6368143"/>
                      <a:gd name="connsiteY4" fmla="*/ 11792 h 2547257"/>
                      <a:gd name="connsiteX5" fmla="*/ 4397703 w 6368143"/>
                      <a:gd name="connsiteY5" fmla="*/ 146289 h 2547257"/>
                      <a:gd name="connsiteX6" fmla="*/ 5227626 w 6368143"/>
                      <a:gd name="connsiteY6" fmla="*/ 40685 h 2547257"/>
                      <a:gd name="connsiteX7" fmla="*/ 5648483 w 6368143"/>
                      <a:gd name="connsiteY7" fmla="*/ 328784 h 2547257"/>
                      <a:gd name="connsiteX8" fmla="*/ 6188595 w 6368143"/>
                      <a:gd name="connsiteY8" fmla="*/ 608393 h 2547257"/>
                      <a:gd name="connsiteX9" fmla="*/ 6164420 w 6368143"/>
                      <a:gd name="connsiteY9" fmla="*/ 911587 h 2547257"/>
                      <a:gd name="connsiteX10" fmla="*/ 6341018 w 6368143"/>
                      <a:gd name="connsiteY10" fmla="*/ 1375164 h 2547257"/>
                      <a:gd name="connsiteX11" fmla="*/ 5513750 w 6368143"/>
                      <a:gd name="connsiteY11" fmla="*/ 1780956 h 2547257"/>
                      <a:gd name="connsiteX12" fmla="*/ 5217601 w 6368143"/>
                      <a:gd name="connsiteY12" fmla="*/ 2128669 h 2547257"/>
                      <a:gd name="connsiteX13" fmla="*/ 4209312 w 6368143"/>
                      <a:gd name="connsiteY13" fmla="*/ 2170769 h 2547257"/>
                      <a:gd name="connsiteX14" fmla="*/ 3488768 w 6368143"/>
                      <a:gd name="connsiteY14" fmla="*/ 2541713 h 2547257"/>
                      <a:gd name="connsiteX15" fmla="*/ 2429327 w 6368143"/>
                      <a:gd name="connsiteY15" fmla="*/ 2315290 h 2547257"/>
                      <a:gd name="connsiteX16" fmla="*/ 855571 w 6368143"/>
                      <a:gd name="connsiteY16" fmla="*/ 2091580 h 2547257"/>
                      <a:gd name="connsiteX17" fmla="*/ 163625 w 6368143"/>
                      <a:gd name="connsiteY17" fmla="*/ 1842633 h 2547257"/>
                      <a:gd name="connsiteX18" fmla="*/ 311478 w 6368143"/>
                      <a:gd name="connsiteY18" fmla="*/ 1506596 h 2547257"/>
                      <a:gd name="connsiteX19" fmla="*/ -738 w 6368143"/>
                      <a:gd name="connsiteY19" fmla="*/ 1161831 h 2547257"/>
                      <a:gd name="connsiteX20" fmla="*/ 569447 w 6368143"/>
                      <a:gd name="connsiteY20" fmla="*/ 855394 h 2547257"/>
                      <a:gd name="connsiteX21" fmla="*/ 574900 w 6368143"/>
                      <a:gd name="connsiteY21" fmla="*/ 847316 h 2547257"/>
                      <a:gd name="connsiteX0" fmla="*/ 7889123 w 6368143"/>
                      <a:gd name="connsiteY0" fmla="*/ 849102 h 2547257"/>
                      <a:gd name="connsiteX1" fmla="*/ 7811036 w 6368143"/>
                      <a:gd name="connsiteY1" fmla="*/ 919860 h 2547257"/>
                      <a:gd name="connsiteX2" fmla="*/ 7732950 w 6368143"/>
                      <a:gd name="connsiteY2" fmla="*/ 849102 h 2547257"/>
                      <a:gd name="connsiteX3" fmla="*/ 7811036 w 6368143"/>
                      <a:gd name="connsiteY3" fmla="*/ 778345 h 2547257"/>
                      <a:gd name="connsiteX4" fmla="*/ 7889123 w 6368143"/>
                      <a:gd name="connsiteY4" fmla="*/ 849102 h 2547257"/>
                      <a:gd name="connsiteX0" fmla="*/ 7511170 w 6368143"/>
                      <a:gd name="connsiteY0" fmla="*/ 890943 h 2547257"/>
                      <a:gd name="connsiteX1" fmla="*/ 7354999 w 6368143"/>
                      <a:gd name="connsiteY1" fmla="*/ 1032457 h 2547257"/>
                      <a:gd name="connsiteX2" fmla="*/ 7198827 w 6368143"/>
                      <a:gd name="connsiteY2" fmla="*/ 890943 h 2547257"/>
                      <a:gd name="connsiteX3" fmla="*/ 7354999 w 6368143"/>
                      <a:gd name="connsiteY3" fmla="*/ 749429 h 2547257"/>
                      <a:gd name="connsiteX4" fmla="*/ 7511170 w 6368143"/>
                      <a:gd name="connsiteY4" fmla="*/ 890943 h 2547257"/>
                      <a:gd name="connsiteX0" fmla="*/ 6977842 w 6368143"/>
                      <a:gd name="connsiteY0" fmla="*/ 947041 h 2547257"/>
                      <a:gd name="connsiteX1" fmla="*/ 6743585 w 6368143"/>
                      <a:gd name="connsiteY1" fmla="*/ 1159313 h 2547257"/>
                      <a:gd name="connsiteX2" fmla="*/ 6509327 w 6368143"/>
                      <a:gd name="connsiteY2" fmla="*/ 947041 h 2547257"/>
                      <a:gd name="connsiteX3" fmla="*/ 6743585 w 6368143"/>
                      <a:gd name="connsiteY3" fmla="*/ 734770 h 2547257"/>
                      <a:gd name="connsiteX4" fmla="*/ 6977842 w 6368143"/>
                      <a:gd name="connsiteY4" fmla="*/ 947041 h 2547257"/>
                      <a:gd name="connsiteX0" fmla="*/ 691798 w 6368143"/>
                      <a:gd name="connsiteY0" fmla="*/ 1543507 h 2547257"/>
                      <a:gd name="connsiteX1" fmla="*/ 318406 w 6368143"/>
                      <a:gd name="connsiteY1" fmla="*/ 1496513 h 2547257"/>
                      <a:gd name="connsiteX2" fmla="*/ 1021260 w 6368143"/>
                      <a:gd name="connsiteY2" fmla="*/ 2057794 h 2547257"/>
                      <a:gd name="connsiteX3" fmla="*/ 857930 w 6368143"/>
                      <a:gd name="connsiteY3" fmla="*/ 2080259 h 2547257"/>
                      <a:gd name="connsiteX4" fmla="*/ 2429033 w 6368143"/>
                      <a:gd name="connsiteY4" fmla="*/ 2304913 h 2547257"/>
                      <a:gd name="connsiteX5" fmla="*/ 2330563 w 6368143"/>
                      <a:gd name="connsiteY5" fmla="*/ 2202315 h 2547257"/>
                      <a:gd name="connsiteX6" fmla="*/ 4249407 w 6368143"/>
                      <a:gd name="connsiteY6" fmla="*/ 2049067 h 2547257"/>
                      <a:gd name="connsiteX7" fmla="*/ 4210050 w 6368143"/>
                      <a:gd name="connsiteY7" fmla="*/ 2161629 h 2547257"/>
                      <a:gd name="connsiteX8" fmla="*/ 5030980 w 6368143"/>
                      <a:gd name="connsiteY8" fmla="*/ 1353465 h 2547257"/>
                      <a:gd name="connsiteX9" fmla="*/ 5510211 w 6368143"/>
                      <a:gd name="connsiteY9" fmla="*/ 1774234 h 2547257"/>
                      <a:gd name="connsiteX10" fmla="*/ 6161472 w 6368143"/>
                      <a:gd name="connsiteY10" fmla="*/ 905336 h 2547257"/>
                      <a:gd name="connsiteX11" fmla="*/ 5948021 w 6368143"/>
                      <a:gd name="connsiteY11" fmla="*/ 1063125 h 2547257"/>
                      <a:gd name="connsiteX12" fmla="*/ 5649368 w 6368143"/>
                      <a:gd name="connsiteY12" fmla="*/ 319939 h 2547257"/>
                      <a:gd name="connsiteX13" fmla="*/ 5660570 w 6368143"/>
                      <a:gd name="connsiteY13" fmla="*/ 394470 h 2547257"/>
                      <a:gd name="connsiteX14" fmla="*/ 4286407 w 6368143"/>
                      <a:gd name="connsiteY14" fmla="*/ 233026 h 2547257"/>
                      <a:gd name="connsiteX15" fmla="*/ 4395787 w 6368143"/>
                      <a:gd name="connsiteY15" fmla="*/ 137976 h 2547257"/>
                      <a:gd name="connsiteX16" fmla="*/ 3263820 w 6368143"/>
                      <a:gd name="connsiteY16" fmla="*/ 278310 h 2547257"/>
                      <a:gd name="connsiteX17" fmla="*/ 3316740 w 6368143"/>
                      <a:gd name="connsiteY17" fmla="*/ 196350 h 2547257"/>
                      <a:gd name="connsiteX18" fmla="*/ 2063749 w 6368143"/>
                      <a:gd name="connsiteY18" fmla="*/ 306142 h 2547257"/>
                      <a:gd name="connsiteX19" fmla="*/ 2255383 w 6368143"/>
                      <a:gd name="connsiteY19" fmla="*/ 385626 h 2547257"/>
                      <a:gd name="connsiteX20" fmla="*/ 608363 w 6368143"/>
                      <a:gd name="connsiteY20" fmla="*/ 930986 h 2547257"/>
                      <a:gd name="connsiteX21" fmla="*/ 574900 w 6368143"/>
                      <a:gd name="connsiteY21" fmla="*/ 847316 h 2547257"/>
                      <a:gd name="connsiteX0" fmla="*/ 574900 w 6368143"/>
                      <a:gd name="connsiteY0" fmla="*/ 847316 h 2547257"/>
                      <a:gd name="connsiteX1" fmla="*/ 828890 w 6368143"/>
                      <a:gd name="connsiteY1" fmla="*/ 407265 h 2547257"/>
                      <a:gd name="connsiteX2" fmla="*/ 2064486 w 6368143"/>
                      <a:gd name="connsiteY2" fmla="*/ 306731 h 2547257"/>
                      <a:gd name="connsiteX3" fmla="*/ 3310254 w 6368143"/>
                      <a:gd name="connsiteY3" fmla="*/ 202365 h 2547257"/>
                      <a:gd name="connsiteX4" fmla="*/ 3795677 w 6368143"/>
                      <a:gd name="connsiteY4" fmla="*/ 11792 h 2547257"/>
                      <a:gd name="connsiteX5" fmla="*/ 4397703 w 6368143"/>
                      <a:gd name="connsiteY5" fmla="*/ 146289 h 2547257"/>
                      <a:gd name="connsiteX6" fmla="*/ 5227626 w 6368143"/>
                      <a:gd name="connsiteY6" fmla="*/ 40685 h 2547257"/>
                      <a:gd name="connsiteX7" fmla="*/ 5648483 w 6368143"/>
                      <a:gd name="connsiteY7" fmla="*/ 328784 h 2547257"/>
                      <a:gd name="connsiteX8" fmla="*/ 6188595 w 6368143"/>
                      <a:gd name="connsiteY8" fmla="*/ 608393 h 2547257"/>
                      <a:gd name="connsiteX9" fmla="*/ 6164420 w 6368143"/>
                      <a:gd name="connsiteY9" fmla="*/ 911587 h 2547257"/>
                      <a:gd name="connsiteX10" fmla="*/ 6341018 w 6368143"/>
                      <a:gd name="connsiteY10" fmla="*/ 1375164 h 2547257"/>
                      <a:gd name="connsiteX11" fmla="*/ 5513750 w 6368143"/>
                      <a:gd name="connsiteY11" fmla="*/ 1780956 h 2547257"/>
                      <a:gd name="connsiteX12" fmla="*/ 5217601 w 6368143"/>
                      <a:gd name="connsiteY12" fmla="*/ 2128669 h 2547257"/>
                      <a:gd name="connsiteX13" fmla="*/ 4209312 w 6368143"/>
                      <a:gd name="connsiteY13" fmla="*/ 2170769 h 2547257"/>
                      <a:gd name="connsiteX14" fmla="*/ 3488768 w 6368143"/>
                      <a:gd name="connsiteY14" fmla="*/ 2541713 h 2547257"/>
                      <a:gd name="connsiteX15" fmla="*/ 2429327 w 6368143"/>
                      <a:gd name="connsiteY15" fmla="*/ 2315290 h 2547257"/>
                      <a:gd name="connsiteX16" fmla="*/ 855571 w 6368143"/>
                      <a:gd name="connsiteY16" fmla="*/ 2091580 h 2547257"/>
                      <a:gd name="connsiteX17" fmla="*/ 163625 w 6368143"/>
                      <a:gd name="connsiteY17" fmla="*/ 1842633 h 2547257"/>
                      <a:gd name="connsiteX18" fmla="*/ 311478 w 6368143"/>
                      <a:gd name="connsiteY18" fmla="*/ 1506596 h 2547257"/>
                      <a:gd name="connsiteX19" fmla="*/ -738 w 6368143"/>
                      <a:gd name="connsiteY19" fmla="*/ 1161831 h 2547257"/>
                      <a:gd name="connsiteX20" fmla="*/ 569447 w 6368143"/>
                      <a:gd name="connsiteY20" fmla="*/ 855394 h 2547257"/>
                      <a:gd name="connsiteX21" fmla="*/ 574900 w 6368143"/>
                      <a:gd name="connsiteY21" fmla="*/ 847316 h 2547257"/>
                      <a:gd name="connsiteX0" fmla="*/ 7889123 w 6368143"/>
                      <a:gd name="connsiteY0" fmla="*/ 849102 h 2547257"/>
                      <a:gd name="connsiteX1" fmla="*/ 7811036 w 6368143"/>
                      <a:gd name="connsiteY1" fmla="*/ 919860 h 2547257"/>
                      <a:gd name="connsiteX2" fmla="*/ 7732950 w 6368143"/>
                      <a:gd name="connsiteY2" fmla="*/ 849102 h 2547257"/>
                      <a:gd name="connsiteX3" fmla="*/ 7811036 w 6368143"/>
                      <a:gd name="connsiteY3" fmla="*/ 778345 h 2547257"/>
                      <a:gd name="connsiteX4" fmla="*/ 7889123 w 6368143"/>
                      <a:gd name="connsiteY4" fmla="*/ 849102 h 2547257"/>
                      <a:gd name="connsiteX0" fmla="*/ 7511170 w 6368143"/>
                      <a:gd name="connsiteY0" fmla="*/ 890943 h 2547257"/>
                      <a:gd name="connsiteX1" fmla="*/ 7354999 w 6368143"/>
                      <a:gd name="connsiteY1" fmla="*/ 1032457 h 2547257"/>
                      <a:gd name="connsiteX2" fmla="*/ 7198827 w 6368143"/>
                      <a:gd name="connsiteY2" fmla="*/ 890943 h 2547257"/>
                      <a:gd name="connsiteX3" fmla="*/ 7354999 w 6368143"/>
                      <a:gd name="connsiteY3" fmla="*/ 749429 h 2547257"/>
                      <a:gd name="connsiteX4" fmla="*/ 7511170 w 6368143"/>
                      <a:gd name="connsiteY4" fmla="*/ 890943 h 2547257"/>
                      <a:gd name="connsiteX0" fmla="*/ 6977842 w 6368143"/>
                      <a:gd name="connsiteY0" fmla="*/ 947041 h 2547257"/>
                      <a:gd name="connsiteX1" fmla="*/ 6743585 w 6368143"/>
                      <a:gd name="connsiteY1" fmla="*/ 1159313 h 2547257"/>
                      <a:gd name="connsiteX2" fmla="*/ 6509327 w 6368143"/>
                      <a:gd name="connsiteY2" fmla="*/ 947041 h 2547257"/>
                      <a:gd name="connsiteX3" fmla="*/ 6743585 w 6368143"/>
                      <a:gd name="connsiteY3" fmla="*/ 734770 h 2547257"/>
                      <a:gd name="connsiteX4" fmla="*/ 6977842 w 6368143"/>
                      <a:gd name="connsiteY4" fmla="*/ 947041 h 2547257"/>
                      <a:gd name="connsiteX0" fmla="*/ 691798 w 6368143"/>
                      <a:gd name="connsiteY0" fmla="*/ 1543507 h 2547257"/>
                      <a:gd name="connsiteX1" fmla="*/ 318406 w 6368143"/>
                      <a:gd name="connsiteY1" fmla="*/ 1496513 h 2547257"/>
                      <a:gd name="connsiteX2" fmla="*/ 1021260 w 6368143"/>
                      <a:gd name="connsiteY2" fmla="*/ 2057794 h 2547257"/>
                      <a:gd name="connsiteX3" fmla="*/ 857930 w 6368143"/>
                      <a:gd name="connsiteY3" fmla="*/ 2080259 h 2547257"/>
                      <a:gd name="connsiteX4" fmla="*/ 2429033 w 6368143"/>
                      <a:gd name="connsiteY4" fmla="*/ 2304913 h 2547257"/>
                      <a:gd name="connsiteX5" fmla="*/ 2330563 w 6368143"/>
                      <a:gd name="connsiteY5" fmla="*/ 2202315 h 2547257"/>
                      <a:gd name="connsiteX6" fmla="*/ 4249407 w 6368143"/>
                      <a:gd name="connsiteY6" fmla="*/ 2049067 h 2547257"/>
                      <a:gd name="connsiteX7" fmla="*/ 4210050 w 6368143"/>
                      <a:gd name="connsiteY7" fmla="*/ 2161629 h 2547257"/>
                      <a:gd name="connsiteX8" fmla="*/ 5030980 w 6368143"/>
                      <a:gd name="connsiteY8" fmla="*/ 1353465 h 2547257"/>
                      <a:gd name="connsiteX9" fmla="*/ 5510211 w 6368143"/>
                      <a:gd name="connsiteY9" fmla="*/ 1774234 h 2547257"/>
                      <a:gd name="connsiteX10" fmla="*/ 6161472 w 6368143"/>
                      <a:gd name="connsiteY10" fmla="*/ 905336 h 2547257"/>
                      <a:gd name="connsiteX11" fmla="*/ 5948021 w 6368143"/>
                      <a:gd name="connsiteY11" fmla="*/ 1063125 h 2547257"/>
                      <a:gd name="connsiteX12" fmla="*/ 5649368 w 6368143"/>
                      <a:gd name="connsiteY12" fmla="*/ 319939 h 2547257"/>
                      <a:gd name="connsiteX13" fmla="*/ 5660570 w 6368143"/>
                      <a:gd name="connsiteY13" fmla="*/ 394470 h 2547257"/>
                      <a:gd name="connsiteX14" fmla="*/ 4286407 w 6368143"/>
                      <a:gd name="connsiteY14" fmla="*/ 233026 h 2547257"/>
                      <a:gd name="connsiteX15" fmla="*/ 4395787 w 6368143"/>
                      <a:gd name="connsiteY15" fmla="*/ 137976 h 2547257"/>
                      <a:gd name="connsiteX16" fmla="*/ 3263820 w 6368143"/>
                      <a:gd name="connsiteY16" fmla="*/ 278310 h 2547257"/>
                      <a:gd name="connsiteX17" fmla="*/ 3316740 w 6368143"/>
                      <a:gd name="connsiteY17" fmla="*/ 196350 h 2547257"/>
                      <a:gd name="connsiteX18" fmla="*/ 2063749 w 6368143"/>
                      <a:gd name="connsiteY18" fmla="*/ 306142 h 2547257"/>
                      <a:gd name="connsiteX19" fmla="*/ 2255383 w 6368143"/>
                      <a:gd name="connsiteY19" fmla="*/ 385626 h 2547257"/>
                      <a:gd name="connsiteX20" fmla="*/ 608363 w 6368143"/>
                      <a:gd name="connsiteY20" fmla="*/ 930986 h 2547257"/>
                      <a:gd name="connsiteX21" fmla="*/ 574900 w 6368143"/>
                      <a:gd name="connsiteY21" fmla="*/ 847316 h 254725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6368143" h="2547257" fill="none" extrusionOk="0">
                        <a:moveTo>
                          <a:pt x="574900" y="847316"/>
                        </a:moveTo>
                        <a:cubicBezTo>
                          <a:pt x="524613" y="688718"/>
                          <a:pt x="563376" y="524496"/>
                          <a:pt x="828890" y="407265"/>
                        </a:cubicBezTo>
                        <a:cubicBezTo>
                          <a:pt x="1155565" y="183713"/>
                          <a:pt x="1796453" y="146952"/>
                          <a:pt x="2064486" y="306731"/>
                        </a:cubicBezTo>
                        <a:cubicBezTo>
                          <a:pt x="2414017" y="129253"/>
                          <a:pt x="2880819" y="76514"/>
                          <a:pt x="3310254" y="202365"/>
                        </a:cubicBezTo>
                        <a:cubicBezTo>
                          <a:pt x="3366325" y="100756"/>
                          <a:pt x="3579163" y="89073"/>
                          <a:pt x="3795677" y="11792"/>
                        </a:cubicBezTo>
                        <a:cubicBezTo>
                          <a:pt x="3993583" y="22473"/>
                          <a:pt x="4287473" y="43278"/>
                          <a:pt x="4397703" y="146289"/>
                        </a:cubicBezTo>
                        <a:cubicBezTo>
                          <a:pt x="4674892" y="64321"/>
                          <a:pt x="4925602" y="-51932"/>
                          <a:pt x="5227626" y="40685"/>
                        </a:cubicBezTo>
                        <a:cubicBezTo>
                          <a:pt x="5388321" y="117955"/>
                          <a:pt x="5603535" y="143754"/>
                          <a:pt x="5648483" y="328784"/>
                        </a:cubicBezTo>
                        <a:cubicBezTo>
                          <a:pt x="5928392" y="393534"/>
                          <a:pt x="6164644" y="500883"/>
                          <a:pt x="6188595" y="608393"/>
                        </a:cubicBezTo>
                        <a:cubicBezTo>
                          <a:pt x="6270375" y="676945"/>
                          <a:pt x="6193522" y="812139"/>
                          <a:pt x="6164420" y="911587"/>
                        </a:cubicBezTo>
                        <a:cubicBezTo>
                          <a:pt x="6329479" y="1035972"/>
                          <a:pt x="6493932" y="1225651"/>
                          <a:pt x="6341018" y="1375164"/>
                        </a:cubicBezTo>
                        <a:cubicBezTo>
                          <a:pt x="6210176" y="1507706"/>
                          <a:pt x="5963153" y="1682696"/>
                          <a:pt x="5513750" y="1780956"/>
                        </a:cubicBezTo>
                        <a:cubicBezTo>
                          <a:pt x="5543493" y="1947599"/>
                          <a:pt x="5418520" y="2059599"/>
                          <a:pt x="5217601" y="2128669"/>
                        </a:cubicBezTo>
                        <a:cubicBezTo>
                          <a:pt x="4986246" y="2184293"/>
                          <a:pt x="4621681" y="2363144"/>
                          <a:pt x="4209312" y="2170769"/>
                        </a:cubicBezTo>
                        <a:cubicBezTo>
                          <a:pt x="4050010" y="2327063"/>
                          <a:pt x="3898427" y="2470780"/>
                          <a:pt x="3488768" y="2541713"/>
                        </a:cubicBezTo>
                        <a:cubicBezTo>
                          <a:pt x="3116913" y="2540322"/>
                          <a:pt x="2654980" y="2426622"/>
                          <a:pt x="2429327" y="2315290"/>
                        </a:cubicBezTo>
                        <a:cubicBezTo>
                          <a:pt x="1954558" y="2425774"/>
                          <a:pt x="1282352" y="2609581"/>
                          <a:pt x="855571" y="2091580"/>
                        </a:cubicBezTo>
                        <a:cubicBezTo>
                          <a:pt x="461368" y="2113755"/>
                          <a:pt x="312748" y="2052082"/>
                          <a:pt x="163625" y="1842633"/>
                        </a:cubicBezTo>
                        <a:cubicBezTo>
                          <a:pt x="75004" y="1756553"/>
                          <a:pt x="92114" y="1597147"/>
                          <a:pt x="311478" y="1506596"/>
                        </a:cubicBezTo>
                        <a:cubicBezTo>
                          <a:pt x="35311" y="1467897"/>
                          <a:pt x="-10038" y="1345162"/>
                          <a:pt x="-738" y="1161831"/>
                        </a:cubicBezTo>
                        <a:cubicBezTo>
                          <a:pt x="9975" y="1054490"/>
                          <a:pt x="325694" y="944737"/>
                          <a:pt x="569447" y="855394"/>
                        </a:cubicBezTo>
                        <a:cubicBezTo>
                          <a:pt x="571197" y="853644"/>
                          <a:pt x="573790" y="848991"/>
                          <a:pt x="574900" y="847316"/>
                        </a:cubicBezTo>
                        <a:close/>
                      </a:path>
                      <a:path w="6368143" h="2547257" fill="none" extrusionOk="0">
                        <a:moveTo>
                          <a:pt x="7889123" y="849102"/>
                        </a:moveTo>
                        <a:cubicBezTo>
                          <a:pt x="7867981" y="883702"/>
                          <a:pt x="7864699" y="920308"/>
                          <a:pt x="7811036" y="919860"/>
                        </a:cubicBezTo>
                        <a:cubicBezTo>
                          <a:pt x="7762038" y="905038"/>
                          <a:pt x="7710508" y="890989"/>
                          <a:pt x="7732950" y="849102"/>
                        </a:cubicBezTo>
                        <a:cubicBezTo>
                          <a:pt x="7726266" y="794671"/>
                          <a:pt x="7774857" y="765846"/>
                          <a:pt x="7811036" y="778345"/>
                        </a:cubicBezTo>
                        <a:cubicBezTo>
                          <a:pt x="7849194" y="775705"/>
                          <a:pt x="7899231" y="812665"/>
                          <a:pt x="7889123" y="849102"/>
                        </a:cubicBezTo>
                        <a:close/>
                      </a:path>
                      <a:path w="6368143" h="2547257" fill="none" extrusionOk="0">
                        <a:moveTo>
                          <a:pt x="7511170" y="890943"/>
                        </a:moveTo>
                        <a:cubicBezTo>
                          <a:pt x="7489527" y="998109"/>
                          <a:pt x="7453499" y="1014679"/>
                          <a:pt x="7354999" y="1032457"/>
                        </a:cubicBezTo>
                        <a:cubicBezTo>
                          <a:pt x="7299433" y="1040554"/>
                          <a:pt x="7183057" y="975528"/>
                          <a:pt x="7198827" y="890943"/>
                        </a:cubicBezTo>
                        <a:cubicBezTo>
                          <a:pt x="7219430" y="827034"/>
                          <a:pt x="7263810" y="728573"/>
                          <a:pt x="7354999" y="749429"/>
                        </a:cubicBezTo>
                        <a:cubicBezTo>
                          <a:pt x="7432508" y="732295"/>
                          <a:pt x="7486453" y="810397"/>
                          <a:pt x="7511170" y="890943"/>
                        </a:cubicBezTo>
                        <a:close/>
                      </a:path>
                      <a:path w="6368143" h="2547257" fill="none" extrusionOk="0">
                        <a:moveTo>
                          <a:pt x="6977842" y="947041"/>
                        </a:moveTo>
                        <a:cubicBezTo>
                          <a:pt x="6995185" y="1031702"/>
                          <a:pt x="6939773" y="1152067"/>
                          <a:pt x="6743585" y="1159313"/>
                        </a:cubicBezTo>
                        <a:cubicBezTo>
                          <a:pt x="6610011" y="1127567"/>
                          <a:pt x="6514574" y="1097512"/>
                          <a:pt x="6509327" y="947041"/>
                        </a:cubicBezTo>
                        <a:cubicBezTo>
                          <a:pt x="6517679" y="783254"/>
                          <a:pt x="6625106" y="751101"/>
                          <a:pt x="6743585" y="734770"/>
                        </a:cubicBezTo>
                        <a:cubicBezTo>
                          <a:pt x="6825150" y="755220"/>
                          <a:pt x="6960423" y="802140"/>
                          <a:pt x="6977842" y="947041"/>
                        </a:cubicBezTo>
                        <a:close/>
                      </a:path>
                      <a:path w="6368143" h="2547257" fill="none" extrusionOk="0">
                        <a:moveTo>
                          <a:pt x="691798" y="1543507"/>
                        </a:moveTo>
                        <a:cubicBezTo>
                          <a:pt x="525003" y="1572789"/>
                          <a:pt x="398220" y="1507153"/>
                          <a:pt x="318406" y="1496513"/>
                        </a:cubicBezTo>
                        <a:moveTo>
                          <a:pt x="1021260" y="2057794"/>
                        </a:moveTo>
                        <a:cubicBezTo>
                          <a:pt x="948432" y="2069183"/>
                          <a:pt x="930938" y="2075671"/>
                          <a:pt x="857930" y="2080259"/>
                        </a:cubicBezTo>
                        <a:moveTo>
                          <a:pt x="2429033" y="2304913"/>
                        </a:moveTo>
                        <a:cubicBezTo>
                          <a:pt x="2415754" y="2270724"/>
                          <a:pt x="2350203" y="2247654"/>
                          <a:pt x="2330563" y="2202315"/>
                        </a:cubicBezTo>
                        <a:moveTo>
                          <a:pt x="4249407" y="2049067"/>
                        </a:moveTo>
                        <a:cubicBezTo>
                          <a:pt x="4248283" y="2083540"/>
                          <a:pt x="4252256" y="2128102"/>
                          <a:pt x="4210050" y="2161629"/>
                        </a:cubicBezTo>
                        <a:moveTo>
                          <a:pt x="5030980" y="1353465"/>
                        </a:moveTo>
                        <a:cubicBezTo>
                          <a:pt x="5266880" y="1450912"/>
                          <a:pt x="5546268" y="1570206"/>
                          <a:pt x="5510211" y="1774234"/>
                        </a:cubicBezTo>
                        <a:moveTo>
                          <a:pt x="6161472" y="905336"/>
                        </a:moveTo>
                        <a:cubicBezTo>
                          <a:pt x="6133091" y="967194"/>
                          <a:pt x="6015430" y="1022410"/>
                          <a:pt x="5948021" y="1063125"/>
                        </a:cubicBezTo>
                        <a:moveTo>
                          <a:pt x="5649368" y="319939"/>
                        </a:moveTo>
                        <a:cubicBezTo>
                          <a:pt x="5661027" y="334552"/>
                          <a:pt x="5650344" y="372225"/>
                          <a:pt x="5660570" y="394470"/>
                        </a:cubicBezTo>
                        <a:moveTo>
                          <a:pt x="4286407" y="233026"/>
                        </a:moveTo>
                        <a:cubicBezTo>
                          <a:pt x="4305054" y="195156"/>
                          <a:pt x="4356360" y="174578"/>
                          <a:pt x="4395787" y="137976"/>
                        </a:cubicBezTo>
                        <a:moveTo>
                          <a:pt x="3263820" y="278310"/>
                        </a:moveTo>
                        <a:cubicBezTo>
                          <a:pt x="3271568" y="248119"/>
                          <a:pt x="3291378" y="211436"/>
                          <a:pt x="3316740" y="196350"/>
                        </a:cubicBezTo>
                        <a:moveTo>
                          <a:pt x="2063749" y="306142"/>
                        </a:moveTo>
                        <a:cubicBezTo>
                          <a:pt x="2153297" y="348076"/>
                          <a:pt x="2182839" y="372172"/>
                          <a:pt x="2255383" y="385626"/>
                        </a:cubicBezTo>
                        <a:moveTo>
                          <a:pt x="608363" y="930986"/>
                        </a:moveTo>
                        <a:cubicBezTo>
                          <a:pt x="589688" y="902457"/>
                          <a:pt x="585120" y="880240"/>
                          <a:pt x="574900" y="847316"/>
                        </a:cubicBezTo>
                      </a:path>
                      <a:path w="6368143" h="2547257" stroke="0" extrusionOk="0">
                        <a:moveTo>
                          <a:pt x="574900" y="847316"/>
                        </a:moveTo>
                        <a:cubicBezTo>
                          <a:pt x="510525" y="635097"/>
                          <a:pt x="592971" y="547124"/>
                          <a:pt x="828890" y="407265"/>
                        </a:cubicBezTo>
                        <a:cubicBezTo>
                          <a:pt x="1147609" y="242475"/>
                          <a:pt x="1751159" y="236461"/>
                          <a:pt x="2064486" y="306731"/>
                        </a:cubicBezTo>
                        <a:cubicBezTo>
                          <a:pt x="2368783" y="71106"/>
                          <a:pt x="2949078" y="36983"/>
                          <a:pt x="3310254" y="202365"/>
                        </a:cubicBezTo>
                        <a:cubicBezTo>
                          <a:pt x="3397571" y="109039"/>
                          <a:pt x="3568628" y="20493"/>
                          <a:pt x="3795677" y="11792"/>
                        </a:cubicBezTo>
                        <a:cubicBezTo>
                          <a:pt x="4000548" y="-33671"/>
                          <a:pt x="4303333" y="54257"/>
                          <a:pt x="4397703" y="146289"/>
                        </a:cubicBezTo>
                        <a:cubicBezTo>
                          <a:pt x="4521952" y="-88939"/>
                          <a:pt x="4884641" y="-52475"/>
                          <a:pt x="5227626" y="40685"/>
                        </a:cubicBezTo>
                        <a:cubicBezTo>
                          <a:pt x="5459630" y="49999"/>
                          <a:pt x="5554122" y="210271"/>
                          <a:pt x="5648483" y="328784"/>
                        </a:cubicBezTo>
                        <a:cubicBezTo>
                          <a:pt x="5923620" y="353839"/>
                          <a:pt x="6098177" y="453593"/>
                          <a:pt x="6188595" y="608393"/>
                        </a:cubicBezTo>
                        <a:cubicBezTo>
                          <a:pt x="6271451" y="711670"/>
                          <a:pt x="6227471" y="836317"/>
                          <a:pt x="6164420" y="911587"/>
                        </a:cubicBezTo>
                        <a:cubicBezTo>
                          <a:pt x="6395422" y="1080653"/>
                          <a:pt x="6383318" y="1178211"/>
                          <a:pt x="6341018" y="1375164"/>
                        </a:cubicBezTo>
                        <a:cubicBezTo>
                          <a:pt x="6257376" y="1611544"/>
                          <a:pt x="5893332" y="1821623"/>
                          <a:pt x="5513750" y="1780956"/>
                        </a:cubicBezTo>
                        <a:cubicBezTo>
                          <a:pt x="5510771" y="1900466"/>
                          <a:pt x="5439043" y="1990237"/>
                          <a:pt x="5217601" y="2128669"/>
                        </a:cubicBezTo>
                        <a:cubicBezTo>
                          <a:pt x="4964414" y="2214792"/>
                          <a:pt x="4438530" y="2287762"/>
                          <a:pt x="4209312" y="2170769"/>
                        </a:cubicBezTo>
                        <a:cubicBezTo>
                          <a:pt x="4122199" y="2306065"/>
                          <a:pt x="3752596" y="2494633"/>
                          <a:pt x="3488768" y="2541713"/>
                        </a:cubicBezTo>
                        <a:cubicBezTo>
                          <a:pt x="3150075" y="2636087"/>
                          <a:pt x="2684185" y="2476555"/>
                          <a:pt x="2429327" y="2315290"/>
                        </a:cubicBezTo>
                        <a:cubicBezTo>
                          <a:pt x="1806386" y="2482160"/>
                          <a:pt x="1158960" y="2362184"/>
                          <a:pt x="855571" y="2091580"/>
                        </a:cubicBezTo>
                        <a:cubicBezTo>
                          <a:pt x="526451" y="2108895"/>
                          <a:pt x="244198" y="1955318"/>
                          <a:pt x="163625" y="1842633"/>
                        </a:cubicBezTo>
                        <a:cubicBezTo>
                          <a:pt x="103769" y="1712937"/>
                          <a:pt x="150485" y="1610842"/>
                          <a:pt x="311478" y="1506596"/>
                        </a:cubicBezTo>
                        <a:cubicBezTo>
                          <a:pt x="94573" y="1380646"/>
                          <a:pt x="16392" y="1317817"/>
                          <a:pt x="-738" y="1161831"/>
                        </a:cubicBezTo>
                        <a:cubicBezTo>
                          <a:pt x="-6603" y="928022"/>
                          <a:pt x="346396" y="843478"/>
                          <a:pt x="569447" y="855394"/>
                        </a:cubicBezTo>
                        <a:cubicBezTo>
                          <a:pt x="571420" y="852346"/>
                          <a:pt x="573736" y="850124"/>
                          <a:pt x="574900" y="847316"/>
                        </a:cubicBezTo>
                        <a:close/>
                      </a:path>
                      <a:path w="6368143" h="2547257" stroke="0" extrusionOk="0">
                        <a:moveTo>
                          <a:pt x="7889123" y="849102"/>
                        </a:moveTo>
                        <a:cubicBezTo>
                          <a:pt x="7875230" y="878504"/>
                          <a:pt x="7855304" y="924248"/>
                          <a:pt x="7811036" y="919860"/>
                        </a:cubicBezTo>
                        <a:cubicBezTo>
                          <a:pt x="7763456" y="907064"/>
                          <a:pt x="7742524" y="881985"/>
                          <a:pt x="7732950" y="849102"/>
                        </a:cubicBezTo>
                        <a:cubicBezTo>
                          <a:pt x="7723485" y="828028"/>
                          <a:pt x="7757195" y="774724"/>
                          <a:pt x="7811036" y="778345"/>
                        </a:cubicBezTo>
                        <a:cubicBezTo>
                          <a:pt x="7854019" y="779465"/>
                          <a:pt x="7883936" y="814948"/>
                          <a:pt x="7889123" y="849102"/>
                        </a:cubicBezTo>
                        <a:close/>
                      </a:path>
                      <a:path w="6368143" h="2547257" stroke="0" extrusionOk="0">
                        <a:moveTo>
                          <a:pt x="7511170" y="890943"/>
                        </a:moveTo>
                        <a:cubicBezTo>
                          <a:pt x="7490516" y="980632"/>
                          <a:pt x="7447076" y="1060054"/>
                          <a:pt x="7354999" y="1032457"/>
                        </a:cubicBezTo>
                        <a:cubicBezTo>
                          <a:pt x="7267751" y="1038201"/>
                          <a:pt x="7195662" y="964260"/>
                          <a:pt x="7198827" y="890943"/>
                        </a:cubicBezTo>
                        <a:cubicBezTo>
                          <a:pt x="7188349" y="806601"/>
                          <a:pt x="7251391" y="739815"/>
                          <a:pt x="7354999" y="749429"/>
                        </a:cubicBezTo>
                        <a:cubicBezTo>
                          <a:pt x="7457560" y="744767"/>
                          <a:pt x="7523704" y="822801"/>
                          <a:pt x="7511170" y="890943"/>
                        </a:cubicBezTo>
                        <a:close/>
                      </a:path>
                      <a:path w="6368143" h="2547257" stroke="0" extrusionOk="0">
                        <a:moveTo>
                          <a:pt x="6977842" y="947041"/>
                        </a:moveTo>
                        <a:cubicBezTo>
                          <a:pt x="6994832" y="1078875"/>
                          <a:pt x="6864378" y="1166237"/>
                          <a:pt x="6743585" y="1159313"/>
                        </a:cubicBezTo>
                        <a:cubicBezTo>
                          <a:pt x="6609161" y="1151481"/>
                          <a:pt x="6492454" y="1047664"/>
                          <a:pt x="6509327" y="947041"/>
                        </a:cubicBezTo>
                        <a:cubicBezTo>
                          <a:pt x="6528932" y="831055"/>
                          <a:pt x="6649168" y="780392"/>
                          <a:pt x="6743585" y="734770"/>
                        </a:cubicBezTo>
                        <a:cubicBezTo>
                          <a:pt x="6806622" y="715256"/>
                          <a:pt x="6946155" y="820333"/>
                          <a:pt x="6977842" y="947041"/>
                        </a:cubicBezTo>
                        <a:close/>
                      </a:path>
                      <a:path w="6368143" h="2547257" fill="none" stroke="0" extrusionOk="0">
                        <a:moveTo>
                          <a:pt x="691798" y="1543507"/>
                        </a:moveTo>
                        <a:cubicBezTo>
                          <a:pt x="589911" y="1549781"/>
                          <a:pt x="438594" y="1509312"/>
                          <a:pt x="318406" y="1496513"/>
                        </a:cubicBezTo>
                        <a:moveTo>
                          <a:pt x="1021260" y="2057794"/>
                        </a:moveTo>
                        <a:cubicBezTo>
                          <a:pt x="968187" y="2080841"/>
                          <a:pt x="903508" y="2067217"/>
                          <a:pt x="857930" y="2080259"/>
                        </a:cubicBezTo>
                        <a:moveTo>
                          <a:pt x="2429033" y="2304913"/>
                        </a:moveTo>
                        <a:cubicBezTo>
                          <a:pt x="2387055" y="2283327"/>
                          <a:pt x="2353400" y="2234001"/>
                          <a:pt x="2330563" y="2202315"/>
                        </a:cubicBezTo>
                        <a:moveTo>
                          <a:pt x="4249407" y="2049067"/>
                        </a:moveTo>
                        <a:cubicBezTo>
                          <a:pt x="4248136" y="2092698"/>
                          <a:pt x="4211382" y="2131518"/>
                          <a:pt x="4210050" y="2161629"/>
                        </a:cubicBezTo>
                        <a:moveTo>
                          <a:pt x="5030980" y="1353465"/>
                        </a:moveTo>
                        <a:cubicBezTo>
                          <a:pt x="5305447" y="1480701"/>
                          <a:pt x="5472987" y="1570868"/>
                          <a:pt x="5510211" y="1774234"/>
                        </a:cubicBezTo>
                        <a:moveTo>
                          <a:pt x="6161472" y="905336"/>
                        </a:moveTo>
                        <a:cubicBezTo>
                          <a:pt x="6153034" y="946015"/>
                          <a:pt x="6038502" y="1009402"/>
                          <a:pt x="5948021" y="1063125"/>
                        </a:cubicBezTo>
                        <a:moveTo>
                          <a:pt x="5649368" y="319939"/>
                        </a:moveTo>
                        <a:cubicBezTo>
                          <a:pt x="5666972" y="345480"/>
                          <a:pt x="5652111" y="371420"/>
                          <a:pt x="5660570" y="394470"/>
                        </a:cubicBezTo>
                        <a:moveTo>
                          <a:pt x="4286407" y="233026"/>
                        </a:moveTo>
                        <a:cubicBezTo>
                          <a:pt x="4311484" y="188516"/>
                          <a:pt x="4344009" y="171688"/>
                          <a:pt x="4395787" y="137976"/>
                        </a:cubicBezTo>
                        <a:moveTo>
                          <a:pt x="3263820" y="278310"/>
                        </a:moveTo>
                        <a:cubicBezTo>
                          <a:pt x="3269000" y="244602"/>
                          <a:pt x="3299143" y="211418"/>
                          <a:pt x="3316740" y="196350"/>
                        </a:cubicBezTo>
                        <a:moveTo>
                          <a:pt x="2063749" y="306142"/>
                        </a:moveTo>
                        <a:cubicBezTo>
                          <a:pt x="2140811" y="329446"/>
                          <a:pt x="2169906" y="360464"/>
                          <a:pt x="2255383" y="385626"/>
                        </a:cubicBezTo>
                        <a:moveTo>
                          <a:pt x="608363" y="930986"/>
                        </a:moveTo>
                        <a:cubicBezTo>
                          <a:pt x="585526" y="898690"/>
                          <a:pt x="579395" y="881027"/>
                          <a:pt x="574900" y="847316"/>
                        </a:cubicBezTo>
                      </a:path>
                      <a:path w="6368143" h="2547257" fill="none" stroke="0" extrusionOk="0">
                        <a:moveTo>
                          <a:pt x="574900" y="847316"/>
                        </a:moveTo>
                        <a:cubicBezTo>
                          <a:pt x="510742" y="673774"/>
                          <a:pt x="623251" y="512859"/>
                          <a:pt x="828890" y="407265"/>
                        </a:cubicBezTo>
                        <a:cubicBezTo>
                          <a:pt x="1184853" y="254375"/>
                          <a:pt x="1871540" y="174535"/>
                          <a:pt x="2064486" y="306731"/>
                        </a:cubicBezTo>
                        <a:cubicBezTo>
                          <a:pt x="2354467" y="125679"/>
                          <a:pt x="3007511" y="42619"/>
                          <a:pt x="3310254" y="202365"/>
                        </a:cubicBezTo>
                        <a:cubicBezTo>
                          <a:pt x="3338921" y="104370"/>
                          <a:pt x="3618121" y="4315"/>
                          <a:pt x="3795677" y="11792"/>
                        </a:cubicBezTo>
                        <a:cubicBezTo>
                          <a:pt x="3996929" y="2600"/>
                          <a:pt x="4283885" y="3156"/>
                          <a:pt x="4397703" y="146289"/>
                        </a:cubicBezTo>
                        <a:cubicBezTo>
                          <a:pt x="4633421" y="24895"/>
                          <a:pt x="4920495" y="-82133"/>
                          <a:pt x="5227626" y="40685"/>
                        </a:cubicBezTo>
                        <a:cubicBezTo>
                          <a:pt x="5443444" y="75163"/>
                          <a:pt x="5585479" y="156429"/>
                          <a:pt x="5648483" y="328784"/>
                        </a:cubicBezTo>
                        <a:cubicBezTo>
                          <a:pt x="5940697" y="382120"/>
                          <a:pt x="6116547" y="474668"/>
                          <a:pt x="6188595" y="608393"/>
                        </a:cubicBezTo>
                        <a:cubicBezTo>
                          <a:pt x="6287203" y="691137"/>
                          <a:pt x="6201520" y="840069"/>
                          <a:pt x="6164420" y="911587"/>
                        </a:cubicBezTo>
                        <a:cubicBezTo>
                          <a:pt x="6361914" y="1061043"/>
                          <a:pt x="6444700" y="1207473"/>
                          <a:pt x="6341018" y="1375164"/>
                        </a:cubicBezTo>
                        <a:cubicBezTo>
                          <a:pt x="6237494" y="1564129"/>
                          <a:pt x="6007335" y="1727903"/>
                          <a:pt x="5513750" y="1780956"/>
                        </a:cubicBezTo>
                        <a:cubicBezTo>
                          <a:pt x="5535300" y="1910325"/>
                          <a:pt x="5435526" y="2044803"/>
                          <a:pt x="5217601" y="2128669"/>
                        </a:cubicBezTo>
                        <a:cubicBezTo>
                          <a:pt x="4974159" y="2174045"/>
                          <a:pt x="4531843" y="2377325"/>
                          <a:pt x="4209312" y="2170769"/>
                        </a:cubicBezTo>
                        <a:cubicBezTo>
                          <a:pt x="4111827" y="2329606"/>
                          <a:pt x="3889187" y="2451913"/>
                          <a:pt x="3488768" y="2541713"/>
                        </a:cubicBezTo>
                        <a:cubicBezTo>
                          <a:pt x="3174514" y="2598755"/>
                          <a:pt x="2657696" y="2472414"/>
                          <a:pt x="2429327" y="2315290"/>
                        </a:cubicBezTo>
                        <a:cubicBezTo>
                          <a:pt x="1851474" y="2456141"/>
                          <a:pt x="1156468" y="2602462"/>
                          <a:pt x="855571" y="2091580"/>
                        </a:cubicBezTo>
                        <a:cubicBezTo>
                          <a:pt x="482297" y="2120033"/>
                          <a:pt x="286839" y="1999075"/>
                          <a:pt x="163625" y="1842633"/>
                        </a:cubicBezTo>
                        <a:cubicBezTo>
                          <a:pt x="128870" y="1719014"/>
                          <a:pt x="121195" y="1612132"/>
                          <a:pt x="311478" y="1506596"/>
                        </a:cubicBezTo>
                        <a:cubicBezTo>
                          <a:pt x="58241" y="1430459"/>
                          <a:pt x="7461" y="1317809"/>
                          <a:pt x="-738" y="1161831"/>
                        </a:cubicBezTo>
                        <a:cubicBezTo>
                          <a:pt x="19091" y="995755"/>
                          <a:pt x="381867" y="926864"/>
                          <a:pt x="569447" y="855394"/>
                        </a:cubicBezTo>
                        <a:cubicBezTo>
                          <a:pt x="571205" y="853295"/>
                          <a:pt x="573820" y="849597"/>
                          <a:pt x="574900" y="847316"/>
                        </a:cubicBezTo>
                        <a:close/>
                      </a:path>
                      <a:path w="6368143" h="2547257" fill="none" stroke="0" extrusionOk="0">
                        <a:moveTo>
                          <a:pt x="7889123" y="849102"/>
                        </a:moveTo>
                        <a:cubicBezTo>
                          <a:pt x="7871420" y="887901"/>
                          <a:pt x="7859164" y="922141"/>
                          <a:pt x="7811036" y="919860"/>
                        </a:cubicBezTo>
                        <a:cubicBezTo>
                          <a:pt x="7756046" y="903309"/>
                          <a:pt x="7724272" y="889169"/>
                          <a:pt x="7732950" y="849102"/>
                        </a:cubicBezTo>
                        <a:cubicBezTo>
                          <a:pt x="7721424" y="805564"/>
                          <a:pt x="7766758" y="772341"/>
                          <a:pt x="7811036" y="778345"/>
                        </a:cubicBezTo>
                        <a:cubicBezTo>
                          <a:pt x="7855872" y="781322"/>
                          <a:pt x="7895581" y="811585"/>
                          <a:pt x="7889123" y="849102"/>
                        </a:cubicBezTo>
                        <a:close/>
                      </a:path>
                      <a:path w="6368143" h="2547257" fill="none" stroke="0" extrusionOk="0">
                        <a:moveTo>
                          <a:pt x="7511170" y="890943"/>
                        </a:moveTo>
                        <a:cubicBezTo>
                          <a:pt x="7491076" y="990721"/>
                          <a:pt x="7442578" y="1032721"/>
                          <a:pt x="7354999" y="1032457"/>
                        </a:cubicBezTo>
                        <a:cubicBezTo>
                          <a:pt x="7286246" y="1013358"/>
                          <a:pt x="7191043" y="970650"/>
                          <a:pt x="7198827" y="890943"/>
                        </a:cubicBezTo>
                        <a:cubicBezTo>
                          <a:pt x="7195966" y="841261"/>
                          <a:pt x="7240286" y="723265"/>
                          <a:pt x="7354999" y="749429"/>
                        </a:cubicBezTo>
                        <a:cubicBezTo>
                          <a:pt x="7443062" y="735913"/>
                          <a:pt x="7494923" y="818468"/>
                          <a:pt x="7511170" y="890943"/>
                        </a:cubicBezTo>
                        <a:close/>
                      </a:path>
                      <a:path w="6368143" h="2547257" fill="none" stroke="0" extrusionOk="0">
                        <a:moveTo>
                          <a:pt x="6977842" y="947041"/>
                        </a:moveTo>
                        <a:cubicBezTo>
                          <a:pt x="7020837" y="1061102"/>
                          <a:pt x="6913558" y="1163526"/>
                          <a:pt x="6743585" y="1159313"/>
                        </a:cubicBezTo>
                        <a:cubicBezTo>
                          <a:pt x="6622363" y="1141369"/>
                          <a:pt x="6505003" y="1070825"/>
                          <a:pt x="6509327" y="947041"/>
                        </a:cubicBezTo>
                        <a:cubicBezTo>
                          <a:pt x="6534774" y="835250"/>
                          <a:pt x="6626081" y="754013"/>
                          <a:pt x="6743585" y="734770"/>
                        </a:cubicBezTo>
                        <a:cubicBezTo>
                          <a:pt x="6818180" y="743403"/>
                          <a:pt x="6947153" y="776769"/>
                          <a:pt x="6977842" y="947041"/>
                        </a:cubicBezTo>
                        <a:close/>
                      </a:path>
                      <a:path w="6368143" h="2547257" fill="none" stroke="0" extrusionOk="0">
                        <a:moveTo>
                          <a:pt x="691798" y="1543507"/>
                        </a:moveTo>
                        <a:cubicBezTo>
                          <a:pt x="556965" y="1579215"/>
                          <a:pt x="426400" y="1495071"/>
                          <a:pt x="318406" y="1496513"/>
                        </a:cubicBezTo>
                        <a:moveTo>
                          <a:pt x="1021260" y="2057794"/>
                        </a:moveTo>
                        <a:cubicBezTo>
                          <a:pt x="961833" y="2072408"/>
                          <a:pt x="927778" y="2074265"/>
                          <a:pt x="857930" y="2080259"/>
                        </a:cubicBezTo>
                        <a:moveTo>
                          <a:pt x="2429033" y="2304913"/>
                        </a:moveTo>
                        <a:cubicBezTo>
                          <a:pt x="2398290" y="2282740"/>
                          <a:pt x="2350383" y="2236163"/>
                          <a:pt x="2330563" y="2202315"/>
                        </a:cubicBezTo>
                        <a:moveTo>
                          <a:pt x="4249407" y="2049067"/>
                        </a:moveTo>
                        <a:cubicBezTo>
                          <a:pt x="4242386" y="2093499"/>
                          <a:pt x="4240061" y="2127882"/>
                          <a:pt x="4210050" y="2161629"/>
                        </a:cubicBezTo>
                        <a:moveTo>
                          <a:pt x="5030980" y="1353465"/>
                        </a:moveTo>
                        <a:cubicBezTo>
                          <a:pt x="5295703" y="1417177"/>
                          <a:pt x="5487129" y="1566705"/>
                          <a:pt x="5510211" y="1774234"/>
                        </a:cubicBezTo>
                        <a:moveTo>
                          <a:pt x="6161472" y="905336"/>
                        </a:moveTo>
                        <a:cubicBezTo>
                          <a:pt x="6133775" y="951042"/>
                          <a:pt x="6015589" y="1016197"/>
                          <a:pt x="5948021" y="1063125"/>
                        </a:cubicBezTo>
                        <a:moveTo>
                          <a:pt x="5649368" y="319939"/>
                        </a:moveTo>
                        <a:cubicBezTo>
                          <a:pt x="5666197" y="340154"/>
                          <a:pt x="5649610" y="373929"/>
                          <a:pt x="5660570" y="394470"/>
                        </a:cubicBezTo>
                        <a:moveTo>
                          <a:pt x="4286407" y="233026"/>
                        </a:moveTo>
                        <a:cubicBezTo>
                          <a:pt x="4308737" y="190057"/>
                          <a:pt x="4358944" y="170030"/>
                          <a:pt x="4395787" y="137976"/>
                        </a:cubicBezTo>
                        <a:moveTo>
                          <a:pt x="3263820" y="278310"/>
                        </a:moveTo>
                        <a:cubicBezTo>
                          <a:pt x="3267855" y="243819"/>
                          <a:pt x="3292783" y="208621"/>
                          <a:pt x="3316740" y="196350"/>
                        </a:cubicBezTo>
                        <a:moveTo>
                          <a:pt x="2063749" y="306142"/>
                        </a:moveTo>
                        <a:cubicBezTo>
                          <a:pt x="2149435" y="341194"/>
                          <a:pt x="2182605" y="370992"/>
                          <a:pt x="2255383" y="385626"/>
                        </a:cubicBezTo>
                        <a:moveTo>
                          <a:pt x="608363" y="930986"/>
                        </a:moveTo>
                        <a:cubicBezTo>
                          <a:pt x="585679" y="898579"/>
                          <a:pt x="581784" y="880887"/>
                          <a:pt x="574900" y="847316"/>
                        </a:cubicBezTo>
                      </a:path>
                    </a:pathLst>
                  </a:cu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Vườn nhà Lan rộng 1500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vi-VN" sz="3600" b="1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</a:t>
            </a:r>
            <a:r>
              <a:rPr lang="vi-VN" sz="3600" b="1" i="1" baseline="30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. Hỏi vườn nhà Lan rộng bao nhiêu ha? </a:t>
            </a:r>
            <a:endParaRPr kumimoji="0" lang="en-US" sz="3600" b="1" i="0" u="none" strike="noStrike" kern="1200" cap="none" spc="0" normalizeH="0" baseline="0" noProof="0" dirty="0" err="1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E87609-3E07-BE0E-8463-2E4091378705}"/>
              </a:ext>
            </a:extLst>
          </p:cNvPr>
          <p:cNvSpPr txBox="1"/>
          <p:nvPr/>
        </p:nvSpPr>
        <p:spPr>
          <a:xfrm>
            <a:off x="2852057" y="5116286"/>
            <a:ext cx="2960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51F52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0,15 ha</a:t>
            </a:r>
          </a:p>
        </p:txBody>
      </p:sp>
    </p:spTree>
    <p:extLst>
      <p:ext uri="{BB962C8B-B14F-4D97-AF65-F5344CB8AC3E}">
        <p14:creationId xmlns:p14="http://schemas.microsoft.com/office/powerpoint/2010/main" val="157333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588E67-956E-61F9-F518-F7A4FE7B5A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0239" y="-193948"/>
            <a:ext cx="8547333" cy="4773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54A1F1E-38C1-8D9E-60E8-58238F2191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2207975"/>
            <a:ext cx="7163689" cy="2435154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33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1E5168-5820-4310-4A0B-FEA1F7FCB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41" y="2212522"/>
            <a:ext cx="6505575" cy="2628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843946-157D-07DA-C4F5-1BE5FFFB1D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0090" y="1956707"/>
            <a:ext cx="402907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274320"/>
            <a:ext cx="11384280" cy="6380480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D9C2F55-4A80-7AA9-1B35-B1C864D35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732" y="1078327"/>
            <a:ext cx="5584420" cy="52674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35C139-EB0E-2837-14D8-DA2C9A806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3960" y="1021285"/>
            <a:ext cx="5956308" cy="53161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08C4468-455C-2337-69CB-CF5E17EDF2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40691" y="4530498"/>
            <a:ext cx="311467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3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7B1854-9BAD-95AE-09B1-07F621B260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664" y="2530202"/>
            <a:ext cx="6419644" cy="168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4A2A32-483C-9A09-4FAE-2C457878DE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879" y="597354"/>
            <a:ext cx="2041460" cy="10899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643848D-564B-602E-0EE7-3F2CFA60B0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1959429"/>
            <a:ext cx="10600174" cy="4091667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11A4B4A-98DE-8BD1-628F-B671298DBA49}"/>
              </a:ext>
            </a:extLst>
          </p:cNvPr>
          <p:cNvSpPr/>
          <p:nvPr/>
        </p:nvSpPr>
        <p:spPr>
          <a:xfrm>
            <a:off x="3657600" y="2166257"/>
            <a:ext cx="849086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68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0AAB9FA-7EF1-5B84-A61B-0CBB4B48C1A2}"/>
              </a:ext>
            </a:extLst>
          </p:cNvPr>
          <p:cNvSpPr/>
          <p:nvPr/>
        </p:nvSpPr>
        <p:spPr>
          <a:xfrm>
            <a:off x="3646714" y="3091543"/>
            <a:ext cx="849086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06665B6-EFF6-6C8E-F204-A0B17CA0E6D8}"/>
              </a:ext>
            </a:extLst>
          </p:cNvPr>
          <p:cNvSpPr/>
          <p:nvPr/>
        </p:nvSpPr>
        <p:spPr>
          <a:xfrm>
            <a:off x="3679371" y="4114800"/>
            <a:ext cx="849086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52F04A05-2C95-29BB-13E2-8E1C0C7D643A}"/>
              </a:ext>
            </a:extLst>
          </p:cNvPr>
          <p:cNvSpPr/>
          <p:nvPr/>
        </p:nvSpPr>
        <p:spPr>
          <a:xfrm>
            <a:off x="3668484" y="5072742"/>
            <a:ext cx="892629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230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99B669B5-8D84-AA41-3338-4C98051ECFA2}"/>
              </a:ext>
            </a:extLst>
          </p:cNvPr>
          <p:cNvSpPr/>
          <p:nvPr/>
        </p:nvSpPr>
        <p:spPr>
          <a:xfrm>
            <a:off x="9906000" y="2166257"/>
            <a:ext cx="914400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5,7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66F467-FDAD-477E-CB63-EC2D63E87C34}"/>
              </a:ext>
            </a:extLst>
          </p:cNvPr>
          <p:cNvSpPr/>
          <p:nvPr/>
        </p:nvSpPr>
        <p:spPr>
          <a:xfrm>
            <a:off x="9862457" y="3113314"/>
            <a:ext cx="936172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1,32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AD25638-4A1C-C1B5-B8A8-758F202028A8}"/>
              </a:ext>
            </a:extLst>
          </p:cNvPr>
          <p:cNvSpPr/>
          <p:nvPr/>
        </p:nvSpPr>
        <p:spPr>
          <a:xfrm>
            <a:off x="9895114" y="4136572"/>
            <a:ext cx="990600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0,086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FEBDC20-14FA-7813-BFF6-9FB7FF25CEB8}"/>
              </a:ext>
            </a:extLst>
          </p:cNvPr>
          <p:cNvSpPr/>
          <p:nvPr/>
        </p:nvSpPr>
        <p:spPr>
          <a:xfrm>
            <a:off x="9873342" y="5050972"/>
            <a:ext cx="990600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1,291</a:t>
            </a:r>
          </a:p>
        </p:txBody>
      </p:sp>
    </p:spTree>
    <p:extLst>
      <p:ext uri="{BB962C8B-B14F-4D97-AF65-F5344CB8AC3E}">
        <p14:creationId xmlns:p14="http://schemas.microsoft.com/office/powerpoint/2010/main" val="151610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D1E856-9248-2182-7B7F-9DF6BE150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714" y="731383"/>
            <a:ext cx="2133600" cy="11715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230BFC5-A6A4-024F-EAB5-A4CA8536E8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519" y="2195512"/>
            <a:ext cx="10923880" cy="318203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9E19687-4B20-FCF8-D8BE-8D95D934D875}"/>
              </a:ext>
            </a:extLst>
          </p:cNvPr>
          <p:cNvSpPr/>
          <p:nvPr/>
        </p:nvSpPr>
        <p:spPr>
          <a:xfrm>
            <a:off x="3145971" y="2405742"/>
            <a:ext cx="849086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75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0069648-B4C7-D5DC-7D10-786E5D351DB0}"/>
              </a:ext>
            </a:extLst>
          </p:cNvPr>
          <p:cNvSpPr/>
          <p:nvPr/>
        </p:nvSpPr>
        <p:spPr>
          <a:xfrm>
            <a:off x="3167743" y="3374571"/>
            <a:ext cx="849086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023629F-A125-1AA3-4F73-683C699F3575}"/>
              </a:ext>
            </a:extLst>
          </p:cNvPr>
          <p:cNvSpPr/>
          <p:nvPr/>
        </p:nvSpPr>
        <p:spPr>
          <a:xfrm>
            <a:off x="3135086" y="4365171"/>
            <a:ext cx="849086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F5BFA13-6F74-B3A6-00F6-BF555E348289}"/>
              </a:ext>
            </a:extLst>
          </p:cNvPr>
          <p:cNvSpPr/>
          <p:nvPr/>
        </p:nvSpPr>
        <p:spPr>
          <a:xfrm>
            <a:off x="9601200" y="2394857"/>
            <a:ext cx="849086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4,3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6AF39B44-3716-F758-81AD-1F62C2AFCCA5}"/>
              </a:ext>
            </a:extLst>
          </p:cNvPr>
          <p:cNvSpPr/>
          <p:nvPr/>
        </p:nvSpPr>
        <p:spPr>
          <a:xfrm>
            <a:off x="9524999" y="3385457"/>
            <a:ext cx="968829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1,52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61C580C-1EA7-74BE-52CE-BB0F57753236}"/>
              </a:ext>
            </a:extLst>
          </p:cNvPr>
          <p:cNvSpPr/>
          <p:nvPr/>
        </p:nvSpPr>
        <p:spPr>
          <a:xfrm>
            <a:off x="9492342" y="4354286"/>
            <a:ext cx="1001487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2,537</a:t>
            </a:r>
          </a:p>
        </p:txBody>
      </p:sp>
    </p:spTree>
    <p:extLst>
      <p:ext uri="{BB962C8B-B14F-4D97-AF65-F5344CB8AC3E}">
        <p14:creationId xmlns:p14="http://schemas.microsoft.com/office/powerpoint/2010/main" val="422877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kids camping in the woods&#10;&#10;Description automatically generated">
            <a:extLst>
              <a:ext uri="{FF2B5EF4-FFF2-40B4-BE49-F238E27FC236}">
                <a16:creationId xmlns:a16="http://schemas.microsoft.com/office/drawing/2014/main" id="{7DEAD16D-4E43-1809-1E22-4DD36A7749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: Top Corners Rounded 3">
            <a:extLst>
              <a:ext uri="{FF2B5EF4-FFF2-40B4-BE49-F238E27FC236}">
                <a16:creationId xmlns:a16="http://schemas.microsoft.com/office/drawing/2014/main" id="{9F595ECF-F5CD-E940-3274-DC31A0432D29}"/>
              </a:ext>
            </a:extLst>
          </p:cNvPr>
          <p:cNvSpPr/>
          <p:nvPr/>
        </p:nvSpPr>
        <p:spPr>
          <a:xfrm>
            <a:off x="374904" y="438912"/>
            <a:ext cx="11384280" cy="6016752"/>
          </a:xfrm>
          <a:prstGeom prst="round2SameRect">
            <a:avLst/>
          </a:prstGeom>
          <a:solidFill>
            <a:schemeClr val="bg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F4B20E-CA9D-918D-B228-B9FEA21EFE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72" y="653143"/>
            <a:ext cx="2181225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D3C29D-A01D-3158-D6C8-41577128A6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280" y="2320697"/>
            <a:ext cx="11052786" cy="2893560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2BE8CE8-316A-7C45-6C45-3BE9AFD1A7EA}"/>
              </a:ext>
            </a:extLst>
          </p:cNvPr>
          <p:cNvSpPr/>
          <p:nvPr/>
        </p:nvSpPr>
        <p:spPr>
          <a:xfrm>
            <a:off x="3243943" y="2405742"/>
            <a:ext cx="925285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361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8D66260-D23B-5CB5-01AF-77B4F1BB1C50}"/>
              </a:ext>
            </a:extLst>
          </p:cNvPr>
          <p:cNvSpPr/>
          <p:nvPr/>
        </p:nvSpPr>
        <p:spPr>
          <a:xfrm>
            <a:off x="3243943" y="3298370"/>
            <a:ext cx="925285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47 000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F07A746-C6E0-DED1-8BC7-E5EF7891DF69}"/>
              </a:ext>
            </a:extLst>
          </p:cNvPr>
          <p:cNvSpPr/>
          <p:nvPr/>
        </p:nvSpPr>
        <p:spPr>
          <a:xfrm>
            <a:off x="3287486" y="4256313"/>
            <a:ext cx="925285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60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841CA6D-794C-8379-7997-7CEF87929E4A}"/>
              </a:ext>
            </a:extLst>
          </p:cNvPr>
          <p:cNvSpPr/>
          <p:nvPr/>
        </p:nvSpPr>
        <p:spPr>
          <a:xfrm>
            <a:off x="9764486" y="2405742"/>
            <a:ext cx="925285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0,26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00B88944-F657-861E-BD24-A34C9D8CFD74}"/>
              </a:ext>
            </a:extLst>
          </p:cNvPr>
          <p:cNvSpPr/>
          <p:nvPr/>
        </p:nvSpPr>
        <p:spPr>
          <a:xfrm>
            <a:off x="9764486" y="3309256"/>
            <a:ext cx="925285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4,5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6440D02-621F-C39A-80DB-34122F75E1D6}"/>
              </a:ext>
            </a:extLst>
          </p:cNvPr>
          <p:cNvSpPr/>
          <p:nvPr/>
        </p:nvSpPr>
        <p:spPr>
          <a:xfrm>
            <a:off x="9753601" y="4223656"/>
            <a:ext cx="925285" cy="816429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EB356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51F5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1,6</a:t>
            </a:r>
          </a:p>
        </p:txBody>
      </p:sp>
    </p:spTree>
    <p:extLst>
      <p:ext uri="{BB962C8B-B14F-4D97-AF65-F5344CB8AC3E}">
        <p14:creationId xmlns:p14="http://schemas.microsoft.com/office/powerpoint/2010/main" val="5703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cartoon of kids standing in front of a green board&#10;&#10;Description automatically generated">
            <a:extLst>
              <a:ext uri="{FF2B5EF4-FFF2-40B4-BE49-F238E27FC236}">
                <a16:creationId xmlns:a16="http://schemas.microsoft.com/office/drawing/2014/main" id="{3C2142C2-2B29-341C-2D72-13C5AFC4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7" b="704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Picture 6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4B2489A-7ED8-2E2F-299E-49B6450C2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9280" y="5183168"/>
            <a:ext cx="1497032" cy="14970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5ECA67-011F-2F54-8139-E23CA5D1B6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41" y="1730828"/>
            <a:ext cx="7663544" cy="254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2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alpha val="93000"/>
          </a:schemeClr>
        </a:solidFill>
        <a:ln w="50800" cmpd="sng">
          <a:solidFill>
            <a:srgbClr val="FF8E16"/>
          </a:solidFill>
          <a:prstDash val="sysDash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sz="2800" b="1" dirty="0" err="1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58</Words>
  <Application>Microsoft Office PowerPoint</Application>
  <PresentationFormat>Widescreen</PresentationFormat>
  <Paragraphs>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Cambria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Huong Thao - 0972115126</dc:creator>
  <cp:lastModifiedBy>Administrator</cp:lastModifiedBy>
  <cp:revision>45</cp:revision>
  <dcterms:created xsi:type="dcterms:W3CDTF">2024-07-15T04:42:25Z</dcterms:created>
  <dcterms:modified xsi:type="dcterms:W3CDTF">2024-12-13T09:51:48Z</dcterms:modified>
</cp:coreProperties>
</file>