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60" r:id="rId4"/>
    <p:sldId id="268" r:id="rId5"/>
    <p:sldId id="269" r:id="rId6"/>
    <p:sldId id="270" r:id="rId7"/>
    <p:sldId id="353" r:id="rId8"/>
    <p:sldId id="257" r:id="rId9"/>
    <p:sldId id="287" r:id="rId10"/>
    <p:sldId id="323" r:id="rId11"/>
    <p:sldId id="324" r:id="rId12"/>
    <p:sldId id="325" r:id="rId13"/>
    <p:sldId id="326" r:id="rId14"/>
    <p:sldId id="327" r:id="rId15"/>
    <p:sldId id="340" r:id="rId16"/>
    <p:sldId id="341" r:id="rId17"/>
    <p:sldId id="346" r:id="rId18"/>
    <p:sldId id="347" r:id="rId19"/>
    <p:sldId id="348" r:id="rId20"/>
    <p:sldId id="349" r:id="rId21"/>
    <p:sldId id="350" r:id="rId22"/>
    <p:sldId id="351" r:id="rId23"/>
    <p:sldId id="316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8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xmlns="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18.xml"/><Relationship Id="rId21" Type="http://schemas.openxmlformats.org/officeDocument/2006/relationships/image" Target="../media/image45.png"/><Relationship Id="rId34" Type="http://schemas.openxmlformats.org/officeDocument/2006/relationships/image" Target="../media/image56.png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3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9.wdp"/><Relationship Id="rId24" Type="http://schemas.openxmlformats.org/officeDocument/2006/relationships/image" Target="../media/image47.png"/><Relationship Id="rId32" Type="http://schemas.openxmlformats.org/officeDocument/2006/relationships/image" Target="../media/image54.png"/><Relationship Id="rId5" Type="http://schemas.microsoft.com/office/2007/relationships/hdphoto" Target="../media/hdphoto7.wdp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31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slide" Target="slide17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26" Type="http://schemas.openxmlformats.org/officeDocument/2006/relationships/image" Target="../media/image69.png"/><Relationship Id="rId3" Type="http://schemas.openxmlformats.org/officeDocument/2006/relationships/audio" Target="../media/audio4.wav"/><Relationship Id="rId21" Type="http://schemas.microsoft.com/office/2007/relationships/hdphoto" Target="../media/hdphoto22.wdp"/><Relationship Id="rId7" Type="http://schemas.openxmlformats.org/officeDocument/2006/relationships/image" Target="../media/image58.png"/><Relationship Id="rId12" Type="http://schemas.microsoft.com/office/2007/relationships/hdphoto" Target="../media/hdphoto18.wdp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60.png"/><Relationship Id="rId24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62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59.png"/><Relationship Id="rId14" Type="http://schemas.microsoft.com/office/2007/relationships/hdphoto" Target="../media/hdphoto19.wdp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1.png"/><Relationship Id="rId3" Type="http://schemas.openxmlformats.org/officeDocument/2006/relationships/audio" Target="../media/audio5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89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2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94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7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7.png"/><Relationship Id="rId26" Type="http://schemas.microsoft.com/office/2007/relationships/hdphoto" Target="../media/hdphoto26.wdp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24" Type="http://schemas.openxmlformats.org/officeDocument/2006/relationships/slide" Target="slide16.xml"/><Relationship Id="rId5" Type="http://schemas.openxmlformats.org/officeDocument/2006/relationships/image" Target="../media/image1.png"/><Relationship Id="rId15" Type="http://schemas.openxmlformats.org/officeDocument/2006/relationships/image" Target="../media/image99.png"/><Relationship Id="rId23" Type="http://schemas.openxmlformats.org/officeDocument/2006/relationships/image" Target="../media/image61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xmlns="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xmlns="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xmlns="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xmlns="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xmlns="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xmlns="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xmlns="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x-none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xmlns="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xmlns="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C17814-32D8-E5B8-6AB7-33C74F933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>
            <a:extLst>
              <a:ext uri="{FF2B5EF4-FFF2-40B4-BE49-F238E27FC236}">
                <a16:creationId xmlns:a16="http://schemas.microsoft.com/office/drawing/2014/main" xmlns="" id="{E2BD5745-5445-2F13-0EF9-598BFEA67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xmlns="" id="{0AFB2AD2-3459-DA77-40B1-4BF19622D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D893037B-048B-C3F3-AB63-AA45BA129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ACE3C58F-7297-6E1A-A1E5-99CB0C6EC3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xmlns="" id="{C2A0AE3E-8DDB-D5E9-B0A4-83C71938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xmlns="" id="{ADBCCDA3-A59E-A0C2-E814-860B9021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990</TotalTime>
  <Words>375</Words>
  <Application>Microsoft Office PowerPoint</Application>
  <PresentationFormat>Widescreen</PresentationFormat>
  <Paragraphs>66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Flavour</vt:lpstr>
      <vt:lpstr>等线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286</cp:revision>
  <dcterms:created xsi:type="dcterms:W3CDTF">2023-06-08T14:57:11Z</dcterms:created>
  <dcterms:modified xsi:type="dcterms:W3CDTF">2024-12-17T08:14:13Z</dcterms:modified>
  <cp:category>9Slide.vn</cp:category>
</cp:coreProperties>
</file>