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08" r:id="rId3"/>
    <p:sldId id="292" r:id="rId4"/>
    <p:sldId id="258" r:id="rId5"/>
    <p:sldId id="264" r:id="rId6"/>
    <p:sldId id="265" r:id="rId7"/>
    <p:sldId id="266" r:id="rId8"/>
    <p:sldId id="267" r:id="rId9"/>
    <p:sldId id="293" r:id="rId10"/>
    <p:sldId id="294" r:id="rId11"/>
    <p:sldId id="271" r:id="rId12"/>
    <p:sldId id="272" r:id="rId13"/>
    <p:sldId id="281" r:id="rId14"/>
    <p:sldId id="297" r:id="rId15"/>
    <p:sldId id="283" r:id="rId16"/>
    <p:sldId id="306" r:id="rId17"/>
    <p:sldId id="304" r:id="rId18"/>
    <p:sldId id="307" r:id="rId19"/>
    <p:sldId id="288" r:id="rId20"/>
    <p:sldId id="289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BFB"/>
    <a:srgbClr val="E8FCBC"/>
    <a:srgbClr val="D6DF21"/>
    <a:srgbClr val="FECA0A"/>
    <a:srgbClr val="FEBEF2"/>
    <a:srgbClr val="FFB9B9"/>
    <a:srgbClr val="FBF8BB"/>
    <a:srgbClr val="BD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2867" autoAdjust="0"/>
  </p:normalViewPr>
  <p:slideViewPr>
    <p:cSldViewPr snapToGrid="0">
      <p:cViewPr>
        <p:scale>
          <a:sx n="30" d="100"/>
          <a:sy n="30" d="100"/>
        </p:scale>
        <p:origin x="1912" y="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F4F4-B1C9-41D2-AC22-9FEA0E758EE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EC6D3-8F5B-480C-BC05-ABD2B3C07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EC6D3-8F5B-480C-BC05-ABD2B3C070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16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38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414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73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66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51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7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8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89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0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52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8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39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14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79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43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0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4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4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0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5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6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6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63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95C3826-BDC6-F9DF-04D2-071B9692D3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0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02" y="2835269"/>
            <a:ext cx="634223" cy="6342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99" y="2835269"/>
            <a:ext cx="634223" cy="634223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0" y="3301592"/>
            <a:ext cx="9144000" cy="1655762"/>
          </a:xfrm>
        </p:spPr>
        <p:txBody>
          <a:bodyPr/>
          <a:lstStyle/>
          <a:p>
            <a:r>
              <a:rPr lang="en-US" sz="7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sz="7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ỞI ĐỘNG</a:t>
            </a:r>
            <a:endParaRPr lang="en-US" sz="7200" b="1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07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6205818" y="3660933"/>
            <a:ext cx="1866426" cy="331809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314E62E-4913-7773-1514-18F700A3BE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 rot="21067350">
            <a:off x="7236121" y="5562593"/>
            <a:ext cx="1073782" cy="1341612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CEAFEF-12A1-24DA-1DF5-AD1C9611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5518" y="-961323"/>
            <a:ext cx="609600" cy="609600"/>
          </a:xfrm>
          <a:prstGeom prst="rect">
            <a:avLst/>
          </a:prstGeom>
        </p:spPr>
      </p:pic>
      <p:pic>
        <p:nvPicPr>
          <p:cNvPr id="1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9CCB85-BF76-F568-2E94-4FCD95367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120.693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29B51EF4-F17B-B732-1C0C-04C2BEAD072C}"/>
              </a:ext>
            </a:extLst>
          </p:cNvPr>
          <p:cNvGrpSpPr/>
          <p:nvPr/>
        </p:nvGrpSpPr>
        <p:grpSpPr>
          <a:xfrm>
            <a:off x="6221269" y="3660933"/>
            <a:ext cx="2104085" cy="3318090"/>
            <a:chOff x="6358218" y="3813333"/>
            <a:chExt cx="2104085" cy="3318090"/>
          </a:xfrm>
        </p:grpSpPr>
        <p:pic>
          <p:nvPicPr>
            <p:cNvPr id="17" name="Hình ảnh 1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CE5F0C6-749D-63E9-26D7-E27C880EC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29452" r="54776" b="6865"/>
            <a:stretch/>
          </p:blipFill>
          <p:spPr>
            <a:xfrm>
              <a:off x="6358218" y="3813333"/>
              <a:ext cx="1866426" cy="3318090"/>
            </a:xfrm>
            <a:prstGeom prst="rect">
              <a:avLst/>
            </a:prstGeom>
          </p:spPr>
        </p:pic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1FB0331-D16A-124E-54A2-298106796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/>
          </p:blipFill>
          <p:spPr>
            <a:xfrm rot="21067350">
              <a:off x="7388521" y="5714993"/>
              <a:ext cx="1073782" cy="134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4.44444E-6 L 0.10665 -4.44444E-6 C 0.15443 -4.44444E-6 0.21342 -0.09629 0.21342 -0.1743 L 0.21342 -0.3481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9A643C-184D-0E1B-901F-88FF3EE78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37" y="616902"/>
            <a:ext cx="3667125" cy="828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B5D20E-A5D7-953A-B55B-736E255EE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707" y="1593532"/>
            <a:ext cx="980122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224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616D5-CDFE-0C84-D90C-7AEC7ED78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142" y="580707"/>
            <a:ext cx="10339505" cy="113633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8432F57-FA92-543C-9E8F-96F0EE25F1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3850395"/>
              </p:ext>
            </p:extLst>
          </p:nvPr>
        </p:nvGraphicFramePr>
        <p:xfrm>
          <a:off x="883920" y="1716170"/>
          <a:ext cx="327152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21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6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00ADE8-F101-032F-AE4E-AC9E4C37C324}"/>
              </a:ext>
            </a:extLst>
          </p:cNvPr>
          <p:cNvSpPr txBox="1"/>
          <p:nvPr/>
        </p:nvSpPr>
        <p:spPr>
          <a:xfrm>
            <a:off x="2690049" y="248741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DC4AB-49AD-C7BE-C248-0D9D8EFE13B0}"/>
              </a:ext>
            </a:extLst>
          </p:cNvPr>
          <p:cNvSpPr txBox="1"/>
          <p:nvPr/>
        </p:nvSpPr>
        <p:spPr>
          <a:xfrm>
            <a:off x="1477043" y="235633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43432-2425-C926-B604-95E5C10AFC7A}"/>
              </a:ext>
            </a:extLst>
          </p:cNvPr>
          <p:cNvSpPr txBox="1"/>
          <p:nvPr/>
        </p:nvSpPr>
        <p:spPr>
          <a:xfrm>
            <a:off x="1854577" y="296256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57C08-22FC-B7C1-B35D-1980AD10DD41}"/>
              </a:ext>
            </a:extLst>
          </p:cNvPr>
          <p:cNvSpPr txBox="1"/>
          <p:nvPr/>
        </p:nvSpPr>
        <p:spPr>
          <a:xfrm>
            <a:off x="2213960" y="412843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8C2710-268A-809F-B0A0-B9D9130ED93B}"/>
              </a:ext>
            </a:extLst>
          </p:cNvPr>
          <p:cNvSpPr txBox="1"/>
          <p:nvPr/>
        </p:nvSpPr>
        <p:spPr>
          <a:xfrm>
            <a:off x="1842803" y="236649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4D2962-671C-F30B-2A7F-325CE415168C}"/>
              </a:ext>
            </a:extLst>
          </p:cNvPr>
          <p:cNvSpPr txBox="1"/>
          <p:nvPr/>
        </p:nvSpPr>
        <p:spPr>
          <a:xfrm>
            <a:off x="2220337" y="297272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A4AE72-E8E3-D28E-738C-D70FC154FD4E}"/>
              </a:ext>
            </a:extLst>
          </p:cNvPr>
          <p:cNvSpPr txBox="1"/>
          <p:nvPr/>
        </p:nvSpPr>
        <p:spPr>
          <a:xfrm>
            <a:off x="1834257" y="352136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B87DCD-39F8-0352-C073-D96649A44119}"/>
              </a:ext>
            </a:extLst>
          </p:cNvPr>
          <p:cNvSpPr txBox="1"/>
          <p:nvPr/>
        </p:nvSpPr>
        <p:spPr>
          <a:xfrm>
            <a:off x="2200017" y="353152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8CBFD6EF-02A2-4784-0183-8123935DBC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9546058"/>
              </p:ext>
            </p:extLst>
          </p:nvPr>
        </p:nvGraphicFramePr>
        <p:xfrm>
          <a:off x="4775200" y="1726330"/>
          <a:ext cx="327152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39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647FD896-B7D1-9258-1C2D-3D282E3DE9BA}"/>
              </a:ext>
            </a:extLst>
          </p:cNvPr>
          <p:cNvSpPr txBox="1"/>
          <p:nvPr/>
        </p:nvSpPr>
        <p:spPr>
          <a:xfrm>
            <a:off x="6581329" y="249757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106885-3501-A947-B8FE-4CE8CD380817}"/>
              </a:ext>
            </a:extLst>
          </p:cNvPr>
          <p:cNvSpPr txBox="1"/>
          <p:nvPr/>
        </p:nvSpPr>
        <p:spPr>
          <a:xfrm>
            <a:off x="5449603" y="234617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2EB49F-EAD6-0316-7F50-A4573DED1051}"/>
              </a:ext>
            </a:extLst>
          </p:cNvPr>
          <p:cNvSpPr txBox="1"/>
          <p:nvPr/>
        </p:nvSpPr>
        <p:spPr>
          <a:xfrm>
            <a:off x="5745857" y="297272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F50514-3AE6-4A9C-A83A-98C3AD3E0964}"/>
              </a:ext>
            </a:extLst>
          </p:cNvPr>
          <p:cNvSpPr txBox="1"/>
          <p:nvPr/>
        </p:nvSpPr>
        <p:spPr>
          <a:xfrm>
            <a:off x="6105240" y="413859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BF052E-6FED-BCA3-499F-74EDB2C005EF}"/>
              </a:ext>
            </a:extLst>
          </p:cNvPr>
          <p:cNvSpPr txBox="1"/>
          <p:nvPr/>
        </p:nvSpPr>
        <p:spPr>
          <a:xfrm>
            <a:off x="5815363" y="235633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7A507D-F2F8-836B-F445-C36B821F0C76}"/>
              </a:ext>
            </a:extLst>
          </p:cNvPr>
          <p:cNvSpPr txBox="1"/>
          <p:nvPr/>
        </p:nvSpPr>
        <p:spPr>
          <a:xfrm>
            <a:off x="6111617" y="298288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5E2682-523F-A771-ADB7-255931F781E2}"/>
              </a:ext>
            </a:extLst>
          </p:cNvPr>
          <p:cNvSpPr txBox="1"/>
          <p:nvPr/>
        </p:nvSpPr>
        <p:spPr>
          <a:xfrm>
            <a:off x="5725537" y="353152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5C2861-C21C-E885-4E34-76D100B351F2}"/>
              </a:ext>
            </a:extLst>
          </p:cNvPr>
          <p:cNvSpPr txBox="1"/>
          <p:nvPr/>
        </p:nvSpPr>
        <p:spPr>
          <a:xfrm>
            <a:off x="6091297" y="354168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7E390310-DCC0-197D-8228-8F3C9640B4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3544876"/>
              </p:ext>
            </p:extLst>
          </p:nvPr>
        </p:nvGraphicFramePr>
        <p:xfrm>
          <a:off x="8453120" y="1614570"/>
          <a:ext cx="327152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60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F740EC27-DA6E-3A60-C783-E81DEE95D3D1}"/>
              </a:ext>
            </a:extLst>
          </p:cNvPr>
          <p:cNvSpPr txBox="1"/>
          <p:nvPr/>
        </p:nvSpPr>
        <p:spPr>
          <a:xfrm>
            <a:off x="10259249" y="238581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E07919-C46B-BEEA-EA21-6AE6394BB12D}"/>
              </a:ext>
            </a:extLst>
          </p:cNvPr>
          <p:cNvSpPr txBox="1"/>
          <p:nvPr/>
        </p:nvSpPr>
        <p:spPr>
          <a:xfrm>
            <a:off x="9127523" y="223441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AFDC20-14B3-D145-74F5-7A88E6BE4280}"/>
              </a:ext>
            </a:extLst>
          </p:cNvPr>
          <p:cNvSpPr txBox="1"/>
          <p:nvPr/>
        </p:nvSpPr>
        <p:spPr>
          <a:xfrm>
            <a:off x="9423777" y="286096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A4427B-A7A5-2AD6-2038-702A83A87F87}"/>
              </a:ext>
            </a:extLst>
          </p:cNvPr>
          <p:cNvSpPr txBox="1"/>
          <p:nvPr/>
        </p:nvSpPr>
        <p:spPr>
          <a:xfrm>
            <a:off x="9783160" y="402683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189186-881B-42A8-75E1-CB704E032A39}"/>
              </a:ext>
            </a:extLst>
          </p:cNvPr>
          <p:cNvSpPr txBox="1"/>
          <p:nvPr/>
        </p:nvSpPr>
        <p:spPr>
          <a:xfrm>
            <a:off x="9493283" y="222425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67CDD4-AD42-FE6D-87D5-AC60A20C622B}"/>
              </a:ext>
            </a:extLst>
          </p:cNvPr>
          <p:cNvSpPr txBox="1"/>
          <p:nvPr/>
        </p:nvSpPr>
        <p:spPr>
          <a:xfrm>
            <a:off x="9789537" y="287112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368AA5-EFCF-88F2-57D8-894D7225F687}"/>
              </a:ext>
            </a:extLst>
          </p:cNvPr>
          <p:cNvSpPr txBox="1"/>
          <p:nvPr/>
        </p:nvSpPr>
        <p:spPr>
          <a:xfrm>
            <a:off x="9403457" y="341976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E010A4-2D6A-01EC-AB5F-173CECEBC8D7}"/>
              </a:ext>
            </a:extLst>
          </p:cNvPr>
          <p:cNvSpPr txBox="1"/>
          <p:nvPr/>
        </p:nvSpPr>
        <p:spPr>
          <a:xfrm>
            <a:off x="9769217" y="342992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831745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4" grpId="0"/>
      <p:bldP spid="19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CEF227-4D4D-3EA8-6124-3CCAC480C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563592"/>
            <a:ext cx="10861040" cy="157539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346C1C6-55E0-C439-35E9-438A3FAB0D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1334062"/>
              </p:ext>
            </p:extLst>
          </p:nvPr>
        </p:nvGraphicFramePr>
        <p:xfrm>
          <a:off x="782320" y="2234330"/>
          <a:ext cx="327152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12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64F8441-F1F7-E1E4-8C1A-4C15FC73C5BF}"/>
              </a:ext>
            </a:extLst>
          </p:cNvPr>
          <p:cNvSpPr txBox="1"/>
          <p:nvPr/>
        </p:nvSpPr>
        <p:spPr>
          <a:xfrm>
            <a:off x="2588449" y="300557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E210E-9958-FE90-156B-ED0CDC739B78}"/>
              </a:ext>
            </a:extLst>
          </p:cNvPr>
          <p:cNvSpPr txBox="1"/>
          <p:nvPr/>
        </p:nvSpPr>
        <p:spPr>
          <a:xfrm>
            <a:off x="1375443" y="287449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E20FAB-D150-D511-2303-3257F0820E5C}"/>
              </a:ext>
            </a:extLst>
          </p:cNvPr>
          <p:cNvSpPr txBox="1"/>
          <p:nvPr/>
        </p:nvSpPr>
        <p:spPr>
          <a:xfrm>
            <a:off x="1752977" y="348072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BCD15-9670-DB0E-C041-CA03DB6A4F12}"/>
              </a:ext>
            </a:extLst>
          </p:cNvPr>
          <p:cNvSpPr txBox="1"/>
          <p:nvPr/>
        </p:nvSpPr>
        <p:spPr>
          <a:xfrm>
            <a:off x="2112360" y="464659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F3C5B-38A6-0120-03DB-C8910AFC024D}"/>
              </a:ext>
            </a:extLst>
          </p:cNvPr>
          <p:cNvSpPr txBox="1"/>
          <p:nvPr/>
        </p:nvSpPr>
        <p:spPr>
          <a:xfrm>
            <a:off x="1741203" y="288465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0A5C3C-5D28-2B20-3DB4-CBB0904B19CF}"/>
              </a:ext>
            </a:extLst>
          </p:cNvPr>
          <p:cNvSpPr txBox="1"/>
          <p:nvPr/>
        </p:nvSpPr>
        <p:spPr>
          <a:xfrm>
            <a:off x="2118737" y="349088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4B158B-5404-03E1-3F91-859F7B0A9E52}"/>
              </a:ext>
            </a:extLst>
          </p:cNvPr>
          <p:cNvSpPr txBox="1"/>
          <p:nvPr/>
        </p:nvSpPr>
        <p:spPr>
          <a:xfrm>
            <a:off x="1732657" y="403952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D6E986-8FFF-1397-931D-B800B9E893FB}"/>
              </a:ext>
            </a:extLst>
          </p:cNvPr>
          <p:cNvSpPr txBox="1"/>
          <p:nvPr/>
        </p:nvSpPr>
        <p:spPr>
          <a:xfrm>
            <a:off x="2098417" y="404968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E1A64A0-BE8A-ABF7-1ACA-72EBFCD3E6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1936305"/>
              </p:ext>
            </p:extLst>
          </p:nvPr>
        </p:nvGraphicFramePr>
        <p:xfrm>
          <a:off x="4612640" y="2193690"/>
          <a:ext cx="327152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15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75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5737A23-14CD-2CF5-B16B-E74391B9611B}"/>
              </a:ext>
            </a:extLst>
          </p:cNvPr>
          <p:cNvSpPr txBox="1"/>
          <p:nvPr/>
        </p:nvSpPr>
        <p:spPr>
          <a:xfrm>
            <a:off x="6418769" y="296493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518257-4ACA-332B-24A4-17497FE06F57}"/>
              </a:ext>
            </a:extLst>
          </p:cNvPr>
          <p:cNvSpPr txBox="1"/>
          <p:nvPr/>
        </p:nvSpPr>
        <p:spPr>
          <a:xfrm>
            <a:off x="5583297" y="344008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7E24E2-5964-1462-C69B-2EE09F18A0A1}"/>
              </a:ext>
            </a:extLst>
          </p:cNvPr>
          <p:cNvSpPr txBox="1"/>
          <p:nvPr/>
        </p:nvSpPr>
        <p:spPr>
          <a:xfrm>
            <a:off x="5942680" y="460595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BF6C6-5EEF-C8B6-D058-4CFAD67E85AB}"/>
              </a:ext>
            </a:extLst>
          </p:cNvPr>
          <p:cNvSpPr txBox="1"/>
          <p:nvPr/>
        </p:nvSpPr>
        <p:spPr>
          <a:xfrm>
            <a:off x="5520723" y="278305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2A2F84-E57E-AD88-B7D8-B4E74D746ABF}"/>
              </a:ext>
            </a:extLst>
          </p:cNvPr>
          <p:cNvSpPr txBox="1"/>
          <p:nvPr/>
        </p:nvSpPr>
        <p:spPr>
          <a:xfrm>
            <a:off x="5949057" y="345024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AADC77-E4E1-C780-743E-DDB5F18F270B}"/>
              </a:ext>
            </a:extLst>
          </p:cNvPr>
          <p:cNvSpPr txBox="1"/>
          <p:nvPr/>
        </p:nvSpPr>
        <p:spPr>
          <a:xfrm>
            <a:off x="5562977" y="399888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E31D16-F836-EF10-7893-338884E8FC84}"/>
              </a:ext>
            </a:extLst>
          </p:cNvPr>
          <p:cNvSpPr txBox="1"/>
          <p:nvPr/>
        </p:nvSpPr>
        <p:spPr>
          <a:xfrm>
            <a:off x="5928737" y="400904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E58626-8A1A-A7A7-3437-310C6D859BAA}"/>
              </a:ext>
            </a:extLst>
          </p:cNvPr>
          <p:cNvSpPr txBox="1"/>
          <p:nvPr/>
        </p:nvSpPr>
        <p:spPr>
          <a:xfrm>
            <a:off x="5197217" y="345024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9EF674-0C75-0D60-CA6C-809EC2F1DEC1}"/>
              </a:ext>
            </a:extLst>
          </p:cNvPr>
          <p:cNvSpPr txBox="1"/>
          <p:nvPr/>
        </p:nvSpPr>
        <p:spPr>
          <a:xfrm>
            <a:off x="5217537" y="399888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9D94E8FF-2525-24F0-5D39-6AC0655B2F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8689659"/>
              </p:ext>
            </p:extLst>
          </p:nvPr>
        </p:nvGraphicFramePr>
        <p:xfrm>
          <a:off x="8757920" y="2153050"/>
          <a:ext cx="327152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 7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20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1C42134A-1241-DB71-BB79-8ED799B7595A}"/>
              </a:ext>
            </a:extLst>
          </p:cNvPr>
          <p:cNvSpPr txBox="1"/>
          <p:nvPr/>
        </p:nvSpPr>
        <p:spPr>
          <a:xfrm>
            <a:off x="10564049" y="292429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8AED83-6E27-0CAA-E670-79782BAD144E}"/>
              </a:ext>
            </a:extLst>
          </p:cNvPr>
          <p:cNvSpPr txBox="1"/>
          <p:nvPr/>
        </p:nvSpPr>
        <p:spPr>
          <a:xfrm>
            <a:off x="9728577" y="339944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E79E9D-D4E5-631C-4858-1D2474F66FED}"/>
              </a:ext>
            </a:extLst>
          </p:cNvPr>
          <p:cNvSpPr txBox="1"/>
          <p:nvPr/>
        </p:nvSpPr>
        <p:spPr>
          <a:xfrm>
            <a:off x="10067640" y="456531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9EFF6-3DE7-697D-1AB8-75A6B590CFF4}"/>
              </a:ext>
            </a:extLst>
          </p:cNvPr>
          <p:cNvSpPr txBox="1"/>
          <p:nvPr/>
        </p:nvSpPr>
        <p:spPr>
          <a:xfrm>
            <a:off x="9554243" y="274241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D8D4B2-03D7-B48B-091B-8E4A6654792F}"/>
              </a:ext>
            </a:extLst>
          </p:cNvPr>
          <p:cNvSpPr txBox="1"/>
          <p:nvPr/>
        </p:nvSpPr>
        <p:spPr>
          <a:xfrm>
            <a:off x="10094337" y="340960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2EE7C41-38DA-CE03-65EA-C293355F1C98}"/>
              </a:ext>
            </a:extLst>
          </p:cNvPr>
          <p:cNvSpPr txBox="1"/>
          <p:nvPr/>
        </p:nvSpPr>
        <p:spPr>
          <a:xfrm>
            <a:off x="9708257" y="395824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9B9C91-C118-CDC4-12EC-E917772C7130}"/>
              </a:ext>
            </a:extLst>
          </p:cNvPr>
          <p:cNvSpPr txBox="1"/>
          <p:nvPr/>
        </p:nvSpPr>
        <p:spPr>
          <a:xfrm>
            <a:off x="10074017" y="396840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AEE6EE3-7942-5947-3DDA-940498702B55}"/>
              </a:ext>
            </a:extLst>
          </p:cNvPr>
          <p:cNvSpPr txBox="1"/>
          <p:nvPr/>
        </p:nvSpPr>
        <p:spPr>
          <a:xfrm>
            <a:off x="9712041" y="4544992"/>
            <a:ext cx="478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9498CA-B16A-2D21-2457-B400475522CE}"/>
              </a:ext>
            </a:extLst>
          </p:cNvPr>
          <p:cNvSpPr txBox="1"/>
          <p:nvPr/>
        </p:nvSpPr>
        <p:spPr>
          <a:xfrm>
            <a:off x="10433400" y="456531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4CE2E8-D59D-5E64-44A0-0741EB77E35B}"/>
              </a:ext>
            </a:extLst>
          </p:cNvPr>
          <p:cNvSpPr txBox="1"/>
          <p:nvPr/>
        </p:nvSpPr>
        <p:spPr>
          <a:xfrm>
            <a:off x="10067640" y="512411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B11727-1E2A-8B0A-70AF-4F7B06DBCAA9}"/>
              </a:ext>
            </a:extLst>
          </p:cNvPr>
          <p:cNvSpPr txBox="1"/>
          <p:nvPr/>
        </p:nvSpPr>
        <p:spPr>
          <a:xfrm>
            <a:off x="9712041" y="5103792"/>
            <a:ext cx="478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DB2596-22B3-42EC-2575-17CDA3CE5203}"/>
              </a:ext>
            </a:extLst>
          </p:cNvPr>
          <p:cNvSpPr txBox="1"/>
          <p:nvPr/>
        </p:nvSpPr>
        <p:spPr>
          <a:xfrm>
            <a:off x="10433400" y="512411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12A9EB-F24E-3689-598F-516AF18FB094}"/>
              </a:ext>
            </a:extLst>
          </p:cNvPr>
          <p:cNvSpPr txBox="1"/>
          <p:nvPr/>
        </p:nvSpPr>
        <p:spPr>
          <a:xfrm>
            <a:off x="10453720" y="567275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22388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9" grpId="0"/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FD0733-2C5D-82F0-7933-3895E1FD0EA7}"/>
              </a:ext>
            </a:extLst>
          </p:cNvPr>
          <p:cNvGrpSpPr/>
          <p:nvPr/>
        </p:nvGrpSpPr>
        <p:grpSpPr>
          <a:xfrm>
            <a:off x="8419188" y="1321144"/>
            <a:ext cx="2588053" cy="3318090"/>
            <a:chOff x="8419188" y="1321144"/>
            <a:chExt cx="2588053" cy="33180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9B51EF4-F17B-B732-1C0C-04C2BEAD072C}"/>
                </a:ext>
              </a:extLst>
            </p:cNvPr>
            <p:cNvGrpSpPr/>
            <p:nvPr/>
          </p:nvGrpSpPr>
          <p:grpSpPr>
            <a:xfrm>
              <a:off x="8419188" y="1321144"/>
              <a:ext cx="2104085" cy="3318090"/>
              <a:chOff x="6358218" y="3813333"/>
              <a:chExt cx="2104085" cy="3318090"/>
            </a:xfrm>
          </p:grpSpPr>
          <p:pic>
            <p:nvPicPr>
              <p:cNvPr id="17" name="Hình ảnh 16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3CE5F0C6-749D-63E9-26D7-E27C880ECF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5" t="29452" r="54776" b="6865"/>
              <a:stretch/>
            </p:blipFill>
            <p:spPr>
              <a:xfrm>
                <a:off x="6358218" y="3813333"/>
                <a:ext cx="1866426" cy="3318090"/>
              </a:xfrm>
              <a:prstGeom prst="rect">
                <a:avLst/>
              </a:prstGeom>
            </p:spPr>
          </p:pic>
          <p:pic>
            <p:nvPicPr>
              <p:cNvPr id="18" name="Hình ảnh 1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1FB0331-D16A-124E-54A2-298106796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2" r="72723" b="27450"/>
              <a:stretch/>
            </p:blipFill>
            <p:spPr>
              <a:xfrm rot="21067350">
                <a:off x="7388521" y="5714993"/>
                <a:ext cx="1073782" cy="1341612"/>
              </a:xfrm>
              <a:prstGeom prst="rect">
                <a:avLst/>
              </a:prstGeom>
            </p:spPr>
          </p:pic>
        </p:grpSp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8300DFE-16FD-5575-E64D-62D9FC7B3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472482" y="2397044"/>
              <a:ext cx="1353821" cy="1715696"/>
            </a:xfrm>
            <a:prstGeom prst="rect">
              <a:avLst/>
            </a:prstGeom>
          </p:spPr>
        </p:pic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pic>
        <p:nvPicPr>
          <p:cNvPr id="1026" name="Picture 2" descr="Hình ảnh đồ họa Bánh sinh nhật PNG, 12000+ nguồn tải về miễn phí.">
            <a:extLst>
              <a:ext uri="{FF2B5EF4-FFF2-40B4-BE49-F238E27FC236}">
                <a16:creationId xmlns:a16="http://schemas.microsoft.com/office/drawing/2014/main" id="{07673668-34B8-F70C-C3AE-2FDAB8F2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276931"/>
            <a:ext cx="1202171" cy="120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593EB28-0CB0-22CE-CE59-1387CE09F0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071" y="4375006"/>
            <a:ext cx="1023730" cy="10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56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3013 -0.2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41546-D0BF-9556-43D8-A723C7503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40" y="390390"/>
            <a:ext cx="10718800" cy="2946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4EFA1D-9A57-64EB-9541-DC88E8935F5D}"/>
              </a:ext>
            </a:extLst>
          </p:cNvPr>
          <p:cNvSpPr txBox="1"/>
          <p:nvPr/>
        </p:nvSpPr>
        <p:spPr>
          <a:xfrm>
            <a:off x="1127760" y="2052320"/>
            <a:ext cx="6319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: 8 = 0,25 (l)</a:t>
            </a:r>
          </a:p>
          <a:p>
            <a:pPr algn="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0,25 l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0463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6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14E2E3D-2BBF-CE9D-AD6C-BF56AB8D04C2}"/>
              </a:ext>
            </a:extLst>
          </p:cNvPr>
          <p:cNvGrpSpPr/>
          <p:nvPr/>
        </p:nvGrpSpPr>
        <p:grpSpPr>
          <a:xfrm>
            <a:off x="703938" y="110910"/>
            <a:ext cx="2588053" cy="3318090"/>
            <a:chOff x="703938" y="110910"/>
            <a:chExt cx="2588053" cy="33180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FD0733-2C5D-82F0-7933-3895E1FD0EA7}"/>
                </a:ext>
              </a:extLst>
            </p:cNvPr>
            <p:cNvGrpSpPr/>
            <p:nvPr/>
          </p:nvGrpSpPr>
          <p:grpSpPr>
            <a:xfrm>
              <a:off x="703938" y="110910"/>
              <a:ext cx="2588053" cy="3318090"/>
              <a:chOff x="8419188" y="1321144"/>
              <a:chExt cx="2588053" cy="3318090"/>
            </a:xfrm>
          </p:grpSpPr>
          <p:grpSp>
            <p:nvGrpSpPr>
              <p:cNvPr id="19" name="Nhóm 18">
                <a:extLst>
                  <a:ext uri="{FF2B5EF4-FFF2-40B4-BE49-F238E27FC236}">
                    <a16:creationId xmlns:a16="http://schemas.microsoft.com/office/drawing/2014/main" id="{29B51EF4-F17B-B732-1C0C-04C2BEAD072C}"/>
                  </a:ext>
                </a:extLst>
              </p:cNvPr>
              <p:cNvGrpSpPr/>
              <p:nvPr/>
            </p:nvGrpSpPr>
            <p:grpSpPr>
              <a:xfrm>
                <a:off x="8419188" y="1321144"/>
                <a:ext cx="2104085" cy="3318090"/>
                <a:chOff x="6358218" y="3813333"/>
                <a:chExt cx="2104085" cy="3318090"/>
              </a:xfrm>
            </p:grpSpPr>
            <p:pic>
              <p:nvPicPr>
                <p:cNvPr id="17" name="Hình ảnh 16" descr="Ảnh có chứa đồ chơi, búp bê&#10;&#10;Mô tả được tạo tự động">
                  <a:extLst>
                    <a:ext uri="{FF2B5EF4-FFF2-40B4-BE49-F238E27FC236}">
                      <a16:creationId xmlns:a16="http://schemas.microsoft.com/office/drawing/2014/main" id="{3CE5F0C6-749D-63E9-26D7-E27C880EC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75" t="29452" r="54776" b="6865"/>
                <a:stretch/>
              </p:blipFill>
              <p:spPr>
                <a:xfrm>
                  <a:off x="6358218" y="3813333"/>
                  <a:ext cx="1866426" cy="3318090"/>
                </a:xfrm>
                <a:prstGeom prst="rect">
                  <a:avLst/>
                </a:prstGeom>
              </p:spPr>
            </p:pic>
            <p:pic>
              <p:nvPicPr>
                <p:cNvPr id="18" name="Hình ảnh 17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E1FB0331-D16A-124E-54A2-298106796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962" r="72723" b="27450"/>
                <a:stretch/>
              </p:blipFill>
              <p:spPr>
                <a:xfrm rot="21067350">
                  <a:off x="7388521" y="5714993"/>
                  <a:ext cx="1073782" cy="1341612"/>
                </a:xfrm>
                <a:prstGeom prst="rect">
                  <a:avLst/>
                </a:prstGeom>
              </p:spPr>
            </p:pic>
          </p:grpSp>
          <p:pic>
            <p:nvPicPr>
              <p:cNvPr id="20" name="Hình ảnh 19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8300DFE-16FD-5575-E64D-62D9FC7B3D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1" t="11814" r="50474" b="39803"/>
              <a:stretch/>
            </p:blipFill>
            <p:spPr>
              <a:xfrm rot="2834574">
                <a:off x="9472482" y="2397044"/>
                <a:ext cx="1353821" cy="1715696"/>
              </a:xfrm>
              <a:prstGeom prst="rect">
                <a:avLst/>
              </a:prstGeom>
            </p:spPr>
          </p:pic>
        </p:grpSp>
        <p:pic>
          <p:nvPicPr>
            <p:cNvPr id="1026" name="Picture 2" descr="Hình ảnh đồ họa Bánh sinh nhật PNG, 12000+ nguồn tải về miễn phí.">
              <a:extLst>
                <a:ext uri="{FF2B5EF4-FFF2-40B4-BE49-F238E27FC236}">
                  <a16:creationId xmlns:a16="http://schemas.microsoft.com/office/drawing/2014/main" id="{07673668-34B8-F70C-C3AE-2FDAB8F2E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909" y="1443572"/>
              <a:ext cx="1202171" cy="1202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3434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7448 0.4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56C9A-FD70-7AB8-F638-891CC2765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" y="536595"/>
            <a:ext cx="11287760" cy="1572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9FB5AA-C36C-45DE-203C-894084807AB7}"/>
              </a:ext>
            </a:extLst>
          </p:cNvPr>
          <p:cNvSpPr txBox="1"/>
          <p:nvPr/>
        </p:nvSpPr>
        <p:spPr>
          <a:xfrm>
            <a:off x="1016000" y="2336800"/>
            <a:ext cx="10099040" cy="3765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vi-VN" sz="2400" b="1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giải</a:t>
            </a:r>
            <a:r>
              <a:rPr lang="en-US" sz="2400" b="1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400" b="1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vi-VN" sz="2400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 bình mỗi giờ xe máy đi được số ki-lô-mét là:</a:t>
            </a:r>
            <a:endParaRPr lang="en-US" sz="24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vi-VN" sz="2400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121 : 4 = 30,25 (km)</a:t>
            </a:r>
            <a:endParaRPr lang="en-US" sz="24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vi-VN" sz="2400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 bình mỗi giờ ô tô đi được số ki-lô-mét là:</a:t>
            </a:r>
            <a:endParaRPr lang="en-US" sz="24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vi-VN" sz="2400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111 : 2 = 55,5 (km)</a:t>
            </a:r>
            <a:endParaRPr lang="en-US" sz="24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vi-VN" sz="2400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 bình mỗi giờ ô tô đi được nhiều hơn xe máy số ki-lô-mét là:</a:t>
            </a:r>
            <a:endParaRPr lang="en-US" sz="24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vi-VN" sz="2400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55,5 – 30,25 = 25,25 (km)</a:t>
            </a:r>
            <a:endParaRPr lang="en-US" sz="24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800"/>
              </a:spcAft>
            </a:pPr>
            <a:r>
              <a:rPr lang="vi-VN" sz="2400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25,25 km</a:t>
            </a:r>
            <a:endParaRPr lang="en-US" sz="24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7510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>
            <a:extLst>
              <a:ext uri="{FF2B5EF4-FFF2-40B4-BE49-F238E27FC236}">
                <a16:creationId xmlns:a16="http://schemas.microsoft.com/office/drawing/2014/main" id="{E8A9EDE1-B139-077E-EBEF-108F0019F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F4BEB2-EB28-A237-2794-CDED41C666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34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D884BDD1-FAA3-9011-E9D1-6C7FD07353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>
            <a:off x="1981200" y="2314486"/>
            <a:ext cx="2715373" cy="3392661"/>
          </a:xfrm>
          <a:prstGeom prst="rect">
            <a:avLst/>
          </a:prstGeom>
        </p:spPr>
      </p:pic>
      <p:pic>
        <p:nvPicPr>
          <p:cNvPr id="40" name="Hình ảnh 5">
            <a:extLst>
              <a:ext uri="{FF2B5EF4-FFF2-40B4-BE49-F238E27FC236}">
                <a16:creationId xmlns:a16="http://schemas.microsoft.com/office/drawing/2014/main" id="{A23EDE13-5119-A387-398F-DA89B9CD62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/>
        </p:blipFill>
        <p:spPr>
          <a:xfrm>
            <a:off x="6027045" y="1872543"/>
            <a:ext cx="3510506" cy="3851077"/>
          </a:xfrm>
          <a:prstGeom prst="rect">
            <a:avLst/>
          </a:prstGeom>
        </p:spPr>
      </p:pic>
      <p:grpSp>
        <p:nvGrpSpPr>
          <p:cNvPr id="41" name="Nhóm 11">
            <a:extLst>
              <a:ext uri="{FF2B5EF4-FFF2-40B4-BE49-F238E27FC236}">
                <a16:creationId xmlns:a16="http://schemas.microsoft.com/office/drawing/2014/main" id="{3833BDFD-6E58-DD0E-A99A-60F33FB136E3}"/>
              </a:ext>
            </a:extLst>
          </p:cNvPr>
          <p:cNvGrpSpPr/>
          <p:nvPr/>
        </p:nvGrpSpPr>
        <p:grpSpPr>
          <a:xfrm>
            <a:off x="7454255" y="3928321"/>
            <a:ext cx="4109219" cy="2821314"/>
            <a:chOff x="8685518" y="4745497"/>
            <a:chExt cx="2877956" cy="2004137"/>
          </a:xfrm>
        </p:grpSpPr>
        <p:pic>
          <p:nvPicPr>
            <p:cNvPr id="42" name="Hình ảnh 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6D1E6FA-E4D6-E1C4-4EA2-5F748B69E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/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43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C7B79CE9-30C4-80DC-8C3D-A66BF57B2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44" name="Hình ảnh 10">
            <a:extLst>
              <a:ext uri="{FF2B5EF4-FFF2-40B4-BE49-F238E27FC236}">
                <a16:creationId xmlns:a16="http://schemas.microsoft.com/office/drawing/2014/main" id="{07DFC382-72AC-D6AD-1D29-1DADE9BB5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/>
        </p:blipFill>
        <p:spPr>
          <a:xfrm>
            <a:off x="3147509" y="3781608"/>
            <a:ext cx="4081838" cy="3030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34005" y="-565280"/>
            <a:ext cx="13522100" cy="9455716"/>
          </a:xfrm>
          <a:prstGeom prst="rect">
            <a:avLst/>
          </a:prstGeom>
        </p:spPr>
      </p:pic>
      <p:pic>
        <p:nvPicPr>
          <p:cNvPr id="46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570760E-18EC-CBA1-B70D-F411F673ACC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-191019" y="760664"/>
            <a:ext cx="3563615" cy="6335314"/>
          </a:xfrm>
          <a:prstGeom prst="rect">
            <a:avLst/>
          </a:prstGeom>
        </p:spPr>
      </p:pic>
      <p:pic>
        <p:nvPicPr>
          <p:cNvPr id="47" name="Hình ảnh 3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226641A-87DD-D4E4-5991-9EB5F9ACD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27826" r="73257" b="8491"/>
          <a:stretch/>
        </p:blipFill>
        <p:spPr>
          <a:xfrm>
            <a:off x="-301444" y="634218"/>
            <a:ext cx="3500878" cy="6223782"/>
          </a:xfrm>
          <a:prstGeom prst="rect">
            <a:avLst/>
          </a:prstGeom>
        </p:spPr>
      </p:pic>
      <p:pic>
        <p:nvPicPr>
          <p:cNvPr id="48" name="Hình ảnh 3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60A714-8B74-2697-D7AB-CF6EC289A5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9" t="7723" r="22539" b="8501"/>
          <a:stretch/>
        </p:blipFill>
        <p:spPr>
          <a:xfrm>
            <a:off x="9229629" y="751217"/>
            <a:ext cx="2975839" cy="6078014"/>
          </a:xfrm>
          <a:prstGeom prst="rect">
            <a:avLst/>
          </a:prstGeom>
        </p:spPr>
      </p:pic>
      <p:grpSp>
        <p:nvGrpSpPr>
          <p:cNvPr id="49" name="Nhóm 36">
            <a:extLst>
              <a:ext uri="{FF2B5EF4-FFF2-40B4-BE49-F238E27FC236}">
                <a16:creationId xmlns:a16="http://schemas.microsoft.com/office/drawing/2014/main" id="{5AFF8E15-C31B-2E6A-705B-C364E6A75CC5}"/>
              </a:ext>
            </a:extLst>
          </p:cNvPr>
          <p:cNvGrpSpPr/>
          <p:nvPr/>
        </p:nvGrpSpPr>
        <p:grpSpPr>
          <a:xfrm>
            <a:off x="2769821" y="4789756"/>
            <a:ext cx="7590059" cy="1599719"/>
            <a:chOff x="3292436" y="1261865"/>
            <a:chExt cx="6492702" cy="2992587"/>
          </a:xfrm>
        </p:grpSpPr>
        <p:sp>
          <p:nvSpPr>
            <p:cNvPr id="50" name="Bong bóng Lời nói: Hình chữ nhật với Góc Tròn 37">
              <a:extLst>
                <a:ext uri="{FF2B5EF4-FFF2-40B4-BE49-F238E27FC236}">
                  <a16:creationId xmlns:a16="http://schemas.microsoft.com/office/drawing/2014/main" id="{26491048-2990-55D1-17FF-1F9D3268CC08}"/>
                </a:ext>
              </a:extLst>
            </p:cNvPr>
            <p:cNvSpPr/>
            <p:nvPr/>
          </p:nvSpPr>
          <p:spPr>
            <a:xfrm>
              <a:off x="3292436" y="1261865"/>
              <a:ext cx="6492702" cy="2922617"/>
            </a:xfrm>
            <a:prstGeom prst="wedgeRoundRectCallout">
              <a:avLst>
                <a:gd name="adj1" fmla="val 40765"/>
                <a:gd name="adj2" fmla="val 74252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 Placeholder 7">
              <a:extLst>
                <a:ext uri="{FF2B5EF4-FFF2-40B4-BE49-F238E27FC236}">
                  <a16:creationId xmlns:a16="http://schemas.microsoft.com/office/drawing/2014/main" id="{7EB260C1-C206-D3CD-E63B-5CAB547200D4}"/>
                </a:ext>
              </a:extLst>
            </p:cNvPr>
            <p:cNvSpPr txBox="1">
              <a:spLocks/>
            </p:cNvSpPr>
            <p:nvPr/>
          </p:nvSpPr>
          <p:spPr>
            <a:xfrm>
              <a:off x="3787497" y="1265917"/>
              <a:ext cx="5502581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Ôi!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làm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bất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ngờ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cảm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ơn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gái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400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1383019" y="998907"/>
            <a:ext cx="4391914" cy="5935293"/>
            <a:chOff x="-1316871" y="977938"/>
            <a:chExt cx="4391914" cy="5935293"/>
          </a:xfrm>
        </p:grpSpPr>
        <p:pic>
          <p:nvPicPr>
            <p:cNvPr id="30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863812" y="182279"/>
            <a:ext cx="3374437" cy="6849090"/>
            <a:chOff x="8929960" y="161310"/>
            <a:chExt cx="3374437" cy="6849090"/>
          </a:xfrm>
        </p:grpSpPr>
        <p:pic>
          <p:nvPicPr>
            <p:cNvPr id="33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7E546987-0549-398A-6140-87AF62A9514B}"/>
              </a:ext>
            </a:extLst>
          </p:cNvPr>
          <p:cNvGrpSpPr/>
          <p:nvPr/>
        </p:nvGrpSpPr>
        <p:grpSpPr>
          <a:xfrm>
            <a:off x="2365589" y="1687609"/>
            <a:ext cx="7130492" cy="5044658"/>
            <a:chOff x="383136" y="294968"/>
            <a:chExt cx="11949814" cy="6415548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FD1C116F-5A53-3627-C653-3E4550C99D90}"/>
                </a:ext>
              </a:extLst>
            </p:cNvPr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B5D88B6D-4DB4-6AF9-E295-65C33C6E4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2" t="25407" r="4782" b="50511"/>
            <a:stretch/>
          </p:blipFill>
          <p:spPr>
            <a:xfrm rot="958498">
              <a:off x="8589752" y="399057"/>
              <a:ext cx="3743198" cy="1275058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FA31980D-2C59-4D88-ACC2-DAF583A11788}"/>
              </a:ext>
            </a:extLst>
          </p:cNvPr>
          <p:cNvGrpSpPr/>
          <p:nvPr/>
        </p:nvGrpSpPr>
        <p:grpSpPr>
          <a:xfrm>
            <a:off x="3000746" y="1540836"/>
            <a:ext cx="6325947" cy="1370934"/>
            <a:chOff x="816348" y="1998187"/>
            <a:chExt cx="6325947" cy="137093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D210F967-535B-CDC4-7F5A-62904A80E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BC7C7D1F-77B8-4670-6DBB-55BE8EC5AB16}"/>
              </a:ext>
            </a:extLst>
          </p:cNvPr>
          <p:cNvGrpSpPr/>
          <p:nvPr/>
        </p:nvGrpSpPr>
        <p:grpSpPr>
          <a:xfrm>
            <a:off x="2967370" y="2834703"/>
            <a:ext cx="6325947" cy="1370934"/>
            <a:chOff x="816348" y="1998187"/>
            <a:chExt cx="6325947" cy="1370934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69C12570-D3B7-D969-3CC4-76B29C473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C6957A3F-03DC-3525-92D8-35946C7A6EF9}"/>
              </a:ext>
            </a:extLst>
          </p:cNvPr>
          <p:cNvGrpSpPr/>
          <p:nvPr/>
        </p:nvGrpSpPr>
        <p:grpSpPr>
          <a:xfrm>
            <a:off x="2967370" y="4077301"/>
            <a:ext cx="6325947" cy="1370934"/>
            <a:chOff x="816348" y="1998187"/>
            <a:chExt cx="6325947" cy="1370934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0DD6F4B2-5F1F-78FB-1466-829607A31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3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A28FF031-8608-81CC-BEEB-9C869B4DE6B0}"/>
              </a:ext>
            </a:extLst>
          </p:cNvPr>
          <p:cNvGrpSpPr/>
          <p:nvPr/>
        </p:nvGrpSpPr>
        <p:grpSpPr>
          <a:xfrm>
            <a:off x="3008895" y="5348980"/>
            <a:ext cx="6325947" cy="1370934"/>
            <a:chOff x="816348" y="1998187"/>
            <a:chExt cx="6325947" cy="1370934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EAED8050-9DE4-4AFD-5509-17E054FF9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10B901-E228-CA7A-D31E-FBEF739E1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1799" y="140123"/>
            <a:ext cx="6285521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-VUI ĐẾN TRƯỜNG">
            <a:hlinkClick r:id="" action="ppaction://media"/>
            <a:extLst>
              <a:ext uri="{FF2B5EF4-FFF2-40B4-BE49-F238E27FC236}">
                <a16:creationId xmlns:a16="http://schemas.microsoft.com/office/drawing/2014/main" id="{B1FBC112-67ED-8B7A-3A04-9A36AE30F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3350" y="-1"/>
            <a:ext cx="12325350" cy="69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316871" y="977938"/>
            <a:ext cx="4391914" cy="5935293"/>
            <a:chOff x="-1316871" y="977938"/>
            <a:chExt cx="4391914" cy="5935293"/>
          </a:xfrm>
        </p:grpSpPr>
        <p:pic>
          <p:nvPicPr>
            <p:cNvPr id="11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929960" y="161310"/>
            <a:ext cx="3374437" cy="6849090"/>
            <a:chOff x="8929960" y="161310"/>
            <a:chExt cx="3374437" cy="6849090"/>
          </a:xfrm>
        </p:grpSpPr>
        <p:pic>
          <p:nvPicPr>
            <p:cNvPr id="20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60062" y="131404"/>
            <a:ext cx="2278967" cy="265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7855" y="-133156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A129A-AD72-4E85-4A73-D16CB9550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86" y="977938"/>
            <a:ext cx="10760373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0468 -0.006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27604 0.0092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2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-1111" r="5118"/>
          <a:stretch/>
        </p:blipFill>
        <p:spPr>
          <a:xfrm>
            <a:off x="-114300" y="-76200"/>
            <a:ext cx="12363450" cy="6930877"/>
          </a:xfrm>
          <a:prstGeom prst="rect">
            <a:avLst/>
          </a:prstGeom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A8EC212F-9A23-18D8-0792-4D2356019BC1}"/>
              </a:ext>
            </a:extLst>
          </p:cNvPr>
          <p:cNvSpPr/>
          <p:nvPr/>
        </p:nvSpPr>
        <p:spPr>
          <a:xfrm>
            <a:off x="229869" y="624840"/>
            <a:ext cx="11001375" cy="5181600"/>
          </a:xfrm>
          <a:custGeom>
            <a:avLst/>
            <a:gdLst>
              <a:gd name="connsiteX0" fmla="*/ 0 w 11001375"/>
              <a:gd name="connsiteY0" fmla="*/ 863617 h 5181600"/>
              <a:gd name="connsiteX1" fmla="*/ 863617 w 11001375"/>
              <a:gd name="connsiteY1" fmla="*/ 0 h 5181600"/>
              <a:gd name="connsiteX2" fmla="*/ 10137758 w 11001375"/>
              <a:gd name="connsiteY2" fmla="*/ 0 h 5181600"/>
              <a:gd name="connsiteX3" fmla="*/ 11001375 w 11001375"/>
              <a:gd name="connsiteY3" fmla="*/ 863617 h 5181600"/>
              <a:gd name="connsiteX4" fmla="*/ 11001375 w 11001375"/>
              <a:gd name="connsiteY4" fmla="*/ 4317983 h 5181600"/>
              <a:gd name="connsiteX5" fmla="*/ 10137758 w 11001375"/>
              <a:gd name="connsiteY5" fmla="*/ 5181600 h 5181600"/>
              <a:gd name="connsiteX6" fmla="*/ 863617 w 11001375"/>
              <a:gd name="connsiteY6" fmla="*/ 5181600 h 5181600"/>
              <a:gd name="connsiteX7" fmla="*/ 0 w 11001375"/>
              <a:gd name="connsiteY7" fmla="*/ 4317983 h 5181600"/>
              <a:gd name="connsiteX8" fmla="*/ 0 w 11001375"/>
              <a:gd name="connsiteY8" fmla="*/ 863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1375" h="5181600" fill="none" extrusionOk="0">
                <a:moveTo>
                  <a:pt x="0" y="863617"/>
                </a:moveTo>
                <a:cubicBezTo>
                  <a:pt x="37576" y="472756"/>
                  <a:pt x="456793" y="14514"/>
                  <a:pt x="863617" y="0"/>
                </a:cubicBezTo>
                <a:cubicBezTo>
                  <a:pt x="4788125" y="-47972"/>
                  <a:pt x="6861127" y="-135018"/>
                  <a:pt x="10137758" y="0"/>
                </a:cubicBezTo>
                <a:cubicBezTo>
                  <a:pt x="10594882" y="-87880"/>
                  <a:pt x="10978874" y="432755"/>
                  <a:pt x="11001375" y="863617"/>
                </a:cubicBezTo>
                <a:cubicBezTo>
                  <a:pt x="11145666" y="2196334"/>
                  <a:pt x="11143455" y="3605014"/>
                  <a:pt x="11001375" y="4317983"/>
                </a:cubicBezTo>
                <a:cubicBezTo>
                  <a:pt x="10948802" y="4763119"/>
                  <a:pt x="10655211" y="5134851"/>
                  <a:pt x="10137758" y="5181600"/>
                </a:cubicBezTo>
                <a:cubicBezTo>
                  <a:pt x="7015951" y="5262086"/>
                  <a:pt x="5398172" y="5088480"/>
                  <a:pt x="863617" y="5181600"/>
                </a:cubicBezTo>
                <a:cubicBezTo>
                  <a:pt x="471720" y="5203461"/>
                  <a:pt x="-43759" y="4753694"/>
                  <a:pt x="0" y="4317983"/>
                </a:cubicBezTo>
                <a:cubicBezTo>
                  <a:pt x="76170" y="3405742"/>
                  <a:pt x="163780" y="1244640"/>
                  <a:pt x="0" y="863617"/>
                </a:cubicBezTo>
                <a:close/>
              </a:path>
              <a:path w="11001375" h="5181600" stroke="0" extrusionOk="0">
                <a:moveTo>
                  <a:pt x="0" y="863617"/>
                </a:moveTo>
                <a:cubicBezTo>
                  <a:pt x="4188" y="380639"/>
                  <a:pt x="375385" y="83928"/>
                  <a:pt x="863617" y="0"/>
                </a:cubicBezTo>
                <a:cubicBezTo>
                  <a:pt x="2456850" y="-167747"/>
                  <a:pt x="8826866" y="44969"/>
                  <a:pt x="10137758" y="0"/>
                </a:cubicBezTo>
                <a:cubicBezTo>
                  <a:pt x="10621482" y="-168"/>
                  <a:pt x="11023663" y="353734"/>
                  <a:pt x="11001375" y="863617"/>
                </a:cubicBezTo>
                <a:cubicBezTo>
                  <a:pt x="11125742" y="2079722"/>
                  <a:pt x="11013095" y="3317781"/>
                  <a:pt x="11001375" y="4317983"/>
                </a:cubicBezTo>
                <a:cubicBezTo>
                  <a:pt x="11025942" y="4744242"/>
                  <a:pt x="10637612" y="5104875"/>
                  <a:pt x="10137758" y="5181600"/>
                </a:cubicBezTo>
                <a:cubicBezTo>
                  <a:pt x="8405660" y="5305697"/>
                  <a:pt x="2778664" y="5133805"/>
                  <a:pt x="863617" y="5181600"/>
                </a:cubicBezTo>
                <a:cubicBezTo>
                  <a:pt x="350316" y="5172279"/>
                  <a:pt x="-10250" y="4787346"/>
                  <a:pt x="0" y="4317983"/>
                </a:cubicBezTo>
                <a:cubicBezTo>
                  <a:pt x="-2833" y="3876308"/>
                  <a:pt x="-158223" y="2353911"/>
                  <a:pt x="0" y="863617"/>
                </a:cubicBezTo>
                <a:close/>
              </a:path>
            </a:pathLst>
          </a:custGeom>
          <a:solidFill>
            <a:srgbClr val="FFFFFF">
              <a:alpha val="88235"/>
            </a:srgb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F3E2740-5ECD-677E-280C-D03771366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32184" r="75102" b="32162"/>
          <a:stretch/>
        </p:blipFill>
        <p:spPr>
          <a:xfrm flipH="1">
            <a:off x="7696325" y="1277751"/>
            <a:ext cx="5556756" cy="5580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944C67-D58D-4D71-2637-AD064DF05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859" y="190953"/>
            <a:ext cx="2877561" cy="1274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DFB91C-DE6C-9CE0-D2E6-07112CAA8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95120" y="1597860"/>
            <a:ext cx="12192000" cy="299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76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A41B2-6881-F654-9012-19F58C66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85" y="209550"/>
            <a:ext cx="698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77726CB-5DED-E8C6-3222-219D527EF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B5C373E-0771-CEB1-A279-4D828A6BA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284087" y="361324"/>
            <a:ext cx="3643951" cy="6478136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83A053A-A698-5E65-AF88-F1805F1591AD}"/>
              </a:ext>
            </a:extLst>
          </p:cNvPr>
          <p:cNvGrpSpPr/>
          <p:nvPr/>
        </p:nvGrpSpPr>
        <p:grpSpPr>
          <a:xfrm>
            <a:off x="3643951" y="386062"/>
            <a:ext cx="8084736" cy="3878384"/>
            <a:chOff x="4244453" y="245659"/>
            <a:chExt cx="7665221" cy="4885961"/>
          </a:xfrm>
        </p:grpSpPr>
        <p:sp>
          <p:nvSpPr>
            <p:cNvPr id="9" name="Bong bóng Lời nói: Hình chữ nhật với Góc Tròn 8">
              <a:extLst>
                <a:ext uri="{FF2B5EF4-FFF2-40B4-BE49-F238E27FC236}">
                  <a16:creationId xmlns:a16="http://schemas.microsoft.com/office/drawing/2014/main" id="{636308EA-64A2-D570-C0F8-AD92A6086053}"/>
                </a:ext>
              </a:extLst>
            </p:cNvPr>
            <p:cNvSpPr/>
            <p:nvPr/>
          </p:nvSpPr>
          <p:spPr>
            <a:xfrm>
              <a:off x="4244453" y="245659"/>
              <a:ext cx="7665221" cy="4885961"/>
            </a:xfrm>
            <a:custGeom>
              <a:avLst/>
              <a:gdLst>
                <a:gd name="connsiteX0" fmla="*/ 0 w 7665221"/>
                <a:gd name="connsiteY0" fmla="*/ 814343 h 4885961"/>
                <a:gd name="connsiteX1" fmla="*/ 814343 w 7665221"/>
                <a:gd name="connsiteY1" fmla="*/ 0 h 4885961"/>
                <a:gd name="connsiteX2" fmla="*/ 1277537 w 7665221"/>
                <a:gd name="connsiteY2" fmla="*/ 0 h 4885961"/>
                <a:gd name="connsiteX3" fmla="*/ 1277537 w 7665221"/>
                <a:gd name="connsiteY3" fmla="*/ 0 h 4885961"/>
                <a:gd name="connsiteX4" fmla="*/ 3193842 w 7665221"/>
                <a:gd name="connsiteY4" fmla="*/ 0 h 4885961"/>
                <a:gd name="connsiteX5" fmla="*/ 6850878 w 7665221"/>
                <a:gd name="connsiteY5" fmla="*/ 0 h 4885961"/>
                <a:gd name="connsiteX6" fmla="*/ 7665221 w 7665221"/>
                <a:gd name="connsiteY6" fmla="*/ 814343 h 4885961"/>
                <a:gd name="connsiteX7" fmla="*/ 7665221 w 7665221"/>
                <a:gd name="connsiteY7" fmla="*/ 2850144 h 4885961"/>
                <a:gd name="connsiteX8" fmla="*/ 7665221 w 7665221"/>
                <a:gd name="connsiteY8" fmla="*/ 2850144 h 4885961"/>
                <a:gd name="connsiteX9" fmla="*/ 7665221 w 7665221"/>
                <a:gd name="connsiteY9" fmla="*/ 4071634 h 4885961"/>
                <a:gd name="connsiteX10" fmla="*/ 7665221 w 7665221"/>
                <a:gd name="connsiteY10" fmla="*/ 4071618 h 4885961"/>
                <a:gd name="connsiteX11" fmla="*/ 6850878 w 7665221"/>
                <a:gd name="connsiteY11" fmla="*/ 4885961 h 4885961"/>
                <a:gd name="connsiteX12" fmla="*/ 3193842 w 7665221"/>
                <a:gd name="connsiteY12" fmla="*/ 4885961 h 4885961"/>
                <a:gd name="connsiteX13" fmla="*/ 1277537 w 7665221"/>
                <a:gd name="connsiteY13" fmla="*/ 4885961 h 4885961"/>
                <a:gd name="connsiteX14" fmla="*/ 1277537 w 7665221"/>
                <a:gd name="connsiteY14" fmla="*/ 4885961 h 4885961"/>
                <a:gd name="connsiteX15" fmla="*/ 814343 w 7665221"/>
                <a:gd name="connsiteY15" fmla="*/ 4885961 h 4885961"/>
                <a:gd name="connsiteX16" fmla="*/ 0 w 7665221"/>
                <a:gd name="connsiteY16" fmla="*/ 4071618 h 4885961"/>
                <a:gd name="connsiteX17" fmla="*/ 0 w 7665221"/>
                <a:gd name="connsiteY17" fmla="*/ 4071634 h 4885961"/>
                <a:gd name="connsiteX18" fmla="*/ -550669 w 7665221"/>
                <a:gd name="connsiteY18" fmla="*/ 3356509 h 4885961"/>
                <a:gd name="connsiteX19" fmla="*/ 0 w 7665221"/>
                <a:gd name="connsiteY19" fmla="*/ 2850144 h 4885961"/>
                <a:gd name="connsiteX20" fmla="*/ 0 w 7665221"/>
                <a:gd name="connsiteY20" fmla="*/ 814343 h 488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1" h="4885961" fill="none" extrusionOk="0">
                  <a:moveTo>
                    <a:pt x="0" y="814343"/>
                  </a:moveTo>
                  <a:cubicBezTo>
                    <a:pt x="-35658" y="329943"/>
                    <a:pt x="334571" y="13592"/>
                    <a:pt x="814343" y="0"/>
                  </a:cubicBezTo>
                  <a:cubicBezTo>
                    <a:pt x="945804" y="-23885"/>
                    <a:pt x="1076845" y="-30987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4708233" y="-48613"/>
                    <a:pt x="5237794" y="-35442"/>
                    <a:pt x="6850878" y="0"/>
                  </a:cubicBezTo>
                  <a:cubicBezTo>
                    <a:pt x="7258347" y="27274"/>
                    <a:pt x="7624970" y="350415"/>
                    <a:pt x="7665221" y="814343"/>
                  </a:cubicBezTo>
                  <a:cubicBezTo>
                    <a:pt x="7744288" y="1588194"/>
                    <a:pt x="7700429" y="1964611"/>
                    <a:pt x="7665221" y="2850144"/>
                  </a:cubicBezTo>
                  <a:lnTo>
                    <a:pt x="7665221" y="2850144"/>
                  </a:lnTo>
                  <a:cubicBezTo>
                    <a:pt x="7615854" y="3203602"/>
                    <a:pt x="7618828" y="3756496"/>
                    <a:pt x="7665221" y="4071634"/>
                  </a:cubicBezTo>
                  <a:cubicBezTo>
                    <a:pt x="7665221" y="4071626"/>
                    <a:pt x="7665220" y="4071623"/>
                    <a:pt x="7665221" y="4071618"/>
                  </a:cubicBezTo>
                  <a:cubicBezTo>
                    <a:pt x="7690444" y="4487701"/>
                    <a:pt x="7225254" y="4900791"/>
                    <a:pt x="6850878" y="4885961"/>
                  </a:cubicBezTo>
                  <a:cubicBezTo>
                    <a:pt x="5787108" y="4949766"/>
                    <a:pt x="3702051" y="4993878"/>
                    <a:pt x="3193842" y="4885961"/>
                  </a:cubicBezTo>
                  <a:cubicBezTo>
                    <a:pt x="2699272" y="4972819"/>
                    <a:pt x="1547323" y="5025729"/>
                    <a:pt x="1277537" y="4885961"/>
                  </a:cubicBezTo>
                  <a:lnTo>
                    <a:pt x="1277537" y="4885961"/>
                  </a:lnTo>
                  <a:cubicBezTo>
                    <a:pt x="1114547" y="4917515"/>
                    <a:pt x="986227" y="4883560"/>
                    <a:pt x="814343" y="4885961"/>
                  </a:cubicBezTo>
                  <a:cubicBezTo>
                    <a:pt x="314348" y="4931922"/>
                    <a:pt x="10765" y="4453406"/>
                    <a:pt x="0" y="4071618"/>
                  </a:cubicBezTo>
                  <a:cubicBezTo>
                    <a:pt x="1" y="4071622"/>
                    <a:pt x="-1" y="4071629"/>
                    <a:pt x="0" y="4071634"/>
                  </a:cubicBezTo>
                  <a:cubicBezTo>
                    <a:pt x="-192753" y="3825458"/>
                    <a:pt x="-234163" y="3657870"/>
                    <a:pt x="-550669" y="3356509"/>
                  </a:cubicBezTo>
                  <a:cubicBezTo>
                    <a:pt x="-372888" y="3250322"/>
                    <a:pt x="-91984" y="2942858"/>
                    <a:pt x="0" y="2850144"/>
                  </a:cubicBezTo>
                  <a:cubicBezTo>
                    <a:pt x="-84271" y="1922165"/>
                    <a:pt x="-164383" y="1233801"/>
                    <a:pt x="0" y="814343"/>
                  </a:cubicBezTo>
                  <a:close/>
                </a:path>
                <a:path w="7665221" h="4885961" stroke="0" extrusionOk="0">
                  <a:moveTo>
                    <a:pt x="0" y="814343"/>
                  </a:moveTo>
                  <a:cubicBezTo>
                    <a:pt x="82396" y="355176"/>
                    <a:pt x="411651" y="-3140"/>
                    <a:pt x="814343" y="0"/>
                  </a:cubicBezTo>
                  <a:cubicBezTo>
                    <a:pt x="1029399" y="39475"/>
                    <a:pt x="1212982" y="40839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682529" y="-81599"/>
                    <a:pt x="5102886" y="-154300"/>
                    <a:pt x="6850878" y="0"/>
                  </a:cubicBezTo>
                  <a:cubicBezTo>
                    <a:pt x="7324512" y="50371"/>
                    <a:pt x="7613969" y="382012"/>
                    <a:pt x="7665221" y="814343"/>
                  </a:cubicBezTo>
                  <a:cubicBezTo>
                    <a:pt x="7709441" y="1135886"/>
                    <a:pt x="7635839" y="2574353"/>
                    <a:pt x="7665221" y="2850144"/>
                  </a:cubicBezTo>
                  <a:lnTo>
                    <a:pt x="7665221" y="2850144"/>
                  </a:lnTo>
                  <a:cubicBezTo>
                    <a:pt x="7644490" y="3091337"/>
                    <a:pt x="7748088" y="3468497"/>
                    <a:pt x="7665221" y="4071634"/>
                  </a:cubicBezTo>
                  <a:cubicBezTo>
                    <a:pt x="7665222" y="4071632"/>
                    <a:pt x="7665220" y="4071619"/>
                    <a:pt x="7665221" y="4071618"/>
                  </a:cubicBezTo>
                  <a:cubicBezTo>
                    <a:pt x="7616361" y="4524405"/>
                    <a:pt x="7291207" y="4939453"/>
                    <a:pt x="6850878" y="4885961"/>
                  </a:cubicBezTo>
                  <a:cubicBezTo>
                    <a:pt x="5126834" y="4808361"/>
                    <a:pt x="4938707" y="4913230"/>
                    <a:pt x="3193842" y="4885961"/>
                  </a:cubicBezTo>
                  <a:cubicBezTo>
                    <a:pt x="2428961" y="5029739"/>
                    <a:pt x="2016841" y="4825008"/>
                    <a:pt x="1277537" y="4885961"/>
                  </a:cubicBezTo>
                  <a:lnTo>
                    <a:pt x="1277537" y="4885961"/>
                  </a:lnTo>
                  <a:cubicBezTo>
                    <a:pt x="1191068" y="4874693"/>
                    <a:pt x="925853" y="4905728"/>
                    <a:pt x="814343" y="4885961"/>
                  </a:cubicBezTo>
                  <a:cubicBezTo>
                    <a:pt x="299516" y="4860503"/>
                    <a:pt x="-52241" y="4544406"/>
                    <a:pt x="0" y="4071618"/>
                  </a:cubicBezTo>
                  <a:cubicBezTo>
                    <a:pt x="0" y="4071625"/>
                    <a:pt x="-1" y="4071631"/>
                    <a:pt x="0" y="4071634"/>
                  </a:cubicBezTo>
                  <a:cubicBezTo>
                    <a:pt x="-109072" y="3810371"/>
                    <a:pt x="-310398" y="3618361"/>
                    <a:pt x="-550669" y="3356509"/>
                  </a:cubicBezTo>
                  <a:cubicBezTo>
                    <a:pt x="-450542" y="3175989"/>
                    <a:pt x="-125448" y="2897217"/>
                    <a:pt x="0" y="2850144"/>
                  </a:cubicBezTo>
                  <a:cubicBezTo>
                    <a:pt x="110008" y="2514996"/>
                    <a:pt x="-36887" y="1377443"/>
                    <a:pt x="0" y="81434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wedgeRoundRectCallout">
                      <a:avLst>
                        <a:gd name="adj1" fmla="val -57184"/>
                        <a:gd name="adj2" fmla="val 1869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9C90991-26DA-BBC6-529E-76D0CBE09075}"/>
                </a:ext>
              </a:extLst>
            </p:cNvPr>
            <p:cNvSpPr txBox="1"/>
            <p:nvPr/>
          </p:nvSpPr>
          <p:spPr>
            <a:xfrm>
              <a:off x="4525833" y="393405"/>
              <a:ext cx="7102461" cy="4478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 nay là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của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bố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những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đồ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dùng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để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chuẩn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bị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bất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ngờ cho bố nhé!</a:t>
              </a:r>
              <a:endParaRPr lang="en-US" altLang="zh-CN" sz="4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9" name="Hình ảnh 18" descr="Ảnh có chứa văn bản, quân hậu, danh thiếp, phong bì&#10;&#10;Mô tả được tạo tự động">
            <a:extLst>
              <a:ext uri="{FF2B5EF4-FFF2-40B4-BE49-F238E27FC236}">
                <a16:creationId xmlns:a16="http://schemas.microsoft.com/office/drawing/2014/main" id="{54FF5FEF-CD1E-ED5E-87F6-F8DD298A1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89" y="2954171"/>
            <a:ext cx="3859918" cy="4289891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4886FF6-87A5-CC0F-54D3-22EDDBE983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91" y="3867006"/>
            <a:ext cx="1023730" cy="10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196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1264231" y="3539910"/>
            <a:ext cx="1866426" cy="3318090"/>
          </a:xfrm>
          <a:prstGeom prst="rect">
            <a:avLst/>
          </a:prstGeom>
        </p:spPr>
      </p:pic>
      <p:pic>
        <p:nvPicPr>
          <p:cNvPr id="16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084084-FE40-0EDD-CCD3-46AF0FFF8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16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1.85185E-6 L 0.39336 0.00857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4C76C-3D90-60B5-9DD6-F65751F28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1198087"/>
            <a:ext cx="11033760" cy="257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461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EFFFA56-FC14-AB3F-BC43-98AED5BEF2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8060320"/>
              </p:ext>
            </p:extLst>
          </p:nvPr>
        </p:nvGraphicFramePr>
        <p:xfrm>
          <a:off x="417571" y="1360570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9,6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8B572E7-8B12-3E81-C03A-1A1D6B8E0A48}"/>
              </a:ext>
            </a:extLst>
          </p:cNvPr>
          <p:cNvSpPr txBox="1"/>
          <p:nvPr/>
        </p:nvSpPr>
        <p:spPr>
          <a:xfrm>
            <a:off x="2243009" y="215213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EB7AEB-7AB0-AE93-2636-4445EC7CAC64}"/>
              </a:ext>
            </a:extLst>
          </p:cNvPr>
          <p:cNvSpPr txBox="1"/>
          <p:nvPr/>
        </p:nvSpPr>
        <p:spPr>
          <a:xfrm>
            <a:off x="1080803" y="207185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97A308-E751-858A-04D5-252A1ED1B068}"/>
              </a:ext>
            </a:extLst>
          </p:cNvPr>
          <p:cNvSpPr txBox="1"/>
          <p:nvPr/>
        </p:nvSpPr>
        <p:spPr>
          <a:xfrm>
            <a:off x="1066084" y="269506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67227D-B602-EE6B-AB11-DB16892CC8B9}"/>
              </a:ext>
            </a:extLst>
          </p:cNvPr>
          <p:cNvSpPr txBox="1"/>
          <p:nvPr/>
        </p:nvSpPr>
        <p:spPr>
          <a:xfrm>
            <a:off x="1498977" y="270856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760D5C-550D-0EED-7DEC-DA8FD9B4BC83}"/>
              </a:ext>
            </a:extLst>
          </p:cNvPr>
          <p:cNvSpPr txBox="1"/>
          <p:nvPr/>
        </p:nvSpPr>
        <p:spPr>
          <a:xfrm>
            <a:off x="1533240" y="398619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89D4138-A3E1-0A00-F4E5-5086304B97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0060829"/>
              </p:ext>
            </p:extLst>
          </p:nvPr>
        </p:nvGraphicFramePr>
        <p:xfrm>
          <a:off x="3672114" y="1404113"/>
          <a:ext cx="403860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74,5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0ECC079-B3BB-15D2-168E-6D41FE7A6DE2}"/>
              </a:ext>
            </a:extLst>
          </p:cNvPr>
          <p:cNvSpPr txBox="1"/>
          <p:nvPr/>
        </p:nvSpPr>
        <p:spPr>
          <a:xfrm>
            <a:off x="5857066" y="2195675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14,9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A5D2D-4CF8-D758-79BC-AEBB14F35BAD}"/>
              </a:ext>
            </a:extLst>
          </p:cNvPr>
          <p:cNvSpPr txBox="1"/>
          <p:nvPr/>
        </p:nvSpPr>
        <p:spPr>
          <a:xfrm>
            <a:off x="4357403" y="206096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C8CB29-11E6-8A02-90E2-7243BFA1F5BC}"/>
              </a:ext>
            </a:extLst>
          </p:cNvPr>
          <p:cNvSpPr txBox="1"/>
          <p:nvPr/>
        </p:nvSpPr>
        <p:spPr>
          <a:xfrm>
            <a:off x="4364455" y="267329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5873A9-9ACF-1A53-C206-EF5721C41FBB}"/>
              </a:ext>
            </a:extLst>
          </p:cNvPr>
          <p:cNvSpPr txBox="1"/>
          <p:nvPr/>
        </p:nvSpPr>
        <p:spPr>
          <a:xfrm>
            <a:off x="4775577" y="26759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55B035-4F8B-1A1A-29DB-92829207EFE4}"/>
              </a:ext>
            </a:extLst>
          </p:cNvPr>
          <p:cNvSpPr txBox="1"/>
          <p:nvPr/>
        </p:nvSpPr>
        <p:spPr>
          <a:xfrm>
            <a:off x="4809840" y="392087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878AE17-30F6-D9DA-EB4A-EC197DAC57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7176768"/>
              </p:ext>
            </p:extLst>
          </p:nvPr>
        </p:nvGraphicFramePr>
        <p:xfrm>
          <a:off x="8254999" y="1382342"/>
          <a:ext cx="2906021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28,8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24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4CBAB3A-C90E-8C65-1C5D-4B37C7490407}"/>
              </a:ext>
            </a:extLst>
          </p:cNvPr>
          <p:cNvSpPr txBox="1"/>
          <p:nvPr/>
        </p:nvSpPr>
        <p:spPr>
          <a:xfrm>
            <a:off x="9895667" y="2152133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3A329A-35C4-58D3-215F-036110C4C78C}"/>
              </a:ext>
            </a:extLst>
          </p:cNvPr>
          <p:cNvSpPr txBox="1"/>
          <p:nvPr/>
        </p:nvSpPr>
        <p:spPr>
          <a:xfrm>
            <a:off x="8407400" y="2093627"/>
            <a:ext cx="1164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5487EF-F91B-9F72-5970-A8FE06A99359}"/>
              </a:ext>
            </a:extLst>
          </p:cNvPr>
          <p:cNvSpPr txBox="1"/>
          <p:nvPr/>
        </p:nvSpPr>
        <p:spPr>
          <a:xfrm>
            <a:off x="8862433" y="267619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8902-028C-215E-DA10-9E68C531B690}"/>
              </a:ext>
            </a:extLst>
          </p:cNvPr>
          <p:cNvSpPr txBox="1"/>
          <p:nvPr/>
        </p:nvSpPr>
        <p:spPr>
          <a:xfrm>
            <a:off x="9306212" y="268970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D8FD2E-99FE-66B8-2C97-7934B6827CD6}"/>
              </a:ext>
            </a:extLst>
          </p:cNvPr>
          <p:cNvSpPr txBox="1"/>
          <p:nvPr/>
        </p:nvSpPr>
        <p:spPr>
          <a:xfrm>
            <a:off x="8904321" y="329966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CE0269-8436-83A2-C4BB-40F332261470}"/>
              </a:ext>
            </a:extLst>
          </p:cNvPr>
          <p:cNvSpPr txBox="1"/>
          <p:nvPr/>
        </p:nvSpPr>
        <p:spPr>
          <a:xfrm>
            <a:off x="1022541" y="331555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98B267-EFE4-0923-D131-A03A518DE5E7}"/>
              </a:ext>
            </a:extLst>
          </p:cNvPr>
          <p:cNvSpPr txBox="1"/>
          <p:nvPr/>
        </p:nvSpPr>
        <p:spPr>
          <a:xfrm>
            <a:off x="1455434" y="332905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88031D-513B-69DE-578D-C419B2A63F7F}"/>
              </a:ext>
            </a:extLst>
          </p:cNvPr>
          <p:cNvSpPr txBox="1"/>
          <p:nvPr/>
        </p:nvSpPr>
        <p:spPr>
          <a:xfrm>
            <a:off x="4364455" y="329377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A5A2E3-633B-4162-AC99-FCAD8C4EA34C}"/>
              </a:ext>
            </a:extLst>
          </p:cNvPr>
          <p:cNvSpPr txBox="1"/>
          <p:nvPr/>
        </p:nvSpPr>
        <p:spPr>
          <a:xfrm>
            <a:off x="4775577" y="329639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ED4A5A-FD4D-C328-B868-FA3400BAD22B}"/>
              </a:ext>
            </a:extLst>
          </p:cNvPr>
          <p:cNvSpPr txBox="1"/>
          <p:nvPr/>
        </p:nvSpPr>
        <p:spPr>
          <a:xfrm>
            <a:off x="5190840" y="390999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075E18-262B-0E97-7A9D-F332E0E97F3E}"/>
              </a:ext>
            </a:extLst>
          </p:cNvPr>
          <p:cNvSpPr txBox="1"/>
          <p:nvPr/>
        </p:nvSpPr>
        <p:spPr>
          <a:xfrm>
            <a:off x="4798954" y="446516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33677D-DF51-A750-EFC8-1F909ADC4DC2}"/>
              </a:ext>
            </a:extLst>
          </p:cNvPr>
          <p:cNvSpPr txBox="1"/>
          <p:nvPr/>
        </p:nvSpPr>
        <p:spPr>
          <a:xfrm>
            <a:off x="5179954" y="445427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AF2146-1E69-5BB1-C389-5FB08A4DC73F}"/>
              </a:ext>
            </a:extLst>
          </p:cNvPr>
          <p:cNvSpPr txBox="1"/>
          <p:nvPr/>
        </p:nvSpPr>
        <p:spPr>
          <a:xfrm>
            <a:off x="5179954" y="498052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4F57E3-1DAC-2F0C-F046-3659F76A055B}"/>
              </a:ext>
            </a:extLst>
          </p:cNvPr>
          <p:cNvSpPr txBox="1"/>
          <p:nvPr/>
        </p:nvSpPr>
        <p:spPr>
          <a:xfrm>
            <a:off x="9347732" y="330982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83FA81-0747-0EEF-5761-855EB251DB1C}"/>
              </a:ext>
            </a:extLst>
          </p:cNvPr>
          <p:cNvSpPr txBox="1"/>
          <p:nvPr/>
        </p:nvSpPr>
        <p:spPr>
          <a:xfrm>
            <a:off x="9391275" y="395436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895763-25C6-8F27-C81C-09F7B77A8262}"/>
              </a:ext>
            </a:extLst>
          </p:cNvPr>
          <p:cNvSpPr txBox="1"/>
          <p:nvPr/>
        </p:nvSpPr>
        <p:spPr>
          <a:xfrm>
            <a:off x="8821793" y="209707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27044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4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0C69698-416F-F905-07DD-AD5BAF947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3898736"/>
              </p:ext>
            </p:extLst>
          </p:nvPr>
        </p:nvGraphicFramePr>
        <p:xfrm>
          <a:off x="0" y="649370"/>
          <a:ext cx="411480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50,4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36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C986F1A-CFA9-A73E-638F-BFA9F37BA74C}"/>
              </a:ext>
            </a:extLst>
          </p:cNvPr>
          <p:cNvSpPr txBox="1"/>
          <p:nvPr/>
        </p:nvSpPr>
        <p:spPr>
          <a:xfrm>
            <a:off x="2253169" y="144093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A21AEC-CFB6-AFBD-4FCB-7E44B60A3682}"/>
              </a:ext>
            </a:extLst>
          </p:cNvPr>
          <p:cNvSpPr txBox="1"/>
          <p:nvPr/>
        </p:nvSpPr>
        <p:spPr>
          <a:xfrm>
            <a:off x="694723" y="129969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3D318-2563-13FF-D91A-F65A1D60197C}"/>
              </a:ext>
            </a:extLst>
          </p:cNvPr>
          <p:cNvSpPr txBox="1"/>
          <p:nvPr/>
        </p:nvSpPr>
        <p:spPr>
          <a:xfrm>
            <a:off x="730804" y="190258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74441F-B70E-A8AE-5ED5-053891951B3E}"/>
              </a:ext>
            </a:extLst>
          </p:cNvPr>
          <p:cNvSpPr txBox="1"/>
          <p:nvPr/>
        </p:nvSpPr>
        <p:spPr>
          <a:xfrm>
            <a:off x="1133217" y="188560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67B29D-8B5E-0A65-2E28-B2F9B1D781A9}"/>
              </a:ext>
            </a:extLst>
          </p:cNvPr>
          <p:cNvSpPr txBox="1"/>
          <p:nvPr/>
        </p:nvSpPr>
        <p:spPr>
          <a:xfrm>
            <a:off x="1543400" y="327499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53C34AB-2A3A-9E02-845D-B5EDCD99AA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085256"/>
              </p:ext>
            </p:extLst>
          </p:nvPr>
        </p:nvGraphicFramePr>
        <p:xfrm>
          <a:off x="3682274" y="692913"/>
          <a:ext cx="403860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7,28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14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74AD10F-A603-5465-018F-9C228344D602}"/>
              </a:ext>
            </a:extLst>
          </p:cNvPr>
          <p:cNvSpPr txBox="1"/>
          <p:nvPr/>
        </p:nvSpPr>
        <p:spPr>
          <a:xfrm>
            <a:off x="5867226" y="1484475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969995-8564-D121-228F-FD2D203099E4}"/>
              </a:ext>
            </a:extLst>
          </p:cNvPr>
          <p:cNvSpPr txBox="1"/>
          <p:nvPr/>
        </p:nvSpPr>
        <p:spPr>
          <a:xfrm>
            <a:off x="4367563" y="134976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A7A331-098B-CBFB-484D-7CF387FDB47E}"/>
              </a:ext>
            </a:extLst>
          </p:cNvPr>
          <p:cNvSpPr txBox="1"/>
          <p:nvPr/>
        </p:nvSpPr>
        <p:spPr>
          <a:xfrm>
            <a:off x="4374615" y="196209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5E1991-E480-F1B3-124A-4337C9E5D64C}"/>
              </a:ext>
            </a:extLst>
          </p:cNvPr>
          <p:cNvSpPr txBox="1"/>
          <p:nvPr/>
        </p:nvSpPr>
        <p:spPr>
          <a:xfrm>
            <a:off x="4785737" y="19647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E894C7-F99E-BA1C-3F52-6AFEBB73EB26}"/>
              </a:ext>
            </a:extLst>
          </p:cNvPr>
          <p:cNvSpPr txBox="1"/>
          <p:nvPr/>
        </p:nvSpPr>
        <p:spPr>
          <a:xfrm>
            <a:off x="4820000" y="320967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777BC078-532D-9E22-89A5-4311EB4C5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3644519"/>
              </p:ext>
            </p:extLst>
          </p:nvPr>
        </p:nvGraphicFramePr>
        <p:xfrm>
          <a:off x="7487920" y="671142"/>
          <a:ext cx="3683261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13,53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33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BCF8CEEA-D1F7-E15C-628F-60AE7CBFA0CE}"/>
              </a:ext>
            </a:extLst>
          </p:cNvPr>
          <p:cNvSpPr txBox="1"/>
          <p:nvPr/>
        </p:nvSpPr>
        <p:spPr>
          <a:xfrm>
            <a:off x="9550227" y="1410453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71A921-1625-3385-7FDD-4B4C27770FEA}"/>
              </a:ext>
            </a:extLst>
          </p:cNvPr>
          <p:cNvSpPr txBox="1"/>
          <p:nvPr/>
        </p:nvSpPr>
        <p:spPr>
          <a:xfrm>
            <a:off x="8051800" y="1311307"/>
            <a:ext cx="1164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D09DF0-738B-1B80-E0B9-03EBDB528FD5}"/>
              </a:ext>
            </a:extLst>
          </p:cNvPr>
          <p:cNvSpPr txBox="1"/>
          <p:nvPr/>
        </p:nvSpPr>
        <p:spPr>
          <a:xfrm>
            <a:off x="7704193" y="192435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1434FC-01E3-3F98-D1F1-8B3819D845F0}"/>
              </a:ext>
            </a:extLst>
          </p:cNvPr>
          <p:cNvSpPr txBox="1"/>
          <p:nvPr/>
        </p:nvSpPr>
        <p:spPr>
          <a:xfrm>
            <a:off x="8117492" y="193786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3C58E5-A3CA-C74A-F7DF-B4D9E2CA2E84}"/>
              </a:ext>
            </a:extLst>
          </p:cNvPr>
          <p:cNvSpPr txBox="1"/>
          <p:nvPr/>
        </p:nvSpPr>
        <p:spPr>
          <a:xfrm>
            <a:off x="768541" y="257387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524D37-7ABB-3E3F-20C9-0C7B4D7CBD83}"/>
              </a:ext>
            </a:extLst>
          </p:cNvPr>
          <p:cNvSpPr txBox="1"/>
          <p:nvPr/>
        </p:nvSpPr>
        <p:spPr>
          <a:xfrm>
            <a:off x="1170954" y="256705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336579-0513-C9C0-D555-5E79ED9D4929}"/>
              </a:ext>
            </a:extLst>
          </p:cNvPr>
          <p:cNvSpPr txBox="1"/>
          <p:nvPr/>
        </p:nvSpPr>
        <p:spPr>
          <a:xfrm>
            <a:off x="4374615" y="258257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0D2A80-8F62-1D70-CCE1-614FE88D0DD4}"/>
              </a:ext>
            </a:extLst>
          </p:cNvPr>
          <p:cNvSpPr txBox="1"/>
          <p:nvPr/>
        </p:nvSpPr>
        <p:spPr>
          <a:xfrm>
            <a:off x="4785737" y="258519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76030D-0BBB-7C85-580F-1C78358A7563}"/>
              </a:ext>
            </a:extLst>
          </p:cNvPr>
          <p:cNvSpPr txBox="1"/>
          <p:nvPr/>
        </p:nvSpPr>
        <p:spPr>
          <a:xfrm>
            <a:off x="5201000" y="319879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F98847-BA59-21FF-94A8-33D70E510161}"/>
              </a:ext>
            </a:extLst>
          </p:cNvPr>
          <p:cNvSpPr txBox="1"/>
          <p:nvPr/>
        </p:nvSpPr>
        <p:spPr>
          <a:xfrm>
            <a:off x="4809114" y="375396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520011-15D2-302F-CA08-F6C80B3F4842}"/>
              </a:ext>
            </a:extLst>
          </p:cNvPr>
          <p:cNvSpPr txBox="1"/>
          <p:nvPr/>
        </p:nvSpPr>
        <p:spPr>
          <a:xfrm>
            <a:off x="5190114" y="374307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627D89-A2D3-B8E2-F596-BC8F0B92418F}"/>
              </a:ext>
            </a:extLst>
          </p:cNvPr>
          <p:cNvSpPr txBox="1"/>
          <p:nvPr/>
        </p:nvSpPr>
        <p:spPr>
          <a:xfrm>
            <a:off x="5190114" y="426932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930464-4A84-F6EF-5CB3-6E3543E2F537}"/>
              </a:ext>
            </a:extLst>
          </p:cNvPr>
          <p:cNvSpPr txBox="1"/>
          <p:nvPr/>
        </p:nvSpPr>
        <p:spPr>
          <a:xfrm>
            <a:off x="1060483" y="130985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F015E2-9162-1E99-7645-55289C7A374C}"/>
              </a:ext>
            </a:extLst>
          </p:cNvPr>
          <p:cNvSpPr txBox="1"/>
          <p:nvPr/>
        </p:nvSpPr>
        <p:spPr>
          <a:xfrm>
            <a:off x="1509137" y="186528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99BE8E2-ACE1-6C12-010E-D892D0465886}"/>
              </a:ext>
            </a:extLst>
          </p:cNvPr>
          <p:cNvSpPr txBox="1"/>
          <p:nvPr/>
        </p:nvSpPr>
        <p:spPr>
          <a:xfrm>
            <a:off x="1546874" y="257721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361549-D4AB-69CA-14FF-08F70758E0BA}"/>
              </a:ext>
            </a:extLst>
          </p:cNvPr>
          <p:cNvSpPr txBox="1"/>
          <p:nvPr/>
        </p:nvSpPr>
        <p:spPr>
          <a:xfrm>
            <a:off x="8493412" y="192770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43830C-881D-5DAB-CAE7-8ADDB227C901}"/>
              </a:ext>
            </a:extLst>
          </p:cNvPr>
          <p:cNvSpPr txBox="1"/>
          <p:nvPr/>
        </p:nvSpPr>
        <p:spPr>
          <a:xfrm>
            <a:off x="7724513" y="256443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4A0E83-88D7-9EFD-B532-ADEA07CA2161}"/>
              </a:ext>
            </a:extLst>
          </p:cNvPr>
          <p:cNvSpPr txBox="1"/>
          <p:nvPr/>
        </p:nvSpPr>
        <p:spPr>
          <a:xfrm>
            <a:off x="8137812" y="257794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70FA12-4646-2936-1050-69463BD5AF48}"/>
              </a:ext>
            </a:extLst>
          </p:cNvPr>
          <p:cNvSpPr txBox="1"/>
          <p:nvPr/>
        </p:nvSpPr>
        <p:spPr>
          <a:xfrm>
            <a:off x="8513732" y="256778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C1961EA-4A1B-9A3A-698A-2EFCB7F84E8B}"/>
              </a:ext>
            </a:extLst>
          </p:cNvPr>
          <p:cNvSpPr txBox="1"/>
          <p:nvPr/>
        </p:nvSpPr>
        <p:spPr>
          <a:xfrm>
            <a:off x="8534052" y="307578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E63ED72-CBF5-088C-0402-8FA7C3CCF797}"/>
              </a:ext>
            </a:extLst>
          </p:cNvPr>
          <p:cNvSpPr txBox="1"/>
          <p:nvPr/>
        </p:nvSpPr>
        <p:spPr>
          <a:xfrm>
            <a:off x="8909972" y="306562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CA97BB-507F-2AFE-C696-DA393904DFA2}"/>
              </a:ext>
            </a:extLst>
          </p:cNvPr>
          <p:cNvSpPr txBox="1"/>
          <p:nvPr/>
        </p:nvSpPr>
        <p:spPr>
          <a:xfrm>
            <a:off x="8564532" y="368538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413C15-0E27-D674-A415-23F10CD89025}"/>
              </a:ext>
            </a:extLst>
          </p:cNvPr>
          <p:cNvSpPr txBox="1"/>
          <p:nvPr/>
        </p:nvSpPr>
        <p:spPr>
          <a:xfrm>
            <a:off x="8940452" y="367522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09F0B2-C7F5-EC0E-47D7-BE2455BD9C03}"/>
              </a:ext>
            </a:extLst>
          </p:cNvPr>
          <p:cNvSpPr txBox="1"/>
          <p:nvPr/>
        </p:nvSpPr>
        <p:spPr>
          <a:xfrm>
            <a:off x="8930292" y="428482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92396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799</TotalTime>
  <Words>360</Words>
  <Application>Microsoft Office PowerPoint</Application>
  <PresentationFormat>Widescreen</PresentationFormat>
  <Paragraphs>183</Paragraphs>
  <Slides>20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Cambria</vt:lpstr>
      <vt:lpstr>等线</vt:lpstr>
      <vt:lpstr>Times New Roman</vt:lpstr>
      <vt:lpstr>UTM Cookies</vt:lpstr>
      <vt:lpstr>UTM Duepuntozero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description>9Slide.vn</dc:description>
  <cp:lastModifiedBy>ADMIN</cp:lastModifiedBy>
  <cp:revision>2</cp:revision>
  <dcterms:created xsi:type="dcterms:W3CDTF">2023-08-20T05:45:54Z</dcterms:created>
  <dcterms:modified xsi:type="dcterms:W3CDTF">2024-11-16T08:07:45Z</dcterms:modified>
  <cp:category>9Slide.vn</cp:category>
</cp:coreProperties>
</file>