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90" r:id="rId2"/>
    <p:sldId id="256" r:id="rId3"/>
    <p:sldId id="287" r:id="rId4"/>
    <p:sldId id="293" r:id="rId5"/>
    <p:sldId id="258" r:id="rId6"/>
    <p:sldId id="278" r:id="rId7"/>
    <p:sldId id="279" r:id="rId8"/>
    <p:sldId id="284" r:id="rId9"/>
    <p:sldId id="285" r:id="rId10"/>
    <p:sldId id="292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2">
          <p15:clr>
            <a:srgbClr val="A4A3A4"/>
          </p15:clr>
        </p15:guide>
        <p15:guide id="2" pos="38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B5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1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618" y="60"/>
      </p:cViewPr>
      <p:guideLst>
        <p:guide orient="horz" pos="2172"/>
        <p:guide pos="38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A26AF4-704E-49E7-9435-494A09ED17A9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5D9C20-693C-463C-B7EB-3E8BE44F7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45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3040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3422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00C2299F-ABE4-4B49-9AA6-3F0CC97334DF}" type="datetimeFigureOut">
              <a:rPr lang="zh-CN" altLang="en-US" smtClean="0"/>
              <a:pPr/>
              <a:t>2024/2/5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71E5AFCC-D9A4-4F3B-B3DA-B64AAF9454E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/>
          </a:p>
        </p:txBody>
      </p:sp>
      <p:sp>
        <p:nvSpPr>
          <p:cNvPr id="221" name="Google Shape;221;p9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</p:txBody>
      </p:sp>
      <p:sp>
        <p:nvSpPr>
          <p:cNvPr id="220" name="Google Shape;220;p9"/>
          <p:cNvSpPr txBox="1">
            <a:spLocks noGrp="1"/>
          </p:cNvSpPr>
          <p:nvPr>
            <p:ph type="body" sz="half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5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22" name="Google Shape;222;p9" descr="D:\HINH HEN G A D T\SLGG_2002[1]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9"/>
          <p:cNvSpPr/>
          <p:nvPr/>
        </p:nvSpPr>
        <p:spPr>
          <a:xfrm>
            <a:off x="693420" y="1690551"/>
            <a:ext cx="10805160" cy="19050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 smtClean="0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8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5400000" scaled="0"/>
                </a:gradFill>
                <a:latin typeface="Times New Roman"/>
              </a:rPr>
              <a:t>Chào  mừng  quý thầy cô và các em học sinh </a:t>
            </a:r>
          </a:p>
          <a:p>
            <a:pPr lvl="0" algn="ctr"/>
            <a:r>
              <a:rPr lang="en-US" b="1" dirty="0" smtClean="0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8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5400000" scaled="0"/>
                </a:gradFill>
                <a:latin typeface="Times New Roman"/>
              </a:rPr>
              <a:t>về dự tiết Mĩ  thuật - Lớp 3</a:t>
            </a:r>
            <a:endParaRPr b="1" i="0" dirty="0"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gradFill>
                <a:gsLst>
                  <a:gs pos="0">
                    <a:srgbClr val="A603AB"/>
                  </a:gs>
                  <a:gs pos="10501">
                    <a:srgbClr val="0819FB"/>
                  </a:gs>
                  <a:gs pos="17500">
                    <a:srgbClr val="1A8D48"/>
                  </a:gs>
                  <a:gs pos="25999">
                    <a:srgbClr val="FFFF00"/>
                  </a:gs>
                  <a:gs pos="36501">
                    <a:srgbClr val="EE3F17"/>
                  </a:gs>
                  <a:gs pos="44000">
                    <a:srgbClr val="E81766"/>
                  </a:gs>
                  <a:gs pos="50000">
                    <a:srgbClr val="A603AB"/>
                  </a:gs>
                  <a:gs pos="56000">
                    <a:srgbClr val="E81766"/>
                  </a:gs>
                  <a:gs pos="63498">
                    <a:srgbClr val="EE3F17"/>
                  </a:gs>
                  <a:gs pos="74001">
                    <a:srgbClr val="FFFF00"/>
                  </a:gs>
                  <a:gs pos="82500">
                    <a:srgbClr val="1A8D48"/>
                  </a:gs>
                  <a:gs pos="89500">
                    <a:srgbClr val="0819FB"/>
                  </a:gs>
                  <a:gs pos="100000">
                    <a:srgbClr val="A603AB"/>
                  </a:gs>
                </a:gsLst>
                <a:lin ang="5400000" scaled="0"/>
              </a:gra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7764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45937 -0.26805 L -0.45937 -0.26805 C -0.45481 -0.26875 -0.45026 -0.26898 -0.4457 -0.27014 C -0.4444 -0.2706 -0.44323 -0.27222 -0.44192 -0.27245 C -0.42643 -0.27384 -0.41106 -0.27384 -0.3957 -0.27454 C -0.36862 -0.28426 -0.39622 -0.275 -0.37317 -0.28125 C -0.37109 -0.28194 -0.36901 -0.28287 -0.36692 -0.28356 C -0.36445 -0.28426 -0.36185 -0.28495 -0.35937 -0.28565 L -0.3444 -0.28125 C -0.33971 -0.26065 -0.34388 -0.2368 -0.3431 -0.21458 C -0.34297 -0.21018 -0.34231 -0.20579 -0.34192 -0.20139 C -0.34153 -0.18935 -0.34127 -0.17755 -0.34062 -0.16574 C -0.33997 -0.15324 -0.33906 -0.15301 -0.33815 -0.1412 C -0.33763 -0.13472 -0.33737 -0.12801 -0.33685 -0.1213 C -0.33346 -0.12176 -0.31771 -0.12407 -0.31315 -0.12569 C -0.28958 -0.13403 -0.32317 -0.12708 -0.29062 -0.13241 C -0.28854 -0.1331 -0.28646 -0.13403 -0.28437 -0.13472 C -0.28151 -0.13542 -0.27851 -0.13588 -0.27565 -0.1368 C -0.27396 -0.1375 -0.27239 -0.13866 -0.2707 -0.13912 C -0.26692 -0.14005 -0.26315 -0.14051 -0.25937 -0.1412 C -0.24218 -0.14907 -0.27369 -0.13542 -0.2444 -0.14583 C -0.2414 -0.14676 -0.23867 -0.1493 -0.23567 -0.15023 C -0.2319 -0.15139 -0.22812 -0.15162 -0.22435 -0.15231 C -0.22148 -0.15301 -0.21849 -0.15393 -0.21562 -0.15463 C -0.20573 -0.16042 -0.21067 -0.15833 -0.20065 -0.16134 C -0.18828 -0.15023 -0.19518 -0.15972 -0.1944 -0.1125 C -0.19375 -0.07384 -0.19388 -0.03542 -0.1931 0.00324 C -0.19284 0.01574 -0.1931 0.01366 -0.18815 0.01644 C -0.17174 0.00926 -0.19427 0.02083 -0.17942 0.00764 C -0.17747 0.00602 -0.17526 0.00602 -0.17317 0.00532 C -0.17187 0.00394 -0.1707 0.00208 -0.1694 0.00093 C -0.16758 -0.00046 -0.1595 -0.00278 -0.15807 -0.00347 C -0.15521 -0.00486 -0.15234 -0.00648 -0.14935 -0.00787 C -0.14817 -0.00856 -0.14687 -0.00972 -0.14557 -0.01018 C -0.14271 -0.01111 -0.13971 -0.01134 -0.13685 -0.0125 C -0.13008 -0.01505 -0.11888 -0.02268 -0.11315 -0.02569 C -0.10729 -0.0287 -0.10156 -0.03194 -0.09557 -0.03472 C -0.09362 -0.03565 -0.0914 -0.03588 -0.08932 -0.0368 C -0.08685 -0.03796 -0.08437 -0.03958 -0.0819 -0.0412 C -0.07981 -0.04259 -0.07786 -0.04468 -0.07565 -0.04583 C -0.07278 -0.04699 -0.06979 -0.04699 -0.06692 -0.04792 C -0.05299 -0.05208 -0.06653 -0.04815 -0.0569 -0.05231 C -0.05481 -0.05324 -0.05273 -0.05393 -0.05065 -0.05463 C -0.03867 -0.06736 -0.05065 -0.05602 -0.03437 -0.06574 L -0.02682 -0.07014 C -0.02604 -0.06805 -0.02448 -0.0662 -0.02435 -0.06343 C -0.02317 -0.00208 -0.02487 0.05949 -0.02317 0.12107 C -0.02304 0.12407 -0.02083 0.1162 -0.0194 0.11435 C -0.01784 0.11227 -0.01601 0.11157 -0.01432 0.10995 C -0.01093 0.10625 -0.00781 0.10208 -0.00442 0.09884 C -0.00286 0.09722 0.00313 0.09491 0.00443 0.09421 C 0.0056 0.09213 0.00664 0.08935 0.00808 0.08773 C 0.01159 0.08357 0.02591 0.07245 0.02943 0.06991 C 0.0306 0.06898 0.0319 0.06852 0.03308 0.06759 C 0.03998 0.06204 0.04571 0.05486 0.05313 0.05208 C 0.05847 0.05 0.06394 0.04907 0.0694 0.04769 C 0.0711 0.04607 0.07266 0.04445 0.07435 0.04306 C 0.07891 0.03958 0.08021 0.03889 0.08438 0.03657 C 0.08568 0.03727 0.08802 0.03634 0.08815 0.03866 C 0.08972 0.08912 0.08724 0.13958 0.08933 0.18982 C 0.08946 0.19306 0.09284 0.18727 0.0944 0.18542 C 0.0961 0.18333 0.09766 0.18079 0.09935 0.1787 C 0.10261 0.17454 0.10495 0.17269 0.10808 0.16759 C 0.11472 0.15718 0.11354 0.15579 0.1194 0.14977 C 0.12097 0.14815 0.12266 0.14653 0.12435 0.14537 C 0.12683 0.14375 0.1319 0.14097 0.1319 0.14097 C 0.13802 0.12986 0.13282 0.13704 0.14193 0.13218 C 0.14401 0.13102 0.14597 0.1287 0.14818 0.12755 C 0.15104 0.12639 0.16628 0.12361 0.1681 0.12315 C 0.17526 0.11458 0.16966 0.11991 0.18308 0.11644 C 0.18763 0.11528 0.19558 0.11157 0.19935 0.10995 C 0.23998 0.1162 0.22409 0.09722 0.22943 0.12546 C 0.23034 0.13079 0.2319 0.13588 0.23308 0.14097 C 0.2336 0.14468 0.23399 0.14838 0.23438 0.15208 C 0.2349 0.15648 0.23503 0.16111 0.23568 0.16551 C 0.23594 0.16759 0.23646 0.16991 0.23685 0.17199 C 0.23724 0.1787 0.23763 0.18542 0.23815 0.19213 C 0.23841 0.19583 0.23933 0.19931 0.23933 0.20324 C 0.24011 0.22824 0.24024 0.25347 0.24063 0.2787 C 0.24714 0.27639 0.25651 0.27338 0.26315 0.26991 C 0.26524 0.26875 0.26732 0.26713 0.2694 0.26551 C 0.2711 0.26412 0.27253 0.26181 0.27435 0.26088 C 0.27722 0.25949 0.28021 0.25949 0.28308 0.2588 C 0.29323 0.25162 0.29193 0.25208 0.3069 0.24537 C 0.30938 0.24421 0.31185 0.24398 0.31433 0.24329 C 0.3181 0.24028 0.32175 0.23634 0.32565 0.23426 C 0.33138 0.23125 0.3375 0.23102 0.3431 0.22755 L 0.35065 0.22315 L 0.35443 0.22107 C 0.35573 0.22454 0.36016 0.23611 0.36068 0.23866 C 0.36159 0.24375 0.36133 0.24907 0.36185 0.2544 C 0.3625 0.26019 0.36341 0.2662 0.36433 0.27199 C 0.36511 0.27662 0.36615 0.28102 0.36693 0.28542 C 0.36901 0.29907 0.36953 0.30347 0.37058 0.31644 C 0.37279 0.34074 0.37045 0.32361 0.37435 0.34329 C 0.37526 0.34769 0.37683 0.35648 0.37683 0.35648 C 0.37735 0.36181 0.37761 0.3669 0.37813 0.37199 C 0.37852 0.37593 0.37995 0.37963 0.37943 0.3831 C 0.37904 0.38588 0.37709 0.3875 0.37565 0.38773 C 0.36407 0.38958 0.35235 0.38912 0.34063 0.38982 C 0.34193 0.4287 0.34076 0.41991 0.3444 0.45208 C 0.34466 0.45509 0.34532 0.4581 0.34558 0.46111 C 0.3461 0.46551 0.34623 0.46991 0.34688 0.47431 C 0.34753 0.47894 0.34935 0.48773 0.34935 0.48773 C 0.35235 0.48704 0.35521 0.48657 0.35808 0.48542 C 0.35938 0.48495 0.36055 0.4838 0.36185 0.48333 C 0.36472 0.48218 0.36771 0.48218 0.37058 0.48102 C 0.37357 0.47986 0.37644 0.47801 0.37943 0.47662 C 0.3806 0.47593 0.3819 0.47477 0.38308 0.47431 C 0.38607 0.47338 0.38894 0.47292 0.39193 0.47222 C 0.3931 0.47292 0.39479 0.47245 0.39558 0.47431 C 0.39714 0.47732 0.39753 0.48171 0.39818 0.48542 C 0.4 0.49722 0.40091 0.50949 0.40313 0.52107 L 0.4056 0.53426 L 0.4069 0.54097 C 0.40729 0.54699 0.40808 0.55278 0.40808 0.5588 C 0.40808 0.56111 0.40821 0.56528 0.4069 0.56551 C 0.38321 0.5669 0.35938 0.56389 0.33568 0.5632 C 0.33308 0.5625 0.3306 0.56181 0.32813 0.56111 C 0.32188 0.5588 0.31563 0.55625 0.30938 0.5544 C 0.29844 0.55116 0.28086 0.5507 0.27188 0.55 L 0.18568 0.54097 C 0.18477 0.53657 0.18412 0.53195 0.18308 0.52778 C 0.18242 0.52454 0.18112 0.52199 0.1806 0.51875 C 0.17552 0.48843 0.18425 0.52292 0.17565 0.49213 C 0.17305 0.45926 0.17631 0.49167 0.17188 0.46551 C 0.17123 0.46181 0.17123 0.45787 0.17058 0.4544 C 0.16992 0.44977 0.16888 0.44537 0.1681 0.44097 C 0.16758 0.43796 0.16758 0.43495 0.16693 0.43218 C 0.16628 0.42963 0.16498 0.42778 0.16433 0.42546 C 0.16328 0.42107 0.1625 0.41667 0.16185 0.41204 C 0.16146 0.40903 0.16159 0.40579 0.16068 0.40324 C 0.15977 0.40093 0.15808 0.40023 0.1569 0.39884 C 0.14818 0.39954 0.1392 0.39815 0.1306 0.40093 C 0.12357 0.40324 0.11745 0.41065 0.11068 0.41435 C 0.10326 0.41829 0.09558 0.41991 0.08815 0.42315 C 0.08555 0.42431 0.08321 0.42662 0.0806 0.42755 C 0.0569 0.43773 0.06315 0.43287 0.03568 0.43889 C 0.0306 0.43982 0.02565 0.44213 0.02058 0.44329 C -0.01445 0.45093 0.0194 0.44144 -0.00182 0.44769 C -0.00494 0.45139 -0.00664 0.4544 -0.01067 0.4544 C -0.01198 0.4544 -0.01315 0.45278 -0.01432 0.45208 C -0.01562 0.44907 -0.01731 0.44676 -0.0181 0.44329 C -0.01901 0.43912 -0.01888 0.43426 -0.0194 0.42986 C -0.01966 0.42685 -0.02018 0.42384 -0.02057 0.42107 C -0.02135 0.41644 -0.02239 0.41227 -0.02317 0.40764 C -0.02838 0.37315 -0.01927 0.42361 -0.02682 0.3831 C -0.02734 0.37732 -0.02773 0.3713 -0.02812 0.36551 C -0.02864 0.35648 -0.02864 0.34769 -0.02942 0.33866 C -0.02994 0.33125 -0.03099 0.32384 -0.0319 0.31644 C -0.03229 0.30255 -0.02955 0.28681 -0.03307 0.27431 C -0.0345 0.26921 -0.03906 0.27824 -0.04192 0.28102 C -0.04583 0.28495 -0.04948 0.28958 -0.05312 0.29421 C -0.05651 0.29861 -0.0595 0.30417 -0.06315 0.30764 C -0.10586 0.34931 -0.07695 0.3169 -0.11432 0.34769 C -0.11797 0.3507 -0.12083 0.35579 -0.12435 0.3588 C -0.12968 0.3632 -0.13515 0.36644 -0.14062 0.36991 C -0.14479 0.37245 -0.14896 0.37431 -0.15312 0.37662 C -0.15442 0.37732 -0.1556 0.37801 -0.1569 0.3787 C -0.15859 0.37292 -0.16015 0.3669 -0.16185 0.36088 C -0.16393 0.35417 -0.1681 0.34097 -0.1681 0.34097 C -0.1694 0.33218 -0.17044 0.32315 -0.17187 0.31435 L -0.17682 0.2831 C -0.17734 0.27662 -0.1776 0.26991 -0.17812 0.2632 C -0.17851 0.2581 -0.17903 0.25278 -0.17942 0.24769 C -0.18112 0.22384 -0.17929 0.23449 -0.1819 0.22107 C -0.20677 0.2257 -0.20521 0.22315 -0.22942 0.23657 C -0.23372 0.23889 -0.23763 0.24306 -0.24192 0.24537 C -0.24726 0.24838 -0.25286 0.24931 -0.2582 0.25208 C -0.26237 0.2544 -0.2664 0.25857 -0.2707 0.26088 C -0.27187 0.26181 -0.27304 0.26273 -0.27435 0.2632 C -0.27682 0.26412 -0.27942 0.26458 -0.2819 0.26551 C -0.28359 0.2669 -0.28515 0.26898 -0.28685 0.26991 C -0.28932 0.27107 -0.29205 0.27037 -0.2944 0.27199 C -0.29635 0.27338 -0.29752 0.27732 -0.29935 0.2787 C -0.3013 0.28032 -0.30364 0.27986 -0.3056 0.28102 C -0.30898 0.28287 -0.31224 0.28588 -0.31562 0.28773 C -0.31771 0.28866 -0.31979 0.28889 -0.32187 0.28982 C -0.32448 0.29097 -0.32994 0.29514 -0.3319 0.29653 C -0.33398 0.29583 -0.33633 0.2963 -0.33815 0.29421 C -0.33919 0.29306 -0.33893 0.28982 -0.33945 0.28773 C -0.3401 0.28449 -0.34114 0.28195 -0.34192 0.2787 C -0.34635 0.25903 -0.34205 0.27153 -0.34687 0.2588 C -0.34778 0.25278 -0.34843 0.24676 -0.34935 0.24097 C -0.34974 0.23866 -0.35039 0.23657 -0.35065 0.23426 C -0.3513 0.22685 -0.3513 0.21945 -0.35195 0.21204 C -0.35299 0.19792 -0.35442 0.18403 -0.3556 0.16991 C -0.36393 0.17292 -0.37239 0.17477 -0.3806 0.1787 C -0.3875 0.18218 -0.39375 0.18889 -0.40065 0.19213 C -0.40677 0.19491 -0.41315 0.19468 -0.4194 0.19653 C -0.43463 0.20093 -0.44531 0.20486 -0.45937 0.20995 C -0.46067 0.21134 -0.46263 0.21667 -0.46315 0.21435 C -0.46419 0.20949 -0.46224 0.20394 -0.46185 0.19884 C -0.46146 0.19282 -0.46119 0.18681 -0.46067 0.18102 C -0.46028 0.17732 -0.45989 0.17361 -0.45937 0.16991 C -0.45898 0.1669 -0.45846 0.16389 -0.4582 0.16088 C -0.45755 0.15509 -0.45742 0.14907 -0.4569 0.14329 C -0.45625 0.13565 -0.45508 0.12847 -0.45442 0.12107 C -0.45429 0.12037 -0.45273 0.09144 -0.45195 0.08773 C -0.45117 0.08426 -0.44935 0.08171 -0.44817 0.0787 C -0.44778 0.07361 -0.44752 0.06829 -0.44687 0.0632 C -0.44661 0.06088 -0.44674 0.05787 -0.4457 0.05648 C -0.44349 0.0537 -0.44075 0.05208 -0.43815 0.05208 C -0.39648 0.05 -0.35481 0.05046 -0.31315 0.04977 C -0.30937 0.04907 -0.3056 0.04861 -0.30195 0.04769 C -0.29687 0.0463 -0.29192 0.04329 -0.28685 0.04306 L -0.0431 0.04306 L -0.0431 0.04306 " pathEditMode="relative" ptsTypes="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20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/>
          </a:p>
        </p:txBody>
      </p:sp>
      <p:sp>
        <p:nvSpPr>
          <p:cNvPr id="221" name="Google Shape;221;p9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</p:txBody>
      </p:sp>
      <p:sp>
        <p:nvSpPr>
          <p:cNvPr id="220" name="Google Shape;220;p9"/>
          <p:cNvSpPr txBox="1">
            <a:spLocks noGrp="1"/>
          </p:cNvSpPr>
          <p:nvPr>
            <p:ph type="body" sz="half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5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22" name="Google Shape;222;p9" descr="D:\HINH HEN G A D T\SLGG_2002[1]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9"/>
          <p:cNvSpPr/>
          <p:nvPr/>
        </p:nvSpPr>
        <p:spPr>
          <a:xfrm>
            <a:off x="792480" y="1341120"/>
            <a:ext cx="10805160" cy="19050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 err="1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8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5400000" scaled="0"/>
                </a:gradFill>
                <a:latin typeface="Times New Roman"/>
              </a:rPr>
              <a:t>Cảm</a:t>
            </a:r>
            <a:r>
              <a:rPr b="1" i="0" dirty="0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8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5400000" scaled="0"/>
                </a:gradFill>
                <a:latin typeface="Times New Roman"/>
              </a:rPr>
              <a:t> </a:t>
            </a:r>
            <a:r>
              <a:rPr b="1" i="0" dirty="0" err="1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8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5400000" scaled="0"/>
                </a:gradFill>
                <a:latin typeface="Times New Roman"/>
              </a:rPr>
              <a:t>ơn</a:t>
            </a:r>
            <a:r>
              <a:rPr b="1" i="0" dirty="0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8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5400000" scaled="0"/>
                </a:gradFill>
                <a:latin typeface="Times New Roman"/>
              </a:rPr>
              <a:t> </a:t>
            </a:r>
            <a:r>
              <a:rPr b="1" i="0" dirty="0" err="1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8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5400000" scaled="0"/>
                </a:gradFill>
                <a:latin typeface="Times New Roman"/>
              </a:rPr>
              <a:t>và</a:t>
            </a:r>
            <a:r>
              <a:rPr b="1" i="0" dirty="0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8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5400000" scaled="0"/>
                </a:gradFill>
                <a:latin typeface="Times New Roman"/>
              </a:rPr>
              <a:t> </a:t>
            </a:r>
            <a:r>
              <a:rPr b="1" i="0" dirty="0" err="1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8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5400000" scaled="0"/>
                </a:gradFill>
                <a:latin typeface="Times New Roman"/>
              </a:rPr>
              <a:t>chúc</a:t>
            </a:r>
            <a:r>
              <a:rPr b="1" i="0" dirty="0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8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5400000" scaled="0"/>
                </a:gradFill>
                <a:latin typeface="Times New Roman"/>
              </a:rPr>
              <a:t> </a:t>
            </a:r>
            <a:r>
              <a:rPr b="1" i="0" dirty="0" err="1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8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5400000" scaled="0"/>
                </a:gradFill>
                <a:latin typeface="Times New Roman"/>
              </a:rPr>
              <a:t>thầy</a:t>
            </a:r>
            <a:r>
              <a:rPr b="1" i="0" dirty="0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8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5400000" scaled="0"/>
                </a:gradFill>
                <a:latin typeface="Times New Roman"/>
              </a:rPr>
              <a:t> </a:t>
            </a:r>
            <a:r>
              <a:rPr b="1" i="0" dirty="0" err="1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8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5400000" scaled="0"/>
                </a:gradFill>
                <a:latin typeface="Times New Roman"/>
              </a:rPr>
              <a:t>cô</a:t>
            </a:r>
            <a:r>
              <a:rPr b="1" i="0" dirty="0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8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5400000" scaled="0"/>
                </a:gradFill>
                <a:latin typeface="Times New Roman"/>
              </a:rPr>
              <a:t>, </a:t>
            </a:r>
            <a:r>
              <a:rPr b="1" i="0" dirty="0" err="1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8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5400000" scaled="0"/>
                </a:gradFill>
                <a:latin typeface="Times New Roman"/>
              </a:rPr>
              <a:t>các</a:t>
            </a:r>
            <a:r>
              <a:rPr b="1" i="0" dirty="0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8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5400000" scaled="0"/>
                </a:gradFill>
                <a:latin typeface="Times New Roman"/>
              </a:rPr>
              <a:t> </a:t>
            </a:r>
            <a:r>
              <a:rPr b="1" i="0" dirty="0" err="1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8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5400000" scaled="0"/>
                </a:gradFill>
                <a:latin typeface="Times New Roman"/>
              </a:rPr>
              <a:t>em</a:t>
            </a:r>
            <a:r>
              <a:rPr b="1" i="0" dirty="0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8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5400000" scaled="0"/>
                </a:gradFill>
                <a:latin typeface="Times New Roman"/>
              </a:rPr>
              <a:t> </a:t>
            </a:r>
            <a:r>
              <a:rPr b="1" i="0" dirty="0" err="1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8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5400000" scaled="0"/>
                </a:gradFill>
                <a:latin typeface="Times New Roman"/>
              </a:rPr>
              <a:t>vui</a:t>
            </a:r>
            <a:r>
              <a:rPr b="1" i="0" dirty="0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8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5400000" scaled="0"/>
                </a:gradFill>
                <a:latin typeface="Times New Roman"/>
              </a:rPr>
              <a:t> </a:t>
            </a:r>
            <a:r>
              <a:rPr b="1" i="0" dirty="0" err="1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8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5400000" scaled="0"/>
                </a:gradFill>
                <a:latin typeface="Times New Roman"/>
              </a:rPr>
              <a:t>khỏe</a:t>
            </a:r>
            <a:r>
              <a:rPr b="1" i="0" dirty="0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8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5400000" scaled="0"/>
                </a:gradFill>
                <a:latin typeface="Times New Roman"/>
              </a:rPr>
              <a:t/>
            </a:r>
            <a:br>
              <a:rPr b="1" i="0" dirty="0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8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5400000" scaled="0"/>
                </a:gradFill>
                <a:latin typeface="Times New Roman"/>
              </a:rPr>
            </a:br>
            <a:r>
              <a:rPr b="1" i="0" dirty="0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8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5400000" scaled="0"/>
                </a:gradFill>
                <a:latin typeface="Times New Roman"/>
              </a:rPr>
              <a:t> BYE </a:t>
            </a:r>
            <a:r>
              <a:rPr lang="en-US" b="1" i="0" dirty="0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8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5400000" scaled="0"/>
                </a:gradFill>
                <a:latin typeface="Times New Roman"/>
              </a:rPr>
              <a:t> </a:t>
            </a:r>
            <a:r>
              <a:rPr lang="en-US" b="1" i="0" dirty="0" err="1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8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5400000" scaled="0"/>
                </a:gradFill>
                <a:latin typeface="Times New Roman"/>
              </a:rPr>
              <a:t>BYE</a:t>
            </a:r>
            <a:endParaRPr b="1" i="0" dirty="0"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gradFill>
                <a:gsLst>
                  <a:gs pos="0">
                    <a:srgbClr val="A603AB"/>
                  </a:gs>
                  <a:gs pos="10501">
                    <a:srgbClr val="0819FB"/>
                  </a:gs>
                  <a:gs pos="17500">
                    <a:srgbClr val="1A8D48"/>
                  </a:gs>
                  <a:gs pos="25999">
                    <a:srgbClr val="FFFF00"/>
                  </a:gs>
                  <a:gs pos="36501">
                    <a:srgbClr val="EE3F17"/>
                  </a:gs>
                  <a:gs pos="44000">
                    <a:srgbClr val="E81766"/>
                  </a:gs>
                  <a:gs pos="50000">
                    <a:srgbClr val="A603AB"/>
                  </a:gs>
                  <a:gs pos="56000">
                    <a:srgbClr val="E81766"/>
                  </a:gs>
                  <a:gs pos="63498">
                    <a:srgbClr val="EE3F17"/>
                  </a:gs>
                  <a:gs pos="74001">
                    <a:srgbClr val="FFFF00"/>
                  </a:gs>
                  <a:gs pos="82500">
                    <a:srgbClr val="1A8D48"/>
                  </a:gs>
                  <a:gs pos="89500">
                    <a:srgbClr val="0819FB"/>
                  </a:gs>
                  <a:gs pos="100000">
                    <a:srgbClr val="A603AB"/>
                  </a:gs>
                </a:gsLst>
                <a:lin ang="5400000" scaled="0"/>
              </a:gra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281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45937 -0.26805 L -0.45937 -0.26805 C -0.45481 -0.26875 -0.45026 -0.26898 -0.4457 -0.27014 C -0.4444 -0.2706 -0.44323 -0.27222 -0.44192 -0.27245 C -0.42643 -0.27384 -0.41106 -0.27384 -0.3957 -0.27454 C -0.36862 -0.28426 -0.39622 -0.275 -0.37317 -0.28125 C -0.37109 -0.28194 -0.36901 -0.28287 -0.36692 -0.28356 C -0.36445 -0.28426 -0.36185 -0.28495 -0.35937 -0.28565 L -0.3444 -0.28125 C -0.33971 -0.26065 -0.34388 -0.2368 -0.3431 -0.21458 C -0.34297 -0.21018 -0.34231 -0.20579 -0.34192 -0.20139 C -0.34153 -0.18935 -0.34127 -0.17755 -0.34062 -0.16574 C -0.33997 -0.15324 -0.33906 -0.15301 -0.33815 -0.1412 C -0.33763 -0.13472 -0.33737 -0.12801 -0.33685 -0.1213 C -0.33346 -0.12176 -0.31771 -0.12407 -0.31315 -0.12569 C -0.28958 -0.13403 -0.32317 -0.12708 -0.29062 -0.13241 C -0.28854 -0.1331 -0.28646 -0.13403 -0.28437 -0.13472 C -0.28151 -0.13542 -0.27851 -0.13588 -0.27565 -0.1368 C -0.27396 -0.1375 -0.27239 -0.13866 -0.2707 -0.13912 C -0.26692 -0.14005 -0.26315 -0.14051 -0.25937 -0.1412 C -0.24218 -0.14907 -0.27369 -0.13542 -0.2444 -0.14583 C -0.2414 -0.14676 -0.23867 -0.1493 -0.23567 -0.15023 C -0.2319 -0.15139 -0.22812 -0.15162 -0.22435 -0.15231 C -0.22148 -0.15301 -0.21849 -0.15393 -0.21562 -0.15463 C -0.20573 -0.16042 -0.21067 -0.15833 -0.20065 -0.16134 C -0.18828 -0.15023 -0.19518 -0.15972 -0.1944 -0.1125 C -0.19375 -0.07384 -0.19388 -0.03542 -0.1931 0.00324 C -0.19284 0.01574 -0.1931 0.01366 -0.18815 0.01644 C -0.17174 0.00926 -0.19427 0.02083 -0.17942 0.00764 C -0.17747 0.00602 -0.17526 0.00602 -0.17317 0.00532 C -0.17187 0.00394 -0.1707 0.00208 -0.1694 0.00093 C -0.16758 -0.00046 -0.1595 -0.00278 -0.15807 -0.00347 C -0.15521 -0.00486 -0.15234 -0.00648 -0.14935 -0.00787 C -0.14817 -0.00856 -0.14687 -0.00972 -0.14557 -0.01018 C -0.14271 -0.01111 -0.13971 -0.01134 -0.13685 -0.0125 C -0.13008 -0.01505 -0.11888 -0.02268 -0.11315 -0.02569 C -0.10729 -0.0287 -0.10156 -0.03194 -0.09557 -0.03472 C -0.09362 -0.03565 -0.0914 -0.03588 -0.08932 -0.0368 C -0.08685 -0.03796 -0.08437 -0.03958 -0.0819 -0.0412 C -0.07981 -0.04259 -0.07786 -0.04468 -0.07565 -0.04583 C -0.07278 -0.04699 -0.06979 -0.04699 -0.06692 -0.04792 C -0.05299 -0.05208 -0.06653 -0.04815 -0.0569 -0.05231 C -0.05481 -0.05324 -0.05273 -0.05393 -0.05065 -0.05463 C -0.03867 -0.06736 -0.05065 -0.05602 -0.03437 -0.06574 L -0.02682 -0.07014 C -0.02604 -0.06805 -0.02448 -0.0662 -0.02435 -0.06343 C -0.02317 -0.00208 -0.02487 0.05949 -0.02317 0.12107 C -0.02304 0.12407 -0.02083 0.1162 -0.0194 0.11435 C -0.01784 0.11227 -0.01601 0.11157 -0.01432 0.10995 C -0.01093 0.10625 -0.00781 0.10208 -0.00442 0.09884 C -0.00286 0.09722 0.00313 0.09491 0.00443 0.09421 C 0.0056 0.09213 0.00664 0.08935 0.00808 0.08773 C 0.01159 0.08357 0.02591 0.07245 0.02943 0.06991 C 0.0306 0.06898 0.0319 0.06852 0.03308 0.06759 C 0.03998 0.06204 0.04571 0.05486 0.05313 0.05208 C 0.05847 0.05 0.06394 0.04907 0.0694 0.04769 C 0.0711 0.04607 0.07266 0.04445 0.07435 0.04306 C 0.07891 0.03958 0.08021 0.03889 0.08438 0.03657 C 0.08568 0.03727 0.08802 0.03634 0.08815 0.03866 C 0.08972 0.08912 0.08724 0.13958 0.08933 0.18982 C 0.08946 0.19306 0.09284 0.18727 0.0944 0.18542 C 0.0961 0.18333 0.09766 0.18079 0.09935 0.1787 C 0.10261 0.17454 0.10495 0.17269 0.10808 0.16759 C 0.11472 0.15718 0.11354 0.15579 0.1194 0.14977 C 0.12097 0.14815 0.12266 0.14653 0.12435 0.14537 C 0.12683 0.14375 0.1319 0.14097 0.1319 0.14097 C 0.13802 0.12986 0.13282 0.13704 0.14193 0.13218 C 0.14401 0.13102 0.14597 0.1287 0.14818 0.12755 C 0.15104 0.12639 0.16628 0.12361 0.1681 0.12315 C 0.17526 0.11458 0.16966 0.11991 0.18308 0.11644 C 0.18763 0.11528 0.19558 0.11157 0.19935 0.10995 C 0.23998 0.1162 0.22409 0.09722 0.22943 0.12546 C 0.23034 0.13079 0.2319 0.13588 0.23308 0.14097 C 0.2336 0.14468 0.23399 0.14838 0.23438 0.15208 C 0.2349 0.15648 0.23503 0.16111 0.23568 0.16551 C 0.23594 0.16759 0.23646 0.16991 0.23685 0.17199 C 0.23724 0.1787 0.23763 0.18542 0.23815 0.19213 C 0.23841 0.19583 0.23933 0.19931 0.23933 0.20324 C 0.24011 0.22824 0.24024 0.25347 0.24063 0.2787 C 0.24714 0.27639 0.25651 0.27338 0.26315 0.26991 C 0.26524 0.26875 0.26732 0.26713 0.2694 0.26551 C 0.2711 0.26412 0.27253 0.26181 0.27435 0.26088 C 0.27722 0.25949 0.28021 0.25949 0.28308 0.2588 C 0.29323 0.25162 0.29193 0.25208 0.3069 0.24537 C 0.30938 0.24421 0.31185 0.24398 0.31433 0.24329 C 0.3181 0.24028 0.32175 0.23634 0.32565 0.23426 C 0.33138 0.23125 0.3375 0.23102 0.3431 0.22755 L 0.35065 0.22315 L 0.35443 0.22107 C 0.35573 0.22454 0.36016 0.23611 0.36068 0.23866 C 0.36159 0.24375 0.36133 0.24907 0.36185 0.2544 C 0.3625 0.26019 0.36341 0.2662 0.36433 0.27199 C 0.36511 0.27662 0.36615 0.28102 0.36693 0.28542 C 0.36901 0.29907 0.36953 0.30347 0.37058 0.31644 C 0.37279 0.34074 0.37045 0.32361 0.37435 0.34329 C 0.37526 0.34769 0.37683 0.35648 0.37683 0.35648 C 0.37735 0.36181 0.37761 0.3669 0.37813 0.37199 C 0.37852 0.37593 0.37995 0.37963 0.37943 0.3831 C 0.37904 0.38588 0.37709 0.3875 0.37565 0.38773 C 0.36407 0.38958 0.35235 0.38912 0.34063 0.38982 C 0.34193 0.4287 0.34076 0.41991 0.3444 0.45208 C 0.34466 0.45509 0.34532 0.4581 0.34558 0.46111 C 0.3461 0.46551 0.34623 0.46991 0.34688 0.47431 C 0.34753 0.47894 0.34935 0.48773 0.34935 0.48773 C 0.35235 0.48704 0.35521 0.48657 0.35808 0.48542 C 0.35938 0.48495 0.36055 0.4838 0.36185 0.48333 C 0.36472 0.48218 0.36771 0.48218 0.37058 0.48102 C 0.37357 0.47986 0.37644 0.47801 0.37943 0.47662 C 0.3806 0.47593 0.3819 0.47477 0.38308 0.47431 C 0.38607 0.47338 0.38894 0.47292 0.39193 0.47222 C 0.3931 0.47292 0.39479 0.47245 0.39558 0.47431 C 0.39714 0.47732 0.39753 0.48171 0.39818 0.48542 C 0.4 0.49722 0.40091 0.50949 0.40313 0.52107 L 0.4056 0.53426 L 0.4069 0.54097 C 0.40729 0.54699 0.40808 0.55278 0.40808 0.5588 C 0.40808 0.56111 0.40821 0.56528 0.4069 0.56551 C 0.38321 0.5669 0.35938 0.56389 0.33568 0.5632 C 0.33308 0.5625 0.3306 0.56181 0.32813 0.56111 C 0.32188 0.5588 0.31563 0.55625 0.30938 0.5544 C 0.29844 0.55116 0.28086 0.5507 0.27188 0.55 L 0.18568 0.54097 C 0.18477 0.53657 0.18412 0.53195 0.18308 0.52778 C 0.18242 0.52454 0.18112 0.52199 0.1806 0.51875 C 0.17552 0.48843 0.18425 0.52292 0.17565 0.49213 C 0.17305 0.45926 0.17631 0.49167 0.17188 0.46551 C 0.17123 0.46181 0.17123 0.45787 0.17058 0.4544 C 0.16992 0.44977 0.16888 0.44537 0.1681 0.44097 C 0.16758 0.43796 0.16758 0.43495 0.16693 0.43218 C 0.16628 0.42963 0.16498 0.42778 0.16433 0.42546 C 0.16328 0.42107 0.1625 0.41667 0.16185 0.41204 C 0.16146 0.40903 0.16159 0.40579 0.16068 0.40324 C 0.15977 0.40093 0.15808 0.40023 0.1569 0.39884 C 0.14818 0.39954 0.1392 0.39815 0.1306 0.40093 C 0.12357 0.40324 0.11745 0.41065 0.11068 0.41435 C 0.10326 0.41829 0.09558 0.41991 0.08815 0.42315 C 0.08555 0.42431 0.08321 0.42662 0.0806 0.42755 C 0.0569 0.43773 0.06315 0.43287 0.03568 0.43889 C 0.0306 0.43982 0.02565 0.44213 0.02058 0.44329 C -0.01445 0.45093 0.0194 0.44144 -0.00182 0.44769 C -0.00494 0.45139 -0.00664 0.4544 -0.01067 0.4544 C -0.01198 0.4544 -0.01315 0.45278 -0.01432 0.45208 C -0.01562 0.44907 -0.01731 0.44676 -0.0181 0.44329 C -0.01901 0.43912 -0.01888 0.43426 -0.0194 0.42986 C -0.01966 0.42685 -0.02018 0.42384 -0.02057 0.42107 C -0.02135 0.41644 -0.02239 0.41227 -0.02317 0.40764 C -0.02838 0.37315 -0.01927 0.42361 -0.02682 0.3831 C -0.02734 0.37732 -0.02773 0.3713 -0.02812 0.36551 C -0.02864 0.35648 -0.02864 0.34769 -0.02942 0.33866 C -0.02994 0.33125 -0.03099 0.32384 -0.0319 0.31644 C -0.03229 0.30255 -0.02955 0.28681 -0.03307 0.27431 C -0.0345 0.26921 -0.03906 0.27824 -0.04192 0.28102 C -0.04583 0.28495 -0.04948 0.28958 -0.05312 0.29421 C -0.05651 0.29861 -0.0595 0.30417 -0.06315 0.30764 C -0.10586 0.34931 -0.07695 0.3169 -0.11432 0.34769 C -0.11797 0.3507 -0.12083 0.35579 -0.12435 0.3588 C -0.12968 0.3632 -0.13515 0.36644 -0.14062 0.36991 C -0.14479 0.37245 -0.14896 0.37431 -0.15312 0.37662 C -0.15442 0.37732 -0.1556 0.37801 -0.1569 0.3787 C -0.15859 0.37292 -0.16015 0.3669 -0.16185 0.36088 C -0.16393 0.35417 -0.1681 0.34097 -0.1681 0.34097 C -0.1694 0.33218 -0.17044 0.32315 -0.17187 0.31435 L -0.17682 0.2831 C -0.17734 0.27662 -0.1776 0.26991 -0.17812 0.2632 C -0.17851 0.2581 -0.17903 0.25278 -0.17942 0.24769 C -0.18112 0.22384 -0.17929 0.23449 -0.1819 0.22107 C -0.20677 0.2257 -0.20521 0.22315 -0.22942 0.23657 C -0.23372 0.23889 -0.23763 0.24306 -0.24192 0.24537 C -0.24726 0.24838 -0.25286 0.24931 -0.2582 0.25208 C -0.26237 0.2544 -0.2664 0.25857 -0.2707 0.26088 C -0.27187 0.26181 -0.27304 0.26273 -0.27435 0.2632 C -0.27682 0.26412 -0.27942 0.26458 -0.2819 0.26551 C -0.28359 0.2669 -0.28515 0.26898 -0.28685 0.26991 C -0.28932 0.27107 -0.29205 0.27037 -0.2944 0.27199 C -0.29635 0.27338 -0.29752 0.27732 -0.29935 0.2787 C -0.3013 0.28032 -0.30364 0.27986 -0.3056 0.28102 C -0.30898 0.28287 -0.31224 0.28588 -0.31562 0.28773 C -0.31771 0.28866 -0.31979 0.28889 -0.32187 0.28982 C -0.32448 0.29097 -0.32994 0.29514 -0.3319 0.29653 C -0.33398 0.29583 -0.33633 0.2963 -0.33815 0.29421 C -0.33919 0.29306 -0.33893 0.28982 -0.33945 0.28773 C -0.3401 0.28449 -0.34114 0.28195 -0.34192 0.2787 C -0.34635 0.25903 -0.34205 0.27153 -0.34687 0.2588 C -0.34778 0.25278 -0.34843 0.24676 -0.34935 0.24097 C -0.34974 0.23866 -0.35039 0.23657 -0.35065 0.23426 C -0.3513 0.22685 -0.3513 0.21945 -0.35195 0.21204 C -0.35299 0.19792 -0.35442 0.18403 -0.3556 0.16991 C -0.36393 0.17292 -0.37239 0.17477 -0.3806 0.1787 C -0.3875 0.18218 -0.39375 0.18889 -0.40065 0.19213 C -0.40677 0.19491 -0.41315 0.19468 -0.4194 0.19653 C -0.43463 0.20093 -0.44531 0.20486 -0.45937 0.20995 C -0.46067 0.21134 -0.46263 0.21667 -0.46315 0.21435 C -0.46419 0.20949 -0.46224 0.20394 -0.46185 0.19884 C -0.46146 0.19282 -0.46119 0.18681 -0.46067 0.18102 C -0.46028 0.17732 -0.45989 0.17361 -0.45937 0.16991 C -0.45898 0.1669 -0.45846 0.16389 -0.4582 0.16088 C -0.45755 0.15509 -0.45742 0.14907 -0.4569 0.14329 C -0.45625 0.13565 -0.45508 0.12847 -0.45442 0.12107 C -0.45429 0.12037 -0.45273 0.09144 -0.45195 0.08773 C -0.45117 0.08426 -0.44935 0.08171 -0.44817 0.0787 C -0.44778 0.07361 -0.44752 0.06829 -0.44687 0.0632 C -0.44661 0.06088 -0.44674 0.05787 -0.4457 0.05648 C -0.44349 0.0537 -0.44075 0.05208 -0.43815 0.05208 C -0.39648 0.05 -0.35481 0.05046 -0.31315 0.04977 C -0.30937 0.04907 -0.3056 0.04861 -0.30195 0.04769 C -0.29687 0.0463 -0.29192 0.04329 -0.28685 0.04306 L -0.0431 0.04306 L -0.0431 0.04306 " pathEditMode="relative" ptsTypes="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20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猪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645" y="4135120"/>
            <a:ext cx="2242185" cy="2413000"/>
          </a:xfrm>
          <a:prstGeom prst="rect">
            <a:avLst/>
          </a:prstGeom>
        </p:spPr>
      </p:pic>
      <p:pic>
        <p:nvPicPr>
          <p:cNvPr id="4" name="图片 3" descr="猪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4680" y="4364990"/>
            <a:ext cx="781050" cy="2177415"/>
          </a:xfrm>
          <a:prstGeom prst="rect">
            <a:avLst/>
          </a:prstGeom>
        </p:spPr>
      </p:pic>
      <p:pic>
        <p:nvPicPr>
          <p:cNvPr id="5" name="图片 4" descr="猪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160" y="1616711"/>
            <a:ext cx="2257425" cy="2798854"/>
          </a:xfrm>
          <a:prstGeom prst="rect">
            <a:avLst/>
          </a:prstGeom>
        </p:spPr>
      </p:pic>
      <p:pic>
        <p:nvPicPr>
          <p:cNvPr id="6" name="图片 5" descr="猪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3220" y="4135120"/>
            <a:ext cx="2117725" cy="2636520"/>
          </a:xfrm>
          <a:prstGeom prst="rect">
            <a:avLst/>
          </a:prstGeom>
        </p:spPr>
      </p:pic>
      <p:pic>
        <p:nvPicPr>
          <p:cNvPr id="8" name="图片 7" descr="猪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8765" y="3387589"/>
            <a:ext cx="1530259" cy="2118495"/>
          </a:xfrm>
          <a:prstGeom prst="rect">
            <a:avLst/>
          </a:prstGeom>
        </p:spPr>
      </p:pic>
      <p:sp>
        <p:nvSpPr>
          <p:cNvPr id="14" name="云形 13"/>
          <p:cNvSpPr/>
          <p:nvPr/>
        </p:nvSpPr>
        <p:spPr>
          <a:xfrm>
            <a:off x="1949587" y="1236649"/>
            <a:ext cx="8347165" cy="2205830"/>
          </a:xfrm>
          <a:prstGeom prst="cloud">
            <a:avLst/>
          </a:prstGeom>
          <a:solidFill>
            <a:schemeClr val="bg1"/>
          </a:solidFill>
          <a:ln w="28575">
            <a:solidFill>
              <a:srgbClr val="44B57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731645" y="528763"/>
            <a:ext cx="8373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Chủ đề : GÓC HỌC TẬP CỦA EM</a:t>
            </a:r>
          </a:p>
        </p:txBody>
      </p:sp>
      <p:pic>
        <p:nvPicPr>
          <p:cNvPr id="7" name="图片 6" descr="猪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4420" y="3934460"/>
            <a:ext cx="2080260" cy="2813685"/>
          </a:xfrm>
          <a:prstGeom prst="rect">
            <a:avLst/>
          </a:prstGeom>
        </p:spPr>
      </p:pic>
      <p:sp>
        <p:nvSpPr>
          <p:cNvPr id="12" name="文本框 12"/>
          <p:cNvSpPr txBox="1"/>
          <p:nvPr/>
        </p:nvSpPr>
        <p:spPr>
          <a:xfrm>
            <a:off x="2732064" y="1619147"/>
            <a:ext cx="6903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FF000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Bài 2: CON VẬT NGỘ NGHĨNH (Tiết 1)</a:t>
            </a:r>
            <a:endParaRPr lang="zh-CN" altLang="en-US" sz="3600" b="1" dirty="0">
              <a:solidFill>
                <a:srgbClr val="FF0000"/>
              </a:solidFill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三只小猪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1615" y="4601210"/>
            <a:ext cx="12192000" cy="225679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93616" y="951386"/>
            <a:ext cx="12098384" cy="569760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4B57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617" y="1557923"/>
            <a:ext cx="1187676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hãy quan sát và chia sẻ:</a:t>
            </a:r>
          </a:p>
          <a:p>
            <a:pPr marL="285750" indent="-285750">
              <a:buFontTx/>
              <a:buChar char="-"/>
            </a:pP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 con vật trong hình.</a:t>
            </a:r>
          </a:p>
          <a:p>
            <a:pPr marL="285750" indent="-285750">
              <a:buFontTx/>
              <a:buChar char="-"/>
            </a:pP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 liệu mô hình con vật.</a:t>
            </a:r>
          </a:p>
          <a:p>
            <a:pPr marL="285750" indent="-285750">
              <a:buFontTx/>
              <a:buChar char="-"/>
            </a:pP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thức tạo mô hình con vật.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53989" y="176629"/>
            <a:ext cx="3749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6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ow to make animal DIY - Làm con vật ngộ nghĩnh bằng giấy - Mĩ thuật 3 chân trời sáng tạo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4390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86055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0" y="38850"/>
            <a:ext cx="12159343" cy="667996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4B57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" name="单圆角矩形 1"/>
          <p:cNvSpPr/>
          <p:nvPr/>
        </p:nvSpPr>
        <p:spPr>
          <a:xfrm>
            <a:off x="545328" y="72339"/>
            <a:ext cx="11134000" cy="1048537"/>
          </a:xfrm>
          <a:prstGeom prst="snipRoundRect">
            <a:avLst/>
          </a:prstGeom>
          <a:solidFill>
            <a:srgbClr val="44B5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10" name="图片 9" descr="三只小猪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44" y="2992120"/>
            <a:ext cx="886460" cy="773430"/>
          </a:xfrm>
          <a:prstGeom prst="rect">
            <a:avLst/>
          </a:prstGeom>
        </p:spPr>
      </p:pic>
      <p:pic>
        <p:nvPicPr>
          <p:cNvPr id="7" name="图片 6" descr="三只小猪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3867" y="269718"/>
            <a:ext cx="886460" cy="77343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21474" y="80909"/>
            <a:ext cx="11134000" cy="82067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dirty="0" smtClean="0"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Các bước tạo hình 3D và trang trí con vật bằng bìa.</a:t>
            </a:r>
            <a:endParaRPr lang="zh-CN" altLang="en-US" sz="3600" dirty="0"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" y="1820372"/>
            <a:ext cx="3122745" cy="37052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89" y="1792609"/>
            <a:ext cx="3072953" cy="39942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562" y="1947393"/>
            <a:ext cx="2940395" cy="3722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576" y="1513538"/>
            <a:ext cx="3170424" cy="42733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275590" y="196850"/>
            <a:ext cx="11617325" cy="6502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4B57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7017" y="600891"/>
            <a:ext cx="104764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 ý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 tạo hình con vật bằng giấy bìa :</a:t>
            </a:r>
          </a:p>
          <a:p>
            <a:pPr marL="285750" indent="-285750">
              <a:buFontTx/>
              <a:buChar char="-"/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 hoặc nhớ lại hình dáng, màu sắc, đặc điểm con vật em yêu thích.</a:t>
            </a:r>
          </a:p>
          <a:p>
            <a:pPr marL="285750" indent="-285750">
              <a:buFontTx/>
              <a:buChar char="-"/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 chọn giấy bìa có độ dày phù hợp tạo mô hình con vật theo ý thích.</a:t>
            </a:r>
          </a:p>
          <a:p>
            <a:pPr marL="285750" indent="-285750">
              <a:buFontTx/>
              <a:buChar char="-"/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 khảo hình ảnh các con vật để có thêm ý tưởng thực hiện sản phẩm.</a:t>
            </a:r>
          </a:p>
          <a:p>
            <a:pPr marL="285750" indent="-285750">
              <a:buFontTx/>
              <a:buChar char="-"/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 thể tận dụng vỏ hộp giấy hoặc bìa cát tông để tạo hình.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62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275590" y="196850"/>
            <a:ext cx="11617325" cy="6502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4B57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19466" y="533072"/>
            <a:ext cx="5402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THAM KHẢO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653" y="1117847"/>
            <a:ext cx="3692281" cy="25810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476" y="1117847"/>
            <a:ext cx="4085527" cy="24762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704" y="3787548"/>
            <a:ext cx="3970230" cy="26946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477" y="3787548"/>
            <a:ext cx="4085526" cy="263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6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927463" y="718457"/>
            <a:ext cx="10481264" cy="589552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4B57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060269" y="1694996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Nội qui</a:t>
            </a:r>
          </a:p>
          <a:p>
            <a:pPr marL="0" indent="0">
              <a:buNone/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Quyền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    Tham quan, quan sát theo sở thích cá nhân.</a:t>
            </a:r>
          </a:p>
          <a:p>
            <a:pPr>
              <a:buFontTx/>
              <a:buChar char="-"/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 vụ: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Giữ vệ sinh chung.</a:t>
            </a:r>
          </a:p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+ Không gây mất trật tự nơi công cộng.</a:t>
            </a:r>
          </a:p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26029" y="464569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KHU SINH THÁI THÀNH TÔ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32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 descr="猪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" y="4233620"/>
            <a:ext cx="1891937" cy="2346249"/>
          </a:xfrm>
          <a:prstGeom prst="rect">
            <a:avLst/>
          </a:prstGeom>
        </p:spPr>
      </p:pic>
      <p:pic>
        <p:nvPicPr>
          <p:cNvPr id="5" name="图片 5" descr="猪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2549" y="5578458"/>
            <a:ext cx="958396" cy="1193181"/>
          </a:xfrm>
          <a:prstGeom prst="rect">
            <a:avLst/>
          </a:prstGeom>
        </p:spPr>
      </p:pic>
      <p:pic>
        <p:nvPicPr>
          <p:cNvPr id="6" name="图片 2" descr="猪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7931" y="4382996"/>
            <a:ext cx="2278652" cy="2413000"/>
          </a:xfrm>
          <a:prstGeom prst="rect">
            <a:avLst/>
          </a:prstGeom>
        </p:spPr>
      </p:pic>
      <p:pic>
        <p:nvPicPr>
          <p:cNvPr id="7" name="图片 3" descr="猪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0020" y="5773783"/>
            <a:ext cx="275709" cy="768622"/>
          </a:xfrm>
          <a:prstGeom prst="rect">
            <a:avLst/>
          </a:prstGeom>
        </p:spPr>
      </p:pic>
      <p:pic>
        <p:nvPicPr>
          <p:cNvPr id="8" name="图片 6" descr="猪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2136" y="5486821"/>
            <a:ext cx="932543" cy="1261324"/>
          </a:xfrm>
          <a:prstGeom prst="rect">
            <a:avLst/>
          </a:prstGeom>
        </p:spPr>
      </p:pic>
      <p:pic>
        <p:nvPicPr>
          <p:cNvPr id="3" name="Những Bản Nhạc Không Lời Vui Nhộn Dành Cho Bé Yêu  DẠ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60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67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4545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219</Words>
  <Application>Microsoft Office PowerPoint</Application>
  <PresentationFormat>Widescreen</PresentationFormat>
  <Paragraphs>23</Paragraphs>
  <Slides>10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Calibri</vt:lpstr>
      <vt:lpstr>Arial</vt:lpstr>
      <vt:lpstr>思源黑体 CN Regular</vt:lpstr>
      <vt:lpstr>Times New Roman</vt:lpstr>
      <vt:lpstr>字魂27号-布丁体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KHU SINH THÁI THÀNH TÔ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李 晓静</dc:creator>
  <cp:lastModifiedBy>Admin</cp:lastModifiedBy>
  <cp:revision>76</cp:revision>
  <dcterms:created xsi:type="dcterms:W3CDTF">2021-10-04T12:11:00Z</dcterms:created>
  <dcterms:modified xsi:type="dcterms:W3CDTF">2024-02-05T13:52:31Z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85BBD00E60DE434C9B6564D62434B5F6</vt:lpwstr>
  </property>
  <property fmtid="{D5CDD505-2E9C-101B-9397-08002B2CF9AE}" pid="3" name="KSOProductBuildVer">
    <vt:lpwstr>2052-11.1.0.10938</vt:lpwstr>
  </property>
</Properties>
</file>