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722" r:id="rId2"/>
  </p:sldMasterIdLst>
  <p:notesMasterIdLst>
    <p:notesMasterId r:id="rId17"/>
  </p:notesMasterIdLst>
  <p:sldIdLst>
    <p:sldId id="399" r:id="rId3"/>
    <p:sldId id="380" r:id="rId4"/>
    <p:sldId id="276" r:id="rId5"/>
    <p:sldId id="401" r:id="rId6"/>
    <p:sldId id="375" r:id="rId7"/>
    <p:sldId id="315" r:id="rId8"/>
    <p:sldId id="374" r:id="rId9"/>
    <p:sldId id="329" r:id="rId10"/>
    <p:sldId id="317" r:id="rId11"/>
    <p:sldId id="373" r:id="rId12"/>
    <p:sldId id="403" r:id="rId13"/>
    <p:sldId id="316" r:id="rId14"/>
    <p:sldId id="376" r:id="rId15"/>
    <p:sldId id="404" r:id="rId16"/>
  </p:sldIdLst>
  <p:sldSz cx="9144000" cy="5143500" type="screen16x9"/>
  <p:notesSz cx="6858000" cy="9144000"/>
  <p:embeddedFontLst>
    <p:embeddedFont>
      <p:font typeface="Sport Day" panose="020B0604020202020204" charset="0"/>
      <p:regular r:id="rId18"/>
      <p:bold r:id="rId19"/>
      <p:italic r:id="rId20"/>
      <p:boldItalic r:id="rId21"/>
    </p:embeddedFont>
    <p:embeddedFont>
      <p:font typeface="Nunito ExtraBold" panose="020B0604020202020204" charset="0"/>
      <p:bold r:id="rId22"/>
      <p:boldItalic r:id="rId23"/>
    </p:embeddedFont>
    <p:embeddedFont>
      <p:font typeface=".VnRevueH" panose="020B7200000000000000"/>
      <p:regular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Bebas Neue" panose="020B0604020202020204" charset="0"/>
      <p:regular r:id="rId29"/>
    </p:embeddedFont>
    <p:embeddedFont>
      <p:font typeface="Nuni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ẢO TRÂN MAI HOÀNG" initials="BTMH" lastIdx="1" clrIdx="0">
    <p:extLst>
      <p:ext uri="{19B8F6BF-5375-455C-9EA6-DF929625EA0E}">
        <p15:presenceInfo xmlns:p15="http://schemas.microsoft.com/office/powerpoint/2012/main" userId="ca00cba244d12f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AF0248-53E0-45F1-B4A6-AF7BCEA34F0D}">
  <a:tblStyle styleId="{80AF0248-53E0-45F1-B4A6-AF7BCEA34F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95" autoAdjust="0"/>
  </p:normalViewPr>
  <p:slideViewPr>
    <p:cSldViewPr snapToGrid="0">
      <p:cViewPr varScale="1">
        <p:scale>
          <a:sx n="80" d="100"/>
          <a:sy n="80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02841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Google Shape;2809;g112855283ca_1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0" name="Google Shape;2810;g112855283ca_1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74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 smtClean="0"/>
              <a:t>play the track 8</a:t>
            </a:r>
            <a:r>
              <a:rPr lang="en-US" dirty="0" smtClean="0"/>
              <a:t>6</a:t>
            </a:r>
            <a:r>
              <a:rPr lang="x-none" dirty="0" smtClean="0"/>
              <a:t>. 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x-none" dirty="0" smtClean="0"/>
              <a:t>each pupils to </a:t>
            </a:r>
            <a:r>
              <a:rPr lang="en-US" dirty="0" smtClean="0"/>
              <a:t>stomp</a:t>
            </a:r>
            <a:r>
              <a:rPr lang="x-none" dirty="0" smtClean="0"/>
              <a:t> their feet or clap their hands to feel the rhythm</a:t>
            </a:r>
            <a:r>
              <a:rPr lang="en-US" dirty="0" smtClean="0"/>
              <a:t>.</a:t>
            </a:r>
            <a:r>
              <a:rPr lang="x-none" dirty="0" smtClean="0"/>
              <a:t> </a:t>
            </a:r>
          </a:p>
          <a:p>
            <a:r>
              <a:rPr lang="en-US" dirty="0" smtClean="0"/>
              <a:t>W</a:t>
            </a:r>
            <a:r>
              <a:rPr lang="x-none" dirty="0" smtClean="0"/>
              <a:t>rite down or use the unit flashcards to help pupils sing sentence by </a:t>
            </a:r>
            <a:r>
              <a:rPr lang="en-US" dirty="0" smtClean="0"/>
              <a:t>sentence.</a:t>
            </a:r>
            <a:endParaRPr lang="x-none" dirty="0" smtClean="0"/>
          </a:p>
          <a:p>
            <a:r>
              <a:rPr lang="en-US" baseline="0" smtClean="0"/>
              <a:t>P</a:t>
            </a:r>
            <a:r>
              <a:rPr lang="x-none" smtClean="0"/>
              <a:t>racti</a:t>
            </a:r>
            <a:r>
              <a:rPr lang="en-US" smtClean="0"/>
              <a:t>s</a:t>
            </a:r>
            <a:r>
              <a:rPr lang="x-none" smtClean="0"/>
              <a:t>e </a:t>
            </a:r>
            <a:r>
              <a:rPr lang="x-none" dirty="0" smtClean="0"/>
              <a:t>sereral times until they can remember and chant the whole song. </a:t>
            </a:r>
          </a:p>
          <a:p>
            <a:r>
              <a:rPr lang="x-none" dirty="0" smtClean="0"/>
              <a:t>Call some volunteers to sing and vote </a:t>
            </a:r>
            <a:r>
              <a:rPr lang="en-US" dirty="0" smtClean="0"/>
              <a:t>for </a:t>
            </a:r>
            <a:r>
              <a:rPr lang="x-none" dirty="0" smtClean="0"/>
              <a:t>THE BEST VOICE OF </a:t>
            </a:r>
            <a:r>
              <a:rPr lang="en-US" dirty="0" smtClean="0"/>
              <a:t>THE </a:t>
            </a:r>
            <a:r>
              <a:rPr lang="x-none" dirty="0" smtClean="0"/>
              <a:t>CLASS</a:t>
            </a:r>
            <a:r>
              <a:rPr lang="en-US" dirty="0" smtClean="0"/>
              <a:t>.</a:t>
            </a:r>
            <a:r>
              <a:rPr lang="x-none" dirty="0" smtClean="0"/>
              <a:t> 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x-none" dirty="0" smtClean="0"/>
              <a:t>repare some small gifts for them</a:t>
            </a:r>
            <a:r>
              <a:rPr lang="en-US" dirty="0" smtClean="0"/>
              <a:t>.</a:t>
            </a:r>
            <a:endParaRPr lang="x-non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0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Make sentences with these pictures.</a:t>
            </a:r>
          </a:p>
          <a:p>
            <a:r>
              <a:rPr lang="en-US" baseline="0" dirty="0" smtClean="0"/>
              <a:t>Example: Why do you like science? – Because I want to be a science teacher. 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987F75B-AACB-5E46-AC87-45AB5B0C97CF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930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Google Shape;2809;g112855283ca_1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0" name="Google Shape;2810;g112855283ca_1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301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 eaLnBrk="0" hangingPunct="0">
              <a:spcBef>
                <a:spcPts val="300"/>
              </a:spcBef>
              <a:spcAft>
                <a:spcPts val="0"/>
              </a:spcAft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5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Google Shape;2809;g112855283ca_1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0" name="Google Shape;2810;g112855283ca_1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70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 eaLnBrk="0" hangingPunct="0">
              <a:spcBef>
                <a:spcPts val="30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07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Google Shape;2809;g112855283ca_1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0" name="Google Shape;2810;g112855283ca_1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748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30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5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Google Shape;2809;g112855283ca_1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0" name="Google Shape;2810;g112855283ca_1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34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 rot="10800000" flipH="1">
            <a:off x="7128100" y="-308"/>
            <a:ext cx="2015872" cy="179880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25" y="1949013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20025" y="2705975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228" y="212"/>
            <a:ext cx="2015872" cy="179828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9899659">
            <a:off x="8518550" y="245820"/>
            <a:ext cx="403640" cy="289295"/>
          </a:xfrm>
          <a:custGeom>
            <a:avLst/>
            <a:gdLst/>
            <a:ahLst/>
            <a:cxnLst/>
            <a:rect l="l" t="t" r="r" b="b"/>
            <a:pathLst>
              <a:path w="216598" h="155899" extrusionOk="0">
                <a:moveTo>
                  <a:pt x="88020" y="0"/>
                </a:moveTo>
                <a:cubicBezTo>
                  <a:pt x="69488" y="0"/>
                  <a:pt x="51028" y="6505"/>
                  <a:pt x="35651" y="21882"/>
                </a:cubicBezTo>
                <a:cubicBezTo>
                  <a:pt x="0" y="57532"/>
                  <a:pt x="52721" y="155899"/>
                  <a:pt x="113272" y="155899"/>
                </a:cubicBezTo>
                <a:cubicBezTo>
                  <a:pt x="128447" y="155899"/>
                  <a:pt x="144113" y="149721"/>
                  <a:pt x="159003" y="134830"/>
                </a:cubicBezTo>
                <a:cubicBezTo>
                  <a:pt x="216598" y="77236"/>
                  <a:pt x="151879" y="0"/>
                  <a:pt x="880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34" name="Google Shape;34;p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25" name="Google Shape;625;p4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835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5" name="Google Shape;635;p44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36" name="Google Shape;636;p44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85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500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3"/>
          <p:cNvSpPr txBox="1"/>
          <p:nvPr/>
        </p:nvSpPr>
        <p:spPr>
          <a:xfrm>
            <a:off x="1170675" y="18509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1"/>
          </p:nvPr>
        </p:nvSpPr>
        <p:spPr>
          <a:xfrm>
            <a:off x="2200224" y="2127930"/>
            <a:ext cx="2215500" cy="4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2" hasCustomPrompt="1"/>
          </p:nvPr>
        </p:nvSpPr>
        <p:spPr>
          <a:xfrm>
            <a:off x="1083700" y="1749974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3"/>
          </p:nvPr>
        </p:nvSpPr>
        <p:spPr>
          <a:xfrm flipH="1">
            <a:off x="2200144" y="1749975"/>
            <a:ext cx="2215500" cy="28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0" name="Google Shape;380;p13"/>
          <p:cNvSpPr txBox="1"/>
          <p:nvPr/>
        </p:nvSpPr>
        <p:spPr>
          <a:xfrm>
            <a:off x="1170675" y="35090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4"/>
          </p:nvPr>
        </p:nvSpPr>
        <p:spPr>
          <a:xfrm>
            <a:off x="2200248" y="3402700"/>
            <a:ext cx="2215500" cy="4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5" hasCustomPrompt="1"/>
          </p:nvPr>
        </p:nvSpPr>
        <p:spPr>
          <a:xfrm>
            <a:off x="1083675" y="3028989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6"/>
          </p:nvPr>
        </p:nvSpPr>
        <p:spPr>
          <a:xfrm>
            <a:off x="2200271" y="3028989"/>
            <a:ext cx="2215500" cy="28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4" name="Google Shape;384;p13"/>
          <p:cNvSpPr txBox="1"/>
          <p:nvPr/>
        </p:nvSpPr>
        <p:spPr>
          <a:xfrm>
            <a:off x="5201675" y="18509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7"/>
          </p:nvPr>
        </p:nvSpPr>
        <p:spPr>
          <a:xfrm>
            <a:off x="6016674" y="2127950"/>
            <a:ext cx="2215500" cy="4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8" hasCustomPrompt="1"/>
          </p:nvPr>
        </p:nvSpPr>
        <p:spPr>
          <a:xfrm>
            <a:off x="4802500" y="1749974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9"/>
          </p:nvPr>
        </p:nvSpPr>
        <p:spPr>
          <a:xfrm>
            <a:off x="6016675" y="1749975"/>
            <a:ext cx="2215500" cy="28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/>
          <p:nvPr/>
        </p:nvSpPr>
        <p:spPr>
          <a:xfrm>
            <a:off x="5201675" y="35090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3"/>
          </p:nvPr>
        </p:nvSpPr>
        <p:spPr>
          <a:xfrm>
            <a:off x="6016698" y="3402706"/>
            <a:ext cx="2215500" cy="4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14" hasCustomPrompt="1"/>
          </p:nvPr>
        </p:nvSpPr>
        <p:spPr>
          <a:xfrm>
            <a:off x="4802475" y="3028989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5"/>
          </p:nvPr>
        </p:nvSpPr>
        <p:spPr>
          <a:xfrm>
            <a:off x="6016700" y="3028989"/>
            <a:ext cx="2215500" cy="28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8613425" y="4500571"/>
            <a:ext cx="362583" cy="372683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3" name="Google Shape;393;p13"/>
          <p:cNvSpPr/>
          <p:nvPr/>
        </p:nvSpPr>
        <p:spPr>
          <a:xfrm>
            <a:off x="7973500" y="4656409"/>
            <a:ext cx="639926" cy="657752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4" name="Google Shape;394;p13"/>
          <p:cNvSpPr/>
          <p:nvPr/>
        </p:nvSpPr>
        <p:spPr>
          <a:xfrm rot="5400000">
            <a:off x="8475013" y="1022925"/>
            <a:ext cx="647900" cy="744900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5" name="Google Shape;395;p13"/>
          <p:cNvSpPr/>
          <p:nvPr/>
        </p:nvSpPr>
        <p:spPr>
          <a:xfrm rot="5400000">
            <a:off x="8343989" y="344926"/>
            <a:ext cx="742525" cy="912325"/>
          </a:xfrm>
          <a:custGeom>
            <a:avLst/>
            <a:gdLst/>
            <a:ahLst/>
            <a:cxnLst/>
            <a:rect l="l" t="t" r="r" b="b"/>
            <a:pathLst>
              <a:path w="29701" h="36493" extrusionOk="0">
                <a:moveTo>
                  <a:pt x="51" y="1"/>
                </a:moveTo>
                <a:cubicBezTo>
                  <a:pt x="1" y="351"/>
                  <a:pt x="101" y="652"/>
                  <a:pt x="201" y="978"/>
                </a:cubicBezTo>
                <a:cubicBezTo>
                  <a:pt x="1479" y="4863"/>
                  <a:pt x="2808" y="8747"/>
                  <a:pt x="4011" y="12632"/>
                </a:cubicBezTo>
                <a:cubicBezTo>
                  <a:pt x="4838" y="15264"/>
                  <a:pt x="5514" y="17945"/>
                  <a:pt x="6241" y="20602"/>
                </a:cubicBezTo>
                <a:cubicBezTo>
                  <a:pt x="6467" y="21379"/>
                  <a:pt x="6692" y="22131"/>
                  <a:pt x="6918" y="22908"/>
                </a:cubicBezTo>
                <a:cubicBezTo>
                  <a:pt x="7287" y="22875"/>
                  <a:pt x="7656" y="22843"/>
                  <a:pt x="8025" y="22843"/>
                </a:cubicBezTo>
                <a:cubicBezTo>
                  <a:pt x="8508" y="22843"/>
                  <a:pt x="8991" y="22899"/>
                  <a:pt x="9474" y="23083"/>
                </a:cubicBezTo>
                <a:cubicBezTo>
                  <a:pt x="10427" y="23434"/>
                  <a:pt x="10803" y="24036"/>
                  <a:pt x="10878" y="25038"/>
                </a:cubicBezTo>
                <a:cubicBezTo>
                  <a:pt x="11003" y="26467"/>
                  <a:pt x="10402" y="27545"/>
                  <a:pt x="9499" y="28547"/>
                </a:cubicBezTo>
                <a:cubicBezTo>
                  <a:pt x="9199" y="28848"/>
                  <a:pt x="8848" y="29023"/>
                  <a:pt x="8447" y="29098"/>
                </a:cubicBezTo>
                <a:cubicBezTo>
                  <a:pt x="8798" y="30652"/>
                  <a:pt x="9449" y="32106"/>
                  <a:pt x="9499" y="33710"/>
                </a:cubicBezTo>
                <a:cubicBezTo>
                  <a:pt x="9675" y="33835"/>
                  <a:pt x="9875" y="33986"/>
                  <a:pt x="10076" y="34111"/>
                </a:cubicBezTo>
                <a:lnTo>
                  <a:pt x="12332" y="34111"/>
                </a:lnTo>
                <a:cubicBezTo>
                  <a:pt x="11843" y="34618"/>
                  <a:pt x="11368" y="34661"/>
                  <a:pt x="10918" y="34661"/>
                </a:cubicBezTo>
                <a:cubicBezTo>
                  <a:pt x="10828" y="34661"/>
                  <a:pt x="10739" y="34659"/>
                  <a:pt x="10651" y="34659"/>
                </a:cubicBezTo>
                <a:cubicBezTo>
                  <a:pt x="10593" y="34659"/>
                  <a:pt x="10535" y="34660"/>
                  <a:pt x="10477" y="34662"/>
                </a:cubicBezTo>
                <a:cubicBezTo>
                  <a:pt x="10527" y="34738"/>
                  <a:pt x="10602" y="34838"/>
                  <a:pt x="10677" y="34913"/>
                </a:cubicBezTo>
                <a:cubicBezTo>
                  <a:pt x="10709" y="34910"/>
                  <a:pt x="10740" y="34909"/>
                  <a:pt x="10772" y="34909"/>
                </a:cubicBezTo>
                <a:cubicBezTo>
                  <a:pt x="11101" y="34909"/>
                  <a:pt x="11437" y="35045"/>
                  <a:pt x="11761" y="35045"/>
                </a:cubicBezTo>
                <a:cubicBezTo>
                  <a:pt x="11975" y="35045"/>
                  <a:pt x="12184" y="34986"/>
                  <a:pt x="12382" y="34788"/>
                </a:cubicBezTo>
                <a:cubicBezTo>
                  <a:pt x="12386" y="34783"/>
                  <a:pt x="12396" y="34781"/>
                  <a:pt x="12409" y="34781"/>
                </a:cubicBezTo>
                <a:cubicBezTo>
                  <a:pt x="12467" y="34781"/>
                  <a:pt x="12591" y="34822"/>
                  <a:pt x="12632" y="34863"/>
                </a:cubicBezTo>
                <a:cubicBezTo>
                  <a:pt x="12869" y="35074"/>
                  <a:pt x="13134" y="35139"/>
                  <a:pt x="13394" y="35139"/>
                </a:cubicBezTo>
                <a:cubicBezTo>
                  <a:pt x="13629" y="35139"/>
                  <a:pt x="13859" y="35086"/>
                  <a:pt x="14061" y="35038"/>
                </a:cubicBezTo>
                <a:cubicBezTo>
                  <a:pt x="14236" y="35000"/>
                  <a:pt x="14401" y="34983"/>
                  <a:pt x="14558" y="34983"/>
                </a:cubicBezTo>
                <a:cubicBezTo>
                  <a:pt x="15236" y="34983"/>
                  <a:pt x="15772" y="35304"/>
                  <a:pt x="16342" y="35690"/>
                </a:cubicBezTo>
                <a:cubicBezTo>
                  <a:pt x="16854" y="36056"/>
                  <a:pt x="17366" y="36493"/>
                  <a:pt x="18063" y="36493"/>
                </a:cubicBezTo>
                <a:cubicBezTo>
                  <a:pt x="18082" y="36493"/>
                  <a:pt x="18102" y="36493"/>
                  <a:pt x="18121" y="36492"/>
                </a:cubicBezTo>
                <a:cubicBezTo>
                  <a:pt x="17996" y="35113"/>
                  <a:pt x="18096" y="33760"/>
                  <a:pt x="18873" y="32532"/>
                </a:cubicBezTo>
                <a:cubicBezTo>
                  <a:pt x="19438" y="31672"/>
                  <a:pt x="20171" y="31078"/>
                  <a:pt x="21261" y="31078"/>
                </a:cubicBezTo>
                <a:cubicBezTo>
                  <a:pt x="21284" y="31078"/>
                  <a:pt x="21306" y="31078"/>
                  <a:pt x="21329" y="31078"/>
                </a:cubicBezTo>
                <a:cubicBezTo>
                  <a:pt x="21755" y="31078"/>
                  <a:pt x="22131" y="31204"/>
                  <a:pt x="22407" y="31504"/>
                </a:cubicBezTo>
                <a:cubicBezTo>
                  <a:pt x="23309" y="32507"/>
                  <a:pt x="24011" y="33585"/>
                  <a:pt x="23560" y="35013"/>
                </a:cubicBezTo>
                <a:cubicBezTo>
                  <a:pt x="23535" y="35113"/>
                  <a:pt x="23535" y="35214"/>
                  <a:pt x="23510" y="35314"/>
                </a:cubicBezTo>
                <a:cubicBezTo>
                  <a:pt x="23587" y="35308"/>
                  <a:pt x="23665" y="35307"/>
                  <a:pt x="23744" y="35307"/>
                </a:cubicBezTo>
                <a:cubicBezTo>
                  <a:pt x="23910" y="35307"/>
                  <a:pt x="24078" y="35315"/>
                  <a:pt x="24243" y="35315"/>
                </a:cubicBezTo>
                <a:cubicBezTo>
                  <a:pt x="24711" y="35315"/>
                  <a:pt x="25160" y="35248"/>
                  <a:pt x="25489" y="34738"/>
                </a:cubicBezTo>
                <a:cubicBezTo>
                  <a:pt x="25540" y="34687"/>
                  <a:pt x="25690" y="34712"/>
                  <a:pt x="25790" y="34687"/>
                </a:cubicBezTo>
                <a:cubicBezTo>
                  <a:pt x="26492" y="34537"/>
                  <a:pt x="27018" y="34086"/>
                  <a:pt x="27595" y="33710"/>
                </a:cubicBezTo>
                <a:cubicBezTo>
                  <a:pt x="28447" y="33134"/>
                  <a:pt x="28672" y="32181"/>
                  <a:pt x="29048" y="31304"/>
                </a:cubicBezTo>
                <a:cubicBezTo>
                  <a:pt x="29525" y="30201"/>
                  <a:pt x="29700" y="29073"/>
                  <a:pt x="29374" y="27845"/>
                </a:cubicBezTo>
                <a:cubicBezTo>
                  <a:pt x="29199" y="27169"/>
                  <a:pt x="29199" y="26417"/>
                  <a:pt x="29124" y="25690"/>
                </a:cubicBezTo>
                <a:cubicBezTo>
                  <a:pt x="27946" y="25389"/>
                  <a:pt x="27494" y="24662"/>
                  <a:pt x="27895" y="23585"/>
                </a:cubicBezTo>
                <a:cubicBezTo>
                  <a:pt x="28322" y="22457"/>
                  <a:pt x="28823" y="21379"/>
                  <a:pt x="29299" y="20276"/>
                </a:cubicBezTo>
                <a:cubicBezTo>
                  <a:pt x="29449" y="19925"/>
                  <a:pt x="29525" y="19600"/>
                  <a:pt x="29525" y="19224"/>
                </a:cubicBezTo>
                <a:cubicBezTo>
                  <a:pt x="29500" y="18622"/>
                  <a:pt x="29500" y="18046"/>
                  <a:pt x="29474" y="17444"/>
                </a:cubicBezTo>
                <a:cubicBezTo>
                  <a:pt x="29174" y="17595"/>
                  <a:pt x="29124" y="17920"/>
                  <a:pt x="28948" y="18171"/>
                </a:cubicBezTo>
                <a:cubicBezTo>
                  <a:pt x="28709" y="18569"/>
                  <a:pt x="28296" y="18793"/>
                  <a:pt x="27860" y="18793"/>
                </a:cubicBezTo>
                <a:cubicBezTo>
                  <a:pt x="27747" y="18793"/>
                  <a:pt x="27633" y="18778"/>
                  <a:pt x="27520" y="18747"/>
                </a:cubicBezTo>
                <a:cubicBezTo>
                  <a:pt x="26743" y="18547"/>
                  <a:pt x="26517" y="18271"/>
                  <a:pt x="26492" y="17494"/>
                </a:cubicBezTo>
                <a:cubicBezTo>
                  <a:pt x="26467" y="16968"/>
                  <a:pt x="26617" y="16442"/>
                  <a:pt x="26793" y="15940"/>
                </a:cubicBezTo>
                <a:cubicBezTo>
                  <a:pt x="27219" y="14612"/>
                  <a:pt x="27545" y="13259"/>
                  <a:pt x="28146" y="11981"/>
                </a:cubicBezTo>
                <a:cubicBezTo>
                  <a:pt x="28297" y="11630"/>
                  <a:pt x="28397" y="11304"/>
                  <a:pt x="28221" y="10928"/>
                </a:cubicBezTo>
                <a:cubicBezTo>
                  <a:pt x="28177" y="10919"/>
                  <a:pt x="28135" y="10915"/>
                  <a:pt x="28094" y="10915"/>
                </a:cubicBezTo>
                <a:cubicBezTo>
                  <a:pt x="27786" y="10915"/>
                  <a:pt x="27560" y="11143"/>
                  <a:pt x="27294" y="11254"/>
                </a:cubicBezTo>
                <a:cubicBezTo>
                  <a:pt x="27079" y="11336"/>
                  <a:pt x="26899" y="11381"/>
                  <a:pt x="26743" y="11381"/>
                </a:cubicBezTo>
                <a:cubicBezTo>
                  <a:pt x="26425" y="11381"/>
                  <a:pt x="26201" y="11197"/>
                  <a:pt x="25966" y="10778"/>
                </a:cubicBezTo>
                <a:cubicBezTo>
                  <a:pt x="25665" y="10251"/>
                  <a:pt x="25665" y="9725"/>
                  <a:pt x="25765" y="9148"/>
                </a:cubicBezTo>
                <a:cubicBezTo>
                  <a:pt x="26141" y="6843"/>
                  <a:pt x="26943" y="4662"/>
                  <a:pt x="27620" y="2432"/>
                </a:cubicBezTo>
                <a:cubicBezTo>
                  <a:pt x="27870" y="1605"/>
                  <a:pt x="28297" y="853"/>
                  <a:pt x="28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6" name="Google Shape;396;p13"/>
          <p:cNvSpPr/>
          <p:nvPr/>
        </p:nvSpPr>
        <p:spPr>
          <a:xfrm rot="5400000">
            <a:off x="8530100" y="-39787"/>
            <a:ext cx="401025" cy="881600"/>
          </a:xfrm>
          <a:custGeom>
            <a:avLst/>
            <a:gdLst/>
            <a:ahLst/>
            <a:cxnLst/>
            <a:rect l="l" t="t" r="r" b="b"/>
            <a:pathLst>
              <a:path w="16041" h="35264" extrusionOk="0">
                <a:moveTo>
                  <a:pt x="1" y="1"/>
                </a:moveTo>
                <a:cubicBezTo>
                  <a:pt x="326" y="1830"/>
                  <a:pt x="652" y="3660"/>
                  <a:pt x="1003" y="5489"/>
                </a:cubicBezTo>
                <a:cubicBezTo>
                  <a:pt x="1805" y="9800"/>
                  <a:pt x="2557" y="14111"/>
                  <a:pt x="3459" y="18397"/>
                </a:cubicBezTo>
                <a:cubicBezTo>
                  <a:pt x="3860" y="20276"/>
                  <a:pt x="4286" y="22156"/>
                  <a:pt x="4687" y="24036"/>
                </a:cubicBezTo>
                <a:cubicBezTo>
                  <a:pt x="4863" y="24838"/>
                  <a:pt x="5038" y="25640"/>
                  <a:pt x="5189" y="26467"/>
                </a:cubicBezTo>
                <a:cubicBezTo>
                  <a:pt x="5241" y="26784"/>
                  <a:pt x="5171" y="26977"/>
                  <a:pt x="4959" y="26977"/>
                </a:cubicBezTo>
                <a:cubicBezTo>
                  <a:pt x="4869" y="26977"/>
                  <a:pt x="4754" y="26942"/>
                  <a:pt x="4612" y="26868"/>
                </a:cubicBezTo>
                <a:lnTo>
                  <a:pt x="4612" y="26868"/>
                </a:lnTo>
                <a:cubicBezTo>
                  <a:pt x="4036" y="27545"/>
                  <a:pt x="4036" y="27645"/>
                  <a:pt x="4813" y="28071"/>
                </a:cubicBezTo>
                <a:cubicBezTo>
                  <a:pt x="5289" y="28321"/>
                  <a:pt x="5765" y="28497"/>
                  <a:pt x="6266" y="28647"/>
                </a:cubicBezTo>
                <a:cubicBezTo>
                  <a:pt x="6993" y="28873"/>
                  <a:pt x="7494" y="29274"/>
                  <a:pt x="7620" y="30051"/>
                </a:cubicBezTo>
                <a:cubicBezTo>
                  <a:pt x="7880" y="29965"/>
                  <a:pt x="8134" y="29926"/>
                  <a:pt x="8380" y="29926"/>
                </a:cubicBezTo>
                <a:cubicBezTo>
                  <a:pt x="9864" y="29926"/>
                  <a:pt x="11032" y="31363"/>
                  <a:pt x="11204" y="32783"/>
                </a:cubicBezTo>
                <a:cubicBezTo>
                  <a:pt x="11229" y="33083"/>
                  <a:pt x="11204" y="33384"/>
                  <a:pt x="11204" y="33685"/>
                </a:cubicBezTo>
                <a:cubicBezTo>
                  <a:pt x="11504" y="34036"/>
                  <a:pt x="11931" y="34236"/>
                  <a:pt x="12156" y="34662"/>
                </a:cubicBezTo>
                <a:cubicBezTo>
                  <a:pt x="12306" y="34938"/>
                  <a:pt x="12632" y="35038"/>
                  <a:pt x="12933" y="35063"/>
                </a:cubicBezTo>
                <a:cubicBezTo>
                  <a:pt x="13710" y="35139"/>
                  <a:pt x="14462" y="35214"/>
                  <a:pt x="15239" y="35264"/>
                </a:cubicBezTo>
                <a:cubicBezTo>
                  <a:pt x="15414" y="34813"/>
                  <a:pt x="15740" y="34487"/>
                  <a:pt x="16041" y="34111"/>
                </a:cubicBezTo>
                <a:cubicBezTo>
                  <a:pt x="15514" y="32532"/>
                  <a:pt x="15214" y="30903"/>
                  <a:pt x="14838" y="29299"/>
                </a:cubicBezTo>
                <a:cubicBezTo>
                  <a:pt x="13484" y="23635"/>
                  <a:pt x="12081" y="17996"/>
                  <a:pt x="10326" y="12432"/>
                </a:cubicBezTo>
                <a:cubicBezTo>
                  <a:pt x="9474" y="9775"/>
                  <a:pt x="8697" y="7093"/>
                  <a:pt x="7845" y="4437"/>
                </a:cubicBezTo>
                <a:cubicBezTo>
                  <a:pt x="7519" y="3434"/>
                  <a:pt x="7093" y="2457"/>
                  <a:pt x="6743" y="1454"/>
                </a:cubicBezTo>
                <a:cubicBezTo>
                  <a:pt x="6567" y="978"/>
                  <a:pt x="6367" y="527"/>
                  <a:pt x="64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7" name="Google Shape;397;p13"/>
          <p:cNvSpPr/>
          <p:nvPr/>
        </p:nvSpPr>
        <p:spPr>
          <a:xfrm rot="5400000">
            <a:off x="8668426" y="-171436"/>
            <a:ext cx="331550" cy="674425"/>
          </a:xfrm>
          <a:custGeom>
            <a:avLst/>
            <a:gdLst/>
            <a:ahLst/>
            <a:cxnLst/>
            <a:rect l="l" t="t" r="r" b="b"/>
            <a:pathLst>
              <a:path w="13262" h="26977" extrusionOk="0">
                <a:moveTo>
                  <a:pt x="11693" y="24278"/>
                </a:moveTo>
                <a:cubicBezTo>
                  <a:pt x="11720" y="24278"/>
                  <a:pt x="11749" y="24281"/>
                  <a:pt x="11780" y="24286"/>
                </a:cubicBezTo>
                <a:cubicBezTo>
                  <a:pt x="11880" y="24311"/>
                  <a:pt x="11955" y="24362"/>
                  <a:pt x="11955" y="24487"/>
                </a:cubicBezTo>
                <a:cubicBezTo>
                  <a:pt x="11916" y="24605"/>
                  <a:pt x="11846" y="24646"/>
                  <a:pt x="11745" y="24646"/>
                </a:cubicBezTo>
                <a:cubicBezTo>
                  <a:pt x="11717" y="24646"/>
                  <a:pt x="11687" y="24643"/>
                  <a:pt x="11655" y="24637"/>
                </a:cubicBezTo>
                <a:cubicBezTo>
                  <a:pt x="11554" y="24637"/>
                  <a:pt x="11479" y="24562"/>
                  <a:pt x="11504" y="24462"/>
                </a:cubicBezTo>
                <a:cubicBezTo>
                  <a:pt x="11524" y="24323"/>
                  <a:pt x="11591" y="24278"/>
                  <a:pt x="11693" y="24278"/>
                </a:cubicBezTo>
                <a:close/>
                <a:moveTo>
                  <a:pt x="1" y="1"/>
                </a:moveTo>
                <a:cubicBezTo>
                  <a:pt x="101" y="1254"/>
                  <a:pt x="176" y="2532"/>
                  <a:pt x="276" y="3785"/>
                </a:cubicBezTo>
                <a:cubicBezTo>
                  <a:pt x="351" y="4386"/>
                  <a:pt x="527" y="4963"/>
                  <a:pt x="853" y="5489"/>
                </a:cubicBezTo>
                <a:cubicBezTo>
                  <a:pt x="1329" y="6216"/>
                  <a:pt x="1605" y="7018"/>
                  <a:pt x="1855" y="7845"/>
                </a:cubicBezTo>
                <a:cubicBezTo>
                  <a:pt x="2231" y="8973"/>
                  <a:pt x="2407" y="10201"/>
                  <a:pt x="3133" y="11179"/>
                </a:cubicBezTo>
                <a:cubicBezTo>
                  <a:pt x="3334" y="11454"/>
                  <a:pt x="3459" y="11730"/>
                  <a:pt x="3509" y="12081"/>
                </a:cubicBezTo>
                <a:cubicBezTo>
                  <a:pt x="3585" y="12657"/>
                  <a:pt x="3660" y="13259"/>
                  <a:pt x="4161" y="13660"/>
                </a:cubicBezTo>
                <a:cubicBezTo>
                  <a:pt x="4336" y="13810"/>
                  <a:pt x="4361" y="14011"/>
                  <a:pt x="4361" y="14211"/>
                </a:cubicBezTo>
                <a:cubicBezTo>
                  <a:pt x="4336" y="14762"/>
                  <a:pt x="4336" y="15289"/>
                  <a:pt x="4913" y="15615"/>
                </a:cubicBezTo>
                <a:cubicBezTo>
                  <a:pt x="5063" y="15690"/>
                  <a:pt x="5163" y="15940"/>
                  <a:pt x="5088" y="16141"/>
                </a:cubicBezTo>
                <a:cubicBezTo>
                  <a:pt x="4988" y="16442"/>
                  <a:pt x="5113" y="16667"/>
                  <a:pt x="5289" y="16868"/>
                </a:cubicBezTo>
                <a:cubicBezTo>
                  <a:pt x="5890" y="17544"/>
                  <a:pt x="5840" y="18597"/>
                  <a:pt x="6592" y="19199"/>
                </a:cubicBezTo>
                <a:cubicBezTo>
                  <a:pt x="6642" y="19249"/>
                  <a:pt x="6667" y="19374"/>
                  <a:pt x="6667" y="19474"/>
                </a:cubicBezTo>
                <a:cubicBezTo>
                  <a:pt x="6717" y="20176"/>
                  <a:pt x="7219" y="20652"/>
                  <a:pt x="7469" y="21229"/>
                </a:cubicBezTo>
                <a:cubicBezTo>
                  <a:pt x="7794" y="21207"/>
                  <a:pt x="7838" y="20793"/>
                  <a:pt x="8102" y="20793"/>
                </a:cubicBezTo>
                <a:cubicBezTo>
                  <a:pt x="8144" y="20793"/>
                  <a:pt x="8191" y="20804"/>
                  <a:pt x="8246" y="20828"/>
                </a:cubicBezTo>
                <a:cubicBezTo>
                  <a:pt x="8672" y="20828"/>
                  <a:pt x="8948" y="21003"/>
                  <a:pt x="9023" y="21429"/>
                </a:cubicBezTo>
                <a:cubicBezTo>
                  <a:pt x="9900" y="22256"/>
                  <a:pt x="10602" y="23159"/>
                  <a:pt x="10702" y="24412"/>
                </a:cubicBezTo>
                <a:cubicBezTo>
                  <a:pt x="10727" y="24763"/>
                  <a:pt x="11003" y="24988"/>
                  <a:pt x="11354" y="25088"/>
                </a:cubicBezTo>
                <a:cubicBezTo>
                  <a:pt x="11655" y="25164"/>
                  <a:pt x="12031" y="25088"/>
                  <a:pt x="12231" y="25464"/>
                </a:cubicBezTo>
                <a:cubicBezTo>
                  <a:pt x="12281" y="25489"/>
                  <a:pt x="12331" y="25514"/>
                  <a:pt x="12356" y="25539"/>
                </a:cubicBezTo>
                <a:cubicBezTo>
                  <a:pt x="12328" y="25578"/>
                  <a:pt x="12303" y="25594"/>
                  <a:pt x="12281" y="25594"/>
                </a:cubicBezTo>
                <a:cubicBezTo>
                  <a:pt x="12247" y="25594"/>
                  <a:pt x="12222" y="25551"/>
                  <a:pt x="12206" y="25489"/>
                </a:cubicBezTo>
                <a:cubicBezTo>
                  <a:pt x="12031" y="25565"/>
                  <a:pt x="11630" y="25514"/>
                  <a:pt x="11730" y="25690"/>
                </a:cubicBezTo>
                <a:cubicBezTo>
                  <a:pt x="12006" y="26091"/>
                  <a:pt x="11981" y="26768"/>
                  <a:pt x="12632" y="26868"/>
                </a:cubicBezTo>
                <a:cubicBezTo>
                  <a:pt x="12774" y="26942"/>
                  <a:pt x="12889" y="26977"/>
                  <a:pt x="12979" y="26977"/>
                </a:cubicBezTo>
                <a:cubicBezTo>
                  <a:pt x="13191" y="26977"/>
                  <a:pt x="13261" y="26784"/>
                  <a:pt x="13209" y="26467"/>
                </a:cubicBezTo>
                <a:cubicBezTo>
                  <a:pt x="13058" y="25640"/>
                  <a:pt x="12883" y="24838"/>
                  <a:pt x="12707" y="24036"/>
                </a:cubicBezTo>
                <a:cubicBezTo>
                  <a:pt x="12306" y="22156"/>
                  <a:pt x="11880" y="20276"/>
                  <a:pt x="11479" y="18397"/>
                </a:cubicBezTo>
                <a:cubicBezTo>
                  <a:pt x="10577" y="14111"/>
                  <a:pt x="9825" y="9800"/>
                  <a:pt x="9023" y="5489"/>
                </a:cubicBezTo>
                <a:cubicBezTo>
                  <a:pt x="8672" y="3660"/>
                  <a:pt x="8346" y="1830"/>
                  <a:pt x="80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8" name="Google Shape;398;p13"/>
          <p:cNvSpPr/>
          <p:nvPr/>
        </p:nvSpPr>
        <p:spPr>
          <a:xfrm rot="5400000">
            <a:off x="8591189" y="87101"/>
            <a:ext cx="307675" cy="852775"/>
          </a:xfrm>
          <a:custGeom>
            <a:avLst/>
            <a:gdLst/>
            <a:ahLst/>
            <a:cxnLst/>
            <a:rect l="l" t="t" r="r" b="b"/>
            <a:pathLst>
              <a:path w="12307" h="34111" extrusionOk="0">
                <a:moveTo>
                  <a:pt x="51" y="1"/>
                </a:moveTo>
                <a:cubicBezTo>
                  <a:pt x="1" y="527"/>
                  <a:pt x="201" y="978"/>
                  <a:pt x="377" y="1454"/>
                </a:cubicBezTo>
                <a:cubicBezTo>
                  <a:pt x="727" y="2457"/>
                  <a:pt x="1153" y="3434"/>
                  <a:pt x="1479" y="4437"/>
                </a:cubicBezTo>
                <a:cubicBezTo>
                  <a:pt x="2306" y="7093"/>
                  <a:pt x="3108" y="9775"/>
                  <a:pt x="3960" y="12432"/>
                </a:cubicBezTo>
                <a:cubicBezTo>
                  <a:pt x="5715" y="17996"/>
                  <a:pt x="7118" y="23635"/>
                  <a:pt x="8472" y="29299"/>
                </a:cubicBezTo>
                <a:cubicBezTo>
                  <a:pt x="8848" y="30903"/>
                  <a:pt x="9148" y="32532"/>
                  <a:pt x="9675" y="34111"/>
                </a:cubicBezTo>
                <a:cubicBezTo>
                  <a:pt x="10298" y="33809"/>
                  <a:pt x="10949" y="33663"/>
                  <a:pt x="11629" y="33663"/>
                </a:cubicBezTo>
                <a:cubicBezTo>
                  <a:pt x="11851" y="33663"/>
                  <a:pt x="12077" y="33679"/>
                  <a:pt x="12306" y="33710"/>
                </a:cubicBezTo>
                <a:cubicBezTo>
                  <a:pt x="12256" y="32106"/>
                  <a:pt x="11605" y="30652"/>
                  <a:pt x="11254" y="29098"/>
                </a:cubicBezTo>
                <a:cubicBezTo>
                  <a:pt x="11234" y="29099"/>
                  <a:pt x="11215" y="29099"/>
                  <a:pt x="11196" y="29099"/>
                </a:cubicBezTo>
                <a:cubicBezTo>
                  <a:pt x="9803" y="29099"/>
                  <a:pt x="8992" y="28205"/>
                  <a:pt x="8522" y="27043"/>
                </a:cubicBezTo>
                <a:cubicBezTo>
                  <a:pt x="8021" y="25765"/>
                  <a:pt x="8071" y="24512"/>
                  <a:pt x="9174" y="23484"/>
                </a:cubicBezTo>
                <a:cubicBezTo>
                  <a:pt x="9349" y="23284"/>
                  <a:pt x="9524" y="23108"/>
                  <a:pt x="9725" y="22908"/>
                </a:cubicBezTo>
                <a:cubicBezTo>
                  <a:pt x="9499" y="22131"/>
                  <a:pt x="9274" y="21379"/>
                  <a:pt x="9048" y="20602"/>
                </a:cubicBezTo>
                <a:cubicBezTo>
                  <a:pt x="8321" y="17945"/>
                  <a:pt x="7645" y="15264"/>
                  <a:pt x="6818" y="12632"/>
                </a:cubicBezTo>
                <a:cubicBezTo>
                  <a:pt x="5615" y="8747"/>
                  <a:pt x="4286" y="4863"/>
                  <a:pt x="3008" y="978"/>
                </a:cubicBezTo>
                <a:cubicBezTo>
                  <a:pt x="2908" y="652"/>
                  <a:pt x="2808" y="351"/>
                  <a:pt x="28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9" name="Google Shape;399;p13"/>
          <p:cNvSpPr/>
          <p:nvPr/>
        </p:nvSpPr>
        <p:spPr>
          <a:xfrm rot="5400000">
            <a:off x="7930338" y="385250"/>
            <a:ext cx="154150" cy="171900"/>
          </a:xfrm>
          <a:custGeom>
            <a:avLst/>
            <a:gdLst/>
            <a:ahLst/>
            <a:cxnLst/>
            <a:rect l="l" t="t" r="r" b="b"/>
            <a:pathLst>
              <a:path w="6166" h="6876" extrusionOk="0">
                <a:moveTo>
                  <a:pt x="3289" y="1"/>
                </a:moveTo>
                <a:cubicBezTo>
                  <a:pt x="2736" y="1"/>
                  <a:pt x="2181" y="169"/>
                  <a:pt x="1654" y="538"/>
                </a:cubicBezTo>
                <a:cubicBezTo>
                  <a:pt x="376" y="1440"/>
                  <a:pt x="0" y="2693"/>
                  <a:pt x="25" y="4197"/>
                </a:cubicBezTo>
                <a:cubicBezTo>
                  <a:pt x="25" y="5450"/>
                  <a:pt x="752" y="6052"/>
                  <a:pt x="1654" y="6603"/>
                </a:cubicBezTo>
                <a:cubicBezTo>
                  <a:pt x="1754" y="6653"/>
                  <a:pt x="1805" y="6728"/>
                  <a:pt x="1880" y="6804"/>
                </a:cubicBezTo>
                <a:cubicBezTo>
                  <a:pt x="2142" y="6852"/>
                  <a:pt x="2393" y="6876"/>
                  <a:pt x="2631" y="6876"/>
                </a:cubicBezTo>
                <a:cubicBezTo>
                  <a:pt x="3988" y="6876"/>
                  <a:pt x="4976" y="6117"/>
                  <a:pt x="5764" y="4924"/>
                </a:cubicBezTo>
                <a:cubicBezTo>
                  <a:pt x="5790" y="4874"/>
                  <a:pt x="5840" y="4824"/>
                  <a:pt x="5890" y="4799"/>
                </a:cubicBezTo>
                <a:cubicBezTo>
                  <a:pt x="5965" y="4097"/>
                  <a:pt x="6165" y="3420"/>
                  <a:pt x="6090" y="2718"/>
                </a:cubicBezTo>
                <a:cubicBezTo>
                  <a:pt x="5990" y="1741"/>
                  <a:pt x="5639" y="839"/>
                  <a:pt x="4762" y="388"/>
                </a:cubicBezTo>
                <a:cubicBezTo>
                  <a:pt x="4286" y="138"/>
                  <a:pt x="3788" y="1"/>
                  <a:pt x="32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0" name="Google Shape;400;p13"/>
          <p:cNvSpPr/>
          <p:nvPr/>
        </p:nvSpPr>
        <p:spPr>
          <a:xfrm rot="5400000">
            <a:off x="8237289" y="872901"/>
            <a:ext cx="150400" cy="164000"/>
          </a:xfrm>
          <a:custGeom>
            <a:avLst/>
            <a:gdLst/>
            <a:ahLst/>
            <a:cxnLst/>
            <a:rect l="l" t="t" r="r" b="b"/>
            <a:pathLst>
              <a:path w="6016" h="6560" extrusionOk="0">
                <a:moveTo>
                  <a:pt x="3266" y="1"/>
                </a:moveTo>
                <a:cubicBezTo>
                  <a:pt x="2176" y="1"/>
                  <a:pt x="1443" y="595"/>
                  <a:pt x="878" y="1455"/>
                </a:cubicBezTo>
                <a:cubicBezTo>
                  <a:pt x="101" y="2683"/>
                  <a:pt x="1" y="4036"/>
                  <a:pt x="126" y="5415"/>
                </a:cubicBezTo>
                <a:cubicBezTo>
                  <a:pt x="301" y="5640"/>
                  <a:pt x="477" y="5891"/>
                  <a:pt x="677" y="6092"/>
                </a:cubicBezTo>
                <a:cubicBezTo>
                  <a:pt x="974" y="6389"/>
                  <a:pt x="1343" y="6560"/>
                  <a:pt x="1738" y="6560"/>
                </a:cubicBezTo>
                <a:cubicBezTo>
                  <a:pt x="1810" y="6560"/>
                  <a:pt x="1882" y="6554"/>
                  <a:pt x="1956" y="6543"/>
                </a:cubicBezTo>
                <a:cubicBezTo>
                  <a:pt x="3509" y="6367"/>
                  <a:pt x="4838" y="5791"/>
                  <a:pt x="5515" y="4237"/>
                </a:cubicBezTo>
                <a:cubicBezTo>
                  <a:pt x="5540" y="4137"/>
                  <a:pt x="5540" y="4036"/>
                  <a:pt x="5565" y="3936"/>
                </a:cubicBezTo>
                <a:cubicBezTo>
                  <a:pt x="6016" y="2508"/>
                  <a:pt x="5314" y="1430"/>
                  <a:pt x="4412" y="427"/>
                </a:cubicBezTo>
                <a:cubicBezTo>
                  <a:pt x="4136" y="127"/>
                  <a:pt x="3760" y="1"/>
                  <a:pt x="3334" y="1"/>
                </a:cubicBezTo>
                <a:cubicBezTo>
                  <a:pt x="3311" y="1"/>
                  <a:pt x="3289" y="1"/>
                  <a:pt x="32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1" name="Google Shape;401;p13"/>
          <p:cNvSpPr/>
          <p:nvPr/>
        </p:nvSpPr>
        <p:spPr>
          <a:xfrm rot="5400000">
            <a:off x="8184425" y="571414"/>
            <a:ext cx="144150" cy="146675"/>
          </a:xfrm>
          <a:custGeom>
            <a:avLst/>
            <a:gdLst/>
            <a:ahLst/>
            <a:cxnLst/>
            <a:rect l="l" t="t" r="r" b="b"/>
            <a:pathLst>
              <a:path w="5766" h="5867" extrusionOk="0">
                <a:moveTo>
                  <a:pt x="3211" y="860"/>
                </a:moveTo>
                <a:cubicBezTo>
                  <a:pt x="3242" y="860"/>
                  <a:pt x="3276" y="866"/>
                  <a:pt x="3309" y="874"/>
                </a:cubicBezTo>
                <a:cubicBezTo>
                  <a:pt x="3409" y="899"/>
                  <a:pt x="3485" y="949"/>
                  <a:pt x="3460" y="1075"/>
                </a:cubicBezTo>
                <a:cubicBezTo>
                  <a:pt x="3408" y="1160"/>
                  <a:pt x="3333" y="1199"/>
                  <a:pt x="3251" y="1199"/>
                </a:cubicBezTo>
                <a:cubicBezTo>
                  <a:pt x="3213" y="1199"/>
                  <a:pt x="3173" y="1191"/>
                  <a:pt x="3134" y="1175"/>
                </a:cubicBezTo>
                <a:cubicBezTo>
                  <a:pt x="3034" y="1125"/>
                  <a:pt x="3008" y="1024"/>
                  <a:pt x="3059" y="949"/>
                </a:cubicBezTo>
                <a:cubicBezTo>
                  <a:pt x="3092" y="882"/>
                  <a:pt x="3148" y="860"/>
                  <a:pt x="3211" y="860"/>
                </a:cubicBezTo>
                <a:close/>
                <a:moveTo>
                  <a:pt x="3108" y="0"/>
                </a:moveTo>
                <a:cubicBezTo>
                  <a:pt x="2428" y="0"/>
                  <a:pt x="1777" y="146"/>
                  <a:pt x="1154" y="448"/>
                </a:cubicBezTo>
                <a:cubicBezTo>
                  <a:pt x="853" y="824"/>
                  <a:pt x="527" y="1150"/>
                  <a:pt x="352" y="1601"/>
                </a:cubicBezTo>
                <a:cubicBezTo>
                  <a:pt x="1" y="2704"/>
                  <a:pt x="51" y="3756"/>
                  <a:pt x="703" y="4759"/>
                </a:cubicBezTo>
                <a:cubicBezTo>
                  <a:pt x="1054" y="5310"/>
                  <a:pt x="1555" y="5711"/>
                  <a:pt x="2181" y="5811"/>
                </a:cubicBezTo>
                <a:cubicBezTo>
                  <a:pt x="2371" y="5848"/>
                  <a:pt x="2555" y="5867"/>
                  <a:pt x="2733" y="5867"/>
                </a:cubicBezTo>
                <a:cubicBezTo>
                  <a:pt x="3524" y="5867"/>
                  <a:pt x="4206" y="5509"/>
                  <a:pt x="4738" y="4834"/>
                </a:cubicBezTo>
                <a:cubicBezTo>
                  <a:pt x="5414" y="4007"/>
                  <a:pt x="5765" y="3054"/>
                  <a:pt x="5239" y="2002"/>
                </a:cubicBezTo>
                <a:cubicBezTo>
                  <a:pt x="5114" y="1751"/>
                  <a:pt x="4963" y="1526"/>
                  <a:pt x="4963" y="1250"/>
                </a:cubicBezTo>
                <a:cubicBezTo>
                  <a:pt x="4888" y="1175"/>
                  <a:pt x="4813" y="1075"/>
                  <a:pt x="4763" y="999"/>
                </a:cubicBezTo>
                <a:cubicBezTo>
                  <a:pt x="4537" y="874"/>
                  <a:pt x="4462" y="648"/>
                  <a:pt x="4362" y="448"/>
                </a:cubicBezTo>
                <a:cubicBezTo>
                  <a:pt x="4161" y="323"/>
                  <a:pt x="3961" y="172"/>
                  <a:pt x="3785" y="47"/>
                </a:cubicBezTo>
                <a:cubicBezTo>
                  <a:pt x="3556" y="16"/>
                  <a:pt x="3330" y="0"/>
                  <a:pt x="31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2" name="Google Shape;402;p13"/>
          <p:cNvSpPr/>
          <p:nvPr/>
        </p:nvSpPr>
        <p:spPr>
          <a:xfrm rot="5400000">
            <a:off x="8449764" y="554326"/>
            <a:ext cx="144775" cy="156425"/>
          </a:xfrm>
          <a:custGeom>
            <a:avLst/>
            <a:gdLst/>
            <a:ahLst/>
            <a:cxnLst/>
            <a:rect l="l" t="t" r="r" b="b"/>
            <a:pathLst>
              <a:path w="5791" h="6257" extrusionOk="0">
                <a:moveTo>
                  <a:pt x="3434" y="3850"/>
                </a:moveTo>
                <a:cubicBezTo>
                  <a:pt x="3585" y="3850"/>
                  <a:pt x="3735" y="3875"/>
                  <a:pt x="3735" y="4026"/>
                </a:cubicBezTo>
                <a:cubicBezTo>
                  <a:pt x="3735" y="4201"/>
                  <a:pt x="3585" y="4201"/>
                  <a:pt x="3459" y="4226"/>
                </a:cubicBezTo>
                <a:cubicBezTo>
                  <a:pt x="3309" y="4201"/>
                  <a:pt x="3159" y="4201"/>
                  <a:pt x="3159" y="4026"/>
                </a:cubicBezTo>
                <a:cubicBezTo>
                  <a:pt x="3159" y="3850"/>
                  <a:pt x="3309" y="3850"/>
                  <a:pt x="3434" y="3850"/>
                </a:cubicBezTo>
                <a:close/>
                <a:moveTo>
                  <a:pt x="2812" y="1"/>
                </a:moveTo>
                <a:cubicBezTo>
                  <a:pt x="2443" y="1"/>
                  <a:pt x="2074" y="33"/>
                  <a:pt x="1705" y="66"/>
                </a:cubicBezTo>
                <a:cubicBezTo>
                  <a:pt x="1504" y="266"/>
                  <a:pt x="1329" y="442"/>
                  <a:pt x="1154" y="642"/>
                </a:cubicBezTo>
                <a:cubicBezTo>
                  <a:pt x="51" y="1670"/>
                  <a:pt x="1" y="2923"/>
                  <a:pt x="502" y="4201"/>
                </a:cubicBezTo>
                <a:cubicBezTo>
                  <a:pt x="972" y="5363"/>
                  <a:pt x="1783" y="6257"/>
                  <a:pt x="3176" y="6257"/>
                </a:cubicBezTo>
                <a:cubicBezTo>
                  <a:pt x="3195" y="6257"/>
                  <a:pt x="3214" y="6257"/>
                  <a:pt x="3234" y="6256"/>
                </a:cubicBezTo>
                <a:cubicBezTo>
                  <a:pt x="3635" y="6181"/>
                  <a:pt x="3986" y="6006"/>
                  <a:pt x="4286" y="5705"/>
                </a:cubicBezTo>
                <a:cubicBezTo>
                  <a:pt x="5189" y="4703"/>
                  <a:pt x="5790" y="3625"/>
                  <a:pt x="5665" y="2196"/>
                </a:cubicBezTo>
                <a:cubicBezTo>
                  <a:pt x="5590" y="1194"/>
                  <a:pt x="5214" y="592"/>
                  <a:pt x="4261" y="241"/>
                </a:cubicBezTo>
                <a:cubicBezTo>
                  <a:pt x="3778" y="57"/>
                  <a:pt x="3295" y="1"/>
                  <a:pt x="28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3" name="Google Shape;403;p13"/>
          <p:cNvSpPr/>
          <p:nvPr/>
        </p:nvSpPr>
        <p:spPr>
          <a:xfrm rot="5400000">
            <a:off x="7675388" y="350200"/>
            <a:ext cx="149400" cy="147000"/>
          </a:xfrm>
          <a:custGeom>
            <a:avLst/>
            <a:gdLst/>
            <a:ahLst/>
            <a:cxnLst/>
            <a:rect l="l" t="t" r="r" b="b"/>
            <a:pathLst>
              <a:path w="5976" h="5880" extrusionOk="0">
                <a:moveTo>
                  <a:pt x="2510" y="1"/>
                </a:moveTo>
                <a:cubicBezTo>
                  <a:pt x="1920" y="1"/>
                  <a:pt x="1344" y="163"/>
                  <a:pt x="878" y="524"/>
                </a:cubicBezTo>
                <a:cubicBezTo>
                  <a:pt x="652" y="699"/>
                  <a:pt x="527" y="925"/>
                  <a:pt x="427" y="1176"/>
                </a:cubicBezTo>
                <a:cubicBezTo>
                  <a:pt x="51" y="2253"/>
                  <a:pt x="1" y="3306"/>
                  <a:pt x="452" y="4384"/>
                </a:cubicBezTo>
                <a:cubicBezTo>
                  <a:pt x="878" y="5386"/>
                  <a:pt x="1454" y="5862"/>
                  <a:pt x="2557" y="5862"/>
                </a:cubicBezTo>
                <a:cubicBezTo>
                  <a:pt x="2638" y="5874"/>
                  <a:pt x="2720" y="5879"/>
                  <a:pt x="2800" y="5879"/>
                </a:cubicBezTo>
                <a:cubicBezTo>
                  <a:pt x="4484" y="5879"/>
                  <a:pt x="5976" y="3471"/>
                  <a:pt x="5665" y="2203"/>
                </a:cubicBezTo>
                <a:cubicBezTo>
                  <a:pt x="5349" y="887"/>
                  <a:pt x="3890" y="1"/>
                  <a:pt x="25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4" name="Google Shape;404;p13"/>
          <p:cNvSpPr/>
          <p:nvPr/>
        </p:nvSpPr>
        <p:spPr>
          <a:xfrm rot="5400000">
            <a:off x="8298139" y="649600"/>
            <a:ext cx="11925" cy="8475"/>
          </a:xfrm>
          <a:custGeom>
            <a:avLst/>
            <a:gdLst/>
            <a:ahLst/>
            <a:cxnLst/>
            <a:rect l="l" t="t" r="r" b="b"/>
            <a:pathLst>
              <a:path w="477" h="339" extrusionOk="0">
                <a:moveTo>
                  <a:pt x="203" y="0"/>
                </a:moveTo>
                <a:cubicBezTo>
                  <a:pt x="140" y="0"/>
                  <a:pt x="84" y="22"/>
                  <a:pt x="51" y="89"/>
                </a:cubicBezTo>
                <a:cubicBezTo>
                  <a:pt x="0" y="164"/>
                  <a:pt x="26" y="265"/>
                  <a:pt x="126" y="315"/>
                </a:cubicBezTo>
                <a:cubicBezTo>
                  <a:pt x="165" y="331"/>
                  <a:pt x="205" y="339"/>
                  <a:pt x="243" y="339"/>
                </a:cubicBezTo>
                <a:cubicBezTo>
                  <a:pt x="325" y="339"/>
                  <a:pt x="400" y="300"/>
                  <a:pt x="452" y="215"/>
                </a:cubicBezTo>
                <a:cubicBezTo>
                  <a:pt x="477" y="89"/>
                  <a:pt x="401" y="39"/>
                  <a:pt x="301" y="14"/>
                </a:cubicBezTo>
                <a:cubicBezTo>
                  <a:pt x="268" y="6"/>
                  <a:pt x="234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5" name="Google Shape;405;p13"/>
          <p:cNvSpPr/>
          <p:nvPr/>
        </p:nvSpPr>
        <p:spPr>
          <a:xfrm rot="5400000">
            <a:off x="8492176" y="641614"/>
            <a:ext cx="14450" cy="9425"/>
          </a:xfrm>
          <a:custGeom>
            <a:avLst/>
            <a:gdLst/>
            <a:ahLst/>
            <a:cxnLst/>
            <a:rect l="l" t="t" r="r" b="b"/>
            <a:pathLst>
              <a:path w="578" h="377" extrusionOk="0">
                <a:moveTo>
                  <a:pt x="276" y="0"/>
                </a:moveTo>
                <a:cubicBezTo>
                  <a:pt x="151" y="0"/>
                  <a:pt x="1" y="0"/>
                  <a:pt x="1" y="176"/>
                </a:cubicBezTo>
                <a:cubicBezTo>
                  <a:pt x="1" y="351"/>
                  <a:pt x="151" y="351"/>
                  <a:pt x="301" y="376"/>
                </a:cubicBezTo>
                <a:cubicBezTo>
                  <a:pt x="427" y="351"/>
                  <a:pt x="577" y="351"/>
                  <a:pt x="577" y="176"/>
                </a:cubicBezTo>
                <a:cubicBezTo>
                  <a:pt x="577" y="25"/>
                  <a:pt x="427" y="0"/>
                  <a:pt x="2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6" name="Google Shape;406;p13"/>
          <p:cNvSpPr/>
          <p:nvPr/>
        </p:nvSpPr>
        <p:spPr>
          <a:xfrm rot="5400000">
            <a:off x="7947588" y="710676"/>
            <a:ext cx="145400" cy="156850"/>
          </a:xfrm>
          <a:custGeom>
            <a:avLst/>
            <a:gdLst/>
            <a:ahLst/>
            <a:cxnLst/>
            <a:rect l="l" t="t" r="r" b="b"/>
            <a:pathLst>
              <a:path w="5816" h="6274" extrusionOk="0">
                <a:moveTo>
                  <a:pt x="2838" y="1"/>
                </a:moveTo>
                <a:cubicBezTo>
                  <a:pt x="1352" y="1"/>
                  <a:pt x="310" y="1144"/>
                  <a:pt x="51" y="2548"/>
                </a:cubicBezTo>
                <a:cubicBezTo>
                  <a:pt x="1" y="2974"/>
                  <a:pt x="226" y="3400"/>
                  <a:pt x="151" y="3852"/>
                </a:cubicBezTo>
                <a:cubicBezTo>
                  <a:pt x="477" y="4453"/>
                  <a:pt x="853" y="5004"/>
                  <a:pt x="1304" y="5556"/>
                </a:cubicBezTo>
                <a:cubicBezTo>
                  <a:pt x="1719" y="6036"/>
                  <a:pt x="2313" y="6273"/>
                  <a:pt x="2919" y="6273"/>
                </a:cubicBezTo>
                <a:cubicBezTo>
                  <a:pt x="3705" y="6273"/>
                  <a:pt x="4510" y="5872"/>
                  <a:pt x="4963" y="5080"/>
                </a:cubicBezTo>
                <a:cubicBezTo>
                  <a:pt x="5189" y="4679"/>
                  <a:pt x="5389" y="4253"/>
                  <a:pt x="5590" y="3852"/>
                </a:cubicBezTo>
                <a:cubicBezTo>
                  <a:pt x="5815" y="3425"/>
                  <a:pt x="5790" y="3024"/>
                  <a:pt x="5690" y="2598"/>
                </a:cubicBezTo>
                <a:cubicBezTo>
                  <a:pt x="5540" y="2072"/>
                  <a:pt x="5164" y="1646"/>
                  <a:pt x="5164" y="1095"/>
                </a:cubicBezTo>
                <a:cubicBezTo>
                  <a:pt x="4963" y="1045"/>
                  <a:pt x="4788" y="969"/>
                  <a:pt x="4638" y="819"/>
                </a:cubicBezTo>
                <a:cubicBezTo>
                  <a:pt x="4337" y="493"/>
                  <a:pt x="4036" y="192"/>
                  <a:pt x="3585" y="92"/>
                </a:cubicBezTo>
                <a:cubicBezTo>
                  <a:pt x="3325" y="30"/>
                  <a:pt x="3076" y="1"/>
                  <a:pt x="2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7" name="Google Shape;407;p13"/>
          <p:cNvSpPr/>
          <p:nvPr/>
        </p:nvSpPr>
        <p:spPr>
          <a:xfrm>
            <a:off x="491100" y="4477264"/>
            <a:ext cx="253150" cy="201625"/>
          </a:xfrm>
          <a:custGeom>
            <a:avLst/>
            <a:gdLst/>
            <a:ahLst/>
            <a:cxnLst/>
            <a:rect l="l" t="t" r="r" b="b"/>
            <a:pathLst>
              <a:path w="10126" h="8065" extrusionOk="0">
                <a:moveTo>
                  <a:pt x="6567" y="1"/>
                </a:moveTo>
                <a:cubicBezTo>
                  <a:pt x="6015" y="226"/>
                  <a:pt x="5464" y="477"/>
                  <a:pt x="4913" y="677"/>
                </a:cubicBezTo>
                <a:cubicBezTo>
                  <a:pt x="3484" y="1279"/>
                  <a:pt x="2231" y="2131"/>
                  <a:pt x="1103" y="3184"/>
                </a:cubicBezTo>
                <a:cubicBezTo>
                  <a:pt x="101" y="4111"/>
                  <a:pt x="126" y="5289"/>
                  <a:pt x="0" y="6467"/>
                </a:cubicBezTo>
                <a:cubicBezTo>
                  <a:pt x="0" y="6567"/>
                  <a:pt x="76" y="6667"/>
                  <a:pt x="126" y="6743"/>
                </a:cubicBezTo>
                <a:cubicBezTo>
                  <a:pt x="618" y="7577"/>
                  <a:pt x="1512" y="8065"/>
                  <a:pt x="2465" y="8065"/>
                </a:cubicBezTo>
                <a:cubicBezTo>
                  <a:pt x="2628" y="8065"/>
                  <a:pt x="2793" y="8050"/>
                  <a:pt x="2958" y="8021"/>
                </a:cubicBezTo>
                <a:cubicBezTo>
                  <a:pt x="3158" y="7971"/>
                  <a:pt x="3334" y="7896"/>
                  <a:pt x="3534" y="7896"/>
                </a:cubicBezTo>
                <a:cubicBezTo>
                  <a:pt x="5464" y="7870"/>
                  <a:pt x="7269" y="7344"/>
                  <a:pt x="9073" y="6718"/>
                </a:cubicBezTo>
                <a:cubicBezTo>
                  <a:pt x="9360" y="6607"/>
                  <a:pt x="9666" y="6458"/>
                  <a:pt x="9992" y="6458"/>
                </a:cubicBezTo>
                <a:cubicBezTo>
                  <a:pt x="10036" y="6458"/>
                  <a:pt x="10081" y="6461"/>
                  <a:pt x="10126" y="6467"/>
                </a:cubicBezTo>
                <a:cubicBezTo>
                  <a:pt x="9474" y="4612"/>
                  <a:pt x="8547" y="2908"/>
                  <a:pt x="7544" y="1254"/>
                </a:cubicBezTo>
                <a:cubicBezTo>
                  <a:pt x="7269" y="778"/>
                  <a:pt x="6968" y="352"/>
                  <a:pt x="65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8" name="Google Shape;408;p13"/>
          <p:cNvSpPr/>
          <p:nvPr/>
        </p:nvSpPr>
        <p:spPr>
          <a:xfrm>
            <a:off x="212901" y="4513589"/>
            <a:ext cx="178600" cy="164375"/>
          </a:xfrm>
          <a:custGeom>
            <a:avLst/>
            <a:gdLst/>
            <a:ahLst/>
            <a:cxnLst/>
            <a:rect l="l" t="t" r="r" b="b"/>
            <a:pathLst>
              <a:path w="7144" h="6575" extrusionOk="0">
                <a:moveTo>
                  <a:pt x="2235" y="1"/>
                </a:moveTo>
                <a:cubicBezTo>
                  <a:pt x="1670" y="1"/>
                  <a:pt x="1191" y="297"/>
                  <a:pt x="828" y="904"/>
                </a:cubicBezTo>
                <a:cubicBezTo>
                  <a:pt x="752" y="1054"/>
                  <a:pt x="602" y="1154"/>
                  <a:pt x="477" y="1255"/>
                </a:cubicBezTo>
                <a:cubicBezTo>
                  <a:pt x="101" y="1530"/>
                  <a:pt x="1" y="1881"/>
                  <a:pt x="26" y="2307"/>
                </a:cubicBezTo>
                <a:cubicBezTo>
                  <a:pt x="51" y="2558"/>
                  <a:pt x="26" y="2834"/>
                  <a:pt x="26" y="3109"/>
                </a:cubicBezTo>
                <a:cubicBezTo>
                  <a:pt x="51" y="4588"/>
                  <a:pt x="1003" y="5966"/>
                  <a:pt x="2407" y="6493"/>
                </a:cubicBezTo>
                <a:cubicBezTo>
                  <a:pt x="2529" y="6534"/>
                  <a:pt x="2652" y="6575"/>
                  <a:pt x="2789" y="6575"/>
                </a:cubicBezTo>
                <a:cubicBezTo>
                  <a:pt x="2819" y="6575"/>
                  <a:pt x="2851" y="6572"/>
                  <a:pt x="2883" y="6568"/>
                </a:cubicBezTo>
                <a:cubicBezTo>
                  <a:pt x="3885" y="6367"/>
                  <a:pt x="4913" y="6192"/>
                  <a:pt x="5840" y="5716"/>
                </a:cubicBezTo>
                <a:cubicBezTo>
                  <a:pt x="6467" y="5415"/>
                  <a:pt x="6843" y="4939"/>
                  <a:pt x="6968" y="4287"/>
                </a:cubicBezTo>
                <a:cubicBezTo>
                  <a:pt x="7143" y="3235"/>
                  <a:pt x="6968" y="2282"/>
                  <a:pt x="6216" y="1505"/>
                </a:cubicBezTo>
                <a:cubicBezTo>
                  <a:pt x="5356" y="645"/>
                  <a:pt x="4393" y="30"/>
                  <a:pt x="3088" y="30"/>
                </a:cubicBezTo>
                <a:cubicBezTo>
                  <a:pt x="2949" y="30"/>
                  <a:pt x="2805" y="37"/>
                  <a:pt x="2657" y="52"/>
                </a:cubicBezTo>
                <a:cubicBezTo>
                  <a:pt x="2512" y="18"/>
                  <a:pt x="2371" y="1"/>
                  <a:pt x="22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9" name="Google Shape;409;p13"/>
          <p:cNvSpPr/>
          <p:nvPr/>
        </p:nvSpPr>
        <p:spPr>
          <a:xfrm>
            <a:off x="-152399" y="4155614"/>
            <a:ext cx="1032625" cy="1539525"/>
          </a:xfrm>
          <a:custGeom>
            <a:avLst/>
            <a:gdLst/>
            <a:ahLst/>
            <a:cxnLst/>
            <a:rect l="l" t="t" r="r" b="b"/>
            <a:pathLst>
              <a:path w="41305" h="61581" extrusionOk="0">
                <a:moveTo>
                  <a:pt x="16847" y="14320"/>
                </a:moveTo>
                <a:cubicBezTo>
                  <a:pt x="16983" y="14320"/>
                  <a:pt x="17124" y="14337"/>
                  <a:pt x="17269" y="14371"/>
                </a:cubicBezTo>
                <a:cubicBezTo>
                  <a:pt x="17417" y="14356"/>
                  <a:pt x="17561" y="14349"/>
                  <a:pt x="17700" y="14349"/>
                </a:cubicBezTo>
                <a:cubicBezTo>
                  <a:pt x="19005" y="14349"/>
                  <a:pt x="19968" y="14964"/>
                  <a:pt x="20828" y="15824"/>
                </a:cubicBezTo>
                <a:cubicBezTo>
                  <a:pt x="21580" y="16601"/>
                  <a:pt x="21755" y="17554"/>
                  <a:pt x="21580" y="18606"/>
                </a:cubicBezTo>
                <a:cubicBezTo>
                  <a:pt x="21455" y="19258"/>
                  <a:pt x="21079" y="19734"/>
                  <a:pt x="20452" y="20035"/>
                </a:cubicBezTo>
                <a:cubicBezTo>
                  <a:pt x="19525" y="20511"/>
                  <a:pt x="18497" y="20686"/>
                  <a:pt x="17495" y="20887"/>
                </a:cubicBezTo>
                <a:cubicBezTo>
                  <a:pt x="17463" y="20891"/>
                  <a:pt x="17431" y="20894"/>
                  <a:pt x="17401" y="20894"/>
                </a:cubicBezTo>
                <a:cubicBezTo>
                  <a:pt x="17264" y="20894"/>
                  <a:pt x="17141" y="20853"/>
                  <a:pt x="17019" y="20812"/>
                </a:cubicBezTo>
                <a:cubicBezTo>
                  <a:pt x="15615" y="20285"/>
                  <a:pt x="14663" y="18907"/>
                  <a:pt x="14638" y="17428"/>
                </a:cubicBezTo>
                <a:cubicBezTo>
                  <a:pt x="14638" y="17153"/>
                  <a:pt x="14663" y="16877"/>
                  <a:pt x="14638" y="16626"/>
                </a:cubicBezTo>
                <a:cubicBezTo>
                  <a:pt x="14613" y="16200"/>
                  <a:pt x="14713" y="15849"/>
                  <a:pt x="15089" y="15574"/>
                </a:cubicBezTo>
                <a:cubicBezTo>
                  <a:pt x="15214" y="15473"/>
                  <a:pt x="15364" y="15373"/>
                  <a:pt x="15440" y="15223"/>
                </a:cubicBezTo>
                <a:cubicBezTo>
                  <a:pt x="15803" y="14616"/>
                  <a:pt x="16282" y="14320"/>
                  <a:pt x="16847" y="14320"/>
                </a:cubicBezTo>
                <a:close/>
                <a:moveTo>
                  <a:pt x="28648" y="29534"/>
                </a:moveTo>
                <a:cubicBezTo>
                  <a:pt x="28723" y="29559"/>
                  <a:pt x="28999" y="29534"/>
                  <a:pt x="29249" y="29584"/>
                </a:cubicBezTo>
                <a:cubicBezTo>
                  <a:pt x="30377" y="29859"/>
                  <a:pt x="30803" y="31112"/>
                  <a:pt x="30101" y="32015"/>
                </a:cubicBezTo>
                <a:cubicBezTo>
                  <a:pt x="29826" y="32366"/>
                  <a:pt x="29500" y="32641"/>
                  <a:pt x="29099" y="32867"/>
                </a:cubicBezTo>
                <a:cubicBezTo>
                  <a:pt x="28802" y="33022"/>
                  <a:pt x="28505" y="33096"/>
                  <a:pt x="28225" y="33096"/>
                </a:cubicBezTo>
                <a:cubicBezTo>
                  <a:pt x="27466" y="33096"/>
                  <a:pt x="26833" y="32555"/>
                  <a:pt x="26668" y="31639"/>
                </a:cubicBezTo>
                <a:cubicBezTo>
                  <a:pt x="26417" y="30260"/>
                  <a:pt x="27044" y="29559"/>
                  <a:pt x="28648" y="29534"/>
                </a:cubicBezTo>
                <a:close/>
                <a:moveTo>
                  <a:pt x="30639" y="36396"/>
                </a:moveTo>
                <a:cubicBezTo>
                  <a:pt x="31421" y="36396"/>
                  <a:pt x="32102" y="37140"/>
                  <a:pt x="32006" y="37930"/>
                </a:cubicBezTo>
                <a:cubicBezTo>
                  <a:pt x="31881" y="39057"/>
                  <a:pt x="31029" y="39684"/>
                  <a:pt x="29976" y="39759"/>
                </a:cubicBezTo>
                <a:cubicBezTo>
                  <a:pt x="29149" y="39759"/>
                  <a:pt x="28447" y="39057"/>
                  <a:pt x="28447" y="38255"/>
                </a:cubicBezTo>
                <a:cubicBezTo>
                  <a:pt x="28472" y="36952"/>
                  <a:pt x="29500" y="36501"/>
                  <a:pt x="30527" y="36401"/>
                </a:cubicBezTo>
                <a:cubicBezTo>
                  <a:pt x="30565" y="36397"/>
                  <a:pt x="30602" y="36396"/>
                  <a:pt x="30639" y="36396"/>
                </a:cubicBezTo>
                <a:close/>
                <a:moveTo>
                  <a:pt x="28378" y="44589"/>
                </a:moveTo>
                <a:cubicBezTo>
                  <a:pt x="29216" y="44589"/>
                  <a:pt x="29675" y="45090"/>
                  <a:pt x="29675" y="46050"/>
                </a:cubicBezTo>
                <a:cubicBezTo>
                  <a:pt x="29725" y="46426"/>
                  <a:pt x="29600" y="46802"/>
                  <a:pt x="29400" y="47153"/>
                </a:cubicBezTo>
                <a:cubicBezTo>
                  <a:pt x="29035" y="47839"/>
                  <a:pt x="28488" y="48213"/>
                  <a:pt x="27866" y="48213"/>
                </a:cubicBezTo>
                <a:cubicBezTo>
                  <a:pt x="27761" y="48213"/>
                  <a:pt x="27654" y="48202"/>
                  <a:pt x="27545" y="48180"/>
                </a:cubicBezTo>
                <a:cubicBezTo>
                  <a:pt x="26868" y="48030"/>
                  <a:pt x="26342" y="47378"/>
                  <a:pt x="26267" y="46551"/>
                </a:cubicBezTo>
                <a:cubicBezTo>
                  <a:pt x="26192" y="45749"/>
                  <a:pt x="26618" y="45098"/>
                  <a:pt x="27420" y="44797"/>
                </a:cubicBezTo>
                <a:cubicBezTo>
                  <a:pt x="27670" y="44697"/>
                  <a:pt x="27946" y="44621"/>
                  <a:pt x="28197" y="44596"/>
                </a:cubicBezTo>
                <a:cubicBezTo>
                  <a:pt x="28259" y="44591"/>
                  <a:pt x="28319" y="44589"/>
                  <a:pt x="28378" y="44589"/>
                </a:cubicBezTo>
                <a:close/>
                <a:moveTo>
                  <a:pt x="6634" y="0"/>
                </a:moveTo>
                <a:cubicBezTo>
                  <a:pt x="6121" y="0"/>
                  <a:pt x="5605" y="55"/>
                  <a:pt x="5089" y="210"/>
                </a:cubicBezTo>
                <a:cubicBezTo>
                  <a:pt x="5015" y="238"/>
                  <a:pt x="4945" y="248"/>
                  <a:pt x="4875" y="248"/>
                </a:cubicBezTo>
                <a:cubicBezTo>
                  <a:pt x="4756" y="248"/>
                  <a:pt x="4639" y="217"/>
                  <a:pt x="4512" y="185"/>
                </a:cubicBezTo>
                <a:cubicBezTo>
                  <a:pt x="4366" y="142"/>
                  <a:pt x="4220" y="126"/>
                  <a:pt x="4074" y="126"/>
                </a:cubicBezTo>
                <a:cubicBezTo>
                  <a:pt x="3794" y="126"/>
                  <a:pt x="3514" y="186"/>
                  <a:pt x="3234" y="235"/>
                </a:cubicBezTo>
                <a:cubicBezTo>
                  <a:pt x="2258" y="394"/>
                  <a:pt x="1303" y="697"/>
                  <a:pt x="312" y="697"/>
                </a:cubicBezTo>
                <a:cubicBezTo>
                  <a:pt x="209" y="697"/>
                  <a:pt x="105" y="693"/>
                  <a:pt x="1" y="686"/>
                </a:cubicBezTo>
                <a:lnTo>
                  <a:pt x="1" y="27955"/>
                </a:lnTo>
                <a:cubicBezTo>
                  <a:pt x="74" y="27998"/>
                  <a:pt x="147" y="28025"/>
                  <a:pt x="219" y="28025"/>
                </a:cubicBezTo>
                <a:cubicBezTo>
                  <a:pt x="272" y="28025"/>
                  <a:pt x="324" y="28011"/>
                  <a:pt x="377" y="27980"/>
                </a:cubicBezTo>
                <a:cubicBezTo>
                  <a:pt x="1430" y="27228"/>
                  <a:pt x="2758" y="26952"/>
                  <a:pt x="3710" y="26050"/>
                </a:cubicBezTo>
                <a:cubicBezTo>
                  <a:pt x="3911" y="25849"/>
                  <a:pt x="4186" y="25799"/>
                  <a:pt x="4462" y="25774"/>
                </a:cubicBezTo>
                <a:cubicBezTo>
                  <a:pt x="5546" y="25661"/>
                  <a:pt x="6569" y="25101"/>
                  <a:pt x="7677" y="25101"/>
                </a:cubicBezTo>
                <a:cubicBezTo>
                  <a:pt x="7799" y="25101"/>
                  <a:pt x="7922" y="25108"/>
                  <a:pt x="8046" y="25122"/>
                </a:cubicBezTo>
                <a:cubicBezTo>
                  <a:pt x="8060" y="25126"/>
                  <a:pt x="8074" y="25128"/>
                  <a:pt x="8088" y="25128"/>
                </a:cubicBezTo>
                <a:cubicBezTo>
                  <a:pt x="8174" y="25128"/>
                  <a:pt x="8257" y="25069"/>
                  <a:pt x="8322" y="25047"/>
                </a:cubicBezTo>
                <a:cubicBezTo>
                  <a:pt x="9163" y="24896"/>
                  <a:pt x="10026" y="24756"/>
                  <a:pt x="10867" y="24756"/>
                </a:cubicBezTo>
                <a:cubicBezTo>
                  <a:pt x="11279" y="24756"/>
                  <a:pt x="11686" y="24789"/>
                  <a:pt x="12081" y="24872"/>
                </a:cubicBezTo>
                <a:cubicBezTo>
                  <a:pt x="13384" y="25122"/>
                  <a:pt x="14763" y="25248"/>
                  <a:pt x="16016" y="25774"/>
                </a:cubicBezTo>
                <a:cubicBezTo>
                  <a:pt x="16417" y="25774"/>
                  <a:pt x="16818" y="25749"/>
                  <a:pt x="17194" y="25749"/>
                </a:cubicBezTo>
                <a:cubicBezTo>
                  <a:pt x="17230" y="25748"/>
                  <a:pt x="17265" y="25748"/>
                  <a:pt x="17299" y="25748"/>
                </a:cubicBezTo>
                <a:cubicBezTo>
                  <a:pt x="18445" y="25748"/>
                  <a:pt x="18825" y="26161"/>
                  <a:pt x="18873" y="27353"/>
                </a:cubicBezTo>
                <a:cubicBezTo>
                  <a:pt x="18873" y="27453"/>
                  <a:pt x="18873" y="27554"/>
                  <a:pt x="18873" y="27654"/>
                </a:cubicBezTo>
                <a:cubicBezTo>
                  <a:pt x="19400" y="27779"/>
                  <a:pt x="19750" y="28105"/>
                  <a:pt x="20051" y="28506"/>
                </a:cubicBezTo>
                <a:cubicBezTo>
                  <a:pt x="20302" y="28882"/>
                  <a:pt x="21079" y="29057"/>
                  <a:pt x="20953" y="29458"/>
                </a:cubicBezTo>
                <a:cubicBezTo>
                  <a:pt x="20653" y="30285"/>
                  <a:pt x="21705" y="30010"/>
                  <a:pt x="21655" y="30436"/>
                </a:cubicBezTo>
                <a:cubicBezTo>
                  <a:pt x="21580" y="31012"/>
                  <a:pt x="21981" y="31413"/>
                  <a:pt x="22056" y="31940"/>
                </a:cubicBezTo>
                <a:cubicBezTo>
                  <a:pt x="22332" y="31965"/>
                  <a:pt x="22583" y="31940"/>
                  <a:pt x="22858" y="31990"/>
                </a:cubicBezTo>
                <a:cubicBezTo>
                  <a:pt x="23836" y="32190"/>
                  <a:pt x="24337" y="32792"/>
                  <a:pt x="24437" y="33794"/>
                </a:cubicBezTo>
                <a:cubicBezTo>
                  <a:pt x="24462" y="34120"/>
                  <a:pt x="24437" y="34446"/>
                  <a:pt x="24462" y="34772"/>
                </a:cubicBezTo>
                <a:cubicBezTo>
                  <a:pt x="24487" y="35072"/>
                  <a:pt x="24788" y="35273"/>
                  <a:pt x="24763" y="35599"/>
                </a:cubicBezTo>
                <a:cubicBezTo>
                  <a:pt x="24703" y="35645"/>
                  <a:pt x="24656" y="35664"/>
                  <a:pt x="24617" y="35664"/>
                </a:cubicBezTo>
                <a:cubicBezTo>
                  <a:pt x="24507" y="35664"/>
                  <a:pt x="24461" y="35522"/>
                  <a:pt x="24387" y="35448"/>
                </a:cubicBezTo>
                <a:cubicBezTo>
                  <a:pt x="24282" y="35291"/>
                  <a:pt x="24177" y="35216"/>
                  <a:pt x="24065" y="35216"/>
                </a:cubicBezTo>
                <a:cubicBezTo>
                  <a:pt x="23963" y="35216"/>
                  <a:pt x="23855" y="35279"/>
                  <a:pt x="23735" y="35398"/>
                </a:cubicBezTo>
                <a:cubicBezTo>
                  <a:pt x="23610" y="35549"/>
                  <a:pt x="23435" y="35649"/>
                  <a:pt x="23259" y="35749"/>
                </a:cubicBezTo>
                <a:cubicBezTo>
                  <a:pt x="23485" y="36426"/>
                  <a:pt x="23585" y="37128"/>
                  <a:pt x="24161" y="37629"/>
                </a:cubicBezTo>
                <a:cubicBezTo>
                  <a:pt x="24437" y="37854"/>
                  <a:pt x="24362" y="38180"/>
                  <a:pt x="24237" y="38456"/>
                </a:cubicBezTo>
                <a:cubicBezTo>
                  <a:pt x="23986" y="39007"/>
                  <a:pt x="24111" y="39509"/>
                  <a:pt x="24412" y="39985"/>
                </a:cubicBezTo>
                <a:cubicBezTo>
                  <a:pt x="24813" y="40636"/>
                  <a:pt x="24913" y="41338"/>
                  <a:pt x="24888" y="42090"/>
                </a:cubicBezTo>
                <a:cubicBezTo>
                  <a:pt x="24813" y="44546"/>
                  <a:pt x="24813" y="46977"/>
                  <a:pt x="24638" y="49433"/>
                </a:cubicBezTo>
                <a:cubicBezTo>
                  <a:pt x="24938" y="49659"/>
                  <a:pt x="24763" y="49960"/>
                  <a:pt x="24738" y="50235"/>
                </a:cubicBezTo>
                <a:cubicBezTo>
                  <a:pt x="24638" y="50787"/>
                  <a:pt x="24588" y="51313"/>
                  <a:pt x="24537" y="51839"/>
                </a:cubicBezTo>
                <a:cubicBezTo>
                  <a:pt x="24462" y="52717"/>
                  <a:pt x="24913" y="53393"/>
                  <a:pt x="25039" y="54170"/>
                </a:cubicBezTo>
                <a:cubicBezTo>
                  <a:pt x="25064" y="54396"/>
                  <a:pt x="25239" y="54571"/>
                  <a:pt x="25189" y="54822"/>
                </a:cubicBezTo>
                <a:cubicBezTo>
                  <a:pt x="25465" y="55599"/>
                  <a:pt x="25715" y="56376"/>
                  <a:pt x="26242" y="57052"/>
                </a:cubicBezTo>
                <a:cubicBezTo>
                  <a:pt x="26492" y="57378"/>
                  <a:pt x="26768" y="57804"/>
                  <a:pt x="26843" y="58281"/>
                </a:cubicBezTo>
                <a:cubicBezTo>
                  <a:pt x="27144" y="59985"/>
                  <a:pt x="28372" y="60837"/>
                  <a:pt x="29801" y="61489"/>
                </a:cubicBezTo>
                <a:cubicBezTo>
                  <a:pt x="29951" y="61547"/>
                  <a:pt x="30090" y="61580"/>
                  <a:pt x="30220" y="61580"/>
                </a:cubicBezTo>
                <a:cubicBezTo>
                  <a:pt x="30480" y="61580"/>
                  <a:pt x="30703" y="61447"/>
                  <a:pt x="30903" y="61113"/>
                </a:cubicBezTo>
                <a:cubicBezTo>
                  <a:pt x="31087" y="60771"/>
                  <a:pt x="31526" y="60595"/>
                  <a:pt x="31950" y="60595"/>
                </a:cubicBezTo>
                <a:cubicBezTo>
                  <a:pt x="32333" y="60595"/>
                  <a:pt x="32703" y="60740"/>
                  <a:pt x="32858" y="61037"/>
                </a:cubicBezTo>
                <a:cubicBezTo>
                  <a:pt x="33037" y="61379"/>
                  <a:pt x="33226" y="61478"/>
                  <a:pt x="33447" y="61478"/>
                </a:cubicBezTo>
                <a:cubicBezTo>
                  <a:pt x="33566" y="61478"/>
                  <a:pt x="33695" y="61449"/>
                  <a:pt x="33836" y="61413"/>
                </a:cubicBezTo>
                <a:cubicBezTo>
                  <a:pt x="34136" y="61363"/>
                  <a:pt x="34412" y="61263"/>
                  <a:pt x="34713" y="61263"/>
                </a:cubicBezTo>
                <a:cubicBezTo>
                  <a:pt x="34736" y="61264"/>
                  <a:pt x="34759" y="61264"/>
                  <a:pt x="34782" y="61264"/>
                </a:cubicBezTo>
                <a:cubicBezTo>
                  <a:pt x="35397" y="61264"/>
                  <a:pt x="35825" y="60942"/>
                  <a:pt x="36066" y="60411"/>
                </a:cubicBezTo>
                <a:cubicBezTo>
                  <a:pt x="36618" y="59108"/>
                  <a:pt x="37846" y="58230"/>
                  <a:pt x="38147" y="56802"/>
                </a:cubicBezTo>
                <a:cubicBezTo>
                  <a:pt x="38197" y="56601"/>
                  <a:pt x="38447" y="56551"/>
                  <a:pt x="38623" y="56501"/>
                </a:cubicBezTo>
                <a:cubicBezTo>
                  <a:pt x="39350" y="56301"/>
                  <a:pt x="39675" y="55774"/>
                  <a:pt x="39675" y="55073"/>
                </a:cubicBezTo>
                <a:cubicBezTo>
                  <a:pt x="39700" y="54095"/>
                  <a:pt x="40001" y="53193"/>
                  <a:pt x="40227" y="52265"/>
                </a:cubicBezTo>
                <a:cubicBezTo>
                  <a:pt x="40578" y="50962"/>
                  <a:pt x="41029" y="49659"/>
                  <a:pt x="41054" y="48356"/>
                </a:cubicBezTo>
                <a:cubicBezTo>
                  <a:pt x="41129" y="46050"/>
                  <a:pt x="41304" y="43744"/>
                  <a:pt x="41129" y="41413"/>
                </a:cubicBezTo>
                <a:cubicBezTo>
                  <a:pt x="41054" y="40235"/>
                  <a:pt x="40477" y="39183"/>
                  <a:pt x="40477" y="38005"/>
                </a:cubicBezTo>
                <a:cubicBezTo>
                  <a:pt x="40477" y="37879"/>
                  <a:pt x="40352" y="37754"/>
                  <a:pt x="40277" y="37654"/>
                </a:cubicBezTo>
                <a:cubicBezTo>
                  <a:pt x="39951" y="37353"/>
                  <a:pt x="39876" y="36977"/>
                  <a:pt x="39876" y="36576"/>
                </a:cubicBezTo>
                <a:cubicBezTo>
                  <a:pt x="39851" y="36075"/>
                  <a:pt x="39801" y="35549"/>
                  <a:pt x="39550" y="35123"/>
                </a:cubicBezTo>
                <a:cubicBezTo>
                  <a:pt x="39074" y="34346"/>
                  <a:pt x="38873" y="33468"/>
                  <a:pt x="38648" y="32616"/>
                </a:cubicBezTo>
                <a:cubicBezTo>
                  <a:pt x="38422" y="31889"/>
                  <a:pt x="37946" y="31163"/>
                  <a:pt x="38472" y="30386"/>
                </a:cubicBezTo>
                <a:cubicBezTo>
                  <a:pt x="38522" y="30285"/>
                  <a:pt x="38472" y="30110"/>
                  <a:pt x="38472" y="29985"/>
                </a:cubicBezTo>
                <a:cubicBezTo>
                  <a:pt x="38472" y="29258"/>
                  <a:pt x="38497" y="28506"/>
                  <a:pt x="38447" y="27779"/>
                </a:cubicBezTo>
                <a:cubicBezTo>
                  <a:pt x="38372" y="26651"/>
                  <a:pt x="38347" y="25473"/>
                  <a:pt x="37846" y="24446"/>
                </a:cubicBezTo>
                <a:cubicBezTo>
                  <a:pt x="37269" y="23268"/>
                  <a:pt x="36943" y="22040"/>
                  <a:pt x="36668" y="20762"/>
                </a:cubicBezTo>
                <a:cubicBezTo>
                  <a:pt x="36542" y="20210"/>
                  <a:pt x="36417" y="19634"/>
                  <a:pt x="35866" y="19333"/>
                </a:cubicBezTo>
                <a:cubicBezTo>
                  <a:pt x="35821" y="19327"/>
                  <a:pt x="35776" y="19324"/>
                  <a:pt x="35732" y="19324"/>
                </a:cubicBezTo>
                <a:cubicBezTo>
                  <a:pt x="35406" y="19324"/>
                  <a:pt x="35100" y="19473"/>
                  <a:pt x="34813" y="19584"/>
                </a:cubicBezTo>
                <a:cubicBezTo>
                  <a:pt x="33009" y="20210"/>
                  <a:pt x="31204" y="20736"/>
                  <a:pt x="29274" y="20762"/>
                </a:cubicBezTo>
                <a:cubicBezTo>
                  <a:pt x="29074" y="20762"/>
                  <a:pt x="28898" y="20837"/>
                  <a:pt x="28698" y="20887"/>
                </a:cubicBezTo>
                <a:cubicBezTo>
                  <a:pt x="28533" y="20916"/>
                  <a:pt x="28368" y="20931"/>
                  <a:pt x="28205" y="20931"/>
                </a:cubicBezTo>
                <a:cubicBezTo>
                  <a:pt x="27252" y="20931"/>
                  <a:pt x="26358" y="20443"/>
                  <a:pt x="25866" y="19609"/>
                </a:cubicBezTo>
                <a:cubicBezTo>
                  <a:pt x="25816" y="19533"/>
                  <a:pt x="25740" y="19433"/>
                  <a:pt x="25740" y="19333"/>
                </a:cubicBezTo>
                <a:cubicBezTo>
                  <a:pt x="25866" y="18155"/>
                  <a:pt x="25841" y="16977"/>
                  <a:pt x="26843" y="16050"/>
                </a:cubicBezTo>
                <a:cubicBezTo>
                  <a:pt x="27971" y="14997"/>
                  <a:pt x="29224" y="14145"/>
                  <a:pt x="30653" y="13543"/>
                </a:cubicBezTo>
                <a:cubicBezTo>
                  <a:pt x="31204" y="13343"/>
                  <a:pt x="31755" y="13092"/>
                  <a:pt x="32307" y="12867"/>
                </a:cubicBezTo>
                <a:cubicBezTo>
                  <a:pt x="32081" y="11739"/>
                  <a:pt x="31279" y="11012"/>
                  <a:pt x="30502" y="10310"/>
                </a:cubicBezTo>
                <a:cubicBezTo>
                  <a:pt x="28999" y="8982"/>
                  <a:pt x="27570" y="7579"/>
                  <a:pt x="26041" y="6300"/>
                </a:cubicBezTo>
                <a:cubicBezTo>
                  <a:pt x="25465" y="5849"/>
                  <a:pt x="24989" y="5298"/>
                  <a:pt x="24237" y="5147"/>
                </a:cubicBezTo>
                <a:cubicBezTo>
                  <a:pt x="23861" y="5072"/>
                  <a:pt x="23585" y="4771"/>
                  <a:pt x="23334" y="4496"/>
                </a:cubicBezTo>
                <a:cubicBezTo>
                  <a:pt x="22683" y="3769"/>
                  <a:pt x="21781" y="3368"/>
                  <a:pt x="20878" y="3092"/>
                </a:cubicBezTo>
                <a:cubicBezTo>
                  <a:pt x="20151" y="2892"/>
                  <a:pt x="19475" y="2641"/>
                  <a:pt x="18848" y="2290"/>
                </a:cubicBezTo>
                <a:cubicBezTo>
                  <a:pt x="18071" y="1889"/>
                  <a:pt x="17294" y="1413"/>
                  <a:pt x="16467" y="1288"/>
                </a:cubicBezTo>
                <a:cubicBezTo>
                  <a:pt x="13685" y="837"/>
                  <a:pt x="10878" y="461"/>
                  <a:pt x="8071" y="110"/>
                </a:cubicBezTo>
                <a:cubicBezTo>
                  <a:pt x="7597" y="49"/>
                  <a:pt x="7117" y="0"/>
                  <a:pt x="6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0" name="Google Shape;410;p13"/>
          <p:cNvSpPr/>
          <p:nvPr/>
        </p:nvSpPr>
        <p:spPr>
          <a:xfrm>
            <a:off x="333201" y="4954089"/>
            <a:ext cx="134125" cy="100675"/>
          </a:xfrm>
          <a:custGeom>
            <a:avLst/>
            <a:gdLst/>
            <a:ahLst/>
            <a:cxnLst/>
            <a:rect l="l" t="t" r="r" b="b"/>
            <a:pathLst>
              <a:path w="5365" h="4027" extrusionOk="0">
                <a:moveTo>
                  <a:pt x="2632" y="1"/>
                </a:moveTo>
                <a:cubicBezTo>
                  <a:pt x="2131" y="1"/>
                  <a:pt x="1705" y="201"/>
                  <a:pt x="1354" y="477"/>
                </a:cubicBezTo>
                <a:cubicBezTo>
                  <a:pt x="452" y="1204"/>
                  <a:pt x="1" y="2331"/>
                  <a:pt x="1053" y="3409"/>
                </a:cubicBezTo>
                <a:cubicBezTo>
                  <a:pt x="1505" y="3841"/>
                  <a:pt x="2018" y="4027"/>
                  <a:pt x="2581" y="4027"/>
                </a:cubicBezTo>
                <a:cubicBezTo>
                  <a:pt x="2736" y="4027"/>
                  <a:pt x="2895" y="4013"/>
                  <a:pt x="3058" y="3986"/>
                </a:cubicBezTo>
                <a:cubicBezTo>
                  <a:pt x="3334" y="3960"/>
                  <a:pt x="3585" y="3885"/>
                  <a:pt x="3835" y="3810"/>
                </a:cubicBezTo>
                <a:cubicBezTo>
                  <a:pt x="4011" y="3710"/>
                  <a:pt x="4186" y="3610"/>
                  <a:pt x="4311" y="3459"/>
                </a:cubicBezTo>
                <a:cubicBezTo>
                  <a:pt x="4431" y="3340"/>
                  <a:pt x="4539" y="3277"/>
                  <a:pt x="4641" y="3277"/>
                </a:cubicBezTo>
                <a:cubicBezTo>
                  <a:pt x="4753" y="3277"/>
                  <a:pt x="4858" y="3352"/>
                  <a:pt x="4963" y="3509"/>
                </a:cubicBezTo>
                <a:cubicBezTo>
                  <a:pt x="5037" y="3583"/>
                  <a:pt x="5083" y="3725"/>
                  <a:pt x="5193" y="3725"/>
                </a:cubicBezTo>
                <a:cubicBezTo>
                  <a:pt x="5232" y="3725"/>
                  <a:pt x="5279" y="3706"/>
                  <a:pt x="5339" y="3660"/>
                </a:cubicBezTo>
                <a:cubicBezTo>
                  <a:pt x="5364" y="3334"/>
                  <a:pt x="5063" y="3133"/>
                  <a:pt x="5038" y="2833"/>
                </a:cubicBezTo>
                <a:cubicBezTo>
                  <a:pt x="5013" y="2507"/>
                  <a:pt x="5038" y="2181"/>
                  <a:pt x="5013" y="1855"/>
                </a:cubicBezTo>
                <a:cubicBezTo>
                  <a:pt x="4913" y="853"/>
                  <a:pt x="4412" y="251"/>
                  <a:pt x="3434" y="51"/>
                </a:cubicBezTo>
                <a:cubicBezTo>
                  <a:pt x="3159" y="1"/>
                  <a:pt x="2908" y="26"/>
                  <a:pt x="26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" name="Google Shape;411;p13"/>
          <p:cNvSpPr/>
          <p:nvPr/>
        </p:nvSpPr>
        <p:spPr>
          <a:xfrm rot="-5400000">
            <a:off x="492426" y="5485289"/>
            <a:ext cx="112825" cy="89375"/>
          </a:xfrm>
          <a:custGeom>
            <a:avLst/>
            <a:gdLst/>
            <a:ahLst/>
            <a:cxnLst/>
            <a:rect l="l" t="t" r="r" b="b"/>
            <a:pathLst>
              <a:path w="4513" h="3575" extrusionOk="0">
                <a:moveTo>
                  <a:pt x="2221" y="1"/>
                </a:moveTo>
                <a:cubicBezTo>
                  <a:pt x="1859" y="1"/>
                  <a:pt x="1491" y="94"/>
                  <a:pt x="1129" y="264"/>
                </a:cubicBezTo>
                <a:cubicBezTo>
                  <a:pt x="377" y="640"/>
                  <a:pt x="101" y="1367"/>
                  <a:pt x="51" y="2169"/>
                </a:cubicBezTo>
                <a:cubicBezTo>
                  <a:pt x="1" y="2695"/>
                  <a:pt x="226" y="3046"/>
                  <a:pt x="678" y="3322"/>
                </a:cubicBezTo>
                <a:cubicBezTo>
                  <a:pt x="977" y="3495"/>
                  <a:pt x="1375" y="3574"/>
                  <a:pt x="1800" y="3574"/>
                </a:cubicBezTo>
                <a:cubicBezTo>
                  <a:pt x="2727" y="3574"/>
                  <a:pt x="3782" y="3196"/>
                  <a:pt x="4211" y="2595"/>
                </a:cubicBezTo>
                <a:cubicBezTo>
                  <a:pt x="4362" y="2369"/>
                  <a:pt x="4487" y="2119"/>
                  <a:pt x="4487" y="2069"/>
                </a:cubicBezTo>
                <a:cubicBezTo>
                  <a:pt x="4512" y="1141"/>
                  <a:pt x="3961" y="790"/>
                  <a:pt x="3485" y="439"/>
                </a:cubicBezTo>
                <a:cubicBezTo>
                  <a:pt x="3086" y="137"/>
                  <a:pt x="2658" y="1"/>
                  <a:pt x="2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2" name="Google Shape;412;p13"/>
          <p:cNvSpPr/>
          <p:nvPr/>
        </p:nvSpPr>
        <p:spPr>
          <a:xfrm rot="-5400000">
            <a:off x="747151" y="5483614"/>
            <a:ext cx="110825" cy="92225"/>
          </a:xfrm>
          <a:custGeom>
            <a:avLst/>
            <a:gdLst/>
            <a:ahLst/>
            <a:cxnLst/>
            <a:rect l="l" t="t" r="r" b="b"/>
            <a:pathLst>
              <a:path w="4433" h="3689" extrusionOk="0">
                <a:moveTo>
                  <a:pt x="2708" y="1"/>
                </a:moveTo>
                <a:cubicBezTo>
                  <a:pt x="2598" y="1"/>
                  <a:pt x="2481" y="8"/>
                  <a:pt x="2357" y="22"/>
                </a:cubicBezTo>
                <a:cubicBezTo>
                  <a:pt x="2307" y="22"/>
                  <a:pt x="2179" y="11"/>
                  <a:pt x="2032" y="11"/>
                </a:cubicBezTo>
                <a:cubicBezTo>
                  <a:pt x="1959" y="11"/>
                  <a:pt x="1881" y="13"/>
                  <a:pt x="1805" y="22"/>
                </a:cubicBezTo>
                <a:cubicBezTo>
                  <a:pt x="853" y="172"/>
                  <a:pt x="1" y="1149"/>
                  <a:pt x="151" y="1926"/>
                </a:cubicBezTo>
                <a:cubicBezTo>
                  <a:pt x="401" y="3049"/>
                  <a:pt x="1012" y="3688"/>
                  <a:pt x="1899" y="3688"/>
                </a:cubicBezTo>
                <a:cubicBezTo>
                  <a:pt x="2082" y="3688"/>
                  <a:pt x="2277" y="3661"/>
                  <a:pt x="2482" y="3606"/>
                </a:cubicBezTo>
                <a:cubicBezTo>
                  <a:pt x="3209" y="3430"/>
                  <a:pt x="3735" y="2929"/>
                  <a:pt x="4036" y="2177"/>
                </a:cubicBezTo>
                <a:cubicBezTo>
                  <a:pt x="4432" y="1175"/>
                  <a:pt x="4157" y="1"/>
                  <a:pt x="27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3" name="Google Shape;413;p13"/>
          <p:cNvSpPr/>
          <p:nvPr/>
        </p:nvSpPr>
        <p:spPr>
          <a:xfrm>
            <a:off x="219801" y="4799289"/>
            <a:ext cx="99650" cy="94400"/>
          </a:xfrm>
          <a:custGeom>
            <a:avLst/>
            <a:gdLst/>
            <a:ahLst/>
            <a:cxnLst/>
            <a:rect l="l" t="t" r="r" b="b"/>
            <a:pathLst>
              <a:path w="3986" h="3776" extrusionOk="0">
                <a:moveTo>
                  <a:pt x="2411" y="1"/>
                </a:moveTo>
                <a:cubicBezTo>
                  <a:pt x="2377" y="1"/>
                  <a:pt x="2342" y="1"/>
                  <a:pt x="2306" y="2"/>
                </a:cubicBezTo>
                <a:cubicBezTo>
                  <a:pt x="1930" y="2"/>
                  <a:pt x="1529" y="27"/>
                  <a:pt x="1128" y="27"/>
                </a:cubicBezTo>
                <a:cubicBezTo>
                  <a:pt x="802" y="453"/>
                  <a:pt x="451" y="854"/>
                  <a:pt x="276" y="1355"/>
                </a:cubicBezTo>
                <a:cubicBezTo>
                  <a:pt x="0" y="2157"/>
                  <a:pt x="201" y="3035"/>
                  <a:pt x="802" y="3436"/>
                </a:cubicBezTo>
                <a:cubicBezTo>
                  <a:pt x="1152" y="3661"/>
                  <a:pt x="1547" y="3775"/>
                  <a:pt x="1931" y="3775"/>
                </a:cubicBezTo>
                <a:cubicBezTo>
                  <a:pt x="2400" y="3775"/>
                  <a:pt x="2852" y="3605"/>
                  <a:pt x="3183" y="3260"/>
                </a:cubicBezTo>
                <a:cubicBezTo>
                  <a:pt x="3559" y="2884"/>
                  <a:pt x="3885" y="2458"/>
                  <a:pt x="3985" y="1907"/>
                </a:cubicBezTo>
                <a:cubicBezTo>
                  <a:pt x="3985" y="1807"/>
                  <a:pt x="3985" y="1706"/>
                  <a:pt x="3985" y="1606"/>
                </a:cubicBezTo>
                <a:cubicBezTo>
                  <a:pt x="3937" y="414"/>
                  <a:pt x="3557" y="1"/>
                  <a:pt x="2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4" name="Google Shape;414;p13"/>
          <p:cNvSpPr/>
          <p:nvPr/>
        </p:nvSpPr>
        <p:spPr>
          <a:xfrm>
            <a:off x="192225" y="5114664"/>
            <a:ext cx="97150" cy="93775"/>
          </a:xfrm>
          <a:custGeom>
            <a:avLst/>
            <a:gdLst/>
            <a:ahLst/>
            <a:cxnLst/>
            <a:rect l="l" t="t" r="r" b="b"/>
            <a:pathLst>
              <a:path w="3886" h="3751" extrusionOk="0">
                <a:moveTo>
                  <a:pt x="2061" y="1"/>
                </a:moveTo>
                <a:cubicBezTo>
                  <a:pt x="1768" y="1"/>
                  <a:pt x="1473" y="80"/>
                  <a:pt x="1178" y="269"/>
                </a:cubicBezTo>
                <a:cubicBezTo>
                  <a:pt x="502" y="695"/>
                  <a:pt x="0" y="1247"/>
                  <a:pt x="26" y="2224"/>
                </a:cubicBezTo>
                <a:cubicBezTo>
                  <a:pt x="51" y="2926"/>
                  <a:pt x="301" y="3302"/>
                  <a:pt x="1003" y="3628"/>
                </a:cubicBezTo>
                <a:cubicBezTo>
                  <a:pt x="1187" y="3712"/>
                  <a:pt x="1385" y="3751"/>
                  <a:pt x="1588" y="3751"/>
                </a:cubicBezTo>
                <a:cubicBezTo>
                  <a:pt x="2651" y="3751"/>
                  <a:pt x="3843" y="2684"/>
                  <a:pt x="3885" y="1548"/>
                </a:cubicBezTo>
                <a:cubicBezTo>
                  <a:pt x="3885" y="1021"/>
                  <a:pt x="3685" y="595"/>
                  <a:pt x="3259" y="370"/>
                </a:cubicBezTo>
                <a:cubicBezTo>
                  <a:pt x="2866" y="152"/>
                  <a:pt x="2465" y="1"/>
                  <a:pt x="2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13"/>
          <p:cNvSpPr/>
          <p:nvPr/>
        </p:nvSpPr>
        <p:spPr>
          <a:xfrm>
            <a:off x="157126" y="4959738"/>
            <a:ext cx="95900" cy="90250"/>
          </a:xfrm>
          <a:custGeom>
            <a:avLst/>
            <a:gdLst/>
            <a:ahLst/>
            <a:cxnLst/>
            <a:rect l="l" t="t" r="r" b="b"/>
            <a:pathLst>
              <a:path w="3836" h="3610" extrusionOk="0">
                <a:moveTo>
                  <a:pt x="1956" y="0"/>
                </a:moveTo>
                <a:cubicBezTo>
                  <a:pt x="828" y="0"/>
                  <a:pt x="1" y="902"/>
                  <a:pt x="26" y="2105"/>
                </a:cubicBezTo>
                <a:cubicBezTo>
                  <a:pt x="26" y="2932"/>
                  <a:pt x="753" y="3609"/>
                  <a:pt x="1655" y="3609"/>
                </a:cubicBezTo>
                <a:cubicBezTo>
                  <a:pt x="2783" y="3609"/>
                  <a:pt x="3785" y="2657"/>
                  <a:pt x="3811" y="1554"/>
                </a:cubicBezTo>
                <a:cubicBezTo>
                  <a:pt x="3836" y="702"/>
                  <a:pt x="2983" y="0"/>
                  <a:pt x="19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6" name="Google Shape;416;p13"/>
          <p:cNvSpPr/>
          <p:nvPr/>
        </p:nvSpPr>
        <p:spPr>
          <a:xfrm>
            <a:off x="366175" y="5180313"/>
            <a:ext cx="94250" cy="90400"/>
          </a:xfrm>
          <a:custGeom>
            <a:avLst/>
            <a:gdLst/>
            <a:ahLst/>
            <a:cxnLst/>
            <a:rect l="l" t="t" r="r" b="b"/>
            <a:pathLst>
              <a:path w="3770" h="3616" extrusionOk="0">
                <a:moveTo>
                  <a:pt x="2017" y="1"/>
                </a:moveTo>
                <a:cubicBezTo>
                  <a:pt x="1124" y="1"/>
                  <a:pt x="0" y="754"/>
                  <a:pt x="85" y="2029"/>
                </a:cubicBezTo>
                <a:cubicBezTo>
                  <a:pt x="85" y="3065"/>
                  <a:pt x="510" y="3616"/>
                  <a:pt x="1283" y="3616"/>
                </a:cubicBezTo>
                <a:cubicBezTo>
                  <a:pt x="1520" y="3616"/>
                  <a:pt x="1790" y="3564"/>
                  <a:pt x="2090" y="3458"/>
                </a:cubicBezTo>
                <a:cubicBezTo>
                  <a:pt x="2441" y="3333"/>
                  <a:pt x="2767" y="3157"/>
                  <a:pt x="3043" y="2907"/>
                </a:cubicBezTo>
                <a:cubicBezTo>
                  <a:pt x="3494" y="2480"/>
                  <a:pt x="3769" y="1979"/>
                  <a:pt x="3644" y="1302"/>
                </a:cubicBezTo>
                <a:cubicBezTo>
                  <a:pt x="3519" y="626"/>
                  <a:pt x="3068" y="300"/>
                  <a:pt x="2466" y="74"/>
                </a:cubicBezTo>
                <a:cubicBezTo>
                  <a:pt x="2329" y="25"/>
                  <a:pt x="2177" y="1"/>
                  <a:pt x="20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7" name="Google Shape;417;p13"/>
          <p:cNvSpPr/>
          <p:nvPr/>
        </p:nvSpPr>
        <p:spPr>
          <a:xfrm>
            <a:off x="242350" y="5270514"/>
            <a:ext cx="71450" cy="70825"/>
          </a:xfrm>
          <a:custGeom>
            <a:avLst/>
            <a:gdLst/>
            <a:ahLst/>
            <a:cxnLst/>
            <a:rect l="l" t="t" r="r" b="b"/>
            <a:pathLst>
              <a:path w="2858" h="2833" extrusionOk="0">
                <a:moveTo>
                  <a:pt x="1379" y="0"/>
                </a:moveTo>
                <a:cubicBezTo>
                  <a:pt x="502" y="0"/>
                  <a:pt x="0" y="527"/>
                  <a:pt x="26" y="1479"/>
                </a:cubicBezTo>
                <a:cubicBezTo>
                  <a:pt x="26" y="2256"/>
                  <a:pt x="502" y="2807"/>
                  <a:pt x="1178" y="2832"/>
                </a:cubicBezTo>
                <a:cubicBezTo>
                  <a:pt x="1955" y="2832"/>
                  <a:pt x="2858" y="1955"/>
                  <a:pt x="2808" y="1228"/>
                </a:cubicBezTo>
                <a:cubicBezTo>
                  <a:pt x="2757" y="502"/>
                  <a:pt x="2206" y="25"/>
                  <a:pt x="137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8" name="Google Shape;418;p13"/>
          <p:cNvSpPr/>
          <p:nvPr/>
        </p:nvSpPr>
        <p:spPr>
          <a:xfrm>
            <a:off x="508026" y="4893939"/>
            <a:ext cx="109675" cy="89075"/>
          </a:xfrm>
          <a:custGeom>
            <a:avLst/>
            <a:gdLst/>
            <a:ahLst/>
            <a:cxnLst/>
            <a:rect l="l" t="t" r="r" b="b"/>
            <a:pathLst>
              <a:path w="4387" h="3563" extrusionOk="0">
                <a:moveTo>
                  <a:pt x="2231" y="1"/>
                </a:moveTo>
                <a:cubicBezTo>
                  <a:pt x="627" y="26"/>
                  <a:pt x="0" y="727"/>
                  <a:pt x="251" y="2106"/>
                </a:cubicBezTo>
                <a:cubicBezTo>
                  <a:pt x="416" y="3022"/>
                  <a:pt x="1049" y="3563"/>
                  <a:pt x="1808" y="3563"/>
                </a:cubicBezTo>
                <a:cubicBezTo>
                  <a:pt x="2088" y="3563"/>
                  <a:pt x="2385" y="3489"/>
                  <a:pt x="2682" y="3334"/>
                </a:cubicBezTo>
                <a:cubicBezTo>
                  <a:pt x="3083" y="3108"/>
                  <a:pt x="3409" y="2833"/>
                  <a:pt x="3684" y="2482"/>
                </a:cubicBezTo>
                <a:cubicBezTo>
                  <a:pt x="4386" y="1579"/>
                  <a:pt x="3960" y="326"/>
                  <a:pt x="2832" y="51"/>
                </a:cubicBezTo>
                <a:cubicBezTo>
                  <a:pt x="2582" y="1"/>
                  <a:pt x="2306" y="26"/>
                  <a:pt x="22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9" name="Google Shape;419;p13"/>
          <p:cNvSpPr/>
          <p:nvPr/>
        </p:nvSpPr>
        <p:spPr>
          <a:xfrm>
            <a:off x="502376" y="5270314"/>
            <a:ext cx="88375" cy="90625"/>
          </a:xfrm>
          <a:custGeom>
            <a:avLst/>
            <a:gdLst/>
            <a:ahLst/>
            <a:cxnLst/>
            <a:rect l="l" t="t" r="r" b="b"/>
            <a:pathLst>
              <a:path w="3535" h="3625" extrusionOk="0">
                <a:moveTo>
                  <a:pt x="2187" y="1"/>
                </a:moveTo>
                <a:cubicBezTo>
                  <a:pt x="2128" y="1"/>
                  <a:pt x="2068" y="3"/>
                  <a:pt x="2006" y="8"/>
                </a:cubicBezTo>
                <a:cubicBezTo>
                  <a:pt x="1755" y="33"/>
                  <a:pt x="1479" y="109"/>
                  <a:pt x="1229" y="209"/>
                </a:cubicBezTo>
                <a:cubicBezTo>
                  <a:pt x="427" y="510"/>
                  <a:pt x="1" y="1161"/>
                  <a:pt x="76" y="1963"/>
                </a:cubicBezTo>
                <a:cubicBezTo>
                  <a:pt x="151" y="2790"/>
                  <a:pt x="677" y="3442"/>
                  <a:pt x="1354" y="3592"/>
                </a:cubicBezTo>
                <a:cubicBezTo>
                  <a:pt x="1463" y="3614"/>
                  <a:pt x="1570" y="3625"/>
                  <a:pt x="1675" y="3625"/>
                </a:cubicBezTo>
                <a:cubicBezTo>
                  <a:pt x="2297" y="3625"/>
                  <a:pt x="2844" y="3251"/>
                  <a:pt x="3209" y="2565"/>
                </a:cubicBezTo>
                <a:cubicBezTo>
                  <a:pt x="3409" y="2214"/>
                  <a:pt x="3534" y="1838"/>
                  <a:pt x="3484" y="1462"/>
                </a:cubicBezTo>
                <a:cubicBezTo>
                  <a:pt x="3484" y="502"/>
                  <a:pt x="3025" y="1"/>
                  <a:pt x="21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0" name="Google Shape;420;p13"/>
          <p:cNvSpPr/>
          <p:nvPr/>
        </p:nvSpPr>
        <p:spPr>
          <a:xfrm>
            <a:off x="558776" y="5065489"/>
            <a:ext cx="91375" cy="84125"/>
          </a:xfrm>
          <a:custGeom>
            <a:avLst/>
            <a:gdLst/>
            <a:ahLst/>
            <a:cxnLst/>
            <a:rect l="l" t="t" r="r" b="b"/>
            <a:pathLst>
              <a:path w="3655" h="3365" extrusionOk="0">
                <a:moveTo>
                  <a:pt x="2192" y="1"/>
                </a:moveTo>
                <a:cubicBezTo>
                  <a:pt x="2155" y="1"/>
                  <a:pt x="2118" y="2"/>
                  <a:pt x="2080" y="6"/>
                </a:cubicBezTo>
                <a:cubicBezTo>
                  <a:pt x="1053" y="106"/>
                  <a:pt x="25" y="557"/>
                  <a:pt x="0" y="1860"/>
                </a:cubicBezTo>
                <a:cubicBezTo>
                  <a:pt x="0" y="2662"/>
                  <a:pt x="702" y="3364"/>
                  <a:pt x="1529" y="3364"/>
                </a:cubicBezTo>
                <a:cubicBezTo>
                  <a:pt x="2582" y="3289"/>
                  <a:pt x="3434" y="2662"/>
                  <a:pt x="3559" y="1535"/>
                </a:cubicBezTo>
                <a:cubicBezTo>
                  <a:pt x="3655" y="745"/>
                  <a:pt x="2974" y="1"/>
                  <a:pt x="2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7149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_1">
    <p:bg>
      <p:bgPr>
        <a:solidFill>
          <a:schemeClr val="lt2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3" name="Google Shape;533;p37"/>
          <p:cNvSpPr txBox="1">
            <a:spLocks noGrp="1"/>
          </p:cNvSpPr>
          <p:nvPr>
            <p:ph type="title"/>
          </p:nvPr>
        </p:nvSpPr>
        <p:spPr>
          <a:xfrm>
            <a:off x="719688" y="1979825"/>
            <a:ext cx="3852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4" name="Google Shape;534;p37"/>
          <p:cNvSpPr txBox="1">
            <a:spLocks noGrp="1"/>
          </p:cNvSpPr>
          <p:nvPr>
            <p:ph type="subTitle" idx="1"/>
          </p:nvPr>
        </p:nvSpPr>
        <p:spPr>
          <a:xfrm>
            <a:off x="1043225" y="2917763"/>
            <a:ext cx="32049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5" name="Google Shape;535;p37"/>
          <p:cNvGrpSpPr/>
          <p:nvPr/>
        </p:nvGrpSpPr>
        <p:grpSpPr>
          <a:xfrm>
            <a:off x="265826" y="149717"/>
            <a:ext cx="8601325" cy="4741183"/>
            <a:chOff x="265826" y="149717"/>
            <a:chExt cx="8601325" cy="4741183"/>
          </a:xfrm>
        </p:grpSpPr>
        <p:sp>
          <p:nvSpPr>
            <p:cNvPr id="536" name="Google Shape;536;p37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 rot="-1802570" flipH="1">
              <a:off x="6405574" y="47101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41" name="Google Shape;541;p37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42" name="Google Shape;542;p37"/>
            <p:cNvSpPr/>
            <p:nvPr/>
          </p:nvSpPr>
          <p:spPr>
            <a:xfrm rot="5400000" flipH="1">
              <a:off x="44303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44" name="Google Shape;544;p37"/>
          <p:cNvSpPr/>
          <p:nvPr/>
        </p:nvSpPr>
        <p:spPr>
          <a:xfrm rot="10800000">
            <a:off x="250" y="-241"/>
            <a:ext cx="1845599" cy="890041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7"/>
          <p:cNvSpPr/>
          <p:nvPr/>
        </p:nvSpPr>
        <p:spPr>
          <a:xfrm>
            <a:off x="7075025" y="4439474"/>
            <a:ext cx="2068936" cy="721500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7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38520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lt2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3" name="Google Shape;613;p42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14" name="Google Shape;614;p42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25" name="Google Shape;625;p4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5" name="Google Shape;635;p44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36" name="Google Shape;636;p44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F1186-54EB-B15A-6448-286E0BAD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11E7F8-B32D-5D3E-EDD7-C2AC0387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C1C624F-1B45-104B-A445-DCFFC13D0009}" type="datetimeFigureOut">
              <a:rPr lang="x-none" smtClean="0"/>
              <a:t>5/2/2024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27F353-71EC-DCB9-55F2-ABA55749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A48819-B27F-1FD3-A7AC-A9C6B36C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36DE-480A-DE4B-8D3F-D46CC31BCD89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79A50C-97EF-8467-288C-6F36CC695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520" y="383917"/>
            <a:ext cx="7778961" cy="437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9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 rot="10800000" flipH="1">
            <a:off x="7128100" y="-308"/>
            <a:ext cx="2015872" cy="179880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25" y="1949013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20025" y="2705975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228" y="212"/>
            <a:ext cx="2015872" cy="179828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9899659">
            <a:off x="8518550" y="245820"/>
            <a:ext cx="403640" cy="289295"/>
          </a:xfrm>
          <a:custGeom>
            <a:avLst/>
            <a:gdLst/>
            <a:ahLst/>
            <a:cxnLst/>
            <a:rect l="l" t="t" r="r" b="b"/>
            <a:pathLst>
              <a:path w="216598" h="155899" extrusionOk="0">
                <a:moveTo>
                  <a:pt x="88020" y="0"/>
                </a:moveTo>
                <a:cubicBezTo>
                  <a:pt x="69488" y="0"/>
                  <a:pt x="51028" y="6505"/>
                  <a:pt x="35651" y="21882"/>
                </a:cubicBezTo>
                <a:cubicBezTo>
                  <a:pt x="0" y="57532"/>
                  <a:pt x="52721" y="155899"/>
                  <a:pt x="113272" y="155899"/>
                </a:cubicBezTo>
                <a:cubicBezTo>
                  <a:pt x="128447" y="155899"/>
                  <a:pt x="144113" y="149721"/>
                  <a:pt x="159003" y="134830"/>
                </a:cubicBezTo>
                <a:cubicBezTo>
                  <a:pt x="216598" y="77236"/>
                  <a:pt x="151879" y="0"/>
                  <a:pt x="880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34" name="Google Shape;34;p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642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824950" y="17665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"/>
          </p:nvPr>
        </p:nvSpPr>
        <p:spPr>
          <a:xfrm>
            <a:off x="824950" y="22006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4" name="Google Shape;154;p13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155" name="Google Shape;155;p13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163" name="Google Shape;163;p13"/>
          <p:cNvSpPr txBox="1">
            <a:spLocks noGrp="1"/>
          </p:cNvSpPr>
          <p:nvPr>
            <p:ph type="title" idx="2"/>
          </p:nvPr>
        </p:nvSpPr>
        <p:spPr>
          <a:xfrm>
            <a:off x="3443850" y="1760575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3"/>
          </p:nvPr>
        </p:nvSpPr>
        <p:spPr>
          <a:xfrm>
            <a:off x="3443850" y="2194700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4"/>
          </p:nvPr>
        </p:nvSpPr>
        <p:spPr>
          <a:xfrm>
            <a:off x="6062750" y="1761450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5"/>
          </p:nvPr>
        </p:nvSpPr>
        <p:spPr>
          <a:xfrm>
            <a:off x="6062750" y="2195575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6"/>
          </p:nvPr>
        </p:nvSpPr>
        <p:spPr>
          <a:xfrm>
            <a:off x="8249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7"/>
          </p:nvPr>
        </p:nvSpPr>
        <p:spPr>
          <a:xfrm>
            <a:off x="8249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8"/>
          </p:nvPr>
        </p:nvSpPr>
        <p:spPr>
          <a:xfrm>
            <a:off x="34438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9"/>
          </p:nvPr>
        </p:nvSpPr>
        <p:spPr>
          <a:xfrm>
            <a:off x="34438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13"/>
          </p:nvPr>
        </p:nvSpPr>
        <p:spPr>
          <a:xfrm>
            <a:off x="6062750" y="3487638"/>
            <a:ext cx="2256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4"/>
          </p:nvPr>
        </p:nvSpPr>
        <p:spPr>
          <a:xfrm>
            <a:off x="6062750" y="3921763"/>
            <a:ext cx="225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5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16" hasCustomPrompt="1"/>
          </p:nvPr>
        </p:nvSpPr>
        <p:spPr>
          <a:xfrm>
            <a:off x="8336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17" hasCustomPrompt="1"/>
          </p:nvPr>
        </p:nvSpPr>
        <p:spPr>
          <a:xfrm>
            <a:off x="3452513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18" hasCustomPrompt="1"/>
          </p:nvPr>
        </p:nvSpPr>
        <p:spPr>
          <a:xfrm>
            <a:off x="6071425" y="1405850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9" hasCustomPrompt="1"/>
          </p:nvPr>
        </p:nvSpPr>
        <p:spPr>
          <a:xfrm>
            <a:off x="8336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20" hasCustomPrompt="1"/>
          </p:nvPr>
        </p:nvSpPr>
        <p:spPr>
          <a:xfrm>
            <a:off x="34525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1" hasCustomPrompt="1"/>
          </p:nvPr>
        </p:nvSpPr>
        <p:spPr>
          <a:xfrm>
            <a:off x="6071425" y="3100225"/>
            <a:ext cx="2256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4476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lt2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3" name="Google Shape;613;p42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14" name="Google Shape;614;p42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64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3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8" r:id="rId3"/>
    <p:sldLayoutId id="2147483689" r:id="rId4"/>
    <p:sldLayoutId id="2147483690" r:id="rId5"/>
    <p:sldLayoutId id="214748373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3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11463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28" r:id="rId5"/>
    <p:sldLayoutId id="214748373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>
            <a:extLst>
              <a:ext uri="{FF2B5EF4-FFF2-40B4-BE49-F238E27FC236}">
                <a16:creationId xmlns:a16="http://schemas.microsoft.com/office/drawing/2014/main" xmlns="" id="{C58B195D-B418-481B-9A4E-4B2FDEF09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4177" y="-14176"/>
            <a:ext cx="1788773" cy="1846004"/>
          </a:xfrm>
          <a:prstGeom prst="rect">
            <a:avLst/>
          </a:prstGeom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xmlns="" id="{AE88C818-E46B-4FA5-AF7C-D7B96B1263C4}"/>
              </a:ext>
            </a:extLst>
          </p:cNvPr>
          <p:cNvSpPr txBox="1"/>
          <p:nvPr/>
        </p:nvSpPr>
        <p:spPr>
          <a:xfrm>
            <a:off x="-203817" y="0"/>
            <a:ext cx="1844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Tx/>
              <a:defRPr/>
            </a:pPr>
            <a:r>
              <a:rPr lang="en-US" sz="5400" b="1" kern="1200" dirty="0">
                <a:solidFill>
                  <a:schemeClr val="accent2"/>
                </a:solidFill>
                <a:latin typeface="Sport Day" pitchFamily="2" charset="0"/>
                <a:ea typeface="+mn-ea"/>
              </a:rPr>
              <a:t>Unit  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b="32172"/>
          <a:stretch/>
        </p:blipFill>
        <p:spPr>
          <a:xfrm>
            <a:off x="2857205" y="76579"/>
            <a:ext cx="4372544" cy="1416045"/>
          </a:xfrm>
          <a:prstGeom prst="rect">
            <a:avLst/>
          </a:prstGeom>
        </p:spPr>
      </p:pic>
      <p:sp>
        <p:nvSpPr>
          <p:cNvPr id="19" name="Hộp Văn bản 15">
            <a:extLst>
              <a:ext uri="{FF2B5EF4-FFF2-40B4-BE49-F238E27FC236}">
                <a16:creationId xmlns:a16="http://schemas.microsoft.com/office/drawing/2014/main" xmlns="" id="{5D693C76-818D-4E0F-BF7D-75BE862F19C9}"/>
              </a:ext>
            </a:extLst>
          </p:cNvPr>
          <p:cNvSpPr txBox="1"/>
          <p:nvPr/>
        </p:nvSpPr>
        <p:spPr>
          <a:xfrm>
            <a:off x="3085418" y="2029372"/>
            <a:ext cx="346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buClrTx/>
              <a:defRPr/>
            </a:pPr>
            <a:r>
              <a:rPr lang="en" sz="3200" b="1" kern="1200" dirty="0">
                <a:solidFill>
                  <a:srgbClr val="FF0000"/>
                </a:solidFill>
                <a:latin typeface="Verdana"/>
                <a:ea typeface="+mn-ea"/>
              </a:rPr>
              <a:t>Period </a:t>
            </a:r>
            <a:r>
              <a:rPr lang="en" sz="3200" b="1" kern="1200" dirty="0" smtClean="0">
                <a:solidFill>
                  <a:srgbClr val="FF0000"/>
                </a:solidFill>
                <a:latin typeface="Verdana"/>
                <a:ea typeface="+mn-ea"/>
              </a:rPr>
              <a:t>5</a:t>
            </a:r>
            <a:endParaRPr lang="en-US" sz="3200" b="1" kern="1200" dirty="0">
              <a:solidFill>
                <a:srgbClr val="FF0000"/>
              </a:solidFill>
              <a:latin typeface="Verdana"/>
              <a:ea typeface="+mn-ea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12" y="1908928"/>
            <a:ext cx="2007394" cy="32345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137" y="2257425"/>
            <a:ext cx="2521744" cy="2886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9771" y="2833801"/>
            <a:ext cx="4100366" cy="2309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t="4793"/>
          <a:stretch/>
        </p:blipFill>
        <p:spPr>
          <a:xfrm>
            <a:off x="3141907" y="1492624"/>
            <a:ext cx="3408230" cy="6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p7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815" name="Google Shape;2815;p71"/>
          <p:cNvSpPr txBox="1">
            <a:spLocks noGrp="1"/>
          </p:cNvSpPr>
          <p:nvPr>
            <p:ph type="title"/>
          </p:nvPr>
        </p:nvSpPr>
        <p:spPr>
          <a:xfrm>
            <a:off x="1824967" y="1382792"/>
            <a:ext cx="605729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rgbClr val="0070C0"/>
                </a:solidFill>
              </a:rPr>
              <a:t>L</a:t>
            </a:r>
            <a:r>
              <a:rPr lang="en" sz="8000" dirty="0">
                <a:solidFill>
                  <a:srgbClr val="0070C0"/>
                </a:solidFill>
              </a:rPr>
              <a:t>et’s </a:t>
            </a:r>
            <a:r>
              <a:rPr lang="en" sz="8000" dirty="0" smtClean="0">
                <a:solidFill>
                  <a:srgbClr val="0070C0"/>
                </a:solidFill>
              </a:rPr>
              <a:t>chant.</a:t>
            </a:r>
            <a:endParaRPr sz="8000" dirty="0">
              <a:solidFill>
                <a:srgbClr val="0070C0"/>
              </a:solidFill>
            </a:endParaRPr>
          </a:p>
        </p:txBody>
      </p:sp>
      <p:grpSp>
        <p:nvGrpSpPr>
          <p:cNvPr id="2816" name="Google Shape;2816;p71"/>
          <p:cNvGrpSpPr/>
          <p:nvPr/>
        </p:nvGrpSpPr>
        <p:grpSpPr>
          <a:xfrm flipH="1">
            <a:off x="6649712" y="236146"/>
            <a:ext cx="514275" cy="782359"/>
            <a:chOff x="1407847" y="1004648"/>
            <a:chExt cx="696096" cy="1058958"/>
          </a:xfrm>
        </p:grpSpPr>
        <p:sp>
          <p:nvSpPr>
            <p:cNvPr id="2817" name="Google Shape;2817;p71"/>
            <p:cNvSpPr/>
            <p:nvPr/>
          </p:nvSpPr>
          <p:spPr>
            <a:xfrm>
              <a:off x="1407847" y="1004648"/>
              <a:ext cx="696096" cy="1058958"/>
            </a:xfrm>
            <a:custGeom>
              <a:avLst/>
              <a:gdLst/>
              <a:ahLst/>
              <a:cxnLst/>
              <a:rect l="l" t="t" r="r" b="b"/>
              <a:pathLst>
                <a:path w="126678" h="205623" extrusionOk="0">
                  <a:moveTo>
                    <a:pt x="67896" y="0"/>
                  </a:moveTo>
                  <a:cubicBezTo>
                    <a:pt x="66378" y="0"/>
                    <a:pt x="64850" y="168"/>
                    <a:pt x="63339" y="512"/>
                  </a:cubicBezTo>
                  <a:cubicBezTo>
                    <a:pt x="57123" y="1696"/>
                    <a:pt x="51500" y="5248"/>
                    <a:pt x="47652" y="10279"/>
                  </a:cubicBezTo>
                  <a:lnTo>
                    <a:pt x="47060" y="10279"/>
                  </a:lnTo>
                  <a:cubicBezTo>
                    <a:pt x="43387" y="6790"/>
                    <a:pt x="38575" y="5010"/>
                    <a:pt x="33683" y="5010"/>
                  </a:cubicBezTo>
                  <a:cubicBezTo>
                    <a:pt x="30691" y="5010"/>
                    <a:pt x="27670" y="5676"/>
                    <a:pt x="24862" y="7023"/>
                  </a:cubicBezTo>
                  <a:cubicBezTo>
                    <a:pt x="16575" y="10871"/>
                    <a:pt x="12135" y="20046"/>
                    <a:pt x="14503" y="28926"/>
                  </a:cubicBezTo>
                  <a:cubicBezTo>
                    <a:pt x="15095" y="31885"/>
                    <a:pt x="15983" y="35141"/>
                    <a:pt x="17167" y="38101"/>
                  </a:cubicBezTo>
                  <a:cubicBezTo>
                    <a:pt x="18351" y="40173"/>
                    <a:pt x="19239" y="41948"/>
                    <a:pt x="20718" y="43724"/>
                  </a:cubicBezTo>
                  <a:cubicBezTo>
                    <a:pt x="18351" y="44316"/>
                    <a:pt x="15687" y="45204"/>
                    <a:pt x="13615" y="46684"/>
                  </a:cubicBezTo>
                  <a:cubicBezTo>
                    <a:pt x="3256" y="53195"/>
                    <a:pt x="0" y="66514"/>
                    <a:pt x="5920" y="77169"/>
                  </a:cubicBezTo>
                  <a:cubicBezTo>
                    <a:pt x="10951" y="86937"/>
                    <a:pt x="18647" y="94928"/>
                    <a:pt x="28118" y="100551"/>
                  </a:cubicBezTo>
                  <a:cubicBezTo>
                    <a:pt x="22198" y="104695"/>
                    <a:pt x="18351" y="111502"/>
                    <a:pt x="17759" y="118606"/>
                  </a:cubicBezTo>
                  <a:cubicBezTo>
                    <a:pt x="16575" y="129557"/>
                    <a:pt x="20718" y="140508"/>
                    <a:pt x="29006" y="147907"/>
                  </a:cubicBezTo>
                  <a:cubicBezTo>
                    <a:pt x="39365" y="157083"/>
                    <a:pt x="52980" y="162114"/>
                    <a:pt x="66890" y="162114"/>
                  </a:cubicBezTo>
                  <a:cubicBezTo>
                    <a:pt x="75178" y="179577"/>
                    <a:pt x="84353" y="192304"/>
                    <a:pt x="95600" y="201479"/>
                  </a:cubicBezTo>
                  <a:cubicBezTo>
                    <a:pt x="98856" y="204142"/>
                    <a:pt x="102999" y="205622"/>
                    <a:pt x="107143" y="205622"/>
                  </a:cubicBezTo>
                  <a:cubicBezTo>
                    <a:pt x="110991" y="205622"/>
                    <a:pt x="114542" y="204438"/>
                    <a:pt x="117798" y="202367"/>
                  </a:cubicBezTo>
                  <a:cubicBezTo>
                    <a:pt x="124013" y="197927"/>
                    <a:pt x="126677" y="189640"/>
                    <a:pt x="124309" y="182536"/>
                  </a:cubicBezTo>
                  <a:cubicBezTo>
                    <a:pt x="120758" y="173065"/>
                    <a:pt x="116318" y="163890"/>
                    <a:pt x="110991" y="155603"/>
                  </a:cubicBezTo>
                  <a:cubicBezTo>
                    <a:pt x="109215" y="152643"/>
                    <a:pt x="107143" y="149683"/>
                    <a:pt x="105663" y="146723"/>
                  </a:cubicBezTo>
                  <a:cubicBezTo>
                    <a:pt x="104775" y="144948"/>
                    <a:pt x="103887" y="143172"/>
                    <a:pt x="102703" y="141396"/>
                  </a:cubicBezTo>
                  <a:cubicBezTo>
                    <a:pt x="116910" y="124525"/>
                    <a:pt x="125197" y="102031"/>
                    <a:pt x="115726" y="83385"/>
                  </a:cubicBezTo>
                  <a:cubicBezTo>
                    <a:pt x="112470" y="76873"/>
                    <a:pt x="105959" y="72730"/>
                    <a:pt x="98856" y="72434"/>
                  </a:cubicBezTo>
                  <a:lnTo>
                    <a:pt x="97376" y="72434"/>
                  </a:lnTo>
                  <a:cubicBezTo>
                    <a:pt x="100927" y="63259"/>
                    <a:pt x="101815" y="53491"/>
                    <a:pt x="99448" y="44020"/>
                  </a:cubicBezTo>
                  <a:cubicBezTo>
                    <a:pt x="97968" y="37805"/>
                    <a:pt x="93232" y="32773"/>
                    <a:pt x="87313" y="30701"/>
                  </a:cubicBezTo>
                  <a:cubicBezTo>
                    <a:pt x="88497" y="27742"/>
                    <a:pt x="89088" y="24486"/>
                    <a:pt x="89088" y="21526"/>
                  </a:cubicBezTo>
                  <a:cubicBezTo>
                    <a:pt x="89384" y="15015"/>
                    <a:pt x="86721" y="9095"/>
                    <a:pt x="81689" y="5248"/>
                  </a:cubicBezTo>
                  <a:cubicBezTo>
                    <a:pt x="77826" y="1839"/>
                    <a:pt x="72915" y="0"/>
                    <a:pt x="67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8" name="Google Shape;2818;p71"/>
            <p:cNvGrpSpPr/>
            <p:nvPr/>
          </p:nvGrpSpPr>
          <p:grpSpPr>
            <a:xfrm>
              <a:off x="1498736" y="1068441"/>
              <a:ext cx="510968" cy="911874"/>
              <a:chOff x="2310725" y="237450"/>
              <a:chExt cx="2903225" cy="5181100"/>
            </a:xfrm>
          </p:grpSpPr>
          <p:sp>
            <p:nvSpPr>
              <p:cNvPr id="2819" name="Google Shape;2819;p71"/>
              <p:cNvSpPr/>
              <p:nvPr/>
            </p:nvSpPr>
            <p:spPr>
              <a:xfrm>
                <a:off x="3258825" y="529725"/>
                <a:ext cx="1955125" cy="4888825"/>
              </a:xfrm>
              <a:custGeom>
                <a:avLst/>
                <a:gdLst/>
                <a:ahLst/>
                <a:cxnLst/>
                <a:rect l="l" t="t" r="r" b="b"/>
                <a:pathLst>
                  <a:path w="78205" h="195553" extrusionOk="0">
                    <a:moveTo>
                      <a:pt x="4810" y="1"/>
                    </a:moveTo>
                    <a:cubicBezTo>
                      <a:pt x="2327" y="1"/>
                      <a:pt x="0" y="1541"/>
                      <a:pt x="169" y="4744"/>
                    </a:cubicBezTo>
                    <a:cubicBezTo>
                      <a:pt x="1878" y="39613"/>
                      <a:pt x="8373" y="73797"/>
                      <a:pt x="19654" y="106614"/>
                    </a:cubicBezTo>
                    <a:cubicBezTo>
                      <a:pt x="29909" y="136012"/>
                      <a:pt x="42558" y="173957"/>
                      <a:pt x="66828" y="194126"/>
                    </a:cubicBezTo>
                    <a:cubicBezTo>
                      <a:pt x="68104" y="195107"/>
                      <a:pt x="69633" y="195553"/>
                      <a:pt x="71116" y="195553"/>
                    </a:cubicBezTo>
                    <a:cubicBezTo>
                      <a:pt x="74801" y="195553"/>
                      <a:pt x="78204" y="192800"/>
                      <a:pt x="76742" y="188656"/>
                    </a:cubicBezTo>
                    <a:cubicBezTo>
                      <a:pt x="71956" y="174641"/>
                      <a:pt x="63410" y="163018"/>
                      <a:pt x="56231" y="150028"/>
                    </a:cubicBezTo>
                    <a:cubicBezTo>
                      <a:pt x="47685" y="134987"/>
                      <a:pt x="40506" y="119262"/>
                      <a:pt x="34011" y="103195"/>
                    </a:cubicBezTo>
                    <a:cubicBezTo>
                      <a:pt x="22047" y="71404"/>
                      <a:pt x="14185" y="38587"/>
                      <a:pt x="10424" y="4744"/>
                    </a:cubicBezTo>
                    <a:cubicBezTo>
                      <a:pt x="10078" y="1626"/>
                      <a:pt x="7361" y="1"/>
                      <a:pt x="4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71"/>
              <p:cNvSpPr/>
              <p:nvPr/>
            </p:nvSpPr>
            <p:spPr>
              <a:xfrm>
                <a:off x="2766800" y="3011150"/>
                <a:ext cx="1538875" cy="1147475"/>
              </a:xfrm>
              <a:custGeom>
                <a:avLst/>
                <a:gdLst/>
                <a:ahLst/>
                <a:cxnLst/>
                <a:rect l="l" t="t" r="r" b="b"/>
                <a:pathLst>
                  <a:path w="61555" h="45899" extrusionOk="0">
                    <a:moveTo>
                      <a:pt x="15449" y="1"/>
                    </a:moveTo>
                    <a:cubicBezTo>
                      <a:pt x="9004" y="1"/>
                      <a:pt x="2886" y="4861"/>
                      <a:pt x="2416" y="12143"/>
                    </a:cubicBezTo>
                    <a:cubicBezTo>
                      <a:pt x="0" y="34490"/>
                      <a:pt x="25329" y="45899"/>
                      <a:pt x="44937" y="45899"/>
                    </a:cubicBezTo>
                    <a:cubicBezTo>
                      <a:pt x="47525" y="45899"/>
                      <a:pt x="50013" y="45700"/>
                      <a:pt x="52325" y="45301"/>
                    </a:cubicBezTo>
                    <a:cubicBezTo>
                      <a:pt x="57453" y="43934"/>
                      <a:pt x="61213" y="38806"/>
                      <a:pt x="61555" y="33337"/>
                    </a:cubicBezTo>
                    <a:cubicBezTo>
                      <a:pt x="61555" y="32311"/>
                      <a:pt x="61213" y="31286"/>
                      <a:pt x="60871" y="30260"/>
                    </a:cubicBezTo>
                    <a:lnTo>
                      <a:pt x="60871" y="29918"/>
                    </a:lnTo>
                    <a:cubicBezTo>
                      <a:pt x="59162" y="24449"/>
                      <a:pt x="54376" y="20689"/>
                      <a:pt x="48907" y="20689"/>
                    </a:cubicBezTo>
                    <a:cubicBezTo>
                      <a:pt x="36259" y="20689"/>
                      <a:pt x="32498" y="10775"/>
                      <a:pt x="23952" y="3255"/>
                    </a:cubicBezTo>
                    <a:cubicBezTo>
                      <a:pt x="21385" y="1009"/>
                      <a:pt x="18383" y="1"/>
                      <a:pt x="154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71"/>
              <p:cNvSpPr/>
              <p:nvPr/>
            </p:nvSpPr>
            <p:spPr>
              <a:xfrm>
                <a:off x="4090075" y="2327275"/>
                <a:ext cx="1112950" cy="1618000"/>
              </a:xfrm>
              <a:custGeom>
                <a:avLst/>
                <a:gdLst/>
                <a:ahLst/>
                <a:cxnLst/>
                <a:rect l="l" t="t" r="r" b="b"/>
                <a:pathLst>
                  <a:path w="44518" h="64720" extrusionOk="0">
                    <a:moveTo>
                      <a:pt x="26871" y="1"/>
                    </a:moveTo>
                    <a:cubicBezTo>
                      <a:pt x="23590" y="1"/>
                      <a:pt x="20179" y="1744"/>
                      <a:pt x="18195" y="4630"/>
                    </a:cubicBezTo>
                    <a:cubicBezTo>
                      <a:pt x="13068" y="11466"/>
                      <a:pt x="13410" y="20696"/>
                      <a:pt x="11359" y="28559"/>
                    </a:cubicBezTo>
                    <a:cubicBezTo>
                      <a:pt x="9308" y="37447"/>
                      <a:pt x="6231" y="45651"/>
                      <a:pt x="2813" y="53855"/>
                    </a:cubicBezTo>
                    <a:cubicBezTo>
                      <a:pt x="1" y="59478"/>
                      <a:pt x="4452" y="64719"/>
                      <a:pt x="9449" y="64719"/>
                    </a:cubicBezTo>
                    <a:cubicBezTo>
                      <a:pt x="11135" y="64719"/>
                      <a:pt x="12883" y="64123"/>
                      <a:pt x="14435" y="62743"/>
                    </a:cubicBezTo>
                    <a:lnTo>
                      <a:pt x="14093" y="62743"/>
                    </a:lnTo>
                    <a:cubicBezTo>
                      <a:pt x="28109" y="49753"/>
                      <a:pt x="44517" y="24115"/>
                      <a:pt x="34262" y="4630"/>
                    </a:cubicBezTo>
                    <a:cubicBezTo>
                      <a:pt x="32647" y="1399"/>
                      <a:pt x="29811" y="1"/>
                      <a:pt x="26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71"/>
              <p:cNvSpPr/>
              <p:nvPr/>
            </p:nvSpPr>
            <p:spPr>
              <a:xfrm>
                <a:off x="2310725" y="1468225"/>
                <a:ext cx="1624900" cy="1171500"/>
              </a:xfrm>
              <a:custGeom>
                <a:avLst/>
                <a:gdLst/>
                <a:ahLst/>
                <a:cxnLst/>
                <a:rect l="l" t="t" r="r" b="b"/>
                <a:pathLst>
                  <a:path w="64996" h="46860" extrusionOk="0">
                    <a:moveTo>
                      <a:pt x="15780" y="0"/>
                    </a:moveTo>
                    <a:cubicBezTo>
                      <a:pt x="7500" y="0"/>
                      <a:pt x="1" y="7930"/>
                      <a:pt x="4934" y="17797"/>
                    </a:cubicBezTo>
                    <a:cubicBezTo>
                      <a:pt x="14848" y="35231"/>
                      <a:pt x="32965" y="46170"/>
                      <a:pt x="52792" y="46854"/>
                    </a:cubicBezTo>
                    <a:cubicBezTo>
                      <a:pt x="52917" y="46858"/>
                      <a:pt x="53041" y="46859"/>
                      <a:pt x="53163" y="46859"/>
                    </a:cubicBezTo>
                    <a:cubicBezTo>
                      <a:pt x="64428" y="46859"/>
                      <a:pt x="64996" y="31431"/>
                      <a:pt x="55527" y="27711"/>
                    </a:cubicBezTo>
                    <a:cubicBezTo>
                      <a:pt x="43904" y="23267"/>
                      <a:pt x="33649" y="15404"/>
                      <a:pt x="26470" y="5491"/>
                    </a:cubicBezTo>
                    <a:cubicBezTo>
                      <a:pt x="23477" y="1642"/>
                      <a:pt x="19547" y="0"/>
                      <a:pt x="15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71"/>
              <p:cNvSpPr/>
              <p:nvPr/>
            </p:nvSpPr>
            <p:spPr>
              <a:xfrm>
                <a:off x="3570700" y="1089075"/>
                <a:ext cx="999900" cy="1356100"/>
              </a:xfrm>
              <a:custGeom>
                <a:avLst/>
                <a:gdLst/>
                <a:ahLst/>
                <a:cxnLst/>
                <a:rect l="l" t="t" r="r" b="b"/>
                <a:pathLst>
                  <a:path w="39996" h="54244" extrusionOk="0">
                    <a:moveTo>
                      <a:pt x="27923" y="1"/>
                    </a:moveTo>
                    <a:cubicBezTo>
                      <a:pt x="25489" y="1"/>
                      <a:pt x="23046" y="1150"/>
                      <a:pt x="21536" y="3565"/>
                    </a:cubicBezTo>
                    <a:cubicBezTo>
                      <a:pt x="16751" y="13136"/>
                      <a:pt x="14358" y="23392"/>
                      <a:pt x="9914" y="32963"/>
                    </a:cubicBezTo>
                    <a:cubicBezTo>
                      <a:pt x="8546" y="36724"/>
                      <a:pt x="0" y="50055"/>
                      <a:pt x="6154" y="53132"/>
                    </a:cubicBezTo>
                    <a:lnTo>
                      <a:pt x="6837" y="53474"/>
                    </a:lnTo>
                    <a:cubicBezTo>
                      <a:pt x="7863" y="53987"/>
                      <a:pt x="8888" y="54243"/>
                      <a:pt x="9914" y="54243"/>
                    </a:cubicBezTo>
                    <a:cubicBezTo>
                      <a:pt x="10939" y="54243"/>
                      <a:pt x="11965" y="53987"/>
                      <a:pt x="12990" y="53474"/>
                    </a:cubicBezTo>
                    <a:cubicBezTo>
                      <a:pt x="28031" y="42877"/>
                      <a:pt x="39996" y="24759"/>
                      <a:pt x="35210" y="5274"/>
                    </a:cubicBezTo>
                    <a:cubicBezTo>
                      <a:pt x="34065" y="1838"/>
                      <a:pt x="31001" y="1"/>
                      <a:pt x="27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71"/>
              <p:cNvSpPr/>
              <p:nvPr/>
            </p:nvSpPr>
            <p:spPr>
              <a:xfrm>
                <a:off x="2696250" y="389725"/>
                <a:ext cx="942325" cy="850950"/>
              </a:xfrm>
              <a:custGeom>
                <a:avLst/>
                <a:gdLst/>
                <a:ahLst/>
                <a:cxnLst/>
                <a:rect l="l" t="t" r="r" b="b"/>
                <a:pathLst>
                  <a:path w="37693" h="34038" extrusionOk="0">
                    <a:moveTo>
                      <a:pt x="8861" y="0"/>
                    </a:moveTo>
                    <a:cubicBezTo>
                      <a:pt x="4446" y="0"/>
                      <a:pt x="1" y="3413"/>
                      <a:pt x="1136" y="8635"/>
                    </a:cubicBezTo>
                    <a:cubicBezTo>
                      <a:pt x="1478" y="11370"/>
                      <a:pt x="2162" y="13763"/>
                      <a:pt x="3187" y="16498"/>
                    </a:cubicBezTo>
                    <a:cubicBezTo>
                      <a:pt x="4896" y="19232"/>
                      <a:pt x="6947" y="21625"/>
                      <a:pt x="9340" y="24018"/>
                    </a:cubicBezTo>
                    <a:cubicBezTo>
                      <a:pt x="13101" y="27778"/>
                      <a:pt x="17886" y="30855"/>
                      <a:pt x="22672" y="33248"/>
                    </a:cubicBezTo>
                    <a:cubicBezTo>
                      <a:pt x="23764" y="33794"/>
                      <a:pt x="24850" y="34037"/>
                      <a:pt x="25894" y="34037"/>
                    </a:cubicBezTo>
                    <a:cubicBezTo>
                      <a:pt x="32691" y="34037"/>
                      <a:pt x="37692" y="23723"/>
                      <a:pt x="30876" y="19574"/>
                    </a:cubicBezTo>
                    <a:cubicBezTo>
                      <a:pt x="24723" y="15130"/>
                      <a:pt x="19254" y="9319"/>
                      <a:pt x="14810" y="2824"/>
                    </a:cubicBezTo>
                    <a:cubicBezTo>
                      <a:pt x="13317" y="873"/>
                      <a:pt x="11093" y="0"/>
                      <a:pt x="8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71"/>
              <p:cNvSpPr/>
              <p:nvPr/>
            </p:nvSpPr>
            <p:spPr>
              <a:xfrm>
                <a:off x="3254500" y="237450"/>
                <a:ext cx="888800" cy="964450"/>
              </a:xfrm>
              <a:custGeom>
                <a:avLst/>
                <a:gdLst/>
                <a:ahLst/>
                <a:cxnLst/>
                <a:rect l="l" t="t" r="r" b="b"/>
                <a:pathLst>
                  <a:path w="35552" h="38578" extrusionOk="0">
                    <a:moveTo>
                      <a:pt x="25921" y="1"/>
                    </a:moveTo>
                    <a:cubicBezTo>
                      <a:pt x="25042" y="1"/>
                      <a:pt x="24144" y="119"/>
                      <a:pt x="23246" y="369"/>
                    </a:cubicBezTo>
                    <a:cubicBezTo>
                      <a:pt x="16751" y="1736"/>
                      <a:pt x="12307" y="8231"/>
                      <a:pt x="8546" y="13359"/>
                    </a:cubicBezTo>
                    <a:cubicBezTo>
                      <a:pt x="4102" y="17803"/>
                      <a:pt x="1368" y="23614"/>
                      <a:pt x="0" y="29767"/>
                    </a:cubicBezTo>
                    <a:cubicBezTo>
                      <a:pt x="0" y="34818"/>
                      <a:pt x="4132" y="38578"/>
                      <a:pt x="9028" y="38578"/>
                    </a:cubicBezTo>
                    <a:cubicBezTo>
                      <a:pt x="9766" y="38578"/>
                      <a:pt x="10520" y="38492"/>
                      <a:pt x="11281" y="38313"/>
                    </a:cubicBezTo>
                    <a:cubicBezTo>
                      <a:pt x="17434" y="36604"/>
                      <a:pt x="21536" y="31135"/>
                      <a:pt x="25638" y="26691"/>
                    </a:cubicBezTo>
                    <a:cubicBezTo>
                      <a:pt x="29741" y="22247"/>
                      <a:pt x="35552" y="16777"/>
                      <a:pt x="35552" y="9599"/>
                    </a:cubicBezTo>
                    <a:cubicBezTo>
                      <a:pt x="35552" y="4052"/>
                      <a:pt x="31064" y="1"/>
                      <a:pt x="2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26" name="Google Shape;2826;p71"/>
          <p:cNvGrpSpPr/>
          <p:nvPr/>
        </p:nvGrpSpPr>
        <p:grpSpPr>
          <a:xfrm>
            <a:off x="2999291" y="90998"/>
            <a:ext cx="514275" cy="782359"/>
            <a:chOff x="1407847" y="1004648"/>
            <a:chExt cx="696096" cy="1058958"/>
          </a:xfrm>
        </p:grpSpPr>
        <p:sp>
          <p:nvSpPr>
            <p:cNvPr id="2827" name="Google Shape;2827;p71"/>
            <p:cNvSpPr/>
            <p:nvPr/>
          </p:nvSpPr>
          <p:spPr>
            <a:xfrm>
              <a:off x="1407847" y="1004648"/>
              <a:ext cx="696096" cy="1058958"/>
            </a:xfrm>
            <a:custGeom>
              <a:avLst/>
              <a:gdLst/>
              <a:ahLst/>
              <a:cxnLst/>
              <a:rect l="l" t="t" r="r" b="b"/>
              <a:pathLst>
                <a:path w="126678" h="205623" extrusionOk="0">
                  <a:moveTo>
                    <a:pt x="67896" y="0"/>
                  </a:moveTo>
                  <a:cubicBezTo>
                    <a:pt x="66378" y="0"/>
                    <a:pt x="64850" y="168"/>
                    <a:pt x="63339" y="512"/>
                  </a:cubicBezTo>
                  <a:cubicBezTo>
                    <a:pt x="57123" y="1696"/>
                    <a:pt x="51500" y="5248"/>
                    <a:pt x="47652" y="10279"/>
                  </a:cubicBezTo>
                  <a:lnTo>
                    <a:pt x="47060" y="10279"/>
                  </a:lnTo>
                  <a:cubicBezTo>
                    <a:pt x="43387" y="6790"/>
                    <a:pt x="38575" y="5010"/>
                    <a:pt x="33683" y="5010"/>
                  </a:cubicBezTo>
                  <a:cubicBezTo>
                    <a:pt x="30691" y="5010"/>
                    <a:pt x="27670" y="5676"/>
                    <a:pt x="24862" y="7023"/>
                  </a:cubicBezTo>
                  <a:cubicBezTo>
                    <a:pt x="16575" y="10871"/>
                    <a:pt x="12135" y="20046"/>
                    <a:pt x="14503" y="28926"/>
                  </a:cubicBezTo>
                  <a:cubicBezTo>
                    <a:pt x="15095" y="31885"/>
                    <a:pt x="15983" y="35141"/>
                    <a:pt x="17167" y="38101"/>
                  </a:cubicBezTo>
                  <a:cubicBezTo>
                    <a:pt x="18351" y="40173"/>
                    <a:pt x="19239" y="41948"/>
                    <a:pt x="20718" y="43724"/>
                  </a:cubicBezTo>
                  <a:cubicBezTo>
                    <a:pt x="18351" y="44316"/>
                    <a:pt x="15687" y="45204"/>
                    <a:pt x="13615" y="46684"/>
                  </a:cubicBezTo>
                  <a:cubicBezTo>
                    <a:pt x="3256" y="53195"/>
                    <a:pt x="0" y="66514"/>
                    <a:pt x="5920" y="77169"/>
                  </a:cubicBezTo>
                  <a:cubicBezTo>
                    <a:pt x="10951" y="86937"/>
                    <a:pt x="18647" y="94928"/>
                    <a:pt x="28118" y="100551"/>
                  </a:cubicBezTo>
                  <a:cubicBezTo>
                    <a:pt x="22198" y="104695"/>
                    <a:pt x="18351" y="111502"/>
                    <a:pt x="17759" y="118606"/>
                  </a:cubicBezTo>
                  <a:cubicBezTo>
                    <a:pt x="16575" y="129557"/>
                    <a:pt x="20718" y="140508"/>
                    <a:pt x="29006" y="147907"/>
                  </a:cubicBezTo>
                  <a:cubicBezTo>
                    <a:pt x="39365" y="157083"/>
                    <a:pt x="52980" y="162114"/>
                    <a:pt x="66890" y="162114"/>
                  </a:cubicBezTo>
                  <a:cubicBezTo>
                    <a:pt x="75178" y="179577"/>
                    <a:pt x="84353" y="192304"/>
                    <a:pt x="95600" y="201479"/>
                  </a:cubicBezTo>
                  <a:cubicBezTo>
                    <a:pt x="98856" y="204142"/>
                    <a:pt x="102999" y="205622"/>
                    <a:pt x="107143" y="205622"/>
                  </a:cubicBezTo>
                  <a:cubicBezTo>
                    <a:pt x="110991" y="205622"/>
                    <a:pt x="114542" y="204438"/>
                    <a:pt x="117798" y="202367"/>
                  </a:cubicBezTo>
                  <a:cubicBezTo>
                    <a:pt x="124013" y="197927"/>
                    <a:pt x="126677" y="189640"/>
                    <a:pt x="124309" y="182536"/>
                  </a:cubicBezTo>
                  <a:cubicBezTo>
                    <a:pt x="120758" y="173065"/>
                    <a:pt x="116318" y="163890"/>
                    <a:pt x="110991" y="155603"/>
                  </a:cubicBezTo>
                  <a:cubicBezTo>
                    <a:pt x="109215" y="152643"/>
                    <a:pt x="107143" y="149683"/>
                    <a:pt x="105663" y="146723"/>
                  </a:cubicBezTo>
                  <a:cubicBezTo>
                    <a:pt x="104775" y="144948"/>
                    <a:pt x="103887" y="143172"/>
                    <a:pt x="102703" y="141396"/>
                  </a:cubicBezTo>
                  <a:cubicBezTo>
                    <a:pt x="116910" y="124525"/>
                    <a:pt x="125197" y="102031"/>
                    <a:pt x="115726" y="83385"/>
                  </a:cubicBezTo>
                  <a:cubicBezTo>
                    <a:pt x="112470" y="76873"/>
                    <a:pt x="105959" y="72730"/>
                    <a:pt x="98856" y="72434"/>
                  </a:cubicBezTo>
                  <a:lnTo>
                    <a:pt x="97376" y="72434"/>
                  </a:lnTo>
                  <a:cubicBezTo>
                    <a:pt x="100927" y="63259"/>
                    <a:pt x="101815" y="53491"/>
                    <a:pt x="99448" y="44020"/>
                  </a:cubicBezTo>
                  <a:cubicBezTo>
                    <a:pt x="97968" y="37805"/>
                    <a:pt x="93232" y="32773"/>
                    <a:pt x="87313" y="30701"/>
                  </a:cubicBezTo>
                  <a:cubicBezTo>
                    <a:pt x="88497" y="27742"/>
                    <a:pt x="89088" y="24486"/>
                    <a:pt x="89088" y="21526"/>
                  </a:cubicBezTo>
                  <a:cubicBezTo>
                    <a:pt x="89384" y="15015"/>
                    <a:pt x="86721" y="9095"/>
                    <a:pt x="81689" y="5248"/>
                  </a:cubicBezTo>
                  <a:cubicBezTo>
                    <a:pt x="77826" y="1839"/>
                    <a:pt x="72915" y="0"/>
                    <a:pt x="67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8" name="Google Shape;2828;p71"/>
            <p:cNvGrpSpPr/>
            <p:nvPr/>
          </p:nvGrpSpPr>
          <p:grpSpPr>
            <a:xfrm>
              <a:off x="1498736" y="1068441"/>
              <a:ext cx="510968" cy="911874"/>
              <a:chOff x="2310725" y="237450"/>
              <a:chExt cx="2903225" cy="5181100"/>
            </a:xfrm>
          </p:grpSpPr>
          <p:sp>
            <p:nvSpPr>
              <p:cNvPr id="2829" name="Google Shape;2829;p71"/>
              <p:cNvSpPr/>
              <p:nvPr/>
            </p:nvSpPr>
            <p:spPr>
              <a:xfrm>
                <a:off x="3258825" y="529725"/>
                <a:ext cx="1955125" cy="4888825"/>
              </a:xfrm>
              <a:custGeom>
                <a:avLst/>
                <a:gdLst/>
                <a:ahLst/>
                <a:cxnLst/>
                <a:rect l="l" t="t" r="r" b="b"/>
                <a:pathLst>
                  <a:path w="78205" h="195553" extrusionOk="0">
                    <a:moveTo>
                      <a:pt x="4810" y="1"/>
                    </a:moveTo>
                    <a:cubicBezTo>
                      <a:pt x="2327" y="1"/>
                      <a:pt x="0" y="1541"/>
                      <a:pt x="169" y="4744"/>
                    </a:cubicBezTo>
                    <a:cubicBezTo>
                      <a:pt x="1878" y="39613"/>
                      <a:pt x="8373" y="73797"/>
                      <a:pt x="19654" y="106614"/>
                    </a:cubicBezTo>
                    <a:cubicBezTo>
                      <a:pt x="29909" y="136012"/>
                      <a:pt x="42558" y="173957"/>
                      <a:pt x="66828" y="194126"/>
                    </a:cubicBezTo>
                    <a:cubicBezTo>
                      <a:pt x="68104" y="195107"/>
                      <a:pt x="69633" y="195553"/>
                      <a:pt x="71116" y="195553"/>
                    </a:cubicBezTo>
                    <a:cubicBezTo>
                      <a:pt x="74801" y="195553"/>
                      <a:pt x="78204" y="192800"/>
                      <a:pt x="76742" y="188656"/>
                    </a:cubicBezTo>
                    <a:cubicBezTo>
                      <a:pt x="71956" y="174641"/>
                      <a:pt x="63410" y="163018"/>
                      <a:pt x="56231" y="150028"/>
                    </a:cubicBezTo>
                    <a:cubicBezTo>
                      <a:pt x="47685" y="134987"/>
                      <a:pt x="40506" y="119262"/>
                      <a:pt x="34011" y="103195"/>
                    </a:cubicBezTo>
                    <a:cubicBezTo>
                      <a:pt x="22047" y="71404"/>
                      <a:pt x="14185" y="38587"/>
                      <a:pt x="10424" y="4744"/>
                    </a:cubicBezTo>
                    <a:cubicBezTo>
                      <a:pt x="10078" y="1626"/>
                      <a:pt x="7361" y="1"/>
                      <a:pt x="4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71"/>
              <p:cNvSpPr/>
              <p:nvPr/>
            </p:nvSpPr>
            <p:spPr>
              <a:xfrm>
                <a:off x="2766800" y="3011150"/>
                <a:ext cx="1538875" cy="1147475"/>
              </a:xfrm>
              <a:custGeom>
                <a:avLst/>
                <a:gdLst/>
                <a:ahLst/>
                <a:cxnLst/>
                <a:rect l="l" t="t" r="r" b="b"/>
                <a:pathLst>
                  <a:path w="61555" h="45899" extrusionOk="0">
                    <a:moveTo>
                      <a:pt x="15449" y="1"/>
                    </a:moveTo>
                    <a:cubicBezTo>
                      <a:pt x="9004" y="1"/>
                      <a:pt x="2886" y="4861"/>
                      <a:pt x="2416" y="12143"/>
                    </a:cubicBezTo>
                    <a:cubicBezTo>
                      <a:pt x="0" y="34490"/>
                      <a:pt x="25329" y="45899"/>
                      <a:pt x="44937" y="45899"/>
                    </a:cubicBezTo>
                    <a:cubicBezTo>
                      <a:pt x="47525" y="45899"/>
                      <a:pt x="50013" y="45700"/>
                      <a:pt x="52325" y="45301"/>
                    </a:cubicBezTo>
                    <a:cubicBezTo>
                      <a:pt x="57453" y="43934"/>
                      <a:pt x="61213" y="38806"/>
                      <a:pt x="61555" y="33337"/>
                    </a:cubicBezTo>
                    <a:cubicBezTo>
                      <a:pt x="61555" y="32311"/>
                      <a:pt x="61213" y="31286"/>
                      <a:pt x="60871" y="30260"/>
                    </a:cubicBezTo>
                    <a:lnTo>
                      <a:pt x="60871" y="29918"/>
                    </a:lnTo>
                    <a:cubicBezTo>
                      <a:pt x="59162" y="24449"/>
                      <a:pt x="54376" y="20689"/>
                      <a:pt x="48907" y="20689"/>
                    </a:cubicBezTo>
                    <a:cubicBezTo>
                      <a:pt x="36259" y="20689"/>
                      <a:pt x="32498" y="10775"/>
                      <a:pt x="23952" y="3255"/>
                    </a:cubicBezTo>
                    <a:cubicBezTo>
                      <a:pt x="21385" y="1009"/>
                      <a:pt x="18383" y="1"/>
                      <a:pt x="154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71"/>
              <p:cNvSpPr/>
              <p:nvPr/>
            </p:nvSpPr>
            <p:spPr>
              <a:xfrm>
                <a:off x="4090075" y="2327275"/>
                <a:ext cx="1112950" cy="1618000"/>
              </a:xfrm>
              <a:custGeom>
                <a:avLst/>
                <a:gdLst/>
                <a:ahLst/>
                <a:cxnLst/>
                <a:rect l="l" t="t" r="r" b="b"/>
                <a:pathLst>
                  <a:path w="44518" h="64720" extrusionOk="0">
                    <a:moveTo>
                      <a:pt x="26871" y="1"/>
                    </a:moveTo>
                    <a:cubicBezTo>
                      <a:pt x="23590" y="1"/>
                      <a:pt x="20179" y="1744"/>
                      <a:pt x="18195" y="4630"/>
                    </a:cubicBezTo>
                    <a:cubicBezTo>
                      <a:pt x="13068" y="11466"/>
                      <a:pt x="13410" y="20696"/>
                      <a:pt x="11359" y="28559"/>
                    </a:cubicBezTo>
                    <a:cubicBezTo>
                      <a:pt x="9308" y="37447"/>
                      <a:pt x="6231" y="45651"/>
                      <a:pt x="2813" y="53855"/>
                    </a:cubicBezTo>
                    <a:cubicBezTo>
                      <a:pt x="1" y="59478"/>
                      <a:pt x="4452" y="64719"/>
                      <a:pt x="9449" y="64719"/>
                    </a:cubicBezTo>
                    <a:cubicBezTo>
                      <a:pt x="11135" y="64719"/>
                      <a:pt x="12883" y="64123"/>
                      <a:pt x="14435" y="62743"/>
                    </a:cubicBezTo>
                    <a:lnTo>
                      <a:pt x="14093" y="62743"/>
                    </a:lnTo>
                    <a:cubicBezTo>
                      <a:pt x="28109" y="49753"/>
                      <a:pt x="44517" y="24115"/>
                      <a:pt x="34262" y="4630"/>
                    </a:cubicBezTo>
                    <a:cubicBezTo>
                      <a:pt x="32647" y="1399"/>
                      <a:pt x="29811" y="1"/>
                      <a:pt x="26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71"/>
              <p:cNvSpPr/>
              <p:nvPr/>
            </p:nvSpPr>
            <p:spPr>
              <a:xfrm>
                <a:off x="2310725" y="1468225"/>
                <a:ext cx="1624900" cy="1171500"/>
              </a:xfrm>
              <a:custGeom>
                <a:avLst/>
                <a:gdLst/>
                <a:ahLst/>
                <a:cxnLst/>
                <a:rect l="l" t="t" r="r" b="b"/>
                <a:pathLst>
                  <a:path w="64996" h="46860" extrusionOk="0">
                    <a:moveTo>
                      <a:pt x="15780" y="0"/>
                    </a:moveTo>
                    <a:cubicBezTo>
                      <a:pt x="7500" y="0"/>
                      <a:pt x="1" y="7930"/>
                      <a:pt x="4934" y="17797"/>
                    </a:cubicBezTo>
                    <a:cubicBezTo>
                      <a:pt x="14848" y="35231"/>
                      <a:pt x="32965" y="46170"/>
                      <a:pt x="52792" y="46854"/>
                    </a:cubicBezTo>
                    <a:cubicBezTo>
                      <a:pt x="52917" y="46858"/>
                      <a:pt x="53041" y="46859"/>
                      <a:pt x="53163" y="46859"/>
                    </a:cubicBezTo>
                    <a:cubicBezTo>
                      <a:pt x="64428" y="46859"/>
                      <a:pt x="64996" y="31431"/>
                      <a:pt x="55527" y="27711"/>
                    </a:cubicBezTo>
                    <a:cubicBezTo>
                      <a:pt x="43904" y="23267"/>
                      <a:pt x="33649" y="15404"/>
                      <a:pt x="26470" y="5491"/>
                    </a:cubicBezTo>
                    <a:cubicBezTo>
                      <a:pt x="23477" y="1642"/>
                      <a:pt x="19547" y="0"/>
                      <a:pt x="15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71"/>
              <p:cNvSpPr/>
              <p:nvPr/>
            </p:nvSpPr>
            <p:spPr>
              <a:xfrm>
                <a:off x="3570700" y="1089075"/>
                <a:ext cx="999900" cy="1356100"/>
              </a:xfrm>
              <a:custGeom>
                <a:avLst/>
                <a:gdLst/>
                <a:ahLst/>
                <a:cxnLst/>
                <a:rect l="l" t="t" r="r" b="b"/>
                <a:pathLst>
                  <a:path w="39996" h="54244" extrusionOk="0">
                    <a:moveTo>
                      <a:pt x="27923" y="1"/>
                    </a:moveTo>
                    <a:cubicBezTo>
                      <a:pt x="25489" y="1"/>
                      <a:pt x="23046" y="1150"/>
                      <a:pt x="21536" y="3565"/>
                    </a:cubicBezTo>
                    <a:cubicBezTo>
                      <a:pt x="16751" y="13136"/>
                      <a:pt x="14358" y="23392"/>
                      <a:pt x="9914" y="32963"/>
                    </a:cubicBezTo>
                    <a:cubicBezTo>
                      <a:pt x="8546" y="36724"/>
                      <a:pt x="0" y="50055"/>
                      <a:pt x="6154" y="53132"/>
                    </a:cubicBezTo>
                    <a:lnTo>
                      <a:pt x="6837" y="53474"/>
                    </a:lnTo>
                    <a:cubicBezTo>
                      <a:pt x="7863" y="53987"/>
                      <a:pt x="8888" y="54243"/>
                      <a:pt x="9914" y="54243"/>
                    </a:cubicBezTo>
                    <a:cubicBezTo>
                      <a:pt x="10939" y="54243"/>
                      <a:pt x="11965" y="53987"/>
                      <a:pt x="12990" y="53474"/>
                    </a:cubicBezTo>
                    <a:cubicBezTo>
                      <a:pt x="28031" y="42877"/>
                      <a:pt x="39996" y="24759"/>
                      <a:pt x="35210" y="5274"/>
                    </a:cubicBezTo>
                    <a:cubicBezTo>
                      <a:pt x="34065" y="1838"/>
                      <a:pt x="31001" y="1"/>
                      <a:pt x="27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71"/>
              <p:cNvSpPr/>
              <p:nvPr/>
            </p:nvSpPr>
            <p:spPr>
              <a:xfrm>
                <a:off x="2696250" y="389725"/>
                <a:ext cx="942325" cy="850950"/>
              </a:xfrm>
              <a:custGeom>
                <a:avLst/>
                <a:gdLst/>
                <a:ahLst/>
                <a:cxnLst/>
                <a:rect l="l" t="t" r="r" b="b"/>
                <a:pathLst>
                  <a:path w="37693" h="34038" extrusionOk="0">
                    <a:moveTo>
                      <a:pt x="8861" y="0"/>
                    </a:moveTo>
                    <a:cubicBezTo>
                      <a:pt x="4446" y="0"/>
                      <a:pt x="1" y="3413"/>
                      <a:pt x="1136" y="8635"/>
                    </a:cubicBezTo>
                    <a:cubicBezTo>
                      <a:pt x="1478" y="11370"/>
                      <a:pt x="2162" y="13763"/>
                      <a:pt x="3187" y="16498"/>
                    </a:cubicBezTo>
                    <a:cubicBezTo>
                      <a:pt x="4896" y="19232"/>
                      <a:pt x="6947" y="21625"/>
                      <a:pt x="9340" y="24018"/>
                    </a:cubicBezTo>
                    <a:cubicBezTo>
                      <a:pt x="13101" y="27778"/>
                      <a:pt x="17886" y="30855"/>
                      <a:pt x="22672" y="33248"/>
                    </a:cubicBezTo>
                    <a:cubicBezTo>
                      <a:pt x="23764" y="33794"/>
                      <a:pt x="24850" y="34037"/>
                      <a:pt x="25894" y="34037"/>
                    </a:cubicBezTo>
                    <a:cubicBezTo>
                      <a:pt x="32691" y="34037"/>
                      <a:pt x="37692" y="23723"/>
                      <a:pt x="30876" y="19574"/>
                    </a:cubicBezTo>
                    <a:cubicBezTo>
                      <a:pt x="24723" y="15130"/>
                      <a:pt x="19254" y="9319"/>
                      <a:pt x="14810" y="2824"/>
                    </a:cubicBezTo>
                    <a:cubicBezTo>
                      <a:pt x="13317" y="873"/>
                      <a:pt x="11093" y="0"/>
                      <a:pt x="8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71"/>
              <p:cNvSpPr/>
              <p:nvPr/>
            </p:nvSpPr>
            <p:spPr>
              <a:xfrm>
                <a:off x="3254500" y="237450"/>
                <a:ext cx="888800" cy="964450"/>
              </a:xfrm>
              <a:custGeom>
                <a:avLst/>
                <a:gdLst/>
                <a:ahLst/>
                <a:cxnLst/>
                <a:rect l="l" t="t" r="r" b="b"/>
                <a:pathLst>
                  <a:path w="35552" h="38578" extrusionOk="0">
                    <a:moveTo>
                      <a:pt x="25921" y="1"/>
                    </a:moveTo>
                    <a:cubicBezTo>
                      <a:pt x="25042" y="1"/>
                      <a:pt x="24144" y="119"/>
                      <a:pt x="23246" y="369"/>
                    </a:cubicBezTo>
                    <a:cubicBezTo>
                      <a:pt x="16751" y="1736"/>
                      <a:pt x="12307" y="8231"/>
                      <a:pt x="8546" y="13359"/>
                    </a:cubicBezTo>
                    <a:cubicBezTo>
                      <a:pt x="4102" y="17803"/>
                      <a:pt x="1368" y="23614"/>
                      <a:pt x="0" y="29767"/>
                    </a:cubicBezTo>
                    <a:cubicBezTo>
                      <a:pt x="0" y="34818"/>
                      <a:pt x="4132" y="38578"/>
                      <a:pt x="9028" y="38578"/>
                    </a:cubicBezTo>
                    <a:cubicBezTo>
                      <a:pt x="9766" y="38578"/>
                      <a:pt x="10520" y="38492"/>
                      <a:pt x="11281" y="38313"/>
                    </a:cubicBezTo>
                    <a:cubicBezTo>
                      <a:pt x="17434" y="36604"/>
                      <a:pt x="21536" y="31135"/>
                      <a:pt x="25638" y="26691"/>
                    </a:cubicBezTo>
                    <a:cubicBezTo>
                      <a:pt x="29741" y="22247"/>
                      <a:pt x="35552" y="16777"/>
                      <a:pt x="35552" y="9599"/>
                    </a:cubicBezTo>
                    <a:cubicBezTo>
                      <a:pt x="35552" y="4052"/>
                      <a:pt x="31064" y="1"/>
                      <a:pt x="2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37" name="Google Shape;2837;p71"/>
          <p:cNvSpPr/>
          <p:nvPr/>
        </p:nvSpPr>
        <p:spPr>
          <a:xfrm>
            <a:off x="724050" y="4234653"/>
            <a:ext cx="3874075" cy="393590"/>
          </a:xfrm>
          <a:custGeom>
            <a:avLst/>
            <a:gdLst/>
            <a:ahLst/>
            <a:cxnLst/>
            <a:rect l="l" t="t" r="r" b="b"/>
            <a:pathLst>
              <a:path w="154963" h="21104" extrusionOk="0">
                <a:moveTo>
                  <a:pt x="0" y="15291"/>
                </a:moveTo>
                <a:cubicBezTo>
                  <a:pt x="9066" y="-2842"/>
                  <a:pt x="40299" y="20123"/>
                  <a:pt x="60556" y="20933"/>
                </a:cubicBezTo>
                <a:cubicBezTo>
                  <a:pt x="77758" y="21621"/>
                  <a:pt x="95375" y="19231"/>
                  <a:pt x="111708" y="13787"/>
                </a:cubicBezTo>
                <a:cubicBezTo>
                  <a:pt x="116975" y="12031"/>
                  <a:pt x="121787" y="9123"/>
                  <a:pt x="126753" y="6640"/>
                </a:cubicBezTo>
                <a:cubicBezTo>
                  <a:pt x="129296" y="5369"/>
                  <a:pt x="134611" y="3435"/>
                  <a:pt x="133148" y="998"/>
                </a:cubicBezTo>
                <a:cubicBezTo>
                  <a:pt x="132499" y="-83"/>
                  <a:pt x="130278" y="-269"/>
                  <a:pt x="129386" y="622"/>
                </a:cubicBezTo>
                <a:cubicBezTo>
                  <a:pt x="127427" y="2580"/>
                  <a:pt x="127976" y="7167"/>
                  <a:pt x="130139" y="8897"/>
                </a:cubicBezTo>
                <a:cubicBezTo>
                  <a:pt x="136605" y="14067"/>
                  <a:pt x="147559" y="11847"/>
                  <a:pt x="154963" y="814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838" name="Google Shape;2838;p71"/>
          <p:cNvGrpSpPr/>
          <p:nvPr/>
        </p:nvGrpSpPr>
        <p:grpSpPr>
          <a:xfrm rot="1799950">
            <a:off x="7882232" y="3976386"/>
            <a:ext cx="672264" cy="716412"/>
            <a:chOff x="2976050" y="735825"/>
            <a:chExt cx="907705" cy="967315"/>
          </a:xfrm>
        </p:grpSpPr>
        <p:sp>
          <p:nvSpPr>
            <p:cNvPr id="2839" name="Google Shape;2839;p71"/>
            <p:cNvSpPr/>
            <p:nvPr/>
          </p:nvSpPr>
          <p:spPr>
            <a:xfrm rot="-899915">
              <a:off x="3068288" y="815639"/>
              <a:ext cx="723230" cy="807687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1"/>
            <p:cNvSpPr/>
            <p:nvPr/>
          </p:nvSpPr>
          <p:spPr>
            <a:xfrm rot="-900128">
              <a:off x="3145404" y="924948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1"/>
            <p:cNvSpPr/>
            <p:nvPr/>
          </p:nvSpPr>
          <p:spPr>
            <a:xfrm rot="-900128">
              <a:off x="3398452" y="1254593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1"/>
            <p:cNvSpPr/>
            <p:nvPr/>
          </p:nvSpPr>
          <p:spPr>
            <a:xfrm rot="-900128">
              <a:off x="3293894" y="1026297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1"/>
            <p:cNvSpPr/>
            <p:nvPr/>
          </p:nvSpPr>
          <p:spPr>
            <a:xfrm rot="-900128">
              <a:off x="3410476" y="993362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4" name="Google Shape;2844;p71"/>
          <p:cNvSpPr/>
          <p:nvPr/>
        </p:nvSpPr>
        <p:spPr>
          <a:xfrm>
            <a:off x="4598756" y="252231"/>
            <a:ext cx="637898" cy="8220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4</a:t>
            </a:r>
          </a:p>
        </p:txBody>
      </p:sp>
      <p:sp>
        <p:nvSpPr>
          <p:cNvPr id="2845" name="Google Shape;2845;p71"/>
          <p:cNvSpPr/>
          <p:nvPr/>
        </p:nvSpPr>
        <p:spPr>
          <a:xfrm>
            <a:off x="4598125" y="252231"/>
            <a:ext cx="637898" cy="8220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accent5"/>
                </a:solidFill>
                <a:latin typeface="Nunito;80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A69D23-42E7-4522-028E-D92556BFE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14" y="1891351"/>
            <a:ext cx="7756527" cy="344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Track 8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1003" y="0"/>
            <a:ext cx="642852" cy="64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CEF462-0436-4E92-800E-417890B07B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D27713D-B816-4411-95F7-FCBE8B5D6F5D}"/>
              </a:ext>
            </a:extLst>
          </p:cNvPr>
          <p:cNvSpPr/>
          <p:nvPr/>
        </p:nvSpPr>
        <p:spPr>
          <a:xfrm>
            <a:off x="3365923" y="1083580"/>
            <a:ext cx="383117" cy="259080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8A6437-7731-4C6D-87D4-387F8096F548}"/>
              </a:ext>
            </a:extLst>
          </p:cNvPr>
          <p:cNvSpPr/>
          <p:nvPr/>
        </p:nvSpPr>
        <p:spPr>
          <a:xfrm>
            <a:off x="1154737" y="1083580"/>
            <a:ext cx="1023198" cy="328753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70AE117-8843-40E1-A39B-B3D41488142F}"/>
              </a:ext>
            </a:extLst>
          </p:cNvPr>
          <p:cNvSpPr/>
          <p:nvPr/>
        </p:nvSpPr>
        <p:spPr>
          <a:xfrm>
            <a:off x="6406338" y="4118213"/>
            <a:ext cx="1032239" cy="282144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D46CED0-4D69-4706-A751-3BA058D3E994}"/>
              </a:ext>
            </a:extLst>
          </p:cNvPr>
          <p:cNvSpPr/>
          <p:nvPr/>
        </p:nvSpPr>
        <p:spPr>
          <a:xfrm>
            <a:off x="5561215" y="4901833"/>
            <a:ext cx="2843169" cy="241667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D8A6437-7731-4C6D-87D4-387F8096F548}"/>
              </a:ext>
            </a:extLst>
          </p:cNvPr>
          <p:cNvSpPr/>
          <p:nvPr/>
        </p:nvSpPr>
        <p:spPr>
          <a:xfrm>
            <a:off x="4189316" y="4118213"/>
            <a:ext cx="1064328" cy="328753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19" name="Track 8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1003" y="0"/>
            <a:ext cx="642852" cy="64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8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963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p7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815" name="Google Shape;2815;p71"/>
          <p:cNvSpPr txBox="1">
            <a:spLocks noGrp="1"/>
          </p:cNvSpPr>
          <p:nvPr>
            <p:ph type="title"/>
          </p:nvPr>
        </p:nvSpPr>
        <p:spPr>
          <a:xfrm>
            <a:off x="1546953" y="1758844"/>
            <a:ext cx="6102344" cy="1759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070C0"/>
                </a:solidFill>
              </a:rPr>
              <a:t>F</a:t>
            </a:r>
            <a:r>
              <a:rPr lang="en" sz="7200" dirty="0">
                <a:solidFill>
                  <a:srgbClr val="0070C0"/>
                </a:solidFill>
              </a:rPr>
              <a:t>un corner and </a:t>
            </a:r>
            <a:r>
              <a:rPr lang="en" sz="7200" dirty="0" smtClean="0">
                <a:solidFill>
                  <a:srgbClr val="0070C0"/>
                </a:solidFill>
              </a:rPr>
              <a:t>wrap-up</a:t>
            </a:r>
            <a:endParaRPr sz="7200" dirty="0">
              <a:solidFill>
                <a:srgbClr val="0070C0"/>
              </a:solidFill>
            </a:endParaRPr>
          </a:p>
        </p:txBody>
      </p:sp>
      <p:grpSp>
        <p:nvGrpSpPr>
          <p:cNvPr id="2816" name="Google Shape;2816;p71"/>
          <p:cNvGrpSpPr/>
          <p:nvPr/>
        </p:nvGrpSpPr>
        <p:grpSpPr>
          <a:xfrm flipH="1">
            <a:off x="6514958" y="621751"/>
            <a:ext cx="514275" cy="782359"/>
            <a:chOff x="1407847" y="1004648"/>
            <a:chExt cx="696096" cy="1058958"/>
          </a:xfrm>
        </p:grpSpPr>
        <p:sp>
          <p:nvSpPr>
            <p:cNvPr id="2817" name="Google Shape;2817;p71"/>
            <p:cNvSpPr/>
            <p:nvPr/>
          </p:nvSpPr>
          <p:spPr>
            <a:xfrm>
              <a:off x="1407847" y="1004648"/>
              <a:ext cx="696096" cy="1058958"/>
            </a:xfrm>
            <a:custGeom>
              <a:avLst/>
              <a:gdLst/>
              <a:ahLst/>
              <a:cxnLst/>
              <a:rect l="l" t="t" r="r" b="b"/>
              <a:pathLst>
                <a:path w="126678" h="205623" extrusionOk="0">
                  <a:moveTo>
                    <a:pt x="67896" y="0"/>
                  </a:moveTo>
                  <a:cubicBezTo>
                    <a:pt x="66378" y="0"/>
                    <a:pt x="64850" y="168"/>
                    <a:pt x="63339" y="512"/>
                  </a:cubicBezTo>
                  <a:cubicBezTo>
                    <a:pt x="57123" y="1696"/>
                    <a:pt x="51500" y="5248"/>
                    <a:pt x="47652" y="10279"/>
                  </a:cubicBezTo>
                  <a:lnTo>
                    <a:pt x="47060" y="10279"/>
                  </a:lnTo>
                  <a:cubicBezTo>
                    <a:pt x="43387" y="6790"/>
                    <a:pt x="38575" y="5010"/>
                    <a:pt x="33683" y="5010"/>
                  </a:cubicBezTo>
                  <a:cubicBezTo>
                    <a:pt x="30691" y="5010"/>
                    <a:pt x="27670" y="5676"/>
                    <a:pt x="24862" y="7023"/>
                  </a:cubicBezTo>
                  <a:cubicBezTo>
                    <a:pt x="16575" y="10871"/>
                    <a:pt x="12135" y="20046"/>
                    <a:pt x="14503" y="28926"/>
                  </a:cubicBezTo>
                  <a:cubicBezTo>
                    <a:pt x="15095" y="31885"/>
                    <a:pt x="15983" y="35141"/>
                    <a:pt x="17167" y="38101"/>
                  </a:cubicBezTo>
                  <a:cubicBezTo>
                    <a:pt x="18351" y="40173"/>
                    <a:pt x="19239" y="41948"/>
                    <a:pt x="20718" y="43724"/>
                  </a:cubicBezTo>
                  <a:cubicBezTo>
                    <a:pt x="18351" y="44316"/>
                    <a:pt x="15687" y="45204"/>
                    <a:pt x="13615" y="46684"/>
                  </a:cubicBezTo>
                  <a:cubicBezTo>
                    <a:pt x="3256" y="53195"/>
                    <a:pt x="0" y="66514"/>
                    <a:pt x="5920" y="77169"/>
                  </a:cubicBezTo>
                  <a:cubicBezTo>
                    <a:pt x="10951" y="86937"/>
                    <a:pt x="18647" y="94928"/>
                    <a:pt x="28118" y="100551"/>
                  </a:cubicBezTo>
                  <a:cubicBezTo>
                    <a:pt x="22198" y="104695"/>
                    <a:pt x="18351" y="111502"/>
                    <a:pt x="17759" y="118606"/>
                  </a:cubicBezTo>
                  <a:cubicBezTo>
                    <a:pt x="16575" y="129557"/>
                    <a:pt x="20718" y="140508"/>
                    <a:pt x="29006" y="147907"/>
                  </a:cubicBezTo>
                  <a:cubicBezTo>
                    <a:pt x="39365" y="157083"/>
                    <a:pt x="52980" y="162114"/>
                    <a:pt x="66890" y="162114"/>
                  </a:cubicBezTo>
                  <a:cubicBezTo>
                    <a:pt x="75178" y="179577"/>
                    <a:pt x="84353" y="192304"/>
                    <a:pt x="95600" y="201479"/>
                  </a:cubicBezTo>
                  <a:cubicBezTo>
                    <a:pt x="98856" y="204142"/>
                    <a:pt x="102999" y="205622"/>
                    <a:pt x="107143" y="205622"/>
                  </a:cubicBezTo>
                  <a:cubicBezTo>
                    <a:pt x="110991" y="205622"/>
                    <a:pt x="114542" y="204438"/>
                    <a:pt x="117798" y="202367"/>
                  </a:cubicBezTo>
                  <a:cubicBezTo>
                    <a:pt x="124013" y="197927"/>
                    <a:pt x="126677" y="189640"/>
                    <a:pt x="124309" y="182536"/>
                  </a:cubicBezTo>
                  <a:cubicBezTo>
                    <a:pt x="120758" y="173065"/>
                    <a:pt x="116318" y="163890"/>
                    <a:pt x="110991" y="155603"/>
                  </a:cubicBezTo>
                  <a:cubicBezTo>
                    <a:pt x="109215" y="152643"/>
                    <a:pt x="107143" y="149683"/>
                    <a:pt x="105663" y="146723"/>
                  </a:cubicBezTo>
                  <a:cubicBezTo>
                    <a:pt x="104775" y="144948"/>
                    <a:pt x="103887" y="143172"/>
                    <a:pt x="102703" y="141396"/>
                  </a:cubicBezTo>
                  <a:cubicBezTo>
                    <a:pt x="116910" y="124525"/>
                    <a:pt x="125197" y="102031"/>
                    <a:pt x="115726" y="83385"/>
                  </a:cubicBezTo>
                  <a:cubicBezTo>
                    <a:pt x="112470" y="76873"/>
                    <a:pt x="105959" y="72730"/>
                    <a:pt x="98856" y="72434"/>
                  </a:cubicBezTo>
                  <a:lnTo>
                    <a:pt x="97376" y="72434"/>
                  </a:lnTo>
                  <a:cubicBezTo>
                    <a:pt x="100927" y="63259"/>
                    <a:pt x="101815" y="53491"/>
                    <a:pt x="99448" y="44020"/>
                  </a:cubicBezTo>
                  <a:cubicBezTo>
                    <a:pt x="97968" y="37805"/>
                    <a:pt x="93232" y="32773"/>
                    <a:pt x="87313" y="30701"/>
                  </a:cubicBezTo>
                  <a:cubicBezTo>
                    <a:pt x="88497" y="27742"/>
                    <a:pt x="89088" y="24486"/>
                    <a:pt x="89088" y="21526"/>
                  </a:cubicBezTo>
                  <a:cubicBezTo>
                    <a:pt x="89384" y="15015"/>
                    <a:pt x="86721" y="9095"/>
                    <a:pt x="81689" y="5248"/>
                  </a:cubicBezTo>
                  <a:cubicBezTo>
                    <a:pt x="77826" y="1839"/>
                    <a:pt x="72915" y="0"/>
                    <a:pt x="67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8" name="Google Shape;2818;p71"/>
            <p:cNvGrpSpPr/>
            <p:nvPr/>
          </p:nvGrpSpPr>
          <p:grpSpPr>
            <a:xfrm>
              <a:off x="1498736" y="1068441"/>
              <a:ext cx="510968" cy="911874"/>
              <a:chOff x="2310725" y="237450"/>
              <a:chExt cx="2903225" cy="5181100"/>
            </a:xfrm>
          </p:grpSpPr>
          <p:sp>
            <p:nvSpPr>
              <p:cNvPr id="2819" name="Google Shape;2819;p71"/>
              <p:cNvSpPr/>
              <p:nvPr/>
            </p:nvSpPr>
            <p:spPr>
              <a:xfrm>
                <a:off x="3258825" y="529725"/>
                <a:ext cx="1955125" cy="4888825"/>
              </a:xfrm>
              <a:custGeom>
                <a:avLst/>
                <a:gdLst/>
                <a:ahLst/>
                <a:cxnLst/>
                <a:rect l="l" t="t" r="r" b="b"/>
                <a:pathLst>
                  <a:path w="78205" h="195553" extrusionOk="0">
                    <a:moveTo>
                      <a:pt x="4810" y="1"/>
                    </a:moveTo>
                    <a:cubicBezTo>
                      <a:pt x="2327" y="1"/>
                      <a:pt x="0" y="1541"/>
                      <a:pt x="169" y="4744"/>
                    </a:cubicBezTo>
                    <a:cubicBezTo>
                      <a:pt x="1878" y="39613"/>
                      <a:pt x="8373" y="73797"/>
                      <a:pt x="19654" y="106614"/>
                    </a:cubicBezTo>
                    <a:cubicBezTo>
                      <a:pt x="29909" y="136012"/>
                      <a:pt x="42558" y="173957"/>
                      <a:pt x="66828" y="194126"/>
                    </a:cubicBezTo>
                    <a:cubicBezTo>
                      <a:pt x="68104" y="195107"/>
                      <a:pt x="69633" y="195553"/>
                      <a:pt x="71116" y="195553"/>
                    </a:cubicBezTo>
                    <a:cubicBezTo>
                      <a:pt x="74801" y="195553"/>
                      <a:pt x="78204" y="192800"/>
                      <a:pt x="76742" y="188656"/>
                    </a:cubicBezTo>
                    <a:cubicBezTo>
                      <a:pt x="71956" y="174641"/>
                      <a:pt x="63410" y="163018"/>
                      <a:pt x="56231" y="150028"/>
                    </a:cubicBezTo>
                    <a:cubicBezTo>
                      <a:pt x="47685" y="134987"/>
                      <a:pt x="40506" y="119262"/>
                      <a:pt x="34011" y="103195"/>
                    </a:cubicBezTo>
                    <a:cubicBezTo>
                      <a:pt x="22047" y="71404"/>
                      <a:pt x="14185" y="38587"/>
                      <a:pt x="10424" y="4744"/>
                    </a:cubicBezTo>
                    <a:cubicBezTo>
                      <a:pt x="10078" y="1626"/>
                      <a:pt x="7361" y="1"/>
                      <a:pt x="4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71"/>
              <p:cNvSpPr/>
              <p:nvPr/>
            </p:nvSpPr>
            <p:spPr>
              <a:xfrm>
                <a:off x="2766800" y="3011150"/>
                <a:ext cx="1538875" cy="1147475"/>
              </a:xfrm>
              <a:custGeom>
                <a:avLst/>
                <a:gdLst/>
                <a:ahLst/>
                <a:cxnLst/>
                <a:rect l="l" t="t" r="r" b="b"/>
                <a:pathLst>
                  <a:path w="61555" h="45899" extrusionOk="0">
                    <a:moveTo>
                      <a:pt x="15449" y="1"/>
                    </a:moveTo>
                    <a:cubicBezTo>
                      <a:pt x="9004" y="1"/>
                      <a:pt x="2886" y="4861"/>
                      <a:pt x="2416" y="12143"/>
                    </a:cubicBezTo>
                    <a:cubicBezTo>
                      <a:pt x="0" y="34490"/>
                      <a:pt x="25329" y="45899"/>
                      <a:pt x="44937" y="45899"/>
                    </a:cubicBezTo>
                    <a:cubicBezTo>
                      <a:pt x="47525" y="45899"/>
                      <a:pt x="50013" y="45700"/>
                      <a:pt x="52325" y="45301"/>
                    </a:cubicBezTo>
                    <a:cubicBezTo>
                      <a:pt x="57453" y="43934"/>
                      <a:pt x="61213" y="38806"/>
                      <a:pt x="61555" y="33337"/>
                    </a:cubicBezTo>
                    <a:cubicBezTo>
                      <a:pt x="61555" y="32311"/>
                      <a:pt x="61213" y="31286"/>
                      <a:pt x="60871" y="30260"/>
                    </a:cubicBezTo>
                    <a:lnTo>
                      <a:pt x="60871" y="29918"/>
                    </a:lnTo>
                    <a:cubicBezTo>
                      <a:pt x="59162" y="24449"/>
                      <a:pt x="54376" y="20689"/>
                      <a:pt x="48907" y="20689"/>
                    </a:cubicBezTo>
                    <a:cubicBezTo>
                      <a:pt x="36259" y="20689"/>
                      <a:pt x="32498" y="10775"/>
                      <a:pt x="23952" y="3255"/>
                    </a:cubicBezTo>
                    <a:cubicBezTo>
                      <a:pt x="21385" y="1009"/>
                      <a:pt x="18383" y="1"/>
                      <a:pt x="154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71"/>
              <p:cNvSpPr/>
              <p:nvPr/>
            </p:nvSpPr>
            <p:spPr>
              <a:xfrm>
                <a:off x="4090075" y="2327275"/>
                <a:ext cx="1112950" cy="1618000"/>
              </a:xfrm>
              <a:custGeom>
                <a:avLst/>
                <a:gdLst/>
                <a:ahLst/>
                <a:cxnLst/>
                <a:rect l="l" t="t" r="r" b="b"/>
                <a:pathLst>
                  <a:path w="44518" h="64720" extrusionOk="0">
                    <a:moveTo>
                      <a:pt x="26871" y="1"/>
                    </a:moveTo>
                    <a:cubicBezTo>
                      <a:pt x="23590" y="1"/>
                      <a:pt x="20179" y="1744"/>
                      <a:pt x="18195" y="4630"/>
                    </a:cubicBezTo>
                    <a:cubicBezTo>
                      <a:pt x="13068" y="11466"/>
                      <a:pt x="13410" y="20696"/>
                      <a:pt x="11359" y="28559"/>
                    </a:cubicBezTo>
                    <a:cubicBezTo>
                      <a:pt x="9308" y="37447"/>
                      <a:pt x="6231" y="45651"/>
                      <a:pt x="2813" y="53855"/>
                    </a:cubicBezTo>
                    <a:cubicBezTo>
                      <a:pt x="1" y="59478"/>
                      <a:pt x="4452" y="64719"/>
                      <a:pt x="9449" y="64719"/>
                    </a:cubicBezTo>
                    <a:cubicBezTo>
                      <a:pt x="11135" y="64719"/>
                      <a:pt x="12883" y="64123"/>
                      <a:pt x="14435" y="62743"/>
                    </a:cubicBezTo>
                    <a:lnTo>
                      <a:pt x="14093" y="62743"/>
                    </a:lnTo>
                    <a:cubicBezTo>
                      <a:pt x="28109" y="49753"/>
                      <a:pt x="44517" y="24115"/>
                      <a:pt x="34262" y="4630"/>
                    </a:cubicBezTo>
                    <a:cubicBezTo>
                      <a:pt x="32647" y="1399"/>
                      <a:pt x="29811" y="1"/>
                      <a:pt x="26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71"/>
              <p:cNvSpPr/>
              <p:nvPr/>
            </p:nvSpPr>
            <p:spPr>
              <a:xfrm>
                <a:off x="2310725" y="1468225"/>
                <a:ext cx="1624900" cy="1171500"/>
              </a:xfrm>
              <a:custGeom>
                <a:avLst/>
                <a:gdLst/>
                <a:ahLst/>
                <a:cxnLst/>
                <a:rect l="l" t="t" r="r" b="b"/>
                <a:pathLst>
                  <a:path w="64996" h="46860" extrusionOk="0">
                    <a:moveTo>
                      <a:pt x="15780" y="0"/>
                    </a:moveTo>
                    <a:cubicBezTo>
                      <a:pt x="7500" y="0"/>
                      <a:pt x="1" y="7930"/>
                      <a:pt x="4934" y="17797"/>
                    </a:cubicBezTo>
                    <a:cubicBezTo>
                      <a:pt x="14848" y="35231"/>
                      <a:pt x="32965" y="46170"/>
                      <a:pt x="52792" y="46854"/>
                    </a:cubicBezTo>
                    <a:cubicBezTo>
                      <a:pt x="52917" y="46858"/>
                      <a:pt x="53041" y="46859"/>
                      <a:pt x="53163" y="46859"/>
                    </a:cubicBezTo>
                    <a:cubicBezTo>
                      <a:pt x="64428" y="46859"/>
                      <a:pt x="64996" y="31431"/>
                      <a:pt x="55527" y="27711"/>
                    </a:cubicBezTo>
                    <a:cubicBezTo>
                      <a:pt x="43904" y="23267"/>
                      <a:pt x="33649" y="15404"/>
                      <a:pt x="26470" y="5491"/>
                    </a:cubicBezTo>
                    <a:cubicBezTo>
                      <a:pt x="23477" y="1642"/>
                      <a:pt x="19547" y="0"/>
                      <a:pt x="15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71"/>
              <p:cNvSpPr/>
              <p:nvPr/>
            </p:nvSpPr>
            <p:spPr>
              <a:xfrm>
                <a:off x="3570700" y="1089075"/>
                <a:ext cx="999900" cy="1356100"/>
              </a:xfrm>
              <a:custGeom>
                <a:avLst/>
                <a:gdLst/>
                <a:ahLst/>
                <a:cxnLst/>
                <a:rect l="l" t="t" r="r" b="b"/>
                <a:pathLst>
                  <a:path w="39996" h="54244" extrusionOk="0">
                    <a:moveTo>
                      <a:pt x="27923" y="1"/>
                    </a:moveTo>
                    <a:cubicBezTo>
                      <a:pt x="25489" y="1"/>
                      <a:pt x="23046" y="1150"/>
                      <a:pt x="21536" y="3565"/>
                    </a:cubicBezTo>
                    <a:cubicBezTo>
                      <a:pt x="16751" y="13136"/>
                      <a:pt x="14358" y="23392"/>
                      <a:pt x="9914" y="32963"/>
                    </a:cubicBezTo>
                    <a:cubicBezTo>
                      <a:pt x="8546" y="36724"/>
                      <a:pt x="0" y="50055"/>
                      <a:pt x="6154" y="53132"/>
                    </a:cubicBezTo>
                    <a:lnTo>
                      <a:pt x="6837" y="53474"/>
                    </a:lnTo>
                    <a:cubicBezTo>
                      <a:pt x="7863" y="53987"/>
                      <a:pt x="8888" y="54243"/>
                      <a:pt x="9914" y="54243"/>
                    </a:cubicBezTo>
                    <a:cubicBezTo>
                      <a:pt x="10939" y="54243"/>
                      <a:pt x="11965" y="53987"/>
                      <a:pt x="12990" y="53474"/>
                    </a:cubicBezTo>
                    <a:cubicBezTo>
                      <a:pt x="28031" y="42877"/>
                      <a:pt x="39996" y="24759"/>
                      <a:pt x="35210" y="5274"/>
                    </a:cubicBezTo>
                    <a:cubicBezTo>
                      <a:pt x="34065" y="1838"/>
                      <a:pt x="31001" y="1"/>
                      <a:pt x="27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71"/>
              <p:cNvSpPr/>
              <p:nvPr/>
            </p:nvSpPr>
            <p:spPr>
              <a:xfrm>
                <a:off x="2696250" y="389725"/>
                <a:ext cx="942325" cy="850950"/>
              </a:xfrm>
              <a:custGeom>
                <a:avLst/>
                <a:gdLst/>
                <a:ahLst/>
                <a:cxnLst/>
                <a:rect l="l" t="t" r="r" b="b"/>
                <a:pathLst>
                  <a:path w="37693" h="34038" extrusionOk="0">
                    <a:moveTo>
                      <a:pt x="8861" y="0"/>
                    </a:moveTo>
                    <a:cubicBezTo>
                      <a:pt x="4446" y="0"/>
                      <a:pt x="1" y="3413"/>
                      <a:pt x="1136" y="8635"/>
                    </a:cubicBezTo>
                    <a:cubicBezTo>
                      <a:pt x="1478" y="11370"/>
                      <a:pt x="2162" y="13763"/>
                      <a:pt x="3187" y="16498"/>
                    </a:cubicBezTo>
                    <a:cubicBezTo>
                      <a:pt x="4896" y="19232"/>
                      <a:pt x="6947" y="21625"/>
                      <a:pt x="9340" y="24018"/>
                    </a:cubicBezTo>
                    <a:cubicBezTo>
                      <a:pt x="13101" y="27778"/>
                      <a:pt x="17886" y="30855"/>
                      <a:pt x="22672" y="33248"/>
                    </a:cubicBezTo>
                    <a:cubicBezTo>
                      <a:pt x="23764" y="33794"/>
                      <a:pt x="24850" y="34037"/>
                      <a:pt x="25894" y="34037"/>
                    </a:cubicBezTo>
                    <a:cubicBezTo>
                      <a:pt x="32691" y="34037"/>
                      <a:pt x="37692" y="23723"/>
                      <a:pt x="30876" y="19574"/>
                    </a:cubicBezTo>
                    <a:cubicBezTo>
                      <a:pt x="24723" y="15130"/>
                      <a:pt x="19254" y="9319"/>
                      <a:pt x="14810" y="2824"/>
                    </a:cubicBezTo>
                    <a:cubicBezTo>
                      <a:pt x="13317" y="873"/>
                      <a:pt x="11093" y="0"/>
                      <a:pt x="8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71"/>
              <p:cNvSpPr/>
              <p:nvPr/>
            </p:nvSpPr>
            <p:spPr>
              <a:xfrm>
                <a:off x="3254500" y="237450"/>
                <a:ext cx="888800" cy="964450"/>
              </a:xfrm>
              <a:custGeom>
                <a:avLst/>
                <a:gdLst/>
                <a:ahLst/>
                <a:cxnLst/>
                <a:rect l="l" t="t" r="r" b="b"/>
                <a:pathLst>
                  <a:path w="35552" h="38578" extrusionOk="0">
                    <a:moveTo>
                      <a:pt x="25921" y="1"/>
                    </a:moveTo>
                    <a:cubicBezTo>
                      <a:pt x="25042" y="1"/>
                      <a:pt x="24144" y="119"/>
                      <a:pt x="23246" y="369"/>
                    </a:cubicBezTo>
                    <a:cubicBezTo>
                      <a:pt x="16751" y="1736"/>
                      <a:pt x="12307" y="8231"/>
                      <a:pt x="8546" y="13359"/>
                    </a:cubicBezTo>
                    <a:cubicBezTo>
                      <a:pt x="4102" y="17803"/>
                      <a:pt x="1368" y="23614"/>
                      <a:pt x="0" y="29767"/>
                    </a:cubicBezTo>
                    <a:cubicBezTo>
                      <a:pt x="0" y="34818"/>
                      <a:pt x="4132" y="38578"/>
                      <a:pt x="9028" y="38578"/>
                    </a:cubicBezTo>
                    <a:cubicBezTo>
                      <a:pt x="9766" y="38578"/>
                      <a:pt x="10520" y="38492"/>
                      <a:pt x="11281" y="38313"/>
                    </a:cubicBezTo>
                    <a:cubicBezTo>
                      <a:pt x="17434" y="36604"/>
                      <a:pt x="21536" y="31135"/>
                      <a:pt x="25638" y="26691"/>
                    </a:cubicBezTo>
                    <a:cubicBezTo>
                      <a:pt x="29741" y="22247"/>
                      <a:pt x="35552" y="16777"/>
                      <a:pt x="35552" y="9599"/>
                    </a:cubicBezTo>
                    <a:cubicBezTo>
                      <a:pt x="35552" y="4052"/>
                      <a:pt x="31064" y="1"/>
                      <a:pt x="2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26" name="Google Shape;2826;p71"/>
          <p:cNvGrpSpPr/>
          <p:nvPr/>
        </p:nvGrpSpPr>
        <p:grpSpPr>
          <a:xfrm>
            <a:off x="3345801" y="490704"/>
            <a:ext cx="514275" cy="782359"/>
            <a:chOff x="1407847" y="1004648"/>
            <a:chExt cx="696096" cy="1058958"/>
          </a:xfrm>
        </p:grpSpPr>
        <p:sp>
          <p:nvSpPr>
            <p:cNvPr id="2827" name="Google Shape;2827;p71"/>
            <p:cNvSpPr/>
            <p:nvPr/>
          </p:nvSpPr>
          <p:spPr>
            <a:xfrm>
              <a:off x="1407847" y="1004648"/>
              <a:ext cx="696096" cy="1058958"/>
            </a:xfrm>
            <a:custGeom>
              <a:avLst/>
              <a:gdLst/>
              <a:ahLst/>
              <a:cxnLst/>
              <a:rect l="l" t="t" r="r" b="b"/>
              <a:pathLst>
                <a:path w="126678" h="205623" extrusionOk="0">
                  <a:moveTo>
                    <a:pt x="67896" y="0"/>
                  </a:moveTo>
                  <a:cubicBezTo>
                    <a:pt x="66378" y="0"/>
                    <a:pt x="64850" y="168"/>
                    <a:pt x="63339" y="512"/>
                  </a:cubicBezTo>
                  <a:cubicBezTo>
                    <a:pt x="57123" y="1696"/>
                    <a:pt x="51500" y="5248"/>
                    <a:pt x="47652" y="10279"/>
                  </a:cubicBezTo>
                  <a:lnTo>
                    <a:pt x="47060" y="10279"/>
                  </a:lnTo>
                  <a:cubicBezTo>
                    <a:pt x="43387" y="6790"/>
                    <a:pt x="38575" y="5010"/>
                    <a:pt x="33683" y="5010"/>
                  </a:cubicBezTo>
                  <a:cubicBezTo>
                    <a:pt x="30691" y="5010"/>
                    <a:pt x="27670" y="5676"/>
                    <a:pt x="24862" y="7023"/>
                  </a:cubicBezTo>
                  <a:cubicBezTo>
                    <a:pt x="16575" y="10871"/>
                    <a:pt x="12135" y="20046"/>
                    <a:pt x="14503" y="28926"/>
                  </a:cubicBezTo>
                  <a:cubicBezTo>
                    <a:pt x="15095" y="31885"/>
                    <a:pt x="15983" y="35141"/>
                    <a:pt x="17167" y="38101"/>
                  </a:cubicBezTo>
                  <a:cubicBezTo>
                    <a:pt x="18351" y="40173"/>
                    <a:pt x="19239" y="41948"/>
                    <a:pt x="20718" y="43724"/>
                  </a:cubicBezTo>
                  <a:cubicBezTo>
                    <a:pt x="18351" y="44316"/>
                    <a:pt x="15687" y="45204"/>
                    <a:pt x="13615" y="46684"/>
                  </a:cubicBezTo>
                  <a:cubicBezTo>
                    <a:pt x="3256" y="53195"/>
                    <a:pt x="0" y="66514"/>
                    <a:pt x="5920" y="77169"/>
                  </a:cubicBezTo>
                  <a:cubicBezTo>
                    <a:pt x="10951" y="86937"/>
                    <a:pt x="18647" y="94928"/>
                    <a:pt x="28118" y="100551"/>
                  </a:cubicBezTo>
                  <a:cubicBezTo>
                    <a:pt x="22198" y="104695"/>
                    <a:pt x="18351" y="111502"/>
                    <a:pt x="17759" y="118606"/>
                  </a:cubicBezTo>
                  <a:cubicBezTo>
                    <a:pt x="16575" y="129557"/>
                    <a:pt x="20718" y="140508"/>
                    <a:pt x="29006" y="147907"/>
                  </a:cubicBezTo>
                  <a:cubicBezTo>
                    <a:pt x="39365" y="157083"/>
                    <a:pt x="52980" y="162114"/>
                    <a:pt x="66890" y="162114"/>
                  </a:cubicBezTo>
                  <a:cubicBezTo>
                    <a:pt x="75178" y="179577"/>
                    <a:pt x="84353" y="192304"/>
                    <a:pt x="95600" y="201479"/>
                  </a:cubicBezTo>
                  <a:cubicBezTo>
                    <a:pt x="98856" y="204142"/>
                    <a:pt x="102999" y="205622"/>
                    <a:pt x="107143" y="205622"/>
                  </a:cubicBezTo>
                  <a:cubicBezTo>
                    <a:pt x="110991" y="205622"/>
                    <a:pt x="114542" y="204438"/>
                    <a:pt x="117798" y="202367"/>
                  </a:cubicBezTo>
                  <a:cubicBezTo>
                    <a:pt x="124013" y="197927"/>
                    <a:pt x="126677" y="189640"/>
                    <a:pt x="124309" y="182536"/>
                  </a:cubicBezTo>
                  <a:cubicBezTo>
                    <a:pt x="120758" y="173065"/>
                    <a:pt x="116318" y="163890"/>
                    <a:pt x="110991" y="155603"/>
                  </a:cubicBezTo>
                  <a:cubicBezTo>
                    <a:pt x="109215" y="152643"/>
                    <a:pt x="107143" y="149683"/>
                    <a:pt x="105663" y="146723"/>
                  </a:cubicBezTo>
                  <a:cubicBezTo>
                    <a:pt x="104775" y="144948"/>
                    <a:pt x="103887" y="143172"/>
                    <a:pt x="102703" y="141396"/>
                  </a:cubicBezTo>
                  <a:cubicBezTo>
                    <a:pt x="116910" y="124525"/>
                    <a:pt x="125197" y="102031"/>
                    <a:pt x="115726" y="83385"/>
                  </a:cubicBezTo>
                  <a:cubicBezTo>
                    <a:pt x="112470" y="76873"/>
                    <a:pt x="105959" y="72730"/>
                    <a:pt x="98856" y="72434"/>
                  </a:cubicBezTo>
                  <a:lnTo>
                    <a:pt x="97376" y="72434"/>
                  </a:lnTo>
                  <a:cubicBezTo>
                    <a:pt x="100927" y="63259"/>
                    <a:pt x="101815" y="53491"/>
                    <a:pt x="99448" y="44020"/>
                  </a:cubicBezTo>
                  <a:cubicBezTo>
                    <a:pt x="97968" y="37805"/>
                    <a:pt x="93232" y="32773"/>
                    <a:pt x="87313" y="30701"/>
                  </a:cubicBezTo>
                  <a:cubicBezTo>
                    <a:pt x="88497" y="27742"/>
                    <a:pt x="89088" y="24486"/>
                    <a:pt x="89088" y="21526"/>
                  </a:cubicBezTo>
                  <a:cubicBezTo>
                    <a:pt x="89384" y="15015"/>
                    <a:pt x="86721" y="9095"/>
                    <a:pt x="81689" y="5248"/>
                  </a:cubicBezTo>
                  <a:cubicBezTo>
                    <a:pt x="77826" y="1839"/>
                    <a:pt x="72915" y="0"/>
                    <a:pt x="67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8" name="Google Shape;2828;p71"/>
            <p:cNvGrpSpPr/>
            <p:nvPr/>
          </p:nvGrpSpPr>
          <p:grpSpPr>
            <a:xfrm>
              <a:off x="1498736" y="1068441"/>
              <a:ext cx="510968" cy="911874"/>
              <a:chOff x="2310725" y="237450"/>
              <a:chExt cx="2903225" cy="5181100"/>
            </a:xfrm>
          </p:grpSpPr>
          <p:sp>
            <p:nvSpPr>
              <p:cNvPr id="2829" name="Google Shape;2829;p71"/>
              <p:cNvSpPr/>
              <p:nvPr/>
            </p:nvSpPr>
            <p:spPr>
              <a:xfrm>
                <a:off x="3258825" y="529725"/>
                <a:ext cx="1955125" cy="4888825"/>
              </a:xfrm>
              <a:custGeom>
                <a:avLst/>
                <a:gdLst/>
                <a:ahLst/>
                <a:cxnLst/>
                <a:rect l="l" t="t" r="r" b="b"/>
                <a:pathLst>
                  <a:path w="78205" h="195553" extrusionOk="0">
                    <a:moveTo>
                      <a:pt x="4810" y="1"/>
                    </a:moveTo>
                    <a:cubicBezTo>
                      <a:pt x="2327" y="1"/>
                      <a:pt x="0" y="1541"/>
                      <a:pt x="169" y="4744"/>
                    </a:cubicBezTo>
                    <a:cubicBezTo>
                      <a:pt x="1878" y="39613"/>
                      <a:pt x="8373" y="73797"/>
                      <a:pt x="19654" y="106614"/>
                    </a:cubicBezTo>
                    <a:cubicBezTo>
                      <a:pt x="29909" y="136012"/>
                      <a:pt x="42558" y="173957"/>
                      <a:pt x="66828" y="194126"/>
                    </a:cubicBezTo>
                    <a:cubicBezTo>
                      <a:pt x="68104" y="195107"/>
                      <a:pt x="69633" y="195553"/>
                      <a:pt x="71116" y="195553"/>
                    </a:cubicBezTo>
                    <a:cubicBezTo>
                      <a:pt x="74801" y="195553"/>
                      <a:pt x="78204" y="192800"/>
                      <a:pt x="76742" y="188656"/>
                    </a:cubicBezTo>
                    <a:cubicBezTo>
                      <a:pt x="71956" y="174641"/>
                      <a:pt x="63410" y="163018"/>
                      <a:pt x="56231" y="150028"/>
                    </a:cubicBezTo>
                    <a:cubicBezTo>
                      <a:pt x="47685" y="134987"/>
                      <a:pt x="40506" y="119262"/>
                      <a:pt x="34011" y="103195"/>
                    </a:cubicBezTo>
                    <a:cubicBezTo>
                      <a:pt x="22047" y="71404"/>
                      <a:pt x="14185" y="38587"/>
                      <a:pt x="10424" y="4744"/>
                    </a:cubicBezTo>
                    <a:cubicBezTo>
                      <a:pt x="10078" y="1626"/>
                      <a:pt x="7361" y="1"/>
                      <a:pt x="4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71"/>
              <p:cNvSpPr/>
              <p:nvPr/>
            </p:nvSpPr>
            <p:spPr>
              <a:xfrm>
                <a:off x="2766800" y="3011150"/>
                <a:ext cx="1538875" cy="1147475"/>
              </a:xfrm>
              <a:custGeom>
                <a:avLst/>
                <a:gdLst/>
                <a:ahLst/>
                <a:cxnLst/>
                <a:rect l="l" t="t" r="r" b="b"/>
                <a:pathLst>
                  <a:path w="61555" h="45899" extrusionOk="0">
                    <a:moveTo>
                      <a:pt x="15449" y="1"/>
                    </a:moveTo>
                    <a:cubicBezTo>
                      <a:pt x="9004" y="1"/>
                      <a:pt x="2886" y="4861"/>
                      <a:pt x="2416" y="12143"/>
                    </a:cubicBezTo>
                    <a:cubicBezTo>
                      <a:pt x="0" y="34490"/>
                      <a:pt x="25329" y="45899"/>
                      <a:pt x="44937" y="45899"/>
                    </a:cubicBezTo>
                    <a:cubicBezTo>
                      <a:pt x="47525" y="45899"/>
                      <a:pt x="50013" y="45700"/>
                      <a:pt x="52325" y="45301"/>
                    </a:cubicBezTo>
                    <a:cubicBezTo>
                      <a:pt x="57453" y="43934"/>
                      <a:pt x="61213" y="38806"/>
                      <a:pt x="61555" y="33337"/>
                    </a:cubicBezTo>
                    <a:cubicBezTo>
                      <a:pt x="61555" y="32311"/>
                      <a:pt x="61213" y="31286"/>
                      <a:pt x="60871" y="30260"/>
                    </a:cubicBezTo>
                    <a:lnTo>
                      <a:pt x="60871" y="29918"/>
                    </a:lnTo>
                    <a:cubicBezTo>
                      <a:pt x="59162" y="24449"/>
                      <a:pt x="54376" y="20689"/>
                      <a:pt x="48907" y="20689"/>
                    </a:cubicBezTo>
                    <a:cubicBezTo>
                      <a:pt x="36259" y="20689"/>
                      <a:pt x="32498" y="10775"/>
                      <a:pt x="23952" y="3255"/>
                    </a:cubicBezTo>
                    <a:cubicBezTo>
                      <a:pt x="21385" y="1009"/>
                      <a:pt x="18383" y="1"/>
                      <a:pt x="154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71"/>
              <p:cNvSpPr/>
              <p:nvPr/>
            </p:nvSpPr>
            <p:spPr>
              <a:xfrm>
                <a:off x="4090075" y="2327275"/>
                <a:ext cx="1112950" cy="1618000"/>
              </a:xfrm>
              <a:custGeom>
                <a:avLst/>
                <a:gdLst/>
                <a:ahLst/>
                <a:cxnLst/>
                <a:rect l="l" t="t" r="r" b="b"/>
                <a:pathLst>
                  <a:path w="44518" h="64720" extrusionOk="0">
                    <a:moveTo>
                      <a:pt x="26871" y="1"/>
                    </a:moveTo>
                    <a:cubicBezTo>
                      <a:pt x="23590" y="1"/>
                      <a:pt x="20179" y="1744"/>
                      <a:pt x="18195" y="4630"/>
                    </a:cubicBezTo>
                    <a:cubicBezTo>
                      <a:pt x="13068" y="11466"/>
                      <a:pt x="13410" y="20696"/>
                      <a:pt x="11359" y="28559"/>
                    </a:cubicBezTo>
                    <a:cubicBezTo>
                      <a:pt x="9308" y="37447"/>
                      <a:pt x="6231" y="45651"/>
                      <a:pt x="2813" y="53855"/>
                    </a:cubicBezTo>
                    <a:cubicBezTo>
                      <a:pt x="1" y="59478"/>
                      <a:pt x="4452" y="64719"/>
                      <a:pt x="9449" y="64719"/>
                    </a:cubicBezTo>
                    <a:cubicBezTo>
                      <a:pt x="11135" y="64719"/>
                      <a:pt x="12883" y="64123"/>
                      <a:pt x="14435" y="62743"/>
                    </a:cubicBezTo>
                    <a:lnTo>
                      <a:pt x="14093" y="62743"/>
                    </a:lnTo>
                    <a:cubicBezTo>
                      <a:pt x="28109" y="49753"/>
                      <a:pt x="44517" y="24115"/>
                      <a:pt x="34262" y="4630"/>
                    </a:cubicBezTo>
                    <a:cubicBezTo>
                      <a:pt x="32647" y="1399"/>
                      <a:pt x="29811" y="1"/>
                      <a:pt x="26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71"/>
              <p:cNvSpPr/>
              <p:nvPr/>
            </p:nvSpPr>
            <p:spPr>
              <a:xfrm>
                <a:off x="2310725" y="1468225"/>
                <a:ext cx="1624900" cy="1171500"/>
              </a:xfrm>
              <a:custGeom>
                <a:avLst/>
                <a:gdLst/>
                <a:ahLst/>
                <a:cxnLst/>
                <a:rect l="l" t="t" r="r" b="b"/>
                <a:pathLst>
                  <a:path w="64996" h="46860" extrusionOk="0">
                    <a:moveTo>
                      <a:pt x="15780" y="0"/>
                    </a:moveTo>
                    <a:cubicBezTo>
                      <a:pt x="7500" y="0"/>
                      <a:pt x="1" y="7930"/>
                      <a:pt x="4934" y="17797"/>
                    </a:cubicBezTo>
                    <a:cubicBezTo>
                      <a:pt x="14848" y="35231"/>
                      <a:pt x="32965" y="46170"/>
                      <a:pt x="52792" y="46854"/>
                    </a:cubicBezTo>
                    <a:cubicBezTo>
                      <a:pt x="52917" y="46858"/>
                      <a:pt x="53041" y="46859"/>
                      <a:pt x="53163" y="46859"/>
                    </a:cubicBezTo>
                    <a:cubicBezTo>
                      <a:pt x="64428" y="46859"/>
                      <a:pt x="64996" y="31431"/>
                      <a:pt x="55527" y="27711"/>
                    </a:cubicBezTo>
                    <a:cubicBezTo>
                      <a:pt x="43904" y="23267"/>
                      <a:pt x="33649" y="15404"/>
                      <a:pt x="26470" y="5491"/>
                    </a:cubicBezTo>
                    <a:cubicBezTo>
                      <a:pt x="23477" y="1642"/>
                      <a:pt x="19547" y="0"/>
                      <a:pt x="15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71"/>
              <p:cNvSpPr/>
              <p:nvPr/>
            </p:nvSpPr>
            <p:spPr>
              <a:xfrm>
                <a:off x="3570700" y="1089075"/>
                <a:ext cx="999900" cy="1356100"/>
              </a:xfrm>
              <a:custGeom>
                <a:avLst/>
                <a:gdLst/>
                <a:ahLst/>
                <a:cxnLst/>
                <a:rect l="l" t="t" r="r" b="b"/>
                <a:pathLst>
                  <a:path w="39996" h="54244" extrusionOk="0">
                    <a:moveTo>
                      <a:pt x="27923" y="1"/>
                    </a:moveTo>
                    <a:cubicBezTo>
                      <a:pt x="25489" y="1"/>
                      <a:pt x="23046" y="1150"/>
                      <a:pt x="21536" y="3565"/>
                    </a:cubicBezTo>
                    <a:cubicBezTo>
                      <a:pt x="16751" y="13136"/>
                      <a:pt x="14358" y="23392"/>
                      <a:pt x="9914" y="32963"/>
                    </a:cubicBezTo>
                    <a:cubicBezTo>
                      <a:pt x="8546" y="36724"/>
                      <a:pt x="0" y="50055"/>
                      <a:pt x="6154" y="53132"/>
                    </a:cubicBezTo>
                    <a:lnTo>
                      <a:pt x="6837" y="53474"/>
                    </a:lnTo>
                    <a:cubicBezTo>
                      <a:pt x="7863" y="53987"/>
                      <a:pt x="8888" y="54243"/>
                      <a:pt x="9914" y="54243"/>
                    </a:cubicBezTo>
                    <a:cubicBezTo>
                      <a:pt x="10939" y="54243"/>
                      <a:pt x="11965" y="53987"/>
                      <a:pt x="12990" y="53474"/>
                    </a:cubicBezTo>
                    <a:cubicBezTo>
                      <a:pt x="28031" y="42877"/>
                      <a:pt x="39996" y="24759"/>
                      <a:pt x="35210" y="5274"/>
                    </a:cubicBezTo>
                    <a:cubicBezTo>
                      <a:pt x="34065" y="1838"/>
                      <a:pt x="31001" y="1"/>
                      <a:pt x="27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71"/>
              <p:cNvSpPr/>
              <p:nvPr/>
            </p:nvSpPr>
            <p:spPr>
              <a:xfrm>
                <a:off x="2696250" y="389725"/>
                <a:ext cx="942325" cy="850950"/>
              </a:xfrm>
              <a:custGeom>
                <a:avLst/>
                <a:gdLst/>
                <a:ahLst/>
                <a:cxnLst/>
                <a:rect l="l" t="t" r="r" b="b"/>
                <a:pathLst>
                  <a:path w="37693" h="34038" extrusionOk="0">
                    <a:moveTo>
                      <a:pt x="8861" y="0"/>
                    </a:moveTo>
                    <a:cubicBezTo>
                      <a:pt x="4446" y="0"/>
                      <a:pt x="1" y="3413"/>
                      <a:pt x="1136" y="8635"/>
                    </a:cubicBezTo>
                    <a:cubicBezTo>
                      <a:pt x="1478" y="11370"/>
                      <a:pt x="2162" y="13763"/>
                      <a:pt x="3187" y="16498"/>
                    </a:cubicBezTo>
                    <a:cubicBezTo>
                      <a:pt x="4896" y="19232"/>
                      <a:pt x="6947" y="21625"/>
                      <a:pt x="9340" y="24018"/>
                    </a:cubicBezTo>
                    <a:cubicBezTo>
                      <a:pt x="13101" y="27778"/>
                      <a:pt x="17886" y="30855"/>
                      <a:pt x="22672" y="33248"/>
                    </a:cubicBezTo>
                    <a:cubicBezTo>
                      <a:pt x="23764" y="33794"/>
                      <a:pt x="24850" y="34037"/>
                      <a:pt x="25894" y="34037"/>
                    </a:cubicBezTo>
                    <a:cubicBezTo>
                      <a:pt x="32691" y="34037"/>
                      <a:pt x="37692" y="23723"/>
                      <a:pt x="30876" y="19574"/>
                    </a:cubicBezTo>
                    <a:cubicBezTo>
                      <a:pt x="24723" y="15130"/>
                      <a:pt x="19254" y="9319"/>
                      <a:pt x="14810" y="2824"/>
                    </a:cubicBezTo>
                    <a:cubicBezTo>
                      <a:pt x="13317" y="873"/>
                      <a:pt x="11093" y="0"/>
                      <a:pt x="8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71"/>
              <p:cNvSpPr/>
              <p:nvPr/>
            </p:nvSpPr>
            <p:spPr>
              <a:xfrm>
                <a:off x="3254500" y="237450"/>
                <a:ext cx="888800" cy="964450"/>
              </a:xfrm>
              <a:custGeom>
                <a:avLst/>
                <a:gdLst/>
                <a:ahLst/>
                <a:cxnLst/>
                <a:rect l="l" t="t" r="r" b="b"/>
                <a:pathLst>
                  <a:path w="35552" h="38578" extrusionOk="0">
                    <a:moveTo>
                      <a:pt x="25921" y="1"/>
                    </a:moveTo>
                    <a:cubicBezTo>
                      <a:pt x="25042" y="1"/>
                      <a:pt x="24144" y="119"/>
                      <a:pt x="23246" y="369"/>
                    </a:cubicBezTo>
                    <a:cubicBezTo>
                      <a:pt x="16751" y="1736"/>
                      <a:pt x="12307" y="8231"/>
                      <a:pt x="8546" y="13359"/>
                    </a:cubicBezTo>
                    <a:cubicBezTo>
                      <a:pt x="4102" y="17803"/>
                      <a:pt x="1368" y="23614"/>
                      <a:pt x="0" y="29767"/>
                    </a:cubicBezTo>
                    <a:cubicBezTo>
                      <a:pt x="0" y="34818"/>
                      <a:pt x="4132" y="38578"/>
                      <a:pt x="9028" y="38578"/>
                    </a:cubicBezTo>
                    <a:cubicBezTo>
                      <a:pt x="9766" y="38578"/>
                      <a:pt x="10520" y="38492"/>
                      <a:pt x="11281" y="38313"/>
                    </a:cubicBezTo>
                    <a:cubicBezTo>
                      <a:pt x="17434" y="36604"/>
                      <a:pt x="21536" y="31135"/>
                      <a:pt x="25638" y="26691"/>
                    </a:cubicBezTo>
                    <a:cubicBezTo>
                      <a:pt x="29741" y="22247"/>
                      <a:pt x="35552" y="16777"/>
                      <a:pt x="35552" y="9599"/>
                    </a:cubicBezTo>
                    <a:cubicBezTo>
                      <a:pt x="35552" y="4052"/>
                      <a:pt x="31064" y="1"/>
                      <a:pt x="2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37" name="Google Shape;2837;p71"/>
          <p:cNvSpPr/>
          <p:nvPr/>
        </p:nvSpPr>
        <p:spPr>
          <a:xfrm>
            <a:off x="2255670" y="3712501"/>
            <a:ext cx="3874075" cy="393590"/>
          </a:xfrm>
          <a:custGeom>
            <a:avLst/>
            <a:gdLst/>
            <a:ahLst/>
            <a:cxnLst/>
            <a:rect l="l" t="t" r="r" b="b"/>
            <a:pathLst>
              <a:path w="154963" h="21104" extrusionOk="0">
                <a:moveTo>
                  <a:pt x="0" y="15291"/>
                </a:moveTo>
                <a:cubicBezTo>
                  <a:pt x="9066" y="-2842"/>
                  <a:pt x="40299" y="20123"/>
                  <a:pt x="60556" y="20933"/>
                </a:cubicBezTo>
                <a:cubicBezTo>
                  <a:pt x="77758" y="21621"/>
                  <a:pt x="95375" y="19231"/>
                  <a:pt x="111708" y="13787"/>
                </a:cubicBezTo>
                <a:cubicBezTo>
                  <a:pt x="116975" y="12031"/>
                  <a:pt x="121787" y="9123"/>
                  <a:pt x="126753" y="6640"/>
                </a:cubicBezTo>
                <a:cubicBezTo>
                  <a:pt x="129296" y="5369"/>
                  <a:pt x="134611" y="3435"/>
                  <a:pt x="133148" y="998"/>
                </a:cubicBezTo>
                <a:cubicBezTo>
                  <a:pt x="132499" y="-83"/>
                  <a:pt x="130278" y="-269"/>
                  <a:pt x="129386" y="622"/>
                </a:cubicBezTo>
                <a:cubicBezTo>
                  <a:pt x="127427" y="2580"/>
                  <a:pt x="127976" y="7167"/>
                  <a:pt x="130139" y="8897"/>
                </a:cubicBezTo>
                <a:cubicBezTo>
                  <a:pt x="136605" y="14067"/>
                  <a:pt x="147559" y="11847"/>
                  <a:pt x="154963" y="814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838" name="Google Shape;2838;p71"/>
          <p:cNvGrpSpPr/>
          <p:nvPr/>
        </p:nvGrpSpPr>
        <p:grpSpPr>
          <a:xfrm rot="1799950">
            <a:off x="7882232" y="3976386"/>
            <a:ext cx="672264" cy="716412"/>
            <a:chOff x="2976050" y="735825"/>
            <a:chExt cx="907705" cy="967315"/>
          </a:xfrm>
        </p:grpSpPr>
        <p:sp>
          <p:nvSpPr>
            <p:cNvPr id="2839" name="Google Shape;2839;p71"/>
            <p:cNvSpPr/>
            <p:nvPr/>
          </p:nvSpPr>
          <p:spPr>
            <a:xfrm rot="-899915">
              <a:off x="3068288" y="815639"/>
              <a:ext cx="723230" cy="807687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1"/>
            <p:cNvSpPr/>
            <p:nvPr/>
          </p:nvSpPr>
          <p:spPr>
            <a:xfrm rot="-900128">
              <a:off x="3145404" y="924948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1"/>
            <p:cNvSpPr/>
            <p:nvPr/>
          </p:nvSpPr>
          <p:spPr>
            <a:xfrm rot="-900128">
              <a:off x="3398452" y="1254593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1"/>
            <p:cNvSpPr/>
            <p:nvPr/>
          </p:nvSpPr>
          <p:spPr>
            <a:xfrm rot="-900128">
              <a:off x="3293894" y="1026297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1"/>
            <p:cNvSpPr/>
            <p:nvPr/>
          </p:nvSpPr>
          <p:spPr>
            <a:xfrm rot="-900128">
              <a:off x="3410476" y="993362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4" name="Google Shape;2844;p71"/>
          <p:cNvSpPr/>
          <p:nvPr/>
        </p:nvSpPr>
        <p:spPr>
          <a:xfrm>
            <a:off x="4718426" y="544940"/>
            <a:ext cx="637898" cy="8220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5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2845" name="Google Shape;2845;p71"/>
          <p:cNvSpPr/>
          <p:nvPr/>
        </p:nvSpPr>
        <p:spPr>
          <a:xfrm>
            <a:off x="4738703" y="545941"/>
            <a:ext cx="637898" cy="8220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chemeClr val="accent5"/>
                </a:solidFill>
                <a:latin typeface="Nunito;800"/>
              </a:rPr>
              <a:t>5</a:t>
            </a:r>
            <a:endParaRPr b="0" i="0" dirty="0">
              <a:ln>
                <a:noFill/>
              </a:ln>
              <a:solidFill>
                <a:schemeClr val="accent5"/>
              </a:solidFill>
              <a:latin typeface="Nunito;800"/>
            </a:endParaRPr>
          </a:p>
        </p:txBody>
      </p:sp>
    </p:spTree>
    <p:extLst>
      <p:ext uri="{BB962C8B-B14F-4D97-AF65-F5344CB8AC3E}">
        <p14:creationId xmlns:p14="http://schemas.microsoft.com/office/powerpoint/2010/main" val="5177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142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042" y="374071"/>
            <a:ext cx="7273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rgbClr val="FFC000"/>
                </a:solidFill>
                <a:latin typeface=".VnRevueH" panose="020B7200000000000000" pitchFamily="34" charset="0"/>
              </a:rPr>
              <a:t>Singing contest</a:t>
            </a:r>
            <a:endParaRPr lang="en-US" sz="4400" dirty="0">
              <a:solidFill>
                <a:srgbClr val="FFC000"/>
              </a:solidFill>
              <a:latin typeface=".VnRevueH" panose="020B7200000000000000" pitchFamily="34" charset="0"/>
            </a:endParaRPr>
          </a:p>
        </p:txBody>
      </p:sp>
      <p:pic>
        <p:nvPicPr>
          <p:cNvPr id="5" name="Track 8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92435" y="2496634"/>
            <a:ext cx="850669" cy="85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8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69EA767-CB38-23F5-07B1-34B5CB50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850" y="845551"/>
            <a:ext cx="5143414" cy="393600"/>
          </a:xfrm>
        </p:spPr>
        <p:txBody>
          <a:bodyPr/>
          <a:lstStyle/>
          <a:p>
            <a:r>
              <a:rPr lang="en-US" sz="3600" dirty="0" smtClean="0"/>
              <a:t>Warm-up and review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63E182E-A89D-9435-B314-BC52C0C529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F37086E0-1EAE-4097-3F04-594BFF66363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433961" y="1423735"/>
            <a:ext cx="4381890" cy="393600"/>
          </a:xfrm>
        </p:spPr>
        <p:txBody>
          <a:bodyPr/>
          <a:lstStyle/>
          <a:p>
            <a:r>
              <a:rPr lang="en-US" sz="3600" dirty="0"/>
              <a:t>Listen and </a:t>
            </a:r>
            <a:r>
              <a:rPr lang="en-US" sz="3600" dirty="0" smtClean="0"/>
              <a:t>repeat.</a:t>
            </a:r>
            <a:endParaRPr lang="en-US" sz="36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3F35F2F4-EE8E-703C-F2A1-FC0D9A62DBEF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2399850" y="2064065"/>
            <a:ext cx="4247110" cy="393600"/>
          </a:xfrm>
        </p:spPr>
        <p:txBody>
          <a:bodyPr/>
          <a:lstStyle/>
          <a:p>
            <a:r>
              <a:rPr lang="en-US" sz="3600" dirty="0"/>
              <a:t>Listen and </a:t>
            </a:r>
            <a:r>
              <a:rPr lang="en-US" sz="3600" dirty="0" smtClean="0"/>
              <a:t>circle.</a:t>
            </a:r>
            <a:endParaRPr lang="en-US" sz="36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5C3F3561-4620-A0E2-6073-D3145F431054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2016645" y="2676239"/>
            <a:ext cx="3816175" cy="393600"/>
          </a:xfrm>
        </p:spPr>
        <p:txBody>
          <a:bodyPr/>
          <a:lstStyle/>
          <a:p>
            <a:r>
              <a:rPr lang="en-US" sz="3600" dirty="0"/>
              <a:t>Let’s </a:t>
            </a:r>
            <a:r>
              <a:rPr lang="en-US" sz="3600" dirty="0" smtClean="0"/>
              <a:t>chant.</a:t>
            </a:r>
            <a:endParaRPr lang="en-US" sz="36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47C1779E-D830-06B6-C486-7D9D450A4A3A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2523417" y="3338669"/>
            <a:ext cx="5562574" cy="393600"/>
          </a:xfrm>
        </p:spPr>
        <p:txBody>
          <a:bodyPr/>
          <a:lstStyle/>
          <a:p>
            <a:r>
              <a:rPr lang="en-US" sz="3600" dirty="0"/>
              <a:t>Fun corner and </a:t>
            </a:r>
            <a:r>
              <a:rPr lang="en-US" sz="3600" dirty="0" smtClean="0"/>
              <a:t>wrap-up</a:t>
            </a:r>
            <a:endParaRPr lang="en-US" sz="3600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xmlns="" id="{49E0F2CB-D345-527C-C661-11EA670AC5D9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720000" y="141050"/>
            <a:ext cx="7704000" cy="609325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Contents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xmlns="" id="{355CE353-B67F-F6EE-F333-B0C881BD8F7E}"/>
              </a:ext>
            </a:extLst>
          </p:cNvPr>
          <p:cNvSpPr>
            <a:spLocks noGrp="1"/>
          </p:cNvSpPr>
          <p:nvPr>
            <p:ph type="title" idx="16"/>
          </p:nvPr>
        </p:nvSpPr>
        <p:spPr>
          <a:xfrm>
            <a:off x="585510" y="857124"/>
            <a:ext cx="2256300" cy="554100"/>
          </a:xfrm>
        </p:spPr>
        <p:txBody>
          <a:bodyPr/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xmlns="" id="{457E521C-480B-4BBC-E491-9E58E54BFBDE}"/>
              </a:ext>
            </a:extLst>
          </p:cNvPr>
          <p:cNvSpPr>
            <a:spLocks noGrp="1"/>
          </p:cNvSpPr>
          <p:nvPr>
            <p:ph type="title" idx="17"/>
          </p:nvPr>
        </p:nvSpPr>
        <p:spPr>
          <a:xfrm>
            <a:off x="585510" y="1369394"/>
            <a:ext cx="2256300" cy="678272"/>
          </a:xfrm>
        </p:spPr>
        <p:txBody>
          <a:bodyPr/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8ADE5320-EAD1-7CE5-7EBB-E08813EC1C83}"/>
              </a:ext>
            </a:extLst>
          </p:cNvPr>
          <p:cNvSpPr>
            <a:spLocks noGrp="1"/>
          </p:cNvSpPr>
          <p:nvPr>
            <p:ph type="title" idx="18"/>
          </p:nvPr>
        </p:nvSpPr>
        <p:spPr>
          <a:xfrm>
            <a:off x="592290" y="2080271"/>
            <a:ext cx="2256300" cy="554100"/>
          </a:xfrm>
        </p:spPr>
        <p:txBody>
          <a:bodyPr/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84F4F85B-924B-CCBC-A315-ED6404804A5D}"/>
              </a:ext>
            </a:extLst>
          </p:cNvPr>
          <p:cNvSpPr>
            <a:spLocks noGrp="1"/>
          </p:cNvSpPr>
          <p:nvPr>
            <p:ph type="title" idx="19"/>
          </p:nvPr>
        </p:nvSpPr>
        <p:spPr>
          <a:xfrm>
            <a:off x="599070" y="2692688"/>
            <a:ext cx="2256300" cy="554100"/>
          </a:xfrm>
        </p:spPr>
        <p:txBody>
          <a:bodyPr/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7CBF5B21-B688-26A7-A536-26B21D5BBDC0}"/>
              </a:ext>
            </a:extLst>
          </p:cNvPr>
          <p:cNvSpPr>
            <a:spLocks noGrp="1"/>
          </p:cNvSpPr>
          <p:nvPr>
            <p:ph type="title" idx="20"/>
          </p:nvPr>
        </p:nvSpPr>
        <p:spPr>
          <a:xfrm>
            <a:off x="599070" y="3317390"/>
            <a:ext cx="2256300" cy="554100"/>
          </a:xfrm>
        </p:spPr>
        <p:txBody>
          <a:bodyPr/>
          <a:lstStyle/>
          <a:p>
            <a:r>
              <a:rPr lang="en-US" sz="3600" dirty="0" smtClean="0"/>
              <a:t>5</a:t>
            </a:r>
            <a:endParaRPr lang="en-US" sz="3600" dirty="0"/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xmlns="" id="{890CC24F-B6C6-3F89-A1CF-916136A8BCFD}"/>
              </a:ext>
            </a:extLst>
          </p:cNvPr>
          <p:cNvSpPr/>
          <p:nvPr/>
        </p:nvSpPr>
        <p:spPr>
          <a:xfrm>
            <a:off x="1317420" y="693454"/>
            <a:ext cx="792480" cy="622565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xmlns="" id="{2E2279EE-BF33-83A3-27DE-9FF917E077D3}"/>
              </a:ext>
            </a:extLst>
          </p:cNvPr>
          <p:cNvSpPr/>
          <p:nvPr/>
        </p:nvSpPr>
        <p:spPr>
          <a:xfrm>
            <a:off x="1324200" y="1316019"/>
            <a:ext cx="792480" cy="622565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xmlns="" id="{12B71265-0098-4B26-C3EB-C5C0C470613E}"/>
              </a:ext>
            </a:extLst>
          </p:cNvPr>
          <p:cNvSpPr/>
          <p:nvPr/>
        </p:nvSpPr>
        <p:spPr>
          <a:xfrm>
            <a:off x="1317420" y="1919925"/>
            <a:ext cx="792480" cy="622565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xmlns="" id="{30A3CE73-22C1-9E63-998A-A38445CEE891}"/>
              </a:ext>
            </a:extLst>
          </p:cNvPr>
          <p:cNvSpPr/>
          <p:nvPr/>
        </p:nvSpPr>
        <p:spPr>
          <a:xfrm>
            <a:off x="1315740" y="3186866"/>
            <a:ext cx="792480" cy="622565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xmlns="" id="{09DD69A7-41A0-060C-351A-695CAE000ABF}"/>
              </a:ext>
            </a:extLst>
          </p:cNvPr>
          <p:cNvSpPr/>
          <p:nvPr/>
        </p:nvSpPr>
        <p:spPr>
          <a:xfrm>
            <a:off x="1317420" y="2550768"/>
            <a:ext cx="792480" cy="622565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Google Shape;2812;p71"/>
          <p:cNvSpPr/>
          <p:nvPr/>
        </p:nvSpPr>
        <p:spPr>
          <a:xfrm>
            <a:off x="724051" y="3064961"/>
            <a:ext cx="7627772" cy="8937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71"/>
          <p:cNvSpPr txBox="1">
            <a:spLocks noGrp="1"/>
          </p:cNvSpPr>
          <p:nvPr>
            <p:ph type="subTitle" idx="1"/>
          </p:nvPr>
        </p:nvSpPr>
        <p:spPr>
          <a:xfrm>
            <a:off x="299122" y="3302645"/>
            <a:ext cx="844296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G</a:t>
            </a:r>
            <a:r>
              <a:rPr lang="en" sz="5400" dirty="0" smtClean="0"/>
              <a:t>ame: Make sentences </a:t>
            </a:r>
            <a:endParaRPr sz="5400" dirty="0"/>
          </a:p>
        </p:txBody>
      </p:sp>
      <p:sp>
        <p:nvSpPr>
          <p:cNvPr id="2814" name="Google Shape;2814;p7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815" name="Google Shape;2815;p71"/>
          <p:cNvSpPr txBox="1">
            <a:spLocks noGrp="1"/>
          </p:cNvSpPr>
          <p:nvPr>
            <p:ph type="title"/>
          </p:nvPr>
        </p:nvSpPr>
        <p:spPr>
          <a:xfrm>
            <a:off x="1901267" y="1943064"/>
            <a:ext cx="482253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70C0"/>
                </a:solidFill>
              </a:rPr>
              <a:t>W</a:t>
            </a:r>
            <a:r>
              <a:rPr lang="en" sz="6000" dirty="0" smtClean="0">
                <a:solidFill>
                  <a:srgbClr val="0070C0"/>
                </a:solidFill>
              </a:rPr>
              <a:t>arm-up and review</a:t>
            </a:r>
            <a:endParaRPr sz="6000" dirty="0">
              <a:solidFill>
                <a:srgbClr val="0070C0"/>
              </a:solidFill>
            </a:endParaRPr>
          </a:p>
        </p:txBody>
      </p:sp>
      <p:grpSp>
        <p:nvGrpSpPr>
          <p:cNvPr id="2816" name="Google Shape;2816;p71"/>
          <p:cNvGrpSpPr/>
          <p:nvPr/>
        </p:nvGrpSpPr>
        <p:grpSpPr>
          <a:xfrm flipH="1">
            <a:off x="5667790" y="129620"/>
            <a:ext cx="514275" cy="782359"/>
            <a:chOff x="1407847" y="1004648"/>
            <a:chExt cx="696096" cy="1058958"/>
          </a:xfrm>
        </p:grpSpPr>
        <p:sp>
          <p:nvSpPr>
            <p:cNvPr id="2817" name="Google Shape;2817;p71"/>
            <p:cNvSpPr/>
            <p:nvPr/>
          </p:nvSpPr>
          <p:spPr>
            <a:xfrm>
              <a:off x="1407847" y="1004648"/>
              <a:ext cx="696096" cy="1058958"/>
            </a:xfrm>
            <a:custGeom>
              <a:avLst/>
              <a:gdLst/>
              <a:ahLst/>
              <a:cxnLst/>
              <a:rect l="l" t="t" r="r" b="b"/>
              <a:pathLst>
                <a:path w="126678" h="205623" extrusionOk="0">
                  <a:moveTo>
                    <a:pt x="67896" y="0"/>
                  </a:moveTo>
                  <a:cubicBezTo>
                    <a:pt x="66378" y="0"/>
                    <a:pt x="64850" y="168"/>
                    <a:pt x="63339" y="512"/>
                  </a:cubicBezTo>
                  <a:cubicBezTo>
                    <a:pt x="57123" y="1696"/>
                    <a:pt x="51500" y="5248"/>
                    <a:pt x="47652" y="10279"/>
                  </a:cubicBezTo>
                  <a:lnTo>
                    <a:pt x="47060" y="10279"/>
                  </a:lnTo>
                  <a:cubicBezTo>
                    <a:pt x="43387" y="6790"/>
                    <a:pt x="38575" y="5010"/>
                    <a:pt x="33683" y="5010"/>
                  </a:cubicBezTo>
                  <a:cubicBezTo>
                    <a:pt x="30691" y="5010"/>
                    <a:pt x="27670" y="5676"/>
                    <a:pt x="24862" y="7023"/>
                  </a:cubicBezTo>
                  <a:cubicBezTo>
                    <a:pt x="16575" y="10871"/>
                    <a:pt x="12135" y="20046"/>
                    <a:pt x="14503" y="28926"/>
                  </a:cubicBezTo>
                  <a:cubicBezTo>
                    <a:pt x="15095" y="31885"/>
                    <a:pt x="15983" y="35141"/>
                    <a:pt x="17167" y="38101"/>
                  </a:cubicBezTo>
                  <a:cubicBezTo>
                    <a:pt x="18351" y="40173"/>
                    <a:pt x="19239" y="41948"/>
                    <a:pt x="20718" y="43724"/>
                  </a:cubicBezTo>
                  <a:cubicBezTo>
                    <a:pt x="18351" y="44316"/>
                    <a:pt x="15687" y="45204"/>
                    <a:pt x="13615" y="46684"/>
                  </a:cubicBezTo>
                  <a:cubicBezTo>
                    <a:pt x="3256" y="53195"/>
                    <a:pt x="0" y="66514"/>
                    <a:pt x="5920" y="77169"/>
                  </a:cubicBezTo>
                  <a:cubicBezTo>
                    <a:pt x="10951" y="86937"/>
                    <a:pt x="18647" y="94928"/>
                    <a:pt x="28118" y="100551"/>
                  </a:cubicBezTo>
                  <a:cubicBezTo>
                    <a:pt x="22198" y="104695"/>
                    <a:pt x="18351" y="111502"/>
                    <a:pt x="17759" y="118606"/>
                  </a:cubicBezTo>
                  <a:cubicBezTo>
                    <a:pt x="16575" y="129557"/>
                    <a:pt x="20718" y="140508"/>
                    <a:pt x="29006" y="147907"/>
                  </a:cubicBezTo>
                  <a:cubicBezTo>
                    <a:pt x="39365" y="157083"/>
                    <a:pt x="52980" y="162114"/>
                    <a:pt x="66890" y="162114"/>
                  </a:cubicBezTo>
                  <a:cubicBezTo>
                    <a:pt x="75178" y="179577"/>
                    <a:pt x="84353" y="192304"/>
                    <a:pt x="95600" y="201479"/>
                  </a:cubicBezTo>
                  <a:cubicBezTo>
                    <a:pt x="98856" y="204142"/>
                    <a:pt x="102999" y="205622"/>
                    <a:pt x="107143" y="205622"/>
                  </a:cubicBezTo>
                  <a:cubicBezTo>
                    <a:pt x="110991" y="205622"/>
                    <a:pt x="114542" y="204438"/>
                    <a:pt x="117798" y="202367"/>
                  </a:cubicBezTo>
                  <a:cubicBezTo>
                    <a:pt x="124013" y="197927"/>
                    <a:pt x="126677" y="189640"/>
                    <a:pt x="124309" y="182536"/>
                  </a:cubicBezTo>
                  <a:cubicBezTo>
                    <a:pt x="120758" y="173065"/>
                    <a:pt x="116318" y="163890"/>
                    <a:pt x="110991" y="155603"/>
                  </a:cubicBezTo>
                  <a:cubicBezTo>
                    <a:pt x="109215" y="152643"/>
                    <a:pt x="107143" y="149683"/>
                    <a:pt x="105663" y="146723"/>
                  </a:cubicBezTo>
                  <a:cubicBezTo>
                    <a:pt x="104775" y="144948"/>
                    <a:pt x="103887" y="143172"/>
                    <a:pt x="102703" y="141396"/>
                  </a:cubicBezTo>
                  <a:cubicBezTo>
                    <a:pt x="116910" y="124525"/>
                    <a:pt x="125197" y="102031"/>
                    <a:pt x="115726" y="83385"/>
                  </a:cubicBezTo>
                  <a:cubicBezTo>
                    <a:pt x="112470" y="76873"/>
                    <a:pt x="105959" y="72730"/>
                    <a:pt x="98856" y="72434"/>
                  </a:cubicBezTo>
                  <a:lnTo>
                    <a:pt x="97376" y="72434"/>
                  </a:lnTo>
                  <a:cubicBezTo>
                    <a:pt x="100927" y="63259"/>
                    <a:pt x="101815" y="53491"/>
                    <a:pt x="99448" y="44020"/>
                  </a:cubicBezTo>
                  <a:cubicBezTo>
                    <a:pt x="97968" y="37805"/>
                    <a:pt x="93232" y="32773"/>
                    <a:pt x="87313" y="30701"/>
                  </a:cubicBezTo>
                  <a:cubicBezTo>
                    <a:pt x="88497" y="27742"/>
                    <a:pt x="89088" y="24486"/>
                    <a:pt x="89088" y="21526"/>
                  </a:cubicBezTo>
                  <a:cubicBezTo>
                    <a:pt x="89384" y="15015"/>
                    <a:pt x="86721" y="9095"/>
                    <a:pt x="81689" y="5248"/>
                  </a:cubicBezTo>
                  <a:cubicBezTo>
                    <a:pt x="77826" y="1839"/>
                    <a:pt x="72915" y="0"/>
                    <a:pt x="67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8" name="Google Shape;2818;p71"/>
            <p:cNvGrpSpPr/>
            <p:nvPr/>
          </p:nvGrpSpPr>
          <p:grpSpPr>
            <a:xfrm>
              <a:off x="1498736" y="1068441"/>
              <a:ext cx="510968" cy="911874"/>
              <a:chOff x="2310725" y="237450"/>
              <a:chExt cx="2903225" cy="5181100"/>
            </a:xfrm>
          </p:grpSpPr>
          <p:sp>
            <p:nvSpPr>
              <p:cNvPr id="2819" name="Google Shape;2819;p71"/>
              <p:cNvSpPr/>
              <p:nvPr/>
            </p:nvSpPr>
            <p:spPr>
              <a:xfrm>
                <a:off x="3258825" y="529725"/>
                <a:ext cx="1955125" cy="4888825"/>
              </a:xfrm>
              <a:custGeom>
                <a:avLst/>
                <a:gdLst/>
                <a:ahLst/>
                <a:cxnLst/>
                <a:rect l="l" t="t" r="r" b="b"/>
                <a:pathLst>
                  <a:path w="78205" h="195553" extrusionOk="0">
                    <a:moveTo>
                      <a:pt x="4810" y="1"/>
                    </a:moveTo>
                    <a:cubicBezTo>
                      <a:pt x="2327" y="1"/>
                      <a:pt x="0" y="1541"/>
                      <a:pt x="169" y="4744"/>
                    </a:cubicBezTo>
                    <a:cubicBezTo>
                      <a:pt x="1878" y="39613"/>
                      <a:pt x="8373" y="73797"/>
                      <a:pt x="19654" y="106614"/>
                    </a:cubicBezTo>
                    <a:cubicBezTo>
                      <a:pt x="29909" y="136012"/>
                      <a:pt x="42558" y="173957"/>
                      <a:pt x="66828" y="194126"/>
                    </a:cubicBezTo>
                    <a:cubicBezTo>
                      <a:pt x="68104" y="195107"/>
                      <a:pt x="69633" y="195553"/>
                      <a:pt x="71116" y="195553"/>
                    </a:cubicBezTo>
                    <a:cubicBezTo>
                      <a:pt x="74801" y="195553"/>
                      <a:pt x="78204" y="192800"/>
                      <a:pt x="76742" y="188656"/>
                    </a:cubicBezTo>
                    <a:cubicBezTo>
                      <a:pt x="71956" y="174641"/>
                      <a:pt x="63410" y="163018"/>
                      <a:pt x="56231" y="150028"/>
                    </a:cubicBezTo>
                    <a:cubicBezTo>
                      <a:pt x="47685" y="134987"/>
                      <a:pt x="40506" y="119262"/>
                      <a:pt x="34011" y="103195"/>
                    </a:cubicBezTo>
                    <a:cubicBezTo>
                      <a:pt x="22047" y="71404"/>
                      <a:pt x="14185" y="38587"/>
                      <a:pt x="10424" y="4744"/>
                    </a:cubicBezTo>
                    <a:cubicBezTo>
                      <a:pt x="10078" y="1626"/>
                      <a:pt x="7361" y="1"/>
                      <a:pt x="4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71"/>
              <p:cNvSpPr/>
              <p:nvPr/>
            </p:nvSpPr>
            <p:spPr>
              <a:xfrm>
                <a:off x="2766800" y="3011150"/>
                <a:ext cx="1538875" cy="1147475"/>
              </a:xfrm>
              <a:custGeom>
                <a:avLst/>
                <a:gdLst/>
                <a:ahLst/>
                <a:cxnLst/>
                <a:rect l="l" t="t" r="r" b="b"/>
                <a:pathLst>
                  <a:path w="61555" h="45899" extrusionOk="0">
                    <a:moveTo>
                      <a:pt x="15449" y="1"/>
                    </a:moveTo>
                    <a:cubicBezTo>
                      <a:pt x="9004" y="1"/>
                      <a:pt x="2886" y="4861"/>
                      <a:pt x="2416" y="12143"/>
                    </a:cubicBezTo>
                    <a:cubicBezTo>
                      <a:pt x="0" y="34490"/>
                      <a:pt x="25329" y="45899"/>
                      <a:pt x="44937" y="45899"/>
                    </a:cubicBezTo>
                    <a:cubicBezTo>
                      <a:pt x="47525" y="45899"/>
                      <a:pt x="50013" y="45700"/>
                      <a:pt x="52325" y="45301"/>
                    </a:cubicBezTo>
                    <a:cubicBezTo>
                      <a:pt x="57453" y="43934"/>
                      <a:pt x="61213" y="38806"/>
                      <a:pt x="61555" y="33337"/>
                    </a:cubicBezTo>
                    <a:cubicBezTo>
                      <a:pt x="61555" y="32311"/>
                      <a:pt x="61213" y="31286"/>
                      <a:pt x="60871" y="30260"/>
                    </a:cubicBezTo>
                    <a:lnTo>
                      <a:pt x="60871" y="29918"/>
                    </a:lnTo>
                    <a:cubicBezTo>
                      <a:pt x="59162" y="24449"/>
                      <a:pt x="54376" y="20689"/>
                      <a:pt x="48907" y="20689"/>
                    </a:cubicBezTo>
                    <a:cubicBezTo>
                      <a:pt x="36259" y="20689"/>
                      <a:pt x="32498" y="10775"/>
                      <a:pt x="23952" y="3255"/>
                    </a:cubicBezTo>
                    <a:cubicBezTo>
                      <a:pt x="21385" y="1009"/>
                      <a:pt x="18383" y="1"/>
                      <a:pt x="154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71"/>
              <p:cNvSpPr/>
              <p:nvPr/>
            </p:nvSpPr>
            <p:spPr>
              <a:xfrm>
                <a:off x="4090075" y="2327275"/>
                <a:ext cx="1112950" cy="1618000"/>
              </a:xfrm>
              <a:custGeom>
                <a:avLst/>
                <a:gdLst/>
                <a:ahLst/>
                <a:cxnLst/>
                <a:rect l="l" t="t" r="r" b="b"/>
                <a:pathLst>
                  <a:path w="44518" h="64720" extrusionOk="0">
                    <a:moveTo>
                      <a:pt x="26871" y="1"/>
                    </a:moveTo>
                    <a:cubicBezTo>
                      <a:pt x="23590" y="1"/>
                      <a:pt x="20179" y="1744"/>
                      <a:pt x="18195" y="4630"/>
                    </a:cubicBezTo>
                    <a:cubicBezTo>
                      <a:pt x="13068" y="11466"/>
                      <a:pt x="13410" y="20696"/>
                      <a:pt x="11359" y="28559"/>
                    </a:cubicBezTo>
                    <a:cubicBezTo>
                      <a:pt x="9308" y="37447"/>
                      <a:pt x="6231" y="45651"/>
                      <a:pt x="2813" y="53855"/>
                    </a:cubicBezTo>
                    <a:cubicBezTo>
                      <a:pt x="1" y="59478"/>
                      <a:pt x="4452" y="64719"/>
                      <a:pt x="9449" y="64719"/>
                    </a:cubicBezTo>
                    <a:cubicBezTo>
                      <a:pt x="11135" y="64719"/>
                      <a:pt x="12883" y="64123"/>
                      <a:pt x="14435" y="62743"/>
                    </a:cubicBezTo>
                    <a:lnTo>
                      <a:pt x="14093" y="62743"/>
                    </a:lnTo>
                    <a:cubicBezTo>
                      <a:pt x="28109" y="49753"/>
                      <a:pt x="44517" y="24115"/>
                      <a:pt x="34262" y="4630"/>
                    </a:cubicBezTo>
                    <a:cubicBezTo>
                      <a:pt x="32647" y="1399"/>
                      <a:pt x="29811" y="1"/>
                      <a:pt x="26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71"/>
              <p:cNvSpPr/>
              <p:nvPr/>
            </p:nvSpPr>
            <p:spPr>
              <a:xfrm>
                <a:off x="2310725" y="1468225"/>
                <a:ext cx="1624900" cy="1171500"/>
              </a:xfrm>
              <a:custGeom>
                <a:avLst/>
                <a:gdLst/>
                <a:ahLst/>
                <a:cxnLst/>
                <a:rect l="l" t="t" r="r" b="b"/>
                <a:pathLst>
                  <a:path w="64996" h="46860" extrusionOk="0">
                    <a:moveTo>
                      <a:pt x="15780" y="0"/>
                    </a:moveTo>
                    <a:cubicBezTo>
                      <a:pt x="7500" y="0"/>
                      <a:pt x="1" y="7930"/>
                      <a:pt x="4934" y="17797"/>
                    </a:cubicBezTo>
                    <a:cubicBezTo>
                      <a:pt x="14848" y="35231"/>
                      <a:pt x="32965" y="46170"/>
                      <a:pt x="52792" y="46854"/>
                    </a:cubicBezTo>
                    <a:cubicBezTo>
                      <a:pt x="52917" y="46858"/>
                      <a:pt x="53041" y="46859"/>
                      <a:pt x="53163" y="46859"/>
                    </a:cubicBezTo>
                    <a:cubicBezTo>
                      <a:pt x="64428" y="46859"/>
                      <a:pt x="64996" y="31431"/>
                      <a:pt x="55527" y="27711"/>
                    </a:cubicBezTo>
                    <a:cubicBezTo>
                      <a:pt x="43904" y="23267"/>
                      <a:pt x="33649" y="15404"/>
                      <a:pt x="26470" y="5491"/>
                    </a:cubicBezTo>
                    <a:cubicBezTo>
                      <a:pt x="23477" y="1642"/>
                      <a:pt x="19547" y="0"/>
                      <a:pt x="15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71"/>
              <p:cNvSpPr/>
              <p:nvPr/>
            </p:nvSpPr>
            <p:spPr>
              <a:xfrm>
                <a:off x="3570700" y="1089075"/>
                <a:ext cx="999900" cy="1356100"/>
              </a:xfrm>
              <a:custGeom>
                <a:avLst/>
                <a:gdLst/>
                <a:ahLst/>
                <a:cxnLst/>
                <a:rect l="l" t="t" r="r" b="b"/>
                <a:pathLst>
                  <a:path w="39996" h="54244" extrusionOk="0">
                    <a:moveTo>
                      <a:pt x="27923" y="1"/>
                    </a:moveTo>
                    <a:cubicBezTo>
                      <a:pt x="25489" y="1"/>
                      <a:pt x="23046" y="1150"/>
                      <a:pt x="21536" y="3565"/>
                    </a:cubicBezTo>
                    <a:cubicBezTo>
                      <a:pt x="16751" y="13136"/>
                      <a:pt x="14358" y="23392"/>
                      <a:pt x="9914" y="32963"/>
                    </a:cubicBezTo>
                    <a:cubicBezTo>
                      <a:pt x="8546" y="36724"/>
                      <a:pt x="0" y="50055"/>
                      <a:pt x="6154" y="53132"/>
                    </a:cubicBezTo>
                    <a:lnTo>
                      <a:pt x="6837" y="53474"/>
                    </a:lnTo>
                    <a:cubicBezTo>
                      <a:pt x="7863" y="53987"/>
                      <a:pt x="8888" y="54243"/>
                      <a:pt x="9914" y="54243"/>
                    </a:cubicBezTo>
                    <a:cubicBezTo>
                      <a:pt x="10939" y="54243"/>
                      <a:pt x="11965" y="53987"/>
                      <a:pt x="12990" y="53474"/>
                    </a:cubicBezTo>
                    <a:cubicBezTo>
                      <a:pt x="28031" y="42877"/>
                      <a:pt x="39996" y="24759"/>
                      <a:pt x="35210" y="5274"/>
                    </a:cubicBezTo>
                    <a:cubicBezTo>
                      <a:pt x="34065" y="1838"/>
                      <a:pt x="31001" y="1"/>
                      <a:pt x="27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71"/>
              <p:cNvSpPr/>
              <p:nvPr/>
            </p:nvSpPr>
            <p:spPr>
              <a:xfrm>
                <a:off x="2696250" y="389725"/>
                <a:ext cx="942325" cy="850950"/>
              </a:xfrm>
              <a:custGeom>
                <a:avLst/>
                <a:gdLst/>
                <a:ahLst/>
                <a:cxnLst/>
                <a:rect l="l" t="t" r="r" b="b"/>
                <a:pathLst>
                  <a:path w="37693" h="34038" extrusionOk="0">
                    <a:moveTo>
                      <a:pt x="8861" y="0"/>
                    </a:moveTo>
                    <a:cubicBezTo>
                      <a:pt x="4446" y="0"/>
                      <a:pt x="1" y="3413"/>
                      <a:pt x="1136" y="8635"/>
                    </a:cubicBezTo>
                    <a:cubicBezTo>
                      <a:pt x="1478" y="11370"/>
                      <a:pt x="2162" y="13763"/>
                      <a:pt x="3187" y="16498"/>
                    </a:cubicBezTo>
                    <a:cubicBezTo>
                      <a:pt x="4896" y="19232"/>
                      <a:pt x="6947" y="21625"/>
                      <a:pt x="9340" y="24018"/>
                    </a:cubicBezTo>
                    <a:cubicBezTo>
                      <a:pt x="13101" y="27778"/>
                      <a:pt x="17886" y="30855"/>
                      <a:pt x="22672" y="33248"/>
                    </a:cubicBezTo>
                    <a:cubicBezTo>
                      <a:pt x="23764" y="33794"/>
                      <a:pt x="24850" y="34037"/>
                      <a:pt x="25894" y="34037"/>
                    </a:cubicBezTo>
                    <a:cubicBezTo>
                      <a:pt x="32691" y="34037"/>
                      <a:pt x="37692" y="23723"/>
                      <a:pt x="30876" y="19574"/>
                    </a:cubicBezTo>
                    <a:cubicBezTo>
                      <a:pt x="24723" y="15130"/>
                      <a:pt x="19254" y="9319"/>
                      <a:pt x="14810" y="2824"/>
                    </a:cubicBezTo>
                    <a:cubicBezTo>
                      <a:pt x="13317" y="873"/>
                      <a:pt x="11093" y="0"/>
                      <a:pt x="8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71"/>
              <p:cNvSpPr/>
              <p:nvPr/>
            </p:nvSpPr>
            <p:spPr>
              <a:xfrm>
                <a:off x="3254500" y="237450"/>
                <a:ext cx="888800" cy="964450"/>
              </a:xfrm>
              <a:custGeom>
                <a:avLst/>
                <a:gdLst/>
                <a:ahLst/>
                <a:cxnLst/>
                <a:rect l="l" t="t" r="r" b="b"/>
                <a:pathLst>
                  <a:path w="35552" h="38578" extrusionOk="0">
                    <a:moveTo>
                      <a:pt x="25921" y="1"/>
                    </a:moveTo>
                    <a:cubicBezTo>
                      <a:pt x="25042" y="1"/>
                      <a:pt x="24144" y="119"/>
                      <a:pt x="23246" y="369"/>
                    </a:cubicBezTo>
                    <a:cubicBezTo>
                      <a:pt x="16751" y="1736"/>
                      <a:pt x="12307" y="8231"/>
                      <a:pt x="8546" y="13359"/>
                    </a:cubicBezTo>
                    <a:cubicBezTo>
                      <a:pt x="4102" y="17803"/>
                      <a:pt x="1368" y="23614"/>
                      <a:pt x="0" y="29767"/>
                    </a:cubicBezTo>
                    <a:cubicBezTo>
                      <a:pt x="0" y="34818"/>
                      <a:pt x="4132" y="38578"/>
                      <a:pt x="9028" y="38578"/>
                    </a:cubicBezTo>
                    <a:cubicBezTo>
                      <a:pt x="9766" y="38578"/>
                      <a:pt x="10520" y="38492"/>
                      <a:pt x="11281" y="38313"/>
                    </a:cubicBezTo>
                    <a:cubicBezTo>
                      <a:pt x="17434" y="36604"/>
                      <a:pt x="21536" y="31135"/>
                      <a:pt x="25638" y="26691"/>
                    </a:cubicBezTo>
                    <a:cubicBezTo>
                      <a:pt x="29741" y="22247"/>
                      <a:pt x="35552" y="16777"/>
                      <a:pt x="35552" y="9599"/>
                    </a:cubicBezTo>
                    <a:cubicBezTo>
                      <a:pt x="35552" y="4052"/>
                      <a:pt x="31064" y="1"/>
                      <a:pt x="2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26" name="Google Shape;2826;p71"/>
          <p:cNvGrpSpPr/>
          <p:nvPr/>
        </p:nvGrpSpPr>
        <p:grpSpPr>
          <a:xfrm>
            <a:off x="2394330" y="117822"/>
            <a:ext cx="514275" cy="782359"/>
            <a:chOff x="1407847" y="1004648"/>
            <a:chExt cx="696096" cy="1058958"/>
          </a:xfrm>
        </p:grpSpPr>
        <p:sp>
          <p:nvSpPr>
            <p:cNvPr id="2827" name="Google Shape;2827;p71"/>
            <p:cNvSpPr/>
            <p:nvPr/>
          </p:nvSpPr>
          <p:spPr>
            <a:xfrm>
              <a:off x="1407847" y="1004648"/>
              <a:ext cx="696096" cy="1058958"/>
            </a:xfrm>
            <a:custGeom>
              <a:avLst/>
              <a:gdLst/>
              <a:ahLst/>
              <a:cxnLst/>
              <a:rect l="l" t="t" r="r" b="b"/>
              <a:pathLst>
                <a:path w="126678" h="205623" extrusionOk="0">
                  <a:moveTo>
                    <a:pt x="67896" y="0"/>
                  </a:moveTo>
                  <a:cubicBezTo>
                    <a:pt x="66378" y="0"/>
                    <a:pt x="64850" y="168"/>
                    <a:pt x="63339" y="512"/>
                  </a:cubicBezTo>
                  <a:cubicBezTo>
                    <a:pt x="57123" y="1696"/>
                    <a:pt x="51500" y="5248"/>
                    <a:pt x="47652" y="10279"/>
                  </a:cubicBezTo>
                  <a:lnTo>
                    <a:pt x="47060" y="10279"/>
                  </a:lnTo>
                  <a:cubicBezTo>
                    <a:pt x="43387" y="6790"/>
                    <a:pt x="38575" y="5010"/>
                    <a:pt x="33683" y="5010"/>
                  </a:cubicBezTo>
                  <a:cubicBezTo>
                    <a:pt x="30691" y="5010"/>
                    <a:pt x="27670" y="5676"/>
                    <a:pt x="24862" y="7023"/>
                  </a:cubicBezTo>
                  <a:cubicBezTo>
                    <a:pt x="16575" y="10871"/>
                    <a:pt x="12135" y="20046"/>
                    <a:pt x="14503" y="28926"/>
                  </a:cubicBezTo>
                  <a:cubicBezTo>
                    <a:pt x="15095" y="31885"/>
                    <a:pt x="15983" y="35141"/>
                    <a:pt x="17167" y="38101"/>
                  </a:cubicBezTo>
                  <a:cubicBezTo>
                    <a:pt x="18351" y="40173"/>
                    <a:pt x="19239" y="41948"/>
                    <a:pt x="20718" y="43724"/>
                  </a:cubicBezTo>
                  <a:cubicBezTo>
                    <a:pt x="18351" y="44316"/>
                    <a:pt x="15687" y="45204"/>
                    <a:pt x="13615" y="46684"/>
                  </a:cubicBezTo>
                  <a:cubicBezTo>
                    <a:pt x="3256" y="53195"/>
                    <a:pt x="0" y="66514"/>
                    <a:pt x="5920" y="77169"/>
                  </a:cubicBezTo>
                  <a:cubicBezTo>
                    <a:pt x="10951" y="86937"/>
                    <a:pt x="18647" y="94928"/>
                    <a:pt x="28118" y="100551"/>
                  </a:cubicBezTo>
                  <a:cubicBezTo>
                    <a:pt x="22198" y="104695"/>
                    <a:pt x="18351" y="111502"/>
                    <a:pt x="17759" y="118606"/>
                  </a:cubicBezTo>
                  <a:cubicBezTo>
                    <a:pt x="16575" y="129557"/>
                    <a:pt x="20718" y="140508"/>
                    <a:pt x="29006" y="147907"/>
                  </a:cubicBezTo>
                  <a:cubicBezTo>
                    <a:pt x="39365" y="157083"/>
                    <a:pt x="52980" y="162114"/>
                    <a:pt x="66890" y="162114"/>
                  </a:cubicBezTo>
                  <a:cubicBezTo>
                    <a:pt x="75178" y="179577"/>
                    <a:pt x="84353" y="192304"/>
                    <a:pt x="95600" y="201479"/>
                  </a:cubicBezTo>
                  <a:cubicBezTo>
                    <a:pt x="98856" y="204142"/>
                    <a:pt x="102999" y="205622"/>
                    <a:pt x="107143" y="205622"/>
                  </a:cubicBezTo>
                  <a:cubicBezTo>
                    <a:pt x="110991" y="205622"/>
                    <a:pt x="114542" y="204438"/>
                    <a:pt x="117798" y="202367"/>
                  </a:cubicBezTo>
                  <a:cubicBezTo>
                    <a:pt x="124013" y="197927"/>
                    <a:pt x="126677" y="189640"/>
                    <a:pt x="124309" y="182536"/>
                  </a:cubicBezTo>
                  <a:cubicBezTo>
                    <a:pt x="120758" y="173065"/>
                    <a:pt x="116318" y="163890"/>
                    <a:pt x="110991" y="155603"/>
                  </a:cubicBezTo>
                  <a:cubicBezTo>
                    <a:pt x="109215" y="152643"/>
                    <a:pt x="107143" y="149683"/>
                    <a:pt x="105663" y="146723"/>
                  </a:cubicBezTo>
                  <a:cubicBezTo>
                    <a:pt x="104775" y="144948"/>
                    <a:pt x="103887" y="143172"/>
                    <a:pt x="102703" y="141396"/>
                  </a:cubicBezTo>
                  <a:cubicBezTo>
                    <a:pt x="116910" y="124525"/>
                    <a:pt x="125197" y="102031"/>
                    <a:pt x="115726" y="83385"/>
                  </a:cubicBezTo>
                  <a:cubicBezTo>
                    <a:pt x="112470" y="76873"/>
                    <a:pt x="105959" y="72730"/>
                    <a:pt x="98856" y="72434"/>
                  </a:cubicBezTo>
                  <a:lnTo>
                    <a:pt x="97376" y="72434"/>
                  </a:lnTo>
                  <a:cubicBezTo>
                    <a:pt x="100927" y="63259"/>
                    <a:pt x="101815" y="53491"/>
                    <a:pt x="99448" y="44020"/>
                  </a:cubicBezTo>
                  <a:cubicBezTo>
                    <a:pt x="97968" y="37805"/>
                    <a:pt x="93232" y="32773"/>
                    <a:pt x="87313" y="30701"/>
                  </a:cubicBezTo>
                  <a:cubicBezTo>
                    <a:pt x="88497" y="27742"/>
                    <a:pt x="89088" y="24486"/>
                    <a:pt x="89088" y="21526"/>
                  </a:cubicBezTo>
                  <a:cubicBezTo>
                    <a:pt x="89384" y="15015"/>
                    <a:pt x="86721" y="9095"/>
                    <a:pt x="81689" y="5248"/>
                  </a:cubicBezTo>
                  <a:cubicBezTo>
                    <a:pt x="77826" y="1839"/>
                    <a:pt x="72915" y="0"/>
                    <a:pt x="67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8" name="Google Shape;2828;p71"/>
            <p:cNvGrpSpPr/>
            <p:nvPr/>
          </p:nvGrpSpPr>
          <p:grpSpPr>
            <a:xfrm>
              <a:off x="1498736" y="1068441"/>
              <a:ext cx="510968" cy="911874"/>
              <a:chOff x="2310725" y="237450"/>
              <a:chExt cx="2903225" cy="5181100"/>
            </a:xfrm>
          </p:grpSpPr>
          <p:sp>
            <p:nvSpPr>
              <p:cNvPr id="2829" name="Google Shape;2829;p71"/>
              <p:cNvSpPr/>
              <p:nvPr/>
            </p:nvSpPr>
            <p:spPr>
              <a:xfrm>
                <a:off x="3258825" y="529725"/>
                <a:ext cx="1955125" cy="4888825"/>
              </a:xfrm>
              <a:custGeom>
                <a:avLst/>
                <a:gdLst/>
                <a:ahLst/>
                <a:cxnLst/>
                <a:rect l="l" t="t" r="r" b="b"/>
                <a:pathLst>
                  <a:path w="78205" h="195553" extrusionOk="0">
                    <a:moveTo>
                      <a:pt x="4810" y="1"/>
                    </a:moveTo>
                    <a:cubicBezTo>
                      <a:pt x="2327" y="1"/>
                      <a:pt x="0" y="1541"/>
                      <a:pt x="169" y="4744"/>
                    </a:cubicBezTo>
                    <a:cubicBezTo>
                      <a:pt x="1878" y="39613"/>
                      <a:pt x="8373" y="73797"/>
                      <a:pt x="19654" y="106614"/>
                    </a:cubicBezTo>
                    <a:cubicBezTo>
                      <a:pt x="29909" y="136012"/>
                      <a:pt x="42558" y="173957"/>
                      <a:pt x="66828" y="194126"/>
                    </a:cubicBezTo>
                    <a:cubicBezTo>
                      <a:pt x="68104" y="195107"/>
                      <a:pt x="69633" y="195553"/>
                      <a:pt x="71116" y="195553"/>
                    </a:cubicBezTo>
                    <a:cubicBezTo>
                      <a:pt x="74801" y="195553"/>
                      <a:pt x="78204" y="192800"/>
                      <a:pt x="76742" y="188656"/>
                    </a:cubicBezTo>
                    <a:cubicBezTo>
                      <a:pt x="71956" y="174641"/>
                      <a:pt x="63410" y="163018"/>
                      <a:pt x="56231" y="150028"/>
                    </a:cubicBezTo>
                    <a:cubicBezTo>
                      <a:pt x="47685" y="134987"/>
                      <a:pt x="40506" y="119262"/>
                      <a:pt x="34011" y="103195"/>
                    </a:cubicBezTo>
                    <a:cubicBezTo>
                      <a:pt x="22047" y="71404"/>
                      <a:pt x="14185" y="38587"/>
                      <a:pt x="10424" y="4744"/>
                    </a:cubicBezTo>
                    <a:cubicBezTo>
                      <a:pt x="10078" y="1626"/>
                      <a:pt x="7361" y="1"/>
                      <a:pt x="4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71"/>
              <p:cNvSpPr/>
              <p:nvPr/>
            </p:nvSpPr>
            <p:spPr>
              <a:xfrm>
                <a:off x="2766800" y="3011150"/>
                <a:ext cx="1538875" cy="1147475"/>
              </a:xfrm>
              <a:custGeom>
                <a:avLst/>
                <a:gdLst/>
                <a:ahLst/>
                <a:cxnLst/>
                <a:rect l="l" t="t" r="r" b="b"/>
                <a:pathLst>
                  <a:path w="61555" h="45899" extrusionOk="0">
                    <a:moveTo>
                      <a:pt x="15449" y="1"/>
                    </a:moveTo>
                    <a:cubicBezTo>
                      <a:pt x="9004" y="1"/>
                      <a:pt x="2886" y="4861"/>
                      <a:pt x="2416" y="12143"/>
                    </a:cubicBezTo>
                    <a:cubicBezTo>
                      <a:pt x="0" y="34490"/>
                      <a:pt x="25329" y="45899"/>
                      <a:pt x="44937" y="45899"/>
                    </a:cubicBezTo>
                    <a:cubicBezTo>
                      <a:pt x="47525" y="45899"/>
                      <a:pt x="50013" y="45700"/>
                      <a:pt x="52325" y="45301"/>
                    </a:cubicBezTo>
                    <a:cubicBezTo>
                      <a:pt x="57453" y="43934"/>
                      <a:pt x="61213" y="38806"/>
                      <a:pt x="61555" y="33337"/>
                    </a:cubicBezTo>
                    <a:cubicBezTo>
                      <a:pt x="61555" y="32311"/>
                      <a:pt x="61213" y="31286"/>
                      <a:pt x="60871" y="30260"/>
                    </a:cubicBezTo>
                    <a:lnTo>
                      <a:pt x="60871" y="29918"/>
                    </a:lnTo>
                    <a:cubicBezTo>
                      <a:pt x="59162" y="24449"/>
                      <a:pt x="54376" y="20689"/>
                      <a:pt x="48907" y="20689"/>
                    </a:cubicBezTo>
                    <a:cubicBezTo>
                      <a:pt x="36259" y="20689"/>
                      <a:pt x="32498" y="10775"/>
                      <a:pt x="23952" y="3255"/>
                    </a:cubicBezTo>
                    <a:cubicBezTo>
                      <a:pt x="21385" y="1009"/>
                      <a:pt x="18383" y="1"/>
                      <a:pt x="154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71"/>
              <p:cNvSpPr/>
              <p:nvPr/>
            </p:nvSpPr>
            <p:spPr>
              <a:xfrm>
                <a:off x="4090075" y="2327275"/>
                <a:ext cx="1112950" cy="1618000"/>
              </a:xfrm>
              <a:custGeom>
                <a:avLst/>
                <a:gdLst/>
                <a:ahLst/>
                <a:cxnLst/>
                <a:rect l="l" t="t" r="r" b="b"/>
                <a:pathLst>
                  <a:path w="44518" h="64720" extrusionOk="0">
                    <a:moveTo>
                      <a:pt x="26871" y="1"/>
                    </a:moveTo>
                    <a:cubicBezTo>
                      <a:pt x="23590" y="1"/>
                      <a:pt x="20179" y="1744"/>
                      <a:pt x="18195" y="4630"/>
                    </a:cubicBezTo>
                    <a:cubicBezTo>
                      <a:pt x="13068" y="11466"/>
                      <a:pt x="13410" y="20696"/>
                      <a:pt x="11359" y="28559"/>
                    </a:cubicBezTo>
                    <a:cubicBezTo>
                      <a:pt x="9308" y="37447"/>
                      <a:pt x="6231" y="45651"/>
                      <a:pt x="2813" y="53855"/>
                    </a:cubicBezTo>
                    <a:cubicBezTo>
                      <a:pt x="1" y="59478"/>
                      <a:pt x="4452" y="64719"/>
                      <a:pt x="9449" y="64719"/>
                    </a:cubicBezTo>
                    <a:cubicBezTo>
                      <a:pt x="11135" y="64719"/>
                      <a:pt x="12883" y="64123"/>
                      <a:pt x="14435" y="62743"/>
                    </a:cubicBezTo>
                    <a:lnTo>
                      <a:pt x="14093" y="62743"/>
                    </a:lnTo>
                    <a:cubicBezTo>
                      <a:pt x="28109" y="49753"/>
                      <a:pt x="44517" y="24115"/>
                      <a:pt x="34262" y="4630"/>
                    </a:cubicBezTo>
                    <a:cubicBezTo>
                      <a:pt x="32647" y="1399"/>
                      <a:pt x="29811" y="1"/>
                      <a:pt x="26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71"/>
              <p:cNvSpPr/>
              <p:nvPr/>
            </p:nvSpPr>
            <p:spPr>
              <a:xfrm>
                <a:off x="2310725" y="1468225"/>
                <a:ext cx="1624900" cy="1171500"/>
              </a:xfrm>
              <a:custGeom>
                <a:avLst/>
                <a:gdLst/>
                <a:ahLst/>
                <a:cxnLst/>
                <a:rect l="l" t="t" r="r" b="b"/>
                <a:pathLst>
                  <a:path w="64996" h="46860" extrusionOk="0">
                    <a:moveTo>
                      <a:pt x="15780" y="0"/>
                    </a:moveTo>
                    <a:cubicBezTo>
                      <a:pt x="7500" y="0"/>
                      <a:pt x="1" y="7930"/>
                      <a:pt x="4934" y="17797"/>
                    </a:cubicBezTo>
                    <a:cubicBezTo>
                      <a:pt x="14848" y="35231"/>
                      <a:pt x="32965" y="46170"/>
                      <a:pt x="52792" y="46854"/>
                    </a:cubicBezTo>
                    <a:cubicBezTo>
                      <a:pt x="52917" y="46858"/>
                      <a:pt x="53041" y="46859"/>
                      <a:pt x="53163" y="46859"/>
                    </a:cubicBezTo>
                    <a:cubicBezTo>
                      <a:pt x="64428" y="46859"/>
                      <a:pt x="64996" y="31431"/>
                      <a:pt x="55527" y="27711"/>
                    </a:cubicBezTo>
                    <a:cubicBezTo>
                      <a:pt x="43904" y="23267"/>
                      <a:pt x="33649" y="15404"/>
                      <a:pt x="26470" y="5491"/>
                    </a:cubicBezTo>
                    <a:cubicBezTo>
                      <a:pt x="23477" y="1642"/>
                      <a:pt x="19547" y="0"/>
                      <a:pt x="15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71"/>
              <p:cNvSpPr/>
              <p:nvPr/>
            </p:nvSpPr>
            <p:spPr>
              <a:xfrm>
                <a:off x="3570700" y="1089075"/>
                <a:ext cx="999900" cy="1356100"/>
              </a:xfrm>
              <a:custGeom>
                <a:avLst/>
                <a:gdLst/>
                <a:ahLst/>
                <a:cxnLst/>
                <a:rect l="l" t="t" r="r" b="b"/>
                <a:pathLst>
                  <a:path w="39996" h="54244" extrusionOk="0">
                    <a:moveTo>
                      <a:pt x="27923" y="1"/>
                    </a:moveTo>
                    <a:cubicBezTo>
                      <a:pt x="25489" y="1"/>
                      <a:pt x="23046" y="1150"/>
                      <a:pt x="21536" y="3565"/>
                    </a:cubicBezTo>
                    <a:cubicBezTo>
                      <a:pt x="16751" y="13136"/>
                      <a:pt x="14358" y="23392"/>
                      <a:pt x="9914" y="32963"/>
                    </a:cubicBezTo>
                    <a:cubicBezTo>
                      <a:pt x="8546" y="36724"/>
                      <a:pt x="0" y="50055"/>
                      <a:pt x="6154" y="53132"/>
                    </a:cubicBezTo>
                    <a:lnTo>
                      <a:pt x="6837" y="53474"/>
                    </a:lnTo>
                    <a:cubicBezTo>
                      <a:pt x="7863" y="53987"/>
                      <a:pt x="8888" y="54243"/>
                      <a:pt x="9914" y="54243"/>
                    </a:cubicBezTo>
                    <a:cubicBezTo>
                      <a:pt x="10939" y="54243"/>
                      <a:pt x="11965" y="53987"/>
                      <a:pt x="12990" y="53474"/>
                    </a:cubicBezTo>
                    <a:cubicBezTo>
                      <a:pt x="28031" y="42877"/>
                      <a:pt x="39996" y="24759"/>
                      <a:pt x="35210" y="5274"/>
                    </a:cubicBezTo>
                    <a:cubicBezTo>
                      <a:pt x="34065" y="1838"/>
                      <a:pt x="31001" y="1"/>
                      <a:pt x="27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71"/>
              <p:cNvSpPr/>
              <p:nvPr/>
            </p:nvSpPr>
            <p:spPr>
              <a:xfrm>
                <a:off x="2696250" y="389725"/>
                <a:ext cx="942325" cy="850950"/>
              </a:xfrm>
              <a:custGeom>
                <a:avLst/>
                <a:gdLst/>
                <a:ahLst/>
                <a:cxnLst/>
                <a:rect l="l" t="t" r="r" b="b"/>
                <a:pathLst>
                  <a:path w="37693" h="34038" extrusionOk="0">
                    <a:moveTo>
                      <a:pt x="8861" y="0"/>
                    </a:moveTo>
                    <a:cubicBezTo>
                      <a:pt x="4446" y="0"/>
                      <a:pt x="1" y="3413"/>
                      <a:pt x="1136" y="8635"/>
                    </a:cubicBezTo>
                    <a:cubicBezTo>
                      <a:pt x="1478" y="11370"/>
                      <a:pt x="2162" y="13763"/>
                      <a:pt x="3187" y="16498"/>
                    </a:cubicBezTo>
                    <a:cubicBezTo>
                      <a:pt x="4896" y="19232"/>
                      <a:pt x="6947" y="21625"/>
                      <a:pt x="9340" y="24018"/>
                    </a:cubicBezTo>
                    <a:cubicBezTo>
                      <a:pt x="13101" y="27778"/>
                      <a:pt x="17886" y="30855"/>
                      <a:pt x="22672" y="33248"/>
                    </a:cubicBezTo>
                    <a:cubicBezTo>
                      <a:pt x="23764" y="33794"/>
                      <a:pt x="24850" y="34037"/>
                      <a:pt x="25894" y="34037"/>
                    </a:cubicBezTo>
                    <a:cubicBezTo>
                      <a:pt x="32691" y="34037"/>
                      <a:pt x="37692" y="23723"/>
                      <a:pt x="30876" y="19574"/>
                    </a:cubicBezTo>
                    <a:cubicBezTo>
                      <a:pt x="24723" y="15130"/>
                      <a:pt x="19254" y="9319"/>
                      <a:pt x="14810" y="2824"/>
                    </a:cubicBezTo>
                    <a:cubicBezTo>
                      <a:pt x="13317" y="873"/>
                      <a:pt x="11093" y="0"/>
                      <a:pt x="8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71"/>
              <p:cNvSpPr/>
              <p:nvPr/>
            </p:nvSpPr>
            <p:spPr>
              <a:xfrm>
                <a:off x="3254500" y="237450"/>
                <a:ext cx="888800" cy="964450"/>
              </a:xfrm>
              <a:custGeom>
                <a:avLst/>
                <a:gdLst/>
                <a:ahLst/>
                <a:cxnLst/>
                <a:rect l="l" t="t" r="r" b="b"/>
                <a:pathLst>
                  <a:path w="35552" h="38578" extrusionOk="0">
                    <a:moveTo>
                      <a:pt x="25921" y="1"/>
                    </a:moveTo>
                    <a:cubicBezTo>
                      <a:pt x="25042" y="1"/>
                      <a:pt x="24144" y="119"/>
                      <a:pt x="23246" y="369"/>
                    </a:cubicBezTo>
                    <a:cubicBezTo>
                      <a:pt x="16751" y="1736"/>
                      <a:pt x="12307" y="8231"/>
                      <a:pt x="8546" y="13359"/>
                    </a:cubicBezTo>
                    <a:cubicBezTo>
                      <a:pt x="4102" y="17803"/>
                      <a:pt x="1368" y="23614"/>
                      <a:pt x="0" y="29767"/>
                    </a:cubicBezTo>
                    <a:cubicBezTo>
                      <a:pt x="0" y="34818"/>
                      <a:pt x="4132" y="38578"/>
                      <a:pt x="9028" y="38578"/>
                    </a:cubicBezTo>
                    <a:cubicBezTo>
                      <a:pt x="9766" y="38578"/>
                      <a:pt x="10520" y="38492"/>
                      <a:pt x="11281" y="38313"/>
                    </a:cubicBezTo>
                    <a:cubicBezTo>
                      <a:pt x="17434" y="36604"/>
                      <a:pt x="21536" y="31135"/>
                      <a:pt x="25638" y="26691"/>
                    </a:cubicBezTo>
                    <a:cubicBezTo>
                      <a:pt x="29741" y="22247"/>
                      <a:pt x="35552" y="16777"/>
                      <a:pt x="35552" y="9599"/>
                    </a:cubicBezTo>
                    <a:cubicBezTo>
                      <a:pt x="35552" y="4052"/>
                      <a:pt x="31064" y="1"/>
                      <a:pt x="2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37" name="Google Shape;2837;p71"/>
          <p:cNvSpPr/>
          <p:nvPr/>
        </p:nvSpPr>
        <p:spPr>
          <a:xfrm>
            <a:off x="1779637" y="3868872"/>
            <a:ext cx="3874075" cy="393590"/>
          </a:xfrm>
          <a:custGeom>
            <a:avLst/>
            <a:gdLst/>
            <a:ahLst/>
            <a:cxnLst/>
            <a:rect l="l" t="t" r="r" b="b"/>
            <a:pathLst>
              <a:path w="154963" h="21104" extrusionOk="0">
                <a:moveTo>
                  <a:pt x="0" y="15291"/>
                </a:moveTo>
                <a:cubicBezTo>
                  <a:pt x="9066" y="-2842"/>
                  <a:pt x="40299" y="20123"/>
                  <a:pt x="60556" y="20933"/>
                </a:cubicBezTo>
                <a:cubicBezTo>
                  <a:pt x="77758" y="21621"/>
                  <a:pt x="95375" y="19231"/>
                  <a:pt x="111708" y="13787"/>
                </a:cubicBezTo>
                <a:cubicBezTo>
                  <a:pt x="116975" y="12031"/>
                  <a:pt x="121787" y="9123"/>
                  <a:pt x="126753" y="6640"/>
                </a:cubicBezTo>
                <a:cubicBezTo>
                  <a:pt x="129296" y="5369"/>
                  <a:pt x="134611" y="3435"/>
                  <a:pt x="133148" y="998"/>
                </a:cubicBezTo>
                <a:cubicBezTo>
                  <a:pt x="132499" y="-83"/>
                  <a:pt x="130278" y="-269"/>
                  <a:pt x="129386" y="622"/>
                </a:cubicBezTo>
                <a:cubicBezTo>
                  <a:pt x="127427" y="2580"/>
                  <a:pt x="127976" y="7167"/>
                  <a:pt x="130139" y="8897"/>
                </a:cubicBezTo>
                <a:cubicBezTo>
                  <a:pt x="136605" y="14067"/>
                  <a:pt x="147559" y="11847"/>
                  <a:pt x="154963" y="814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838" name="Google Shape;2838;p71"/>
          <p:cNvGrpSpPr/>
          <p:nvPr/>
        </p:nvGrpSpPr>
        <p:grpSpPr>
          <a:xfrm rot="1799950">
            <a:off x="7882232" y="3976386"/>
            <a:ext cx="672264" cy="716412"/>
            <a:chOff x="2976050" y="735825"/>
            <a:chExt cx="907705" cy="967315"/>
          </a:xfrm>
        </p:grpSpPr>
        <p:sp>
          <p:nvSpPr>
            <p:cNvPr id="2839" name="Google Shape;2839;p71"/>
            <p:cNvSpPr/>
            <p:nvPr/>
          </p:nvSpPr>
          <p:spPr>
            <a:xfrm rot="-899915">
              <a:off x="3068288" y="815639"/>
              <a:ext cx="723230" cy="807687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1"/>
            <p:cNvSpPr/>
            <p:nvPr/>
          </p:nvSpPr>
          <p:spPr>
            <a:xfrm rot="-900128">
              <a:off x="3145404" y="924948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1"/>
            <p:cNvSpPr/>
            <p:nvPr/>
          </p:nvSpPr>
          <p:spPr>
            <a:xfrm rot="-900128">
              <a:off x="3398452" y="1254593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1"/>
            <p:cNvSpPr/>
            <p:nvPr/>
          </p:nvSpPr>
          <p:spPr>
            <a:xfrm rot="-900128">
              <a:off x="3293894" y="1026297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1"/>
            <p:cNvSpPr/>
            <p:nvPr/>
          </p:nvSpPr>
          <p:spPr>
            <a:xfrm rot="-900128">
              <a:off x="3410476" y="993362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4" name="Google Shape;2844;p71"/>
          <p:cNvSpPr/>
          <p:nvPr/>
        </p:nvSpPr>
        <p:spPr>
          <a:xfrm>
            <a:off x="3892745" y="163719"/>
            <a:ext cx="637898" cy="8220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1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2845" name="Google Shape;2845;p71"/>
          <p:cNvSpPr/>
          <p:nvPr/>
        </p:nvSpPr>
        <p:spPr>
          <a:xfrm>
            <a:off x="3882704" y="163719"/>
            <a:ext cx="637898" cy="8220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chemeClr val="accent5"/>
                </a:solidFill>
                <a:latin typeface="Nunito;800"/>
              </a:rPr>
              <a:t>1</a:t>
            </a:r>
            <a:endParaRPr b="0" i="0" dirty="0">
              <a:ln>
                <a:noFill/>
              </a:ln>
              <a:solidFill>
                <a:schemeClr val="accent5"/>
              </a:solidFill>
              <a:latin typeface="Nunito;8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4EF769-429C-E8AA-88CF-253A6625076D}"/>
              </a:ext>
            </a:extLst>
          </p:cNvPr>
          <p:cNvSpPr txBox="1"/>
          <p:nvPr/>
        </p:nvSpPr>
        <p:spPr>
          <a:xfrm>
            <a:off x="1416133" y="1327067"/>
            <a:ext cx="3589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05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72" y="1706509"/>
            <a:ext cx="2107278" cy="2048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25" y="2730606"/>
            <a:ext cx="1928894" cy="2346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273" y="1580983"/>
            <a:ext cx="1918698" cy="2150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565" y="142659"/>
            <a:ext cx="1861214" cy="236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p7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815" name="Google Shape;2815;p71"/>
          <p:cNvSpPr txBox="1">
            <a:spLocks noGrp="1"/>
          </p:cNvSpPr>
          <p:nvPr>
            <p:ph type="title"/>
          </p:nvPr>
        </p:nvSpPr>
        <p:spPr>
          <a:xfrm>
            <a:off x="493759" y="1970344"/>
            <a:ext cx="8650241" cy="11215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0070C0"/>
                </a:solidFill>
              </a:rPr>
              <a:t>Listen and </a:t>
            </a:r>
            <a:r>
              <a:rPr lang="en" sz="7200" dirty="0" smtClean="0">
                <a:solidFill>
                  <a:srgbClr val="0070C0"/>
                </a:solidFill>
              </a:rPr>
              <a:t>repeat. </a:t>
            </a:r>
            <a:endParaRPr sz="7200" dirty="0">
              <a:solidFill>
                <a:srgbClr val="0070C0"/>
              </a:solidFill>
            </a:endParaRPr>
          </a:p>
        </p:txBody>
      </p:sp>
      <p:grpSp>
        <p:nvGrpSpPr>
          <p:cNvPr id="2816" name="Google Shape;2816;p71"/>
          <p:cNvGrpSpPr/>
          <p:nvPr/>
        </p:nvGrpSpPr>
        <p:grpSpPr>
          <a:xfrm flipH="1">
            <a:off x="6514958" y="621751"/>
            <a:ext cx="514275" cy="782359"/>
            <a:chOff x="1407847" y="1004648"/>
            <a:chExt cx="696096" cy="1058958"/>
          </a:xfrm>
        </p:grpSpPr>
        <p:sp>
          <p:nvSpPr>
            <p:cNvPr id="2817" name="Google Shape;2817;p71"/>
            <p:cNvSpPr/>
            <p:nvPr/>
          </p:nvSpPr>
          <p:spPr>
            <a:xfrm>
              <a:off x="1407847" y="1004648"/>
              <a:ext cx="696096" cy="1058958"/>
            </a:xfrm>
            <a:custGeom>
              <a:avLst/>
              <a:gdLst/>
              <a:ahLst/>
              <a:cxnLst/>
              <a:rect l="l" t="t" r="r" b="b"/>
              <a:pathLst>
                <a:path w="126678" h="205623" extrusionOk="0">
                  <a:moveTo>
                    <a:pt x="67896" y="0"/>
                  </a:moveTo>
                  <a:cubicBezTo>
                    <a:pt x="66378" y="0"/>
                    <a:pt x="64850" y="168"/>
                    <a:pt x="63339" y="512"/>
                  </a:cubicBezTo>
                  <a:cubicBezTo>
                    <a:pt x="57123" y="1696"/>
                    <a:pt x="51500" y="5248"/>
                    <a:pt x="47652" y="10279"/>
                  </a:cubicBezTo>
                  <a:lnTo>
                    <a:pt x="47060" y="10279"/>
                  </a:lnTo>
                  <a:cubicBezTo>
                    <a:pt x="43387" y="6790"/>
                    <a:pt x="38575" y="5010"/>
                    <a:pt x="33683" y="5010"/>
                  </a:cubicBezTo>
                  <a:cubicBezTo>
                    <a:pt x="30691" y="5010"/>
                    <a:pt x="27670" y="5676"/>
                    <a:pt x="24862" y="7023"/>
                  </a:cubicBezTo>
                  <a:cubicBezTo>
                    <a:pt x="16575" y="10871"/>
                    <a:pt x="12135" y="20046"/>
                    <a:pt x="14503" y="28926"/>
                  </a:cubicBezTo>
                  <a:cubicBezTo>
                    <a:pt x="15095" y="31885"/>
                    <a:pt x="15983" y="35141"/>
                    <a:pt x="17167" y="38101"/>
                  </a:cubicBezTo>
                  <a:cubicBezTo>
                    <a:pt x="18351" y="40173"/>
                    <a:pt x="19239" y="41948"/>
                    <a:pt x="20718" y="43724"/>
                  </a:cubicBezTo>
                  <a:cubicBezTo>
                    <a:pt x="18351" y="44316"/>
                    <a:pt x="15687" y="45204"/>
                    <a:pt x="13615" y="46684"/>
                  </a:cubicBezTo>
                  <a:cubicBezTo>
                    <a:pt x="3256" y="53195"/>
                    <a:pt x="0" y="66514"/>
                    <a:pt x="5920" y="77169"/>
                  </a:cubicBezTo>
                  <a:cubicBezTo>
                    <a:pt x="10951" y="86937"/>
                    <a:pt x="18647" y="94928"/>
                    <a:pt x="28118" y="100551"/>
                  </a:cubicBezTo>
                  <a:cubicBezTo>
                    <a:pt x="22198" y="104695"/>
                    <a:pt x="18351" y="111502"/>
                    <a:pt x="17759" y="118606"/>
                  </a:cubicBezTo>
                  <a:cubicBezTo>
                    <a:pt x="16575" y="129557"/>
                    <a:pt x="20718" y="140508"/>
                    <a:pt x="29006" y="147907"/>
                  </a:cubicBezTo>
                  <a:cubicBezTo>
                    <a:pt x="39365" y="157083"/>
                    <a:pt x="52980" y="162114"/>
                    <a:pt x="66890" y="162114"/>
                  </a:cubicBezTo>
                  <a:cubicBezTo>
                    <a:pt x="75178" y="179577"/>
                    <a:pt x="84353" y="192304"/>
                    <a:pt x="95600" y="201479"/>
                  </a:cubicBezTo>
                  <a:cubicBezTo>
                    <a:pt x="98856" y="204142"/>
                    <a:pt x="102999" y="205622"/>
                    <a:pt x="107143" y="205622"/>
                  </a:cubicBezTo>
                  <a:cubicBezTo>
                    <a:pt x="110991" y="205622"/>
                    <a:pt x="114542" y="204438"/>
                    <a:pt x="117798" y="202367"/>
                  </a:cubicBezTo>
                  <a:cubicBezTo>
                    <a:pt x="124013" y="197927"/>
                    <a:pt x="126677" y="189640"/>
                    <a:pt x="124309" y="182536"/>
                  </a:cubicBezTo>
                  <a:cubicBezTo>
                    <a:pt x="120758" y="173065"/>
                    <a:pt x="116318" y="163890"/>
                    <a:pt x="110991" y="155603"/>
                  </a:cubicBezTo>
                  <a:cubicBezTo>
                    <a:pt x="109215" y="152643"/>
                    <a:pt x="107143" y="149683"/>
                    <a:pt x="105663" y="146723"/>
                  </a:cubicBezTo>
                  <a:cubicBezTo>
                    <a:pt x="104775" y="144948"/>
                    <a:pt x="103887" y="143172"/>
                    <a:pt x="102703" y="141396"/>
                  </a:cubicBezTo>
                  <a:cubicBezTo>
                    <a:pt x="116910" y="124525"/>
                    <a:pt x="125197" y="102031"/>
                    <a:pt x="115726" y="83385"/>
                  </a:cubicBezTo>
                  <a:cubicBezTo>
                    <a:pt x="112470" y="76873"/>
                    <a:pt x="105959" y="72730"/>
                    <a:pt x="98856" y="72434"/>
                  </a:cubicBezTo>
                  <a:lnTo>
                    <a:pt x="97376" y="72434"/>
                  </a:lnTo>
                  <a:cubicBezTo>
                    <a:pt x="100927" y="63259"/>
                    <a:pt x="101815" y="53491"/>
                    <a:pt x="99448" y="44020"/>
                  </a:cubicBezTo>
                  <a:cubicBezTo>
                    <a:pt x="97968" y="37805"/>
                    <a:pt x="93232" y="32773"/>
                    <a:pt x="87313" y="30701"/>
                  </a:cubicBezTo>
                  <a:cubicBezTo>
                    <a:pt x="88497" y="27742"/>
                    <a:pt x="89088" y="24486"/>
                    <a:pt x="89088" y="21526"/>
                  </a:cubicBezTo>
                  <a:cubicBezTo>
                    <a:pt x="89384" y="15015"/>
                    <a:pt x="86721" y="9095"/>
                    <a:pt x="81689" y="5248"/>
                  </a:cubicBezTo>
                  <a:cubicBezTo>
                    <a:pt x="77826" y="1839"/>
                    <a:pt x="72915" y="0"/>
                    <a:pt x="67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8" name="Google Shape;2818;p71"/>
            <p:cNvGrpSpPr/>
            <p:nvPr/>
          </p:nvGrpSpPr>
          <p:grpSpPr>
            <a:xfrm>
              <a:off x="1498736" y="1068441"/>
              <a:ext cx="510968" cy="911874"/>
              <a:chOff x="2310725" y="237450"/>
              <a:chExt cx="2903225" cy="5181100"/>
            </a:xfrm>
          </p:grpSpPr>
          <p:sp>
            <p:nvSpPr>
              <p:cNvPr id="2819" name="Google Shape;2819;p71"/>
              <p:cNvSpPr/>
              <p:nvPr/>
            </p:nvSpPr>
            <p:spPr>
              <a:xfrm>
                <a:off x="3258825" y="529725"/>
                <a:ext cx="1955125" cy="4888825"/>
              </a:xfrm>
              <a:custGeom>
                <a:avLst/>
                <a:gdLst/>
                <a:ahLst/>
                <a:cxnLst/>
                <a:rect l="l" t="t" r="r" b="b"/>
                <a:pathLst>
                  <a:path w="78205" h="195553" extrusionOk="0">
                    <a:moveTo>
                      <a:pt x="4810" y="1"/>
                    </a:moveTo>
                    <a:cubicBezTo>
                      <a:pt x="2327" y="1"/>
                      <a:pt x="0" y="1541"/>
                      <a:pt x="169" y="4744"/>
                    </a:cubicBezTo>
                    <a:cubicBezTo>
                      <a:pt x="1878" y="39613"/>
                      <a:pt x="8373" y="73797"/>
                      <a:pt x="19654" y="106614"/>
                    </a:cubicBezTo>
                    <a:cubicBezTo>
                      <a:pt x="29909" y="136012"/>
                      <a:pt x="42558" y="173957"/>
                      <a:pt x="66828" y="194126"/>
                    </a:cubicBezTo>
                    <a:cubicBezTo>
                      <a:pt x="68104" y="195107"/>
                      <a:pt x="69633" y="195553"/>
                      <a:pt x="71116" y="195553"/>
                    </a:cubicBezTo>
                    <a:cubicBezTo>
                      <a:pt x="74801" y="195553"/>
                      <a:pt x="78204" y="192800"/>
                      <a:pt x="76742" y="188656"/>
                    </a:cubicBezTo>
                    <a:cubicBezTo>
                      <a:pt x="71956" y="174641"/>
                      <a:pt x="63410" y="163018"/>
                      <a:pt x="56231" y="150028"/>
                    </a:cubicBezTo>
                    <a:cubicBezTo>
                      <a:pt x="47685" y="134987"/>
                      <a:pt x="40506" y="119262"/>
                      <a:pt x="34011" y="103195"/>
                    </a:cubicBezTo>
                    <a:cubicBezTo>
                      <a:pt x="22047" y="71404"/>
                      <a:pt x="14185" y="38587"/>
                      <a:pt x="10424" y="4744"/>
                    </a:cubicBezTo>
                    <a:cubicBezTo>
                      <a:pt x="10078" y="1626"/>
                      <a:pt x="7361" y="1"/>
                      <a:pt x="4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71"/>
              <p:cNvSpPr/>
              <p:nvPr/>
            </p:nvSpPr>
            <p:spPr>
              <a:xfrm>
                <a:off x="2766800" y="3011150"/>
                <a:ext cx="1538875" cy="1147475"/>
              </a:xfrm>
              <a:custGeom>
                <a:avLst/>
                <a:gdLst/>
                <a:ahLst/>
                <a:cxnLst/>
                <a:rect l="l" t="t" r="r" b="b"/>
                <a:pathLst>
                  <a:path w="61555" h="45899" extrusionOk="0">
                    <a:moveTo>
                      <a:pt x="15449" y="1"/>
                    </a:moveTo>
                    <a:cubicBezTo>
                      <a:pt x="9004" y="1"/>
                      <a:pt x="2886" y="4861"/>
                      <a:pt x="2416" y="12143"/>
                    </a:cubicBezTo>
                    <a:cubicBezTo>
                      <a:pt x="0" y="34490"/>
                      <a:pt x="25329" y="45899"/>
                      <a:pt x="44937" y="45899"/>
                    </a:cubicBezTo>
                    <a:cubicBezTo>
                      <a:pt x="47525" y="45899"/>
                      <a:pt x="50013" y="45700"/>
                      <a:pt x="52325" y="45301"/>
                    </a:cubicBezTo>
                    <a:cubicBezTo>
                      <a:pt x="57453" y="43934"/>
                      <a:pt x="61213" y="38806"/>
                      <a:pt x="61555" y="33337"/>
                    </a:cubicBezTo>
                    <a:cubicBezTo>
                      <a:pt x="61555" y="32311"/>
                      <a:pt x="61213" y="31286"/>
                      <a:pt x="60871" y="30260"/>
                    </a:cubicBezTo>
                    <a:lnTo>
                      <a:pt x="60871" y="29918"/>
                    </a:lnTo>
                    <a:cubicBezTo>
                      <a:pt x="59162" y="24449"/>
                      <a:pt x="54376" y="20689"/>
                      <a:pt x="48907" y="20689"/>
                    </a:cubicBezTo>
                    <a:cubicBezTo>
                      <a:pt x="36259" y="20689"/>
                      <a:pt x="32498" y="10775"/>
                      <a:pt x="23952" y="3255"/>
                    </a:cubicBezTo>
                    <a:cubicBezTo>
                      <a:pt x="21385" y="1009"/>
                      <a:pt x="18383" y="1"/>
                      <a:pt x="154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71"/>
              <p:cNvSpPr/>
              <p:nvPr/>
            </p:nvSpPr>
            <p:spPr>
              <a:xfrm>
                <a:off x="4090075" y="2327275"/>
                <a:ext cx="1112950" cy="1618000"/>
              </a:xfrm>
              <a:custGeom>
                <a:avLst/>
                <a:gdLst/>
                <a:ahLst/>
                <a:cxnLst/>
                <a:rect l="l" t="t" r="r" b="b"/>
                <a:pathLst>
                  <a:path w="44518" h="64720" extrusionOk="0">
                    <a:moveTo>
                      <a:pt x="26871" y="1"/>
                    </a:moveTo>
                    <a:cubicBezTo>
                      <a:pt x="23590" y="1"/>
                      <a:pt x="20179" y="1744"/>
                      <a:pt x="18195" y="4630"/>
                    </a:cubicBezTo>
                    <a:cubicBezTo>
                      <a:pt x="13068" y="11466"/>
                      <a:pt x="13410" y="20696"/>
                      <a:pt x="11359" y="28559"/>
                    </a:cubicBezTo>
                    <a:cubicBezTo>
                      <a:pt x="9308" y="37447"/>
                      <a:pt x="6231" y="45651"/>
                      <a:pt x="2813" y="53855"/>
                    </a:cubicBezTo>
                    <a:cubicBezTo>
                      <a:pt x="1" y="59478"/>
                      <a:pt x="4452" y="64719"/>
                      <a:pt x="9449" y="64719"/>
                    </a:cubicBezTo>
                    <a:cubicBezTo>
                      <a:pt x="11135" y="64719"/>
                      <a:pt x="12883" y="64123"/>
                      <a:pt x="14435" y="62743"/>
                    </a:cubicBezTo>
                    <a:lnTo>
                      <a:pt x="14093" y="62743"/>
                    </a:lnTo>
                    <a:cubicBezTo>
                      <a:pt x="28109" y="49753"/>
                      <a:pt x="44517" y="24115"/>
                      <a:pt x="34262" y="4630"/>
                    </a:cubicBezTo>
                    <a:cubicBezTo>
                      <a:pt x="32647" y="1399"/>
                      <a:pt x="29811" y="1"/>
                      <a:pt x="26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71"/>
              <p:cNvSpPr/>
              <p:nvPr/>
            </p:nvSpPr>
            <p:spPr>
              <a:xfrm>
                <a:off x="2310725" y="1468225"/>
                <a:ext cx="1624900" cy="1171500"/>
              </a:xfrm>
              <a:custGeom>
                <a:avLst/>
                <a:gdLst/>
                <a:ahLst/>
                <a:cxnLst/>
                <a:rect l="l" t="t" r="r" b="b"/>
                <a:pathLst>
                  <a:path w="64996" h="46860" extrusionOk="0">
                    <a:moveTo>
                      <a:pt x="15780" y="0"/>
                    </a:moveTo>
                    <a:cubicBezTo>
                      <a:pt x="7500" y="0"/>
                      <a:pt x="1" y="7930"/>
                      <a:pt x="4934" y="17797"/>
                    </a:cubicBezTo>
                    <a:cubicBezTo>
                      <a:pt x="14848" y="35231"/>
                      <a:pt x="32965" y="46170"/>
                      <a:pt x="52792" y="46854"/>
                    </a:cubicBezTo>
                    <a:cubicBezTo>
                      <a:pt x="52917" y="46858"/>
                      <a:pt x="53041" y="46859"/>
                      <a:pt x="53163" y="46859"/>
                    </a:cubicBezTo>
                    <a:cubicBezTo>
                      <a:pt x="64428" y="46859"/>
                      <a:pt x="64996" y="31431"/>
                      <a:pt x="55527" y="27711"/>
                    </a:cubicBezTo>
                    <a:cubicBezTo>
                      <a:pt x="43904" y="23267"/>
                      <a:pt x="33649" y="15404"/>
                      <a:pt x="26470" y="5491"/>
                    </a:cubicBezTo>
                    <a:cubicBezTo>
                      <a:pt x="23477" y="1642"/>
                      <a:pt x="19547" y="0"/>
                      <a:pt x="15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71"/>
              <p:cNvSpPr/>
              <p:nvPr/>
            </p:nvSpPr>
            <p:spPr>
              <a:xfrm>
                <a:off x="3570700" y="1089075"/>
                <a:ext cx="999900" cy="1356100"/>
              </a:xfrm>
              <a:custGeom>
                <a:avLst/>
                <a:gdLst/>
                <a:ahLst/>
                <a:cxnLst/>
                <a:rect l="l" t="t" r="r" b="b"/>
                <a:pathLst>
                  <a:path w="39996" h="54244" extrusionOk="0">
                    <a:moveTo>
                      <a:pt x="27923" y="1"/>
                    </a:moveTo>
                    <a:cubicBezTo>
                      <a:pt x="25489" y="1"/>
                      <a:pt x="23046" y="1150"/>
                      <a:pt x="21536" y="3565"/>
                    </a:cubicBezTo>
                    <a:cubicBezTo>
                      <a:pt x="16751" y="13136"/>
                      <a:pt x="14358" y="23392"/>
                      <a:pt x="9914" y="32963"/>
                    </a:cubicBezTo>
                    <a:cubicBezTo>
                      <a:pt x="8546" y="36724"/>
                      <a:pt x="0" y="50055"/>
                      <a:pt x="6154" y="53132"/>
                    </a:cubicBezTo>
                    <a:lnTo>
                      <a:pt x="6837" y="53474"/>
                    </a:lnTo>
                    <a:cubicBezTo>
                      <a:pt x="7863" y="53987"/>
                      <a:pt x="8888" y="54243"/>
                      <a:pt x="9914" y="54243"/>
                    </a:cubicBezTo>
                    <a:cubicBezTo>
                      <a:pt x="10939" y="54243"/>
                      <a:pt x="11965" y="53987"/>
                      <a:pt x="12990" y="53474"/>
                    </a:cubicBezTo>
                    <a:cubicBezTo>
                      <a:pt x="28031" y="42877"/>
                      <a:pt x="39996" y="24759"/>
                      <a:pt x="35210" y="5274"/>
                    </a:cubicBezTo>
                    <a:cubicBezTo>
                      <a:pt x="34065" y="1838"/>
                      <a:pt x="31001" y="1"/>
                      <a:pt x="27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71"/>
              <p:cNvSpPr/>
              <p:nvPr/>
            </p:nvSpPr>
            <p:spPr>
              <a:xfrm>
                <a:off x="2696250" y="389725"/>
                <a:ext cx="942325" cy="850950"/>
              </a:xfrm>
              <a:custGeom>
                <a:avLst/>
                <a:gdLst/>
                <a:ahLst/>
                <a:cxnLst/>
                <a:rect l="l" t="t" r="r" b="b"/>
                <a:pathLst>
                  <a:path w="37693" h="34038" extrusionOk="0">
                    <a:moveTo>
                      <a:pt x="8861" y="0"/>
                    </a:moveTo>
                    <a:cubicBezTo>
                      <a:pt x="4446" y="0"/>
                      <a:pt x="1" y="3413"/>
                      <a:pt x="1136" y="8635"/>
                    </a:cubicBezTo>
                    <a:cubicBezTo>
                      <a:pt x="1478" y="11370"/>
                      <a:pt x="2162" y="13763"/>
                      <a:pt x="3187" y="16498"/>
                    </a:cubicBezTo>
                    <a:cubicBezTo>
                      <a:pt x="4896" y="19232"/>
                      <a:pt x="6947" y="21625"/>
                      <a:pt x="9340" y="24018"/>
                    </a:cubicBezTo>
                    <a:cubicBezTo>
                      <a:pt x="13101" y="27778"/>
                      <a:pt x="17886" y="30855"/>
                      <a:pt x="22672" y="33248"/>
                    </a:cubicBezTo>
                    <a:cubicBezTo>
                      <a:pt x="23764" y="33794"/>
                      <a:pt x="24850" y="34037"/>
                      <a:pt x="25894" y="34037"/>
                    </a:cubicBezTo>
                    <a:cubicBezTo>
                      <a:pt x="32691" y="34037"/>
                      <a:pt x="37692" y="23723"/>
                      <a:pt x="30876" y="19574"/>
                    </a:cubicBezTo>
                    <a:cubicBezTo>
                      <a:pt x="24723" y="15130"/>
                      <a:pt x="19254" y="9319"/>
                      <a:pt x="14810" y="2824"/>
                    </a:cubicBezTo>
                    <a:cubicBezTo>
                      <a:pt x="13317" y="873"/>
                      <a:pt x="11093" y="0"/>
                      <a:pt x="8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71"/>
              <p:cNvSpPr/>
              <p:nvPr/>
            </p:nvSpPr>
            <p:spPr>
              <a:xfrm>
                <a:off x="3254500" y="237450"/>
                <a:ext cx="888800" cy="964450"/>
              </a:xfrm>
              <a:custGeom>
                <a:avLst/>
                <a:gdLst/>
                <a:ahLst/>
                <a:cxnLst/>
                <a:rect l="l" t="t" r="r" b="b"/>
                <a:pathLst>
                  <a:path w="35552" h="38578" extrusionOk="0">
                    <a:moveTo>
                      <a:pt x="25921" y="1"/>
                    </a:moveTo>
                    <a:cubicBezTo>
                      <a:pt x="25042" y="1"/>
                      <a:pt x="24144" y="119"/>
                      <a:pt x="23246" y="369"/>
                    </a:cubicBezTo>
                    <a:cubicBezTo>
                      <a:pt x="16751" y="1736"/>
                      <a:pt x="12307" y="8231"/>
                      <a:pt x="8546" y="13359"/>
                    </a:cubicBezTo>
                    <a:cubicBezTo>
                      <a:pt x="4102" y="17803"/>
                      <a:pt x="1368" y="23614"/>
                      <a:pt x="0" y="29767"/>
                    </a:cubicBezTo>
                    <a:cubicBezTo>
                      <a:pt x="0" y="34818"/>
                      <a:pt x="4132" y="38578"/>
                      <a:pt x="9028" y="38578"/>
                    </a:cubicBezTo>
                    <a:cubicBezTo>
                      <a:pt x="9766" y="38578"/>
                      <a:pt x="10520" y="38492"/>
                      <a:pt x="11281" y="38313"/>
                    </a:cubicBezTo>
                    <a:cubicBezTo>
                      <a:pt x="17434" y="36604"/>
                      <a:pt x="21536" y="31135"/>
                      <a:pt x="25638" y="26691"/>
                    </a:cubicBezTo>
                    <a:cubicBezTo>
                      <a:pt x="29741" y="22247"/>
                      <a:pt x="35552" y="16777"/>
                      <a:pt x="35552" y="9599"/>
                    </a:cubicBezTo>
                    <a:cubicBezTo>
                      <a:pt x="35552" y="4052"/>
                      <a:pt x="31064" y="1"/>
                      <a:pt x="2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26" name="Google Shape;2826;p71"/>
          <p:cNvGrpSpPr/>
          <p:nvPr/>
        </p:nvGrpSpPr>
        <p:grpSpPr>
          <a:xfrm>
            <a:off x="3345801" y="490704"/>
            <a:ext cx="514275" cy="782359"/>
            <a:chOff x="1407847" y="1004648"/>
            <a:chExt cx="696096" cy="1058958"/>
          </a:xfrm>
        </p:grpSpPr>
        <p:sp>
          <p:nvSpPr>
            <p:cNvPr id="2827" name="Google Shape;2827;p71"/>
            <p:cNvSpPr/>
            <p:nvPr/>
          </p:nvSpPr>
          <p:spPr>
            <a:xfrm>
              <a:off x="1407847" y="1004648"/>
              <a:ext cx="696096" cy="1058958"/>
            </a:xfrm>
            <a:custGeom>
              <a:avLst/>
              <a:gdLst/>
              <a:ahLst/>
              <a:cxnLst/>
              <a:rect l="l" t="t" r="r" b="b"/>
              <a:pathLst>
                <a:path w="126678" h="205623" extrusionOk="0">
                  <a:moveTo>
                    <a:pt x="67896" y="0"/>
                  </a:moveTo>
                  <a:cubicBezTo>
                    <a:pt x="66378" y="0"/>
                    <a:pt x="64850" y="168"/>
                    <a:pt x="63339" y="512"/>
                  </a:cubicBezTo>
                  <a:cubicBezTo>
                    <a:pt x="57123" y="1696"/>
                    <a:pt x="51500" y="5248"/>
                    <a:pt x="47652" y="10279"/>
                  </a:cubicBezTo>
                  <a:lnTo>
                    <a:pt x="47060" y="10279"/>
                  </a:lnTo>
                  <a:cubicBezTo>
                    <a:pt x="43387" y="6790"/>
                    <a:pt x="38575" y="5010"/>
                    <a:pt x="33683" y="5010"/>
                  </a:cubicBezTo>
                  <a:cubicBezTo>
                    <a:pt x="30691" y="5010"/>
                    <a:pt x="27670" y="5676"/>
                    <a:pt x="24862" y="7023"/>
                  </a:cubicBezTo>
                  <a:cubicBezTo>
                    <a:pt x="16575" y="10871"/>
                    <a:pt x="12135" y="20046"/>
                    <a:pt x="14503" y="28926"/>
                  </a:cubicBezTo>
                  <a:cubicBezTo>
                    <a:pt x="15095" y="31885"/>
                    <a:pt x="15983" y="35141"/>
                    <a:pt x="17167" y="38101"/>
                  </a:cubicBezTo>
                  <a:cubicBezTo>
                    <a:pt x="18351" y="40173"/>
                    <a:pt x="19239" y="41948"/>
                    <a:pt x="20718" y="43724"/>
                  </a:cubicBezTo>
                  <a:cubicBezTo>
                    <a:pt x="18351" y="44316"/>
                    <a:pt x="15687" y="45204"/>
                    <a:pt x="13615" y="46684"/>
                  </a:cubicBezTo>
                  <a:cubicBezTo>
                    <a:pt x="3256" y="53195"/>
                    <a:pt x="0" y="66514"/>
                    <a:pt x="5920" y="77169"/>
                  </a:cubicBezTo>
                  <a:cubicBezTo>
                    <a:pt x="10951" y="86937"/>
                    <a:pt x="18647" y="94928"/>
                    <a:pt x="28118" y="100551"/>
                  </a:cubicBezTo>
                  <a:cubicBezTo>
                    <a:pt x="22198" y="104695"/>
                    <a:pt x="18351" y="111502"/>
                    <a:pt x="17759" y="118606"/>
                  </a:cubicBezTo>
                  <a:cubicBezTo>
                    <a:pt x="16575" y="129557"/>
                    <a:pt x="20718" y="140508"/>
                    <a:pt x="29006" y="147907"/>
                  </a:cubicBezTo>
                  <a:cubicBezTo>
                    <a:pt x="39365" y="157083"/>
                    <a:pt x="52980" y="162114"/>
                    <a:pt x="66890" y="162114"/>
                  </a:cubicBezTo>
                  <a:cubicBezTo>
                    <a:pt x="75178" y="179577"/>
                    <a:pt x="84353" y="192304"/>
                    <a:pt x="95600" y="201479"/>
                  </a:cubicBezTo>
                  <a:cubicBezTo>
                    <a:pt x="98856" y="204142"/>
                    <a:pt x="102999" y="205622"/>
                    <a:pt x="107143" y="205622"/>
                  </a:cubicBezTo>
                  <a:cubicBezTo>
                    <a:pt x="110991" y="205622"/>
                    <a:pt x="114542" y="204438"/>
                    <a:pt x="117798" y="202367"/>
                  </a:cubicBezTo>
                  <a:cubicBezTo>
                    <a:pt x="124013" y="197927"/>
                    <a:pt x="126677" y="189640"/>
                    <a:pt x="124309" y="182536"/>
                  </a:cubicBezTo>
                  <a:cubicBezTo>
                    <a:pt x="120758" y="173065"/>
                    <a:pt x="116318" y="163890"/>
                    <a:pt x="110991" y="155603"/>
                  </a:cubicBezTo>
                  <a:cubicBezTo>
                    <a:pt x="109215" y="152643"/>
                    <a:pt x="107143" y="149683"/>
                    <a:pt x="105663" y="146723"/>
                  </a:cubicBezTo>
                  <a:cubicBezTo>
                    <a:pt x="104775" y="144948"/>
                    <a:pt x="103887" y="143172"/>
                    <a:pt x="102703" y="141396"/>
                  </a:cubicBezTo>
                  <a:cubicBezTo>
                    <a:pt x="116910" y="124525"/>
                    <a:pt x="125197" y="102031"/>
                    <a:pt x="115726" y="83385"/>
                  </a:cubicBezTo>
                  <a:cubicBezTo>
                    <a:pt x="112470" y="76873"/>
                    <a:pt x="105959" y="72730"/>
                    <a:pt x="98856" y="72434"/>
                  </a:cubicBezTo>
                  <a:lnTo>
                    <a:pt x="97376" y="72434"/>
                  </a:lnTo>
                  <a:cubicBezTo>
                    <a:pt x="100927" y="63259"/>
                    <a:pt x="101815" y="53491"/>
                    <a:pt x="99448" y="44020"/>
                  </a:cubicBezTo>
                  <a:cubicBezTo>
                    <a:pt x="97968" y="37805"/>
                    <a:pt x="93232" y="32773"/>
                    <a:pt x="87313" y="30701"/>
                  </a:cubicBezTo>
                  <a:cubicBezTo>
                    <a:pt x="88497" y="27742"/>
                    <a:pt x="89088" y="24486"/>
                    <a:pt x="89088" y="21526"/>
                  </a:cubicBezTo>
                  <a:cubicBezTo>
                    <a:pt x="89384" y="15015"/>
                    <a:pt x="86721" y="9095"/>
                    <a:pt x="81689" y="5248"/>
                  </a:cubicBezTo>
                  <a:cubicBezTo>
                    <a:pt x="77826" y="1839"/>
                    <a:pt x="72915" y="0"/>
                    <a:pt x="67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8" name="Google Shape;2828;p71"/>
            <p:cNvGrpSpPr/>
            <p:nvPr/>
          </p:nvGrpSpPr>
          <p:grpSpPr>
            <a:xfrm>
              <a:off x="1498736" y="1068441"/>
              <a:ext cx="510968" cy="911874"/>
              <a:chOff x="2310725" y="237450"/>
              <a:chExt cx="2903225" cy="5181100"/>
            </a:xfrm>
          </p:grpSpPr>
          <p:sp>
            <p:nvSpPr>
              <p:cNvPr id="2829" name="Google Shape;2829;p71"/>
              <p:cNvSpPr/>
              <p:nvPr/>
            </p:nvSpPr>
            <p:spPr>
              <a:xfrm>
                <a:off x="3258825" y="529725"/>
                <a:ext cx="1955125" cy="4888825"/>
              </a:xfrm>
              <a:custGeom>
                <a:avLst/>
                <a:gdLst/>
                <a:ahLst/>
                <a:cxnLst/>
                <a:rect l="l" t="t" r="r" b="b"/>
                <a:pathLst>
                  <a:path w="78205" h="195553" extrusionOk="0">
                    <a:moveTo>
                      <a:pt x="4810" y="1"/>
                    </a:moveTo>
                    <a:cubicBezTo>
                      <a:pt x="2327" y="1"/>
                      <a:pt x="0" y="1541"/>
                      <a:pt x="169" y="4744"/>
                    </a:cubicBezTo>
                    <a:cubicBezTo>
                      <a:pt x="1878" y="39613"/>
                      <a:pt x="8373" y="73797"/>
                      <a:pt x="19654" y="106614"/>
                    </a:cubicBezTo>
                    <a:cubicBezTo>
                      <a:pt x="29909" y="136012"/>
                      <a:pt x="42558" y="173957"/>
                      <a:pt x="66828" y="194126"/>
                    </a:cubicBezTo>
                    <a:cubicBezTo>
                      <a:pt x="68104" y="195107"/>
                      <a:pt x="69633" y="195553"/>
                      <a:pt x="71116" y="195553"/>
                    </a:cubicBezTo>
                    <a:cubicBezTo>
                      <a:pt x="74801" y="195553"/>
                      <a:pt x="78204" y="192800"/>
                      <a:pt x="76742" y="188656"/>
                    </a:cubicBezTo>
                    <a:cubicBezTo>
                      <a:pt x="71956" y="174641"/>
                      <a:pt x="63410" y="163018"/>
                      <a:pt x="56231" y="150028"/>
                    </a:cubicBezTo>
                    <a:cubicBezTo>
                      <a:pt x="47685" y="134987"/>
                      <a:pt x="40506" y="119262"/>
                      <a:pt x="34011" y="103195"/>
                    </a:cubicBezTo>
                    <a:cubicBezTo>
                      <a:pt x="22047" y="71404"/>
                      <a:pt x="14185" y="38587"/>
                      <a:pt x="10424" y="4744"/>
                    </a:cubicBezTo>
                    <a:cubicBezTo>
                      <a:pt x="10078" y="1626"/>
                      <a:pt x="7361" y="1"/>
                      <a:pt x="4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71"/>
              <p:cNvSpPr/>
              <p:nvPr/>
            </p:nvSpPr>
            <p:spPr>
              <a:xfrm>
                <a:off x="2766800" y="3011150"/>
                <a:ext cx="1538875" cy="1147475"/>
              </a:xfrm>
              <a:custGeom>
                <a:avLst/>
                <a:gdLst/>
                <a:ahLst/>
                <a:cxnLst/>
                <a:rect l="l" t="t" r="r" b="b"/>
                <a:pathLst>
                  <a:path w="61555" h="45899" extrusionOk="0">
                    <a:moveTo>
                      <a:pt x="15449" y="1"/>
                    </a:moveTo>
                    <a:cubicBezTo>
                      <a:pt x="9004" y="1"/>
                      <a:pt x="2886" y="4861"/>
                      <a:pt x="2416" y="12143"/>
                    </a:cubicBezTo>
                    <a:cubicBezTo>
                      <a:pt x="0" y="34490"/>
                      <a:pt x="25329" y="45899"/>
                      <a:pt x="44937" y="45899"/>
                    </a:cubicBezTo>
                    <a:cubicBezTo>
                      <a:pt x="47525" y="45899"/>
                      <a:pt x="50013" y="45700"/>
                      <a:pt x="52325" y="45301"/>
                    </a:cubicBezTo>
                    <a:cubicBezTo>
                      <a:pt x="57453" y="43934"/>
                      <a:pt x="61213" y="38806"/>
                      <a:pt x="61555" y="33337"/>
                    </a:cubicBezTo>
                    <a:cubicBezTo>
                      <a:pt x="61555" y="32311"/>
                      <a:pt x="61213" y="31286"/>
                      <a:pt x="60871" y="30260"/>
                    </a:cubicBezTo>
                    <a:lnTo>
                      <a:pt x="60871" y="29918"/>
                    </a:lnTo>
                    <a:cubicBezTo>
                      <a:pt x="59162" y="24449"/>
                      <a:pt x="54376" y="20689"/>
                      <a:pt x="48907" y="20689"/>
                    </a:cubicBezTo>
                    <a:cubicBezTo>
                      <a:pt x="36259" y="20689"/>
                      <a:pt x="32498" y="10775"/>
                      <a:pt x="23952" y="3255"/>
                    </a:cubicBezTo>
                    <a:cubicBezTo>
                      <a:pt x="21385" y="1009"/>
                      <a:pt x="18383" y="1"/>
                      <a:pt x="154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71"/>
              <p:cNvSpPr/>
              <p:nvPr/>
            </p:nvSpPr>
            <p:spPr>
              <a:xfrm>
                <a:off x="4090075" y="2327275"/>
                <a:ext cx="1112950" cy="1618000"/>
              </a:xfrm>
              <a:custGeom>
                <a:avLst/>
                <a:gdLst/>
                <a:ahLst/>
                <a:cxnLst/>
                <a:rect l="l" t="t" r="r" b="b"/>
                <a:pathLst>
                  <a:path w="44518" h="64720" extrusionOk="0">
                    <a:moveTo>
                      <a:pt x="26871" y="1"/>
                    </a:moveTo>
                    <a:cubicBezTo>
                      <a:pt x="23590" y="1"/>
                      <a:pt x="20179" y="1744"/>
                      <a:pt x="18195" y="4630"/>
                    </a:cubicBezTo>
                    <a:cubicBezTo>
                      <a:pt x="13068" y="11466"/>
                      <a:pt x="13410" y="20696"/>
                      <a:pt x="11359" y="28559"/>
                    </a:cubicBezTo>
                    <a:cubicBezTo>
                      <a:pt x="9308" y="37447"/>
                      <a:pt x="6231" y="45651"/>
                      <a:pt x="2813" y="53855"/>
                    </a:cubicBezTo>
                    <a:cubicBezTo>
                      <a:pt x="1" y="59478"/>
                      <a:pt x="4452" y="64719"/>
                      <a:pt x="9449" y="64719"/>
                    </a:cubicBezTo>
                    <a:cubicBezTo>
                      <a:pt x="11135" y="64719"/>
                      <a:pt x="12883" y="64123"/>
                      <a:pt x="14435" y="62743"/>
                    </a:cubicBezTo>
                    <a:lnTo>
                      <a:pt x="14093" y="62743"/>
                    </a:lnTo>
                    <a:cubicBezTo>
                      <a:pt x="28109" y="49753"/>
                      <a:pt x="44517" y="24115"/>
                      <a:pt x="34262" y="4630"/>
                    </a:cubicBezTo>
                    <a:cubicBezTo>
                      <a:pt x="32647" y="1399"/>
                      <a:pt x="29811" y="1"/>
                      <a:pt x="26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71"/>
              <p:cNvSpPr/>
              <p:nvPr/>
            </p:nvSpPr>
            <p:spPr>
              <a:xfrm>
                <a:off x="2310725" y="1468225"/>
                <a:ext cx="1624900" cy="1171500"/>
              </a:xfrm>
              <a:custGeom>
                <a:avLst/>
                <a:gdLst/>
                <a:ahLst/>
                <a:cxnLst/>
                <a:rect l="l" t="t" r="r" b="b"/>
                <a:pathLst>
                  <a:path w="64996" h="46860" extrusionOk="0">
                    <a:moveTo>
                      <a:pt x="15780" y="0"/>
                    </a:moveTo>
                    <a:cubicBezTo>
                      <a:pt x="7500" y="0"/>
                      <a:pt x="1" y="7930"/>
                      <a:pt x="4934" y="17797"/>
                    </a:cubicBezTo>
                    <a:cubicBezTo>
                      <a:pt x="14848" y="35231"/>
                      <a:pt x="32965" y="46170"/>
                      <a:pt x="52792" y="46854"/>
                    </a:cubicBezTo>
                    <a:cubicBezTo>
                      <a:pt x="52917" y="46858"/>
                      <a:pt x="53041" y="46859"/>
                      <a:pt x="53163" y="46859"/>
                    </a:cubicBezTo>
                    <a:cubicBezTo>
                      <a:pt x="64428" y="46859"/>
                      <a:pt x="64996" y="31431"/>
                      <a:pt x="55527" y="27711"/>
                    </a:cubicBezTo>
                    <a:cubicBezTo>
                      <a:pt x="43904" y="23267"/>
                      <a:pt x="33649" y="15404"/>
                      <a:pt x="26470" y="5491"/>
                    </a:cubicBezTo>
                    <a:cubicBezTo>
                      <a:pt x="23477" y="1642"/>
                      <a:pt x="19547" y="0"/>
                      <a:pt x="15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71"/>
              <p:cNvSpPr/>
              <p:nvPr/>
            </p:nvSpPr>
            <p:spPr>
              <a:xfrm>
                <a:off x="3570700" y="1089075"/>
                <a:ext cx="999900" cy="1356100"/>
              </a:xfrm>
              <a:custGeom>
                <a:avLst/>
                <a:gdLst/>
                <a:ahLst/>
                <a:cxnLst/>
                <a:rect l="l" t="t" r="r" b="b"/>
                <a:pathLst>
                  <a:path w="39996" h="54244" extrusionOk="0">
                    <a:moveTo>
                      <a:pt x="27923" y="1"/>
                    </a:moveTo>
                    <a:cubicBezTo>
                      <a:pt x="25489" y="1"/>
                      <a:pt x="23046" y="1150"/>
                      <a:pt x="21536" y="3565"/>
                    </a:cubicBezTo>
                    <a:cubicBezTo>
                      <a:pt x="16751" y="13136"/>
                      <a:pt x="14358" y="23392"/>
                      <a:pt x="9914" y="32963"/>
                    </a:cubicBezTo>
                    <a:cubicBezTo>
                      <a:pt x="8546" y="36724"/>
                      <a:pt x="0" y="50055"/>
                      <a:pt x="6154" y="53132"/>
                    </a:cubicBezTo>
                    <a:lnTo>
                      <a:pt x="6837" y="53474"/>
                    </a:lnTo>
                    <a:cubicBezTo>
                      <a:pt x="7863" y="53987"/>
                      <a:pt x="8888" y="54243"/>
                      <a:pt x="9914" y="54243"/>
                    </a:cubicBezTo>
                    <a:cubicBezTo>
                      <a:pt x="10939" y="54243"/>
                      <a:pt x="11965" y="53987"/>
                      <a:pt x="12990" y="53474"/>
                    </a:cubicBezTo>
                    <a:cubicBezTo>
                      <a:pt x="28031" y="42877"/>
                      <a:pt x="39996" y="24759"/>
                      <a:pt x="35210" y="5274"/>
                    </a:cubicBezTo>
                    <a:cubicBezTo>
                      <a:pt x="34065" y="1838"/>
                      <a:pt x="31001" y="1"/>
                      <a:pt x="27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71"/>
              <p:cNvSpPr/>
              <p:nvPr/>
            </p:nvSpPr>
            <p:spPr>
              <a:xfrm>
                <a:off x="2696250" y="389725"/>
                <a:ext cx="942325" cy="850950"/>
              </a:xfrm>
              <a:custGeom>
                <a:avLst/>
                <a:gdLst/>
                <a:ahLst/>
                <a:cxnLst/>
                <a:rect l="l" t="t" r="r" b="b"/>
                <a:pathLst>
                  <a:path w="37693" h="34038" extrusionOk="0">
                    <a:moveTo>
                      <a:pt x="8861" y="0"/>
                    </a:moveTo>
                    <a:cubicBezTo>
                      <a:pt x="4446" y="0"/>
                      <a:pt x="1" y="3413"/>
                      <a:pt x="1136" y="8635"/>
                    </a:cubicBezTo>
                    <a:cubicBezTo>
                      <a:pt x="1478" y="11370"/>
                      <a:pt x="2162" y="13763"/>
                      <a:pt x="3187" y="16498"/>
                    </a:cubicBezTo>
                    <a:cubicBezTo>
                      <a:pt x="4896" y="19232"/>
                      <a:pt x="6947" y="21625"/>
                      <a:pt x="9340" y="24018"/>
                    </a:cubicBezTo>
                    <a:cubicBezTo>
                      <a:pt x="13101" y="27778"/>
                      <a:pt x="17886" y="30855"/>
                      <a:pt x="22672" y="33248"/>
                    </a:cubicBezTo>
                    <a:cubicBezTo>
                      <a:pt x="23764" y="33794"/>
                      <a:pt x="24850" y="34037"/>
                      <a:pt x="25894" y="34037"/>
                    </a:cubicBezTo>
                    <a:cubicBezTo>
                      <a:pt x="32691" y="34037"/>
                      <a:pt x="37692" y="23723"/>
                      <a:pt x="30876" y="19574"/>
                    </a:cubicBezTo>
                    <a:cubicBezTo>
                      <a:pt x="24723" y="15130"/>
                      <a:pt x="19254" y="9319"/>
                      <a:pt x="14810" y="2824"/>
                    </a:cubicBezTo>
                    <a:cubicBezTo>
                      <a:pt x="13317" y="873"/>
                      <a:pt x="11093" y="0"/>
                      <a:pt x="8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71"/>
              <p:cNvSpPr/>
              <p:nvPr/>
            </p:nvSpPr>
            <p:spPr>
              <a:xfrm>
                <a:off x="3254500" y="237450"/>
                <a:ext cx="888800" cy="964450"/>
              </a:xfrm>
              <a:custGeom>
                <a:avLst/>
                <a:gdLst/>
                <a:ahLst/>
                <a:cxnLst/>
                <a:rect l="l" t="t" r="r" b="b"/>
                <a:pathLst>
                  <a:path w="35552" h="38578" extrusionOk="0">
                    <a:moveTo>
                      <a:pt x="25921" y="1"/>
                    </a:moveTo>
                    <a:cubicBezTo>
                      <a:pt x="25042" y="1"/>
                      <a:pt x="24144" y="119"/>
                      <a:pt x="23246" y="369"/>
                    </a:cubicBezTo>
                    <a:cubicBezTo>
                      <a:pt x="16751" y="1736"/>
                      <a:pt x="12307" y="8231"/>
                      <a:pt x="8546" y="13359"/>
                    </a:cubicBezTo>
                    <a:cubicBezTo>
                      <a:pt x="4102" y="17803"/>
                      <a:pt x="1368" y="23614"/>
                      <a:pt x="0" y="29767"/>
                    </a:cubicBezTo>
                    <a:cubicBezTo>
                      <a:pt x="0" y="34818"/>
                      <a:pt x="4132" y="38578"/>
                      <a:pt x="9028" y="38578"/>
                    </a:cubicBezTo>
                    <a:cubicBezTo>
                      <a:pt x="9766" y="38578"/>
                      <a:pt x="10520" y="38492"/>
                      <a:pt x="11281" y="38313"/>
                    </a:cubicBezTo>
                    <a:cubicBezTo>
                      <a:pt x="17434" y="36604"/>
                      <a:pt x="21536" y="31135"/>
                      <a:pt x="25638" y="26691"/>
                    </a:cubicBezTo>
                    <a:cubicBezTo>
                      <a:pt x="29741" y="22247"/>
                      <a:pt x="35552" y="16777"/>
                      <a:pt x="35552" y="9599"/>
                    </a:cubicBezTo>
                    <a:cubicBezTo>
                      <a:pt x="35552" y="4052"/>
                      <a:pt x="31064" y="1"/>
                      <a:pt x="2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37" name="Google Shape;2837;p71"/>
          <p:cNvSpPr/>
          <p:nvPr/>
        </p:nvSpPr>
        <p:spPr>
          <a:xfrm>
            <a:off x="724050" y="4234653"/>
            <a:ext cx="3874075" cy="393590"/>
          </a:xfrm>
          <a:custGeom>
            <a:avLst/>
            <a:gdLst/>
            <a:ahLst/>
            <a:cxnLst/>
            <a:rect l="l" t="t" r="r" b="b"/>
            <a:pathLst>
              <a:path w="154963" h="21104" extrusionOk="0">
                <a:moveTo>
                  <a:pt x="0" y="15291"/>
                </a:moveTo>
                <a:cubicBezTo>
                  <a:pt x="9066" y="-2842"/>
                  <a:pt x="40299" y="20123"/>
                  <a:pt x="60556" y="20933"/>
                </a:cubicBezTo>
                <a:cubicBezTo>
                  <a:pt x="77758" y="21621"/>
                  <a:pt x="95375" y="19231"/>
                  <a:pt x="111708" y="13787"/>
                </a:cubicBezTo>
                <a:cubicBezTo>
                  <a:pt x="116975" y="12031"/>
                  <a:pt x="121787" y="9123"/>
                  <a:pt x="126753" y="6640"/>
                </a:cubicBezTo>
                <a:cubicBezTo>
                  <a:pt x="129296" y="5369"/>
                  <a:pt x="134611" y="3435"/>
                  <a:pt x="133148" y="998"/>
                </a:cubicBezTo>
                <a:cubicBezTo>
                  <a:pt x="132499" y="-83"/>
                  <a:pt x="130278" y="-269"/>
                  <a:pt x="129386" y="622"/>
                </a:cubicBezTo>
                <a:cubicBezTo>
                  <a:pt x="127427" y="2580"/>
                  <a:pt x="127976" y="7167"/>
                  <a:pt x="130139" y="8897"/>
                </a:cubicBezTo>
                <a:cubicBezTo>
                  <a:pt x="136605" y="14067"/>
                  <a:pt x="147559" y="11847"/>
                  <a:pt x="154963" y="814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838" name="Google Shape;2838;p71"/>
          <p:cNvGrpSpPr/>
          <p:nvPr/>
        </p:nvGrpSpPr>
        <p:grpSpPr>
          <a:xfrm rot="1799950">
            <a:off x="7882232" y="3976386"/>
            <a:ext cx="672264" cy="716412"/>
            <a:chOff x="2976050" y="735825"/>
            <a:chExt cx="907705" cy="967315"/>
          </a:xfrm>
        </p:grpSpPr>
        <p:sp>
          <p:nvSpPr>
            <p:cNvPr id="2839" name="Google Shape;2839;p71"/>
            <p:cNvSpPr/>
            <p:nvPr/>
          </p:nvSpPr>
          <p:spPr>
            <a:xfrm rot="-899915">
              <a:off x="3068288" y="815639"/>
              <a:ext cx="723230" cy="807687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1"/>
            <p:cNvSpPr/>
            <p:nvPr/>
          </p:nvSpPr>
          <p:spPr>
            <a:xfrm rot="-900128">
              <a:off x="3145404" y="924948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1"/>
            <p:cNvSpPr/>
            <p:nvPr/>
          </p:nvSpPr>
          <p:spPr>
            <a:xfrm rot="-900128">
              <a:off x="3398452" y="1254593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1"/>
            <p:cNvSpPr/>
            <p:nvPr/>
          </p:nvSpPr>
          <p:spPr>
            <a:xfrm rot="-900128">
              <a:off x="3293894" y="1026297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1"/>
            <p:cNvSpPr/>
            <p:nvPr/>
          </p:nvSpPr>
          <p:spPr>
            <a:xfrm rot="-900128">
              <a:off x="3410476" y="993362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4" name="Google Shape;2844;p71"/>
          <p:cNvSpPr/>
          <p:nvPr/>
        </p:nvSpPr>
        <p:spPr>
          <a:xfrm>
            <a:off x="4611746" y="554821"/>
            <a:ext cx="637898" cy="8220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2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2845" name="Google Shape;2845;p71"/>
          <p:cNvSpPr/>
          <p:nvPr/>
        </p:nvSpPr>
        <p:spPr>
          <a:xfrm>
            <a:off x="4598125" y="537834"/>
            <a:ext cx="637898" cy="8220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chemeClr val="accent5"/>
                </a:solidFill>
                <a:latin typeface="Nunito;800"/>
              </a:rPr>
              <a:t>2</a:t>
            </a:r>
            <a:endParaRPr b="0" i="0" dirty="0">
              <a:ln>
                <a:noFill/>
              </a:ln>
              <a:solidFill>
                <a:schemeClr val="accent5"/>
              </a:solidFill>
              <a:latin typeface="Nunito;800"/>
            </a:endParaRPr>
          </a:p>
        </p:txBody>
      </p:sp>
    </p:spTree>
    <p:extLst>
      <p:ext uri="{BB962C8B-B14F-4D97-AF65-F5344CB8AC3E}">
        <p14:creationId xmlns:p14="http://schemas.microsoft.com/office/powerpoint/2010/main" val="25354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7BDC77-CF7E-4D26-B69F-87E6143D36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84032"/>
            <a:ext cx="9144000" cy="2705449"/>
          </a:xfrm>
          <a:prstGeom prst="rect">
            <a:avLst/>
          </a:prstGeom>
        </p:spPr>
      </p:pic>
      <p:pic>
        <p:nvPicPr>
          <p:cNvPr id="9" name="Track 8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26019" y="1184032"/>
            <a:ext cx="872728" cy="87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5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p7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815" name="Google Shape;2815;p71"/>
          <p:cNvSpPr txBox="1">
            <a:spLocks noGrp="1"/>
          </p:cNvSpPr>
          <p:nvPr>
            <p:ph type="title"/>
          </p:nvPr>
        </p:nvSpPr>
        <p:spPr>
          <a:xfrm>
            <a:off x="461010" y="1979824"/>
            <a:ext cx="8492074" cy="1525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rgbClr val="0070C0"/>
                </a:solidFill>
              </a:rPr>
              <a:t>L</a:t>
            </a:r>
            <a:r>
              <a:rPr lang="en" sz="8000" dirty="0">
                <a:solidFill>
                  <a:srgbClr val="0070C0"/>
                </a:solidFill>
              </a:rPr>
              <a:t>isten and </a:t>
            </a:r>
            <a:r>
              <a:rPr lang="en" sz="8000" dirty="0" smtClean="0">
                <a:solidFill>
                  <a:srgbClr val="0070C0"/>
                </a:solidFill>
              </a:rPr>
              <a:t>circle. </a:t>
            </a:r>
            <a:endParaRPr sz="8000" dirty="0">
              <a:solidFill>
                <a:srgbClr val="0070C0"/>
              </a:solidFill>
            </a:endParaRPr>
          </a:p>
        </p:txBody>
      </p:sp>
      <p:grpSp>
        <p:nvGrpSpPr>
          <p:cNvPr id="2816" name="Google Shape;2816;p71"/>
          <p:cNvGrpSpPr/>
          <p:nvPr/>
        </p:nvGrpSpPr>
        <p:grpSpPr>
          <a:xfrm flipH="1">
            <a:off x="6514958" y="621751"/>
            <a:ext cx="514275" cy="782359"/>
            <a:chOff x="1407847" y="1004648"/>
            <a:chExt cx="696096" cy="1058958"/>
          </a:xfrm>
        </p:grpSpPr>
        <p:sp>
          <p:nvSpPr>
            <p:cNvPr id="2817" name="Google Shape;2817;p71"/>
            <p:cNvSpPr/>
            <p:nvPr/>
          </p:nvSpPr>
          <p:spPr>
            <a:xfrm>
              <a:off x="1407847" y="1004648"/>
              <a:ext cx="696096" cy="1058958"/>
            </a:xfrm>
            <a:custGeom>
              <a:avLst/>
              <a:gdLst/>
              <a:ahLst/>
              <a:cxnLst/>
              <a:rect l="l" t="t" r="r" b="b"/>
              <a:pathLst>
                <a:path w="126678" h="205623" extrusionOk="0">
                  <a:moveTo>
                    <a:pt x="67896" y="0"/>
                  </a:moveTo>
                  <a:cubicBezTo>
                    <a:pt x="66378" y="0"/>
                    <a:pt x="64850" y="168"/>
                    <a:pt x="63339" y="512"/>
                  </a:cubicBezTo>
                  <a:cubicBezTo>
                    <a:pt x="57123" y="1696"/>
                    <a:pt x="51500" y="5248"/>
                    <a:pt x="47652" y="10279"/>
                  </a:cubicBezTo>
                  <a:lnTo>
                    <a:pt x="47060" y="10279"/>
                  </a:lnTo>
                  <a:cubicBezTo>
                    <a:pt x="43387" y="6790"/>
                    <a:pt x="38575" y="5010"/>
                    <a:pt x="33683" y="5010"/>
                  </a:cubicBezTo>
                  <a:cubicBezTo>
                    <a:pt x="30691" y="5010"/>
                    <a:pt x="27670" y="5676"/>
                    <a:pt x="24862" y="7023"/>
                  </a:cubicBezTo>
                  <a:cubicBezTo>
                    <a:pt x="16575" y="10871"/>
                    <a:pt x="12135" y="20046"/>
                    <a:pt x="14503" y="28926"/>
                  </a:cubicBezTo>
                  <a:cubicBezTo>
                    <a:pt x="15095" y="31885"/>
                    <a:pt x="15983" y="35141"/>
                    <a:pt x="17167" y="38101"/>
                  </a:cubicBezTo>
                  <a:cubicBezTo>
                    <a:pt x="18351" y="40173"/>
                    <a:pt x="19239" y="41948"/>
                    <a:pt x="20718" y="43724"/>
                  </a:cubicBezTo>
                  <a:cubicBezTo>
                    <a:pt x="18351" y="44316"/>
                    <a:pt x="15687" y="45204"/>
                    <a:pt x="13615" y="46684"/>
                  </a:cubicBezTo>
                  <a:cubicBezTo>
                    <a:pt x="3256" y="53195"/>
                    <a:pt x="0" y="66514"/>
                    <a:pt x="5920" y="77169"/>
                  </a:cubicBezTo>
                  <a:cubicBezTo>
                    <a:pt x="10951" y="86937"/>
                    <a:pt x="18647" y="94928"/>
                    <a:pt x="28118" y="100551"/>
                  </a:cubicBezTo>
                  <a:cubicBezTo>
                    <a:pt x="22198" y="104695"/>
                    <a:pt x="18351" y="111502"/>
                    <a:pt x="17759" y="118606"/>
                  </a:cubicBezTo>
                  <a:cubicBezTo>
                    <a:pt x="16575" y="129557"/>
                    <a:pt x="20718" y="140508"/>
                    <a:pt x="29006" y="147907"/>
                  </a:cubicBezTo>
                  <a:cubicBezTo>
                    <a:pt x="39365" y="157083"/>
                    <a:pt x="52980" y="162114"/>
                    <a:pt x="66890" y="162114"/>
                  </a:cubicBezTo>
                  <a:cubicBezTo>
                    <a:pt x="75178" y="179577"/>
                    <a:pt x="84353" y="192304"/>
                    <a:pt x="95600" y="201479"/>
                  </a:cubicBezTo>
                  <a:cubicBezTo>
                    <a:pt x="98856" y="204142"/>
                    <a:pt x="102999" y="205622"/>
                    <a:pt x="107143" y="205622"/>
                  </a:cubicBezTo>
                  <a:cubicBezTo>
                    <a:pt x="110991" y="205622"/>
                    <a:pt x="114542" y="204438"/>
                    <a:pt x="117798" y="202367"/>
                  </a:cubicBezTo>
                  <a:cubicBezTo>
                    <a:pt x="124013" y="197927"/>
                    <a:pt x="126677" y="189640"/>
                    <a:pt x="124309" y="182536"/>
                  </a:cubicBezTo>
                  <a:cubicBezTo>
                    <a:pt x="120758" y="173065"/>
                    <a:pt x="116318" y="163890"/>
                    <a:pt x="110991" y="155603"/>
                  </a:cubicBezTo>
                  <a:cubicBezTo>
                    <a:pt x="109215" y="152643"/>
                    <a:pt x="107143" y="149683"/>
                    <a:pt x="105663" y="146723"/>
                  </a:cubicBezTo>
                  <a:cubicBezTo>
                    <a:pt x="104775" y="144948"/>
                    <a:pt x="103887" y="143172"/>
                    <a:pt x="102703" y="141396"/>
                  </a:cubicBezTo>
                  <a:cubicBezTo>
                    <a:pt x="116910" y="124525"/>
                    <a:pt x="125197" y="102031"/>
                    <a:pt x="115726" y="83385"/>
                  </a:cubicBezTo>
                  <a:cubicBezTo>
                    <a:pt x="112470" y="76873"/>
                    <a:pt x="105959" y="72730"/>
                    <a:pt x="98856" y="72434"/>
                  </a:cubicBezTo>
                  <a:lnTo>
                    <a:pt x="97376" y="72434"/>
                  </a:lnTo>
                  <a:cubicBezTo>
                    <a:pt x="100927" y="63259"/>
                    <a:pt x="101815" y="53491"/>
                    <a:pt x="99448" y="44020"/>
                  </a:cubicBezTo>
                  <a:cubicBezTo>
                    <a:pt x="97968" y="37805"/>
                    <a:pt x="93232" y="32773"/>
                    <a:pt x="87313" y="30701"/>
                  </a:cubicBezTo>
                  <a:cubicBezTo>
                    <a:pt x="88497" y="27742"/>
                    <a:pt x="89088" y="24486"/>
                    <a:pt x="89088" y="21526"/>
                  </a:cubicBezTo>
                  <a:cubicBezTo>
                    <a:pt x="89384" y="15015"/>
                    <a:pt x="86721" y="9095"/>
                    <a:pt x="81689" y="5248"/>
                  </a:cubicBezTo>
                  <a:cubicBezTo>
                    <a:pt x="77826" y="1839"/>
                    <a:pt x="72915" y="0"/>
                    <a:pt x="67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8" name="Google Shape;2818;p71"/>
            <p:cNvGrpSpPr/>
            <p:nvPr/>
          </p:nvGrpSpPr>
          <p:grpSpPr>
            <a:xfrm>
              <a:off x="1498736" y="1068441"/>
              <a:ext cx="510968" cy="911874"/>
              <a:chOff x="2310725" y="237450"/>
              <a:chExt cx="2903225" cy="5181100"/>
            </a:xfrm>
          </p:grpSpPr>
          <p:sp>
            <p:nvSpPr>
              <p:cNvPr id="2819" name="Google Shape;2819;p71"/>
              <p:cNvSpPr/>
              <p:nvPr/>
            </p:nvSpPr>
            <p:spPr>
              <a:xfrm>
                <a:off x="3258825" y="529725"/>
                <a:ext cx="1955125" cy="4888825"/>
              </a:xfrm>
              <a:custGeom>
                <a:avLst/>
                <a:gdLst/>
                <a:ahLst/>
                <a:cxnLst/>
                <a:rect l="l" t="t" r="r" b="b"/>
                <a:pathLst>
                  <a:path w="78205" h="195553" extrusionOk="0">
                    <a:moveTo>
                      <a:pt x="4810" y="1"/>
                    </a:moveTo>
                    <a:cubicBezTo>
                      <a:pt x="2327" y="1"/>
                      <a:pt x="0" y="1541"/>
                      <a:pt x="169" y="4744"/>
                    </a:cubicBezTo>
                    <a:cubicBezTo>
                      <a:pt x="1878" y="39613"/>
                      <a:pt x="8373" y="73797"/>
                      <a:pt x="19654" y="106614"/>
                    </a:cubicBezTo>
                    <a:cubicBezTo>
                      <a:pt x="29909" y="136012"/>
                      <a:pt x="42558" y="173957"/>
                      <a:pt x="66828" y="194126"/>
                    </a:cubicBezTo>
                    <a:cubicBezTo>
                      <a:pt x="68104" y="195107"/>
                      <a:pt x="69633" y="195553"/>
                      <a:pt x="71116" y="195553"/>
                    </a:cubicBezTo>
                    <a:cubicBezTo>
                      <a:pt x="74801" y="195553"/>
                      <a:pt x="78204" y="192800"/>
                      <a:pt x="76742" y="188656"/>
                    </a:cubicBezTo>
                    <a:cubicBezTo>
                      <a:pt x="71956" y="174641"/>
                      <a:pt x="63410" y="163018"/>
                      <a:pt x="56231" y="150028"/>
                    </a:cubicBezTo>
                    <a:cubicBezTo>
                      <a:pt x="47685" y="134987"/>
                      <a:pt x="40506" y="119262"/>
                      <a:pt x="34011" y="103195"/>
                    </a:cubicBezTo>
                    <a:cubicBezTo>
                      <a:pt x="22047" y="71404"/>
                      <a:pt x="14185" y="38587"/>
                      <a:pt x="10424" y="4744"/>
                    </a:cubicBezTo>
                    <a:cubicBezTo>
                      <a:pt x="10078" y="1626"/>
                      <a:pt x="7361" y="1"/>
                      <a:pt x="4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71"/>
              <p:cNvSpPr/>
              <p:nvPr/>
            </p:nvSpPr>
            <p:spPr>
              <a:xfrm>
                <a:off x="2766800" y="3011150"/>
                <a:ext cx="1538875" cy="1147475"/>
              </a:xfrm>
              <a:custGeom>
                <a:avLst/>
                <a:gdLst/>
                <a:ahLst/>
                <a:cxnLst/>
                <a:rect l="l" t="t" r="r" b="b"/>
                <a:pathLst>
                  <a:path w="61555" h="45899" extrusionOk="0">
                    <a:moveTo>
                      <a:pt x="15449" y="1"/>
                    </a:moveTo>
                    <a:cubicBezTo>
                      <a:pt x="9004" y="1"/>
                      <a:pt x="2886" y="4861"/>
                      <a:pt x="2416" y="12143"/>
                    </a:cubicBezTo>
                    <a:cubicBezTo>
                      <a:pt x="0" y="34490"/>
                      <a:pt x="25329" y="45899"/>
                      <a:pt x="44937" y="45899"/>
                    </a:cubicBezTo>
                    <a:cubicBezTo>
                      <a:pt x="47525" y="45899"/>
                      <a:pt x="50013" y="45700"/>
                      <a:pt x="52325" y="45301"/>
                    </a:cubicBezTo>
                    <a:cubicBezTo>
                      <a:pt x="57453" y="43934"/>
                      <a:pt x="61213" y="38806"/>
                      <a:pt x="61555" y="33337"/>
                    </a:cubicBezTo>
                    <a:cubicBezTo>
                      <a:pt x="61555" y="32311"/>
                      <a:pt x="61213" y="31286"/>
                      <a:pt x="60871" y="30260"/>
                    </a:cubicBezTo>
                    <a:lnTo>
                      <a:pt x="60871" y="29918"/>
                    </a:lnTo>
                    <a:cubicBezTo>
                      <a:pt x="59162" y="24449"/>
                      <a:pt x="54376" y="20689"/>
                      <a:pt x="48907" y="20689"/>
                    </a:cubicBezTo>
                    <a:cubicBezTo>
                      <a:pt x="36259" y="20689"/>
                      <a:pt x="32498" y="10775"/>
                      <a:pt x="23952" y="3255"/>
                    </a:cubicBezTo>
                    <a:cubicBezTo>
                      <a:pt x="21385" y="1009"/>
                      <a:pt x="18383" y="1"/>
                      <a:pt x="154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71"/>
              <p:cNvSpPr/>
              <p:nvPr/>
            </p:nvSpPr>
            <p:spPr>
              <a:xfrm>
                <a:off x="4090075" y="2327275"/>
                <a:ext cx="1112950" cy="1618000"/>
              </a:xfrm>
              <a:custGeom>
                <a:avLst/>
                <a:gdLst/>
                <a:ahLst/>
                <a:cxnLst/>
                <a:rect l="l" t="t" r="r" b="b"/>
                <a:pathLst>
                  <a:path w="44518" h="64720" extrusionOk="0">
                    <a:moveTo>
                      <a:pt x="26871" y="1"/>
                    </a:moveTo>
                    <a:cubicBezTo>
                      <a:pt x="23590" y="1"/>
                      <a:pt x="20179" y="1744"/>
                      <a:pt x="18195" y="4630"/>
                    </a:cubicBezTo>
                    <a:cubicBezTo>
                      <a:pt x="13068" y="11466"/>
                      <a:pt x="13410" y="20696"/>
                      <a:pt x="11359" y="28559"/>
                    </a:cubicBezTo>
                    <a:cubicBezTo>
                      <a:pt x="9308" y="37447"/>
                      <a:pt x="6231" y="45651"/>
                      <a:pt x="2813" y="53855"/>
                    </a:cubicBezTo>
                    <a:cubicBezTo>
                      <a:pt x="1" y="59478"/>
                      <a:pt x="4452" y="64719"/>
                      <a:pt x="9449" y="64719"/>
                    </a:cubicBezTo>
                    <a:cubicBezTo>
                      <a:pt x="11135" y="64719"/>
                      <a:pt x="12883" y="64123"/>
                      <a:pt x="14435" y="62743"/>
                    </a:cubicBezTo>
                    <a:lnTo>
                      <a:pt x="14093" y="62743"/>
                    </a:lnTo>
                    <a:cubicBezTo>
                      <a:pt x="28109" y="49753"/>
                      <a:pt x="44517" y="24115"/>
                      <a:pt x="34262" y="4630"/>
                    </a:cubicBezTo>
                    <a:cubicBezTo>
                      <a:pt x="32647" y="1399"/>
                      <a:pt x="29811" y="1"/>
                      <a:pt x="26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71"/>
              <p:cNvSpPr/>
              <p:nvPr/>
            </p:nvSpPr>
            <p:spPr>
              <a:xfrm>
                <a:off x="2310725" y="1468225"/>
                <a:ext cx="1624900" cy="1171500"/>
              </a:xfrm>
              <a:custGeom>
                <a:avLst/>
                <a:gdLst/>
                <a:ahLst/>
                <a:cxnLst/>
                <a:rect l="l" t="t" r="r" b="b"/>
                <a:pathLst>
                  <a:path w="64996" h="46860" extrusionOk="0">
                    <a:moveTo>
                      <a:pt x="15780" y="0"/>
                    </a:moveTo>
                    <a:cubicBezTo>
                      <a:pt x="7500" y="0"/>
                      <a:pt x="1" y="7930"/>
                      <a:pt x="4934" y="17797"/>
                    </a:cubicBezTo>
                    <a:cubicBezTo>
                      <a:pt x="14848" y="35231"/>
                      <a:pt x="32965" y="46170"/>
                      <a:pt x="52792" y="46854"/>
                    </a:cubicBezTo>
                    <a:cubicBezTo>
                      <a:pt x="52917" y="46858"/>
                      <a:pt x="53041" y="46859"/>
                      <a:pt x="53163" y="46859"/>
                    </a:cubicBezTo>
                    <a:cubicBezTo>
                      <a:pt x="64428" y="46859"/>
                      <a:pt x="64996" y="31431"/>
                      <a:pt x="55527" y="27711"/>
                    </a:cubicBezTo>
                    <a:cubicBezTo>
                      <a:pt x="43904" y="23267"/>
                      <a:pt x="33649" y="15404"/>
                      <a:pt x="26470" y="5491"/>
                    </a:cubicBezTo>
                    <a:cubicBezTo>
                      <a:pt x="23477" y="1642"/>
                      <a:pt x="19547" y="0"/>
                      <a:pt x="15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71"/>
              <p:cNvSpPr/>
              <p:nvPr/>
            </p:nvSpPr>
            <p:spPr>
              <a:xfrm>
                <a:off x="3570700" y="1089075"/>
                <a:ext cx="999900" cy="1356100"/>
              </a:xfrm>
              <a:custGeom>
                <a:avLst/>
                <a:gdLst/>
                <a:ahLst/>
                <a:cxnLst/>
                <a:rect l="l" t="t" r="r" b="b"/>
                <a:pathLst>
                  <a:path w="39996" h="54244" extrusionOk="0">
                    <a:moveTo>
                      <a:pt x="27923" y="1"/>
                    </a:moveTo>
                    <a:cubicBezTo>
                      <a:pt x="25489" y="1"/>
                      <a:pt x="23046" y="1150"/>
                      <a:pt x="21536" y="3565"/>
                    </a:cubicBezTo>
                    <a:cubicBezTo>
                      <a:pt x="16751" y="13136"/>
                      <a:pt x="14358" y="23392"/>
                      <a:pt x="9914" y="32963"/>
                    </a:cubicBezTo>
                    <a:cubicBezTo>
                      <a:pt x="8546" y="36724"/>
                      <a:pt x="0" y="50055"/>
                      <a:pt x="6154" y="53132"/>
                    </a:cubicBezTo>
                    <a:lnTo>
                      <a:pt x="6837" y="53474"/>
                    </a:lnTo>
                    <a:cubicBezTo>
                      <a:pt x="7863" y="53987"/>
                      <a:pt x="8888" y="54243"/>
                      <a:pt x="9914" y="54243"/>
                    </a:cubicBezTo>
                    <a:cubicBezTo>
                      <a:pt x="10939" y="54243"/>
                      <a:pt x="11965" y="53987"/>
                      <a:pt x="12990" y="53474"/>
                    </a:cubicBezTo>
                    <a:cubicBezTo>
                      <a:pt x="28031" y="42877"/>
                      <a:pt x="39996" y="24759"/>
                      <a:pt x="35210" y="5274"/>
                    </a:cubicBezTo>
                    <a:cubicBezTo>
                      <a:pt x="34065" y="1838"/>
                      <a:pt x="31001" y="1"/>
                      <a:pt x="27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71"/>
              <p:cNvSpPr/>
              <p:nvPr/>
            </p:nvSpPr>
            <p:spPr>
              <a:xfrm>
                <a:off x="2696250" y="389725"/>
                <a:ext cx="942325" cy="850950"/>
              </a:xfrm>
              <a:custGeom>
                <a:avLst/>
                <a:gdLst/>
                <a:ahLst/>
                <a:cxnLst/>
                <a:rect l="l" t="t" r="r" b="b"/>
                <a:pathLst>
                  <a:path w="37693" h="34038" extrusionOk="0">
                    <a:moveTo>
                      <a:pt x="8861" y="0"/>
                    </a:moveTo>
                    <a:cubicBezTo>
                      <a:pt x="4446" y="0"/>
                      <a:pt x="1" y="3413"/>
                      <a:pt x="1136" y="8635"/>
                    </a:cubicBezTo>
                    <a:cubicBezTo>
                      <a:pt x="1478" y="11370"/>
                      <a:pt x="2162" y="13763"/>
                      <a:pt x="3187" y="16498"/>
                    </a:cubicBezTo>
                    <a:cubicBezTo>
                      <a:pt x="4896" y="19232"/>
                      <a:pt x="6947" y="21625"/>
                      <a:pt x="9340" y="24018"/>
                    </a:cubicBezTo>
                    <a:cubicBezTo>
                      <a:pt x="13101" y="27778"/>
                      <a:pt x="17886" y="30855"/>
                      <a:pt x="22672" y="33248"/>
                    </a:cubicBezTo>
                    <a:cubicBezTo>
                      <a:pt x="23764" y="33794"/>
                      <a:pt x="24850" y="34037"/>
                      <a:pt x="25894" y="34037"/>
                    </a:cubicBezTo>
                    <a:cubicBezTo>
                      <a:pt x="32691" y="34037"/>
                      <a:pt x="37692" y="23723"/>
                      <a:pt x="30876" y="19574"/>
                    </a:cubicBezTo>
                    <a:cubicBezTo>
                      <a:pt x="24723" y="15130"/>
                      <a:pt x="19254" y="9319"/>
                      <a:pt x="14810" y="2824"/>
                    </a:cubicBezTo>
                    <a:cubicBezTo>
                      <a:pt x="13317" y="873"/>
                      <a:pt x="11093" y="0"/>
                      <a:pt x="8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71"/>
              <p:cNvSpPr/>
              <p:nvPr/>
            </p:nvSpPr>
            <p:spPr>
              <a:xfrm>
                <a:off x="3254500" y="237450"/>
                <a:ext cx="888800" cy="964450"/>
              </a:xfrm>
              <a:custGeom>
                <a:avLst/>
                <a:gdLst/>
                <a:ahLst/>
                <a:cxnLst/>
                <a:rect l="l" t="t" r="r" b="b"/>
                <a:pathLst>
                  <a:path w="35552" h="38578" extrusionOk="0">
                    <a:moveTo>
                      <a:pt x="25921" y="1"/>
                    </a:moveTo>
                    <a:cubicBezTo>
                      <a:pt x="25042" y="1"/>
                      <a:pt x="24144" y="119"/>
                      <a:pt x="23246" y="369"/>
                    </a:cubicBezTo>
                    <a:cubicBezTo>
                      <a:pt x="16751" y="1736"/>
                      <a:pt x="12307" y="8231"/>
                      <a:pt x="8546" y="13359"/>
                    </a:cubicBezTo>
                    <a:cubicBezTo>
                      <a:pt x="4102" y="17803"/>
                      <a:pt x="1368" y="23614"/>
                      <a:pt x="0" y="29767"/>
                    </a:cubicBezTo>
                    <a:cubicBezTo>
                      <a:pt x="0" y="34818"/>
                      <a:pt x="4132" y="38578"/>
                      <a:pt x="9028" y="38578"/>
                    </a:cubicBezTo>
                    <a:cubicBezTo>
                      <a:pt x="9766" y="38578"/>
                      <a:pt x="10520" y="38492"/>
                      <a:pt x="11281" y="38313"/>
                    </a:cubicBezTo>
                    <a:cubicBezTo>
                      <a:pt x="17434" y="36604"/>
                      <a:pt x="21536" y="31135"/>
                      <a:pt x="25638" y="26691"/>
                    </a:cubicBezTo>
                    <a:cubicBezTo>
                      <a:pt x="29741" y="22247"/>
                      <a:pt x="35552" y="16777"/>
                      <a:pt x="35552" y="9599"/>
                    </a:cubicBezTo>
                    <a:cubicBezTo>
                      <a:pt x="35552" y="4052"/>
                      <a:pt x="31064" y="1"/>
                      <a:pt x="2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26" name="Google Shape;2826;p71"/>
          <p:cNvGrpSpPr/>
          <p:nvPr/>
        </p:nvGrpSpPr>
        <p:grpSpPr>
          <a:xfrm>
            <a:off x="3345801" y="490704"/>
            <a:ext cx="514275" cy="782359"/>
            <a:chOff x="1407847" y="1004648"/>
            <a:chExt cx="696096" cy="1058958"/>
          </a:xfrm>
        </p:grpSpPr>
        <p:sp>
          <p:nvSpPr>
            <p:cNvPr id="2827" name="Google Shape;2827;p71"/>
            <p:cNvSpPr/>
            <p:nvPr/>
          </p:nvSpPr>
          <p:spPr>
            <a:xfrm>
              <a:off x="1407847" y="1004648"/>
              <a:ext cx="696096" cy="1058958"/>
            </a:xfrm>
            <a:custGeom>
              <a:avLst/>
              <a:gdLst/>
              <a:ahLst/>
              <a:cxnLst/>
              <a:rect l="l" t="t" r="r" b="b"/>
              <a:pathLst>
                <a:path w="126678" h="205623" extrusionOk="0">
                  <a:moveTo>
                    <a:pt x="67896" y="0"/>
                  </a:moveTo>
                  <a:cubicBezTo>
                    <a:pt x="66378" y="0"/>
                    <a:pt x="64850" y="168"/>
                    <a:pt x="63339" y="512"/>
                  </a:cubicBezTo>
                  <a:cubicBezTo>
                    <a:pt x="57123" y="1696"/>
                    <a:pt x="51500" y="5248"/>
                    <a:pt x="47652" y="10279"/>
                  </a:cubicBezTo>
                  <a:lnTo>
                    <a:pt x="47060" y="10279"/>
                  </a:lnTo>
                  <a:cubicBezTo>
                    <a:pt x="43387" y="6790"/>
                    <a:pt x="38575" y="5010"/>
                    <a:pt x="33683" y="5010"/>
                  </a:cubicBezTo>
                  <a:cubicBezTo>
                    <a:pt x="30691" y="5010"/>
                    <a:pt x="27670" y="5676"/>
                    <a:pt x="24862" y="7023"/>
                  </a:cubicBezTo>
                  <a:cubicBezTo>
                    <a:pt x="16575" y="10871"/>
                    <a:pt x="12135" y="20046"/>
                    <a:pt x="14503" y="28926"/>
                  </a:cubicBezTo>
                  <a:cubicBezTo>
                    <a:pt x="15095" y="31885"/>
                    <a:pt x="15983" y="35141"/>
                    <a:pt x="17167" y="38101"/>
                  </a:cubicBezTo>
                  <a:cubicBezTo>
                    <a:pt x="18351" y="40173"/>
                    <a:pt x="19239" y="41948"/>
                    <a:pt x="20718" y="43724"/>
                  </a:cubicBezTo>
                  <a:cubicBezTo>
                    <a:pt x="18351" y="44316"/>
                    <a:pt x="15687" y="45204"/>
                    <a:pt x="13615" y="46684"/>
                  </a:cubicBezTo>
                  <a:cubicBezTo>
                    <a:pt x="3256" y="53195"/>
                    <a:pt x="0" y="66514"/>
                    <a:pt x="5920" y="77169"/>
                  </a:cubicBezTo>
                  <a:cubicBezTo>
                    <a:pt x="10951" y="86937"/>
                    <a:pt x="18647" y="94928"/>
                    <a:pt x="28118" y="100551"/>
                  </a:cubicBezTo>
                  <a:cubicBezTo>
                    <a:pt x="22198" y="104695"/>
                    <a:pt x="18351" y="111502"/>
                    <a:pt x="17759" y="118606"/>
                  </a:cubicBezTo>
                  <a:cubicBezTo>
                    <a:pt x="16575" y="129557"/>
                    <a:pt x="20718" y="140508"/>
                    <a:pt x="29006" y="147907"/>
                  </a:cubicBezTo>
                  <a:cubicBezTo>
                    <a:pt x="39365" y="157083"/>
                    <a:pt x="52980" y="162114"/>
                    <a:pt x="66890" y="162114"/>
                  </a:cubicBezTo>
                  <a:cubicBezTo>
                    <a:pt x="75178" y="179577"/>
                    <a:pt x="84353" y="192304"/>
                    <a:pt x="95600" y="201479"/>
                  </a:cubicBezTo>
                  <a:cubicBezTo>
                    <a:pt x="98856" y="204142"/>
                    <a:pt x="102999" y="205622"/>
                    <a:pt x="107143" y="205622"/>
                  </a:cubicBezTo>
                  <a:cubicBezTo>
                    <a:pt x="110991" y="205622"/>
                    <a:pt x="114542" y="204438"/>
                    <a:pt x="117798" y="202367"/>
                  </a:cubicBezTo>
                  <a:cubicBezTo>
                    <a:pt x="124013" y="197927"/>
                    <a:pt x="126677" y="189640"/>
                    <a:pt x="124309" y="182536"/>
                  </a:cubicBezTo>
                  <a:cubicBezTo>
                    <a:pt x="120758" y="173065"/>
                    <a:pt x="116318" y="163890"/>
                    <a:pt x="110991" y="155603"/>
                  </a:cubicBezTo>
                  <a:cubicBezTo>
                    <a:pt x="109215" y="152643"/>
                    <a:pt x="107143" y="149683"/>
                    <a:pt x="105663" y="146723"/>
                  </a:cubicBezTo>
                  <a:cubicBezTo>
                    <a:pt x="104775" y="144948"/>
                    <a:pt x="103887" y="143172"/>
                    <a:pt x="102703" y="141396"/>
                  </a:cubicBezTo>
                  <a:cubicBezTo>
                    <a:pt x="116910" y="124525"/>
                    <a:pt x="125197" y="102031"/>
                    <a:pt x="115726" y="83385"/>
                  </a:cubicBezTo>
                  <a:cubicBezTo>
                    <a:pt x="112470" y="76873"/>
                    <a:pt x="105959" y="72730"/>
                    <a:pt x="98856" y="72434"/>
                  </a:cubicBezTo>
                  <a:lnTo>
                    <a:pt x="97376" y="72434"/>
                  </a:lnTo>
                  <a:cubicBezTo>
                    <a:pt x="100927" y="63259"/>
                    <a:pt x="101815" y="53491"/>
                    <a:pt x="99448" y="44020"/>
                  </a:cubicBezTo>
                  <a:cubicBezTo>
                    <a:pt x="97968" y="37805"/>
                    <a:pt x="93232" y="32773"/>
                    <a:pt x="87313" y="30701"/>
                  </a:cubicBezTo>
                  <a:cubicBezTo>
                    <a:pt x="88497" y="27742"/>
                    <a:pt x="89088" y="24486"/>
                    <a:pt x="89088" y="21526"/>
                  </a:cubicBezTo>
                  <a:cubicBezTo>
                    <a:pt x="89384" y="15015"/>
                    <a:pt x="86721" y="9095"/>
                    <a:pt x="81689" y="5248"/>
                  </a:cubicBezTo>
                  <a:cubicBezTo>
                    <a:pt x="77826" y="1839"/>
                    <a:pt x="72915" y="0"/>
                    <a:pt x="67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8" name="Google Shape;2828;p71"/>
            <p:cNvGrpSpPr/>
            <p:nvPr/>
          </p:nvGrpSpPr>
          <p:grpSpPr>
            <a:xfrm>
              <a:off x="1498736" y="1068441"/>
              <a:ext cx="510968" cy="911874"/>
              <a:chOff x="2310725" y="237450"/>
              <a:chExt cx="2903225" cy="5181100"/>
            </a:xfrm>
          </p:grpSpPr>
          <p:sp>
            <p:nvSpPr>
              <p:cNvPr id="2829" name="Google Shape;2829;p71"/>
              <p:cNvSpPr/>
              <p:nvPr/>
            </p:nvSpPr>
            <p:spPr>
              <a:xfrm>
                <a:off x="3258825" y="529725"/>
                <a:ext cx="1955125" cy="4888825"/>
              </a:xfrm>
              <a:custGeom>
                <a:avLst/>
                <a:gdLst/>
                <a:ahLst/>
                <a:cxnLst/>
                <a:rect l="l" t="t" r="r" b="b"/>
                <a:pathLst>
                  <a:path w="78205" h="195553" extrusionOk="0">
                    <a:moveTo>
                      <a:pt x="4810" y="1"/>
                    </a:moveTo>
                    <a:cubicBezTo>
                      <a:pt x="2327" y="1"/>
                      <a:pt x="0" y="1541"/>
                      <a:pt x="169" y="4744"/>
                    </a:cubicBezTo>
                    <a:cubicBezTo>
                      <a:pt x="1878" y="39613"/>
                      <a:pt x="8373" y="73797"/>
                      <a:pt x="19654" y="106614"/>
                    </a:cubicBezTo>
                    <a:cubicBezTo>
                      <a:pt x="29909" y="136012"/>
                      <a:pt x="42558" y="173957"/>
                      <a:pt x="66828" y="194126"/>
                    </a:cubicBezTo>
                    <a:cubicBezTo>
                      <a:pt x="68104" y="195107"/>
                      <a:pt x="69633" y="195553"/>
                      <a:pt x="71116" y="195553"/>
                    </a:cubicBezTo>
                    <a:cubicBezTo>
                      <a:pt x="74801" y="195553"/>
                      <a:pt x="78204" y="192800"/>
                      <a:pt x="76742" y="188656"/>
                    </a:cubicBezTo>
                    <a:cubicBezTo>
                      <a:pt x="71956" y="174641"/>
                      <a:pt x="63410" y="163018"/>
                      <a:pt x="56231" y="150028"/>
                    </a:cubicBezTo>
                    <a:cubicBezTo>
                      <a:pt x="47685" y="134987"/>
                      <a:pt x="40506" y="119262"/>
                      <a:pt x="34011" y="103195"/>
                    </a:cubicBezTo>
                    <a:cubicBezTo>
                      <a:pt x="22047" y="71404"/>
                      <a:pt x="14185" y="38587"/>
                      <a:pt x="10424" y="4744"/>
                    </a:cubicBezTo>
                    <a:cubicBezTo>
                      <a:pt x="10078" y="1626"/>
                      <a:pt x="7361" y="1"/>
                      <a:pt x="4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71"/>
              <p:cNvSpPr/>
              <p:nvPr/>
            </p:nvSpPr>
            <p:spPr>
              <a:xfrm>
                <a:off x="2766800" y="3011150"/>
                <a:ext cx="1538875" cy="1147475"/>
              </a:xfrm>
              <a:custGeom>
                <a:avLst/>
                <a:gdLst/>
                <a:ahLst/>
                <a:cxnLst/>
                <a:rect l="l" t="t" r="r" b="b"/>
                <a:pathLst>
                  <a:path w="61555" h="45899" extrusionOk="0">
                    <a:moveTo>
                      <a:pt x="15449" y="1"/>
                    </a:moveTo>
                    <a:cubicBezTo>
                      <a:pt x="9004" y="1"/>
                      <a:pt x="2886" y="4861"/>
                      <a:pt x="2416" y="12143"/>
                    </a:cubicBezTo>
                    <a:cubicBezTo>
                      <a:pt x="0" y="34490"/>
                      <a:pt x="25329" y="45899"/>
                      <a:pt x="44937" y="45899"/>
                    </a:cubicBezTo>
                    <a:cubicBezTo>
                      <a:pt x="47525" y="45899"/>
                      <a:pt x="50013" y="45700"/>
                      <a:pt x="52325" y="45301"/>
                    </a:cubicBezTo>
                    <a:cubicBezTo>
                      <a:pt x="57453" y="43934"/>
                      <a:pt x="61213" y="38806"/>
                      <a:pt x="61555" y="33337"/>
                    </a:cubicBezTo>
                    <a:cubicBezTo>
                      <a:pt x="61555" y="32311"/>
                      <a:pt x="61213" y="31286"/>
                      <a:pt x="60871" y="30260"/>
                    </a:cubicBezTo>
                    <a:lnTo>
                      <a:pt x="60871" y="29918"/>
                    </a:lnTo>
                    <a:cubicBezTo>
                      <a:pt x="59162" y="24449"/>
                      <a:pt x="54376" y="20689"/>
                      <a:pt x="48907" y="20689"/>
                    </a:cubicBezTo>
                    <a:cubicBezTo>
                      <a:pt x="36259" y="20689"/>
                      <a:pt x="32498" y="10775"/>
                      <a:pt x="23952" y="3255"/>
                    </a:cubicBezTo>
                    <a:cubicBezTo>
                      <a:pt x="21385" y="1009"/>
                      <a:pt x="18383" y="1"/>
                      <a:pt x="154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71"/>
              <p:cNvSpPr/>
              <p:nvPr/>
            </p:nvSpPr>
            <p:spPr>
              <a:xfrm>
                <a:off x="4090075" y="2327275"/>
                <a:ext cx="1112950" cy="1618000"/>
              </a:xfrm>
              <a:custGeom>
                <a:avLst/>
                <a:gdLst/>
                <a:ahLst/>
                <a:cxnLst/>
                <a:rect l="l" t="t" r="r" b="b"/>
                <a:pathLst>
                  <a:path w="44518" h="64720" extrusionOk="0">
                    <a:moveTo>
                      <a:pt x="26871" y="1"/>
                    </a:moveTo>
                    <a:cubicBezTo>
                      <a:pt x="23590" y="1"/>
                      <a:pt x="20179" y="1744"/>
                      <a:pt x="18195" y="4630"/>
                    </a:cubicBezTo>
                    <a:cubicBezTo>
                      <a:pt x="13068" y="11466"/>
                      <a:pt x="13410" y="20696"/>
                      <a:pt x="11359" y="28559"/>
                    </a:cubicBezTo>
                    <a:cubicBezTo>
                      <a:pt x="9308" y="37447"/>
                      <a:pt x="6231" y="45651"/>
                      <a:pt x="2813" y="53855"/>
                    </a:cubicBezTo>
                    <a:cubicBezTo>
                      <a:pt x="1" y="59478"/>
                      <a:pt x="4452" y="64719"/>
                      <a:pt x="9449" y="64719"/>
                    </a:cubicBezTo>
                    <a:cubicBezTo>
                      <a:pt x="11135" y="64719"/>
                      <a:pt x="12883" y="64123"/>
                      <a:pt x="14435" y="62743"/>
                    </a:cubicBezTo>
                    <a:lnTo>
                      <a:pt x="14093" y="62743"/>
                    </a:lnTo>
                    <a:cubicBezTo>
                      <a:pt x="28109" y="49753"/>
                      <a:pt x="44517" y="24115"/>
                      <a:pt x="34262" y="4630"/>
                    </a:cubicBezTo>
                    <a:cubicBezTo>
                      <a:pt x="32647" y="1399"/>
                      <a:pt x="29811" y="1"/>
                      <a:pt x="26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71"/>
              <p:cNvSpPr/>
              <p:nvPr/>
            </p:nvSpPr>
            <p:spPr>
              <a:xfrm>
                <a:off x="2310725" y="1468225"/>
                <a:ext cx="1624900" cy="1171500"/>
              </a:xfrm>
              <a:custGeom>
                <a:avLst/>
                <a:gdLst/>
                <a:ahLst/>
                <a:cxnLst/>
                <a:rect l="l" t="t" r="r" b="b"/>
                <a:pathLst>
                  <a:path w="64996" h="46860" extrusionOk="0">
                    <a:moveTo>
                      <a:pt x="15780" y="0"/>
                    </a:moveTo>
                    <a:cubicBezTo>
                      <a:pt x="7500" y="0"/>
                      <a:pt x="1" y="7930"/>
                      <a:pt x="4934" y="17797"/>
                    </a:cubicBezTo>
                    <a:cubicBezTo>
                      <a:pt x="14848" y="35231"/>
                      <a:pt x="32965" y="46170"/>
                      <a:pt x="52792" y="46854"/>
                    </a:cubicBezTo>
                    <a:cubicBezTo>
                      <a:pt x="52917" y="46858"/>
                      <a:pt x="53041" y="46859"/>
                      <a:pt x="53163" y="46859"/>
                    </a:cubicBezTo>
                    <a:cubicBezTo>
                      <a:pt x="64428" y="46859"/>
                      <a:pt x="64996" y="31431"/>
                      <a:pt x="55527" y="27711"/>
                    </a:cubicBezTo>
                    <a:cubicBezTo>
                      <a:pt x="43904" y="23267"/>
                      <a:pt x="33649" y="15404"/>
                      <a:pt x="26470" y="5491"/>
                    </a:cubicBezTo>
                    <a:cubicBezTo>
                      <a:pt x="23477" y="1642"/>
                      <a:pt x="19547" y="0"/>
                      <a:pt x="15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71"/>
              <p:cNvSpPr/>
              <p:nvPr/>
            </p:nvSpPr>
            <p:spPr>
              <a:xfrm>
                <a:off x="3570700" y="1089075"/>
                <a:ext cx="999900" cy="1356100"/>
              </a:xfrm>
              <a:custGeom>
                <a:avLst/>
                <a:gdLst/>
                <a:ahLst/>
                <a:cxnLst/>
                <a:rect l="l" t="t" r="r" b="b"/>
                <a:pathLst>
                  <a:path w="39996" h="54244" extrusionOk="0">
                    <a:moveTo>
                      <a:pt x="27923" y="1"/>
                    </a:moveTo>
                    <a:cubicBezTo>
                      <a:pt x="25489" y="1"/>
                      <a:pt x="23046" y="1150"/>
                      <a:pt x="21536" y="3565"/>
                    </a:cubicBezTo>
                    <a:cubicBezTo>
                      <a:pt x="16751" y="13136"/>
                      <a:pt x="14358" y="23392"/>
                      <a:pt x="9914" y="32963"/>
                    </a:cubicBezTo>
                    <a:cubicBezTo>
                      <a:pt x="8546" y="36724"/>
                      <a:pt x="0" y="50055"/>
                      <a:pt x="6154" y="53132"/>
                    </a:cubicBezTo>
                    <a:lnTo>
                      <a:pt x="6837" y="53474"/>
                    </a:lnTo>
                    <a:cubicBezTo>
                      <a:pt x="7863" y="53987"/>
                      <a:pt x="8888" y="54243"/>
                      <a:pt x="9914" y="54243"/>
                    </a:cubicBezTo>
                    <a:cubicBezTo>
                      <a:pt x="10939" y="54243"/>
                      <a:pt x="11965" y="53987"/>
                      <a:pt x="12990" y="53474"/>
                    </a:cubicBezTo>
                    <a:cubicBezTo>
                      <a:pt x="28031" y="42877"/>
                      <a:pt x="39996" y="24759"/>
                      <a:pt x="35210" y="5274"/>
                    </a:cubicBezTo>
                    <a:cubicBezTo>
                      <a:pt x="34065" y="1838"/>
                      <a:pt x="31001" y="1"/>
                      <a:pt x="27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71"/>
              <p:cNvSpPr/>
              <p:nvPr/>
            </p:nvSpPr>
            <p:spPr>
              <a:xfrm>
                <a:off x="2696250" y="389725"/>
                <a:ext cx="942325" cy="850950"/>
              </a:xfrm>
              <a:custGeom>
                <a:avLst/>
                <a:gdLst/>
                <a:ahLst/>
                <a:cxnLst/>
                <a:rect l="l" t="t" r="r" b="b"/>
                <a:pathLst>
                  <a:path w="37693" h="34038" extrusionOk="0">
                    <a:moveTo>
                      <a:pt x="8861" y="0"/>
                    </a:moveTo>
                    <a:cubicBezTo>
                      <a:pt x="4446" y="0"/>
                      <a:pt x="1" y="3413"/>
                      <a:pt x="1136" y="8635"/>
                    </a:cubicBezTo>
                    <a:cubicBezTo>
                      <a:pt x="1478" y="11370"/>
                      <a:pt x="2162" y="13763"/>
                      <a:pt x="3187" y="16498"/>
                    </a:cubicBezTo>
                    <a:cubicBezTo>
                      <a:pt x="4896" y="19232"/>
                      <a:pt x="6947" y="21625"/>
                      <a:pt x="9340" y="24018"/>
                    </a:cubicBezTo>
                    <a:cubicBezTo>
                      <a:pt x="13101" y="27778"/>
                      <a:pt x="17886" y="30855"/>
                      <a:pt x="22672" y="33248"/>
                    </a:cubicBezTo>
                    <a:cubicBezTo>
                      <a:pt x="23764" y="33794"/>
                      <a:pt x="24850" y="34037"/>
                      <a:pt x="25894" y="34037"/>
                    </a:cubicBezTo>
                    <a:cubicBezTo>
                      <a:pt x="32691" y="34037"/>
                      <a:pt x="37692" y="23723"/>
                      <a:pt x="30876" y="19574"/>
                    </a:cubicBezTo>
                    <a:cubicBezTo>
                      <a:pt x="24723" y="15130"/>
                      <a:pt x="19254" y="9319"/>
                      <a:pt x="14810" y="2824"/>
                    </a:cubicBezTo>
                    <a:cubicBezTo>
                      <a:pt x="13317" y="873"/>
                      <a:pt x="11093" y="0"/>
                      <a:pt x="8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71"/>
              <p:cNvSpPr/>
              <p:nvPr/>
            </p:nvSpPr>
            <p:spPr>
              <a:xfrm>
                <a:off x="3254500" y="237450"/>
                <a:ext cx="888800" cy="964450"/>
              </a:xfrm>
              <a:custGeom>
                <a:avLst/>
                <a:gdLst/>
                <a:ahLst/>
                <a:cxnLst/>
                <a:rect l="l" t="t" r="r" b="b"/>
                <a:pathLst>
                  <a:path w="35552" h="38578" extrusionOk="0">
                    <a:moveTo>
                      <a:pt x="25921" y="1"/>
                    </a:moveTo>
                    <a:cubicBezTo>
                      <a:pt x="25042" y="1"/>
                      <a:pt x="24144" y="119"/>
                      <a:pt x="23246" y="369"/>
                    </a:cubicBezTo>
                    <a:cubicBezTo>
                      <a:pt x="16751" y="1736"/>
                      <a:pt x="12307" y="8231"/>
                      <a:pt x="8546" y="13359"/>
                    </a:cubicBezTo>
                    <a:cubicBezTo>
                      <a:pt x="4102" y="17803"/>
                      <a:pt x="1368" y="23614"/>
                      <a:pt x="0" y="29767"/>
                    </a:cubicBezTo>
                    <a:cubicBezTo>
                      <a:pt x="0" y="34818"/>
                      <a:pt x="4132" y="38578"/>
                      <a:pt x="9028" y="38578"/>
                    </a:cubicBezTo>
                    <a:cubicBezTo>
                      <a:pt x="9766" y="38578"/>
                      <a:pt x="10520" y="38492"/>
                      <a:pt x="11281" y="38313"/>
                    </a:cubicBezTo>
                    <a:cubicBezTo>
                      <a:pt x="17434" y="36604"/>
                      <a:pt x="21536" y="31135"/>
                      <a:pt x="25638" y="26691"/>
                    </a:cubicBezTo>
                    <a:cubicBezTo>
                      <a:pt x="29741" y="22247"/>
                      <a:pt x="35552" y="16777"/>
                      <a:pt x="35552" y="9599"/>
                    </a:cubicBezTo>
                    <a:cubicBezTo>
                      <a:pt x="35552" y="4052"/>
                      <a:pt x="31064" y="1"/>
                      <a:pt x="2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37" name="Google Shape;2837;p71"/>
          <p:cNvSpPr/>
          <p:nvPr/>
        </p:nvSpPr>
        <p:spPr>
          <a:xfrm>
            <a:off x="724050" y="4234653"/>
            <a:ext cx="3874075" cy="393590"/>
          </a:xfrm>
          <a:custGeom>
            <a:avLst/>
            <a:gdLst/>
            <a:ahLst/>
            <a:cxnLst/>
            <a:rect l="l" t="t" r="r" b="b"/>
            <a:pathLst>
              <a:path w="154963" h="21104" extrusionOk="0">
                <a:moveTo>
                  <a:pt x="0" y="15291"/>
                </a:moveTo>
                <a:cubicBezTo>
                  <a:pt x="9066" y="-2842"/>
                  <a:pt x="40299" y="20123"/>
                  <a:pt x="60556" y="20933"/>
                </a:cubicBezTo>
                <a:cubicBezTo>
                  <a:pt x="77758" y="21621"/>
                  <a:pt x="95375" y="19231"/>
                  <a:pt x="111708" y="13787"/>
                </a:cubicBezTo>
                <a:cubicBezTo>
                  <a:pt x="116975" y="12031"/>
                  <a:pt x="121787" y="9123"/>
                  <a:pt x="126753" y="6640"/>
                </a:cubicBezTo>
                <a:cubicBezTo>
                  <a:pt x="129296" y="5369"/>
                  <a:pt x="134611" y="3435"/>
                  <a:pt x="133148" y="998"/>
                </a:cubicBezTo>
                <a:cubicBezTo>
                  <a:pt x="132499" y="-83"/>
                  <a:pt x="130278" y="-269"/>
                  <a:pt x="129386" y="622"/>
                </a:cubicBezTo>
                <a:cubicBezTo>
                  <a:pt x="127427" y="2580"/>
                  <a:pt x="127976" y="7167"/>
                  <a:pt x="130139" y="8897"/>
                </a:cubicBezTo>
                <a:cubicBezTo>
                  <a:pt x="136605" y="14067"/>
                  <a:pt x="147559" y="11847"/>
                  <a:pt x="154963" y="814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838" name="Google Shape;2838;p71"/>
          <p:cNvGrpSpPr/>
          <p:nvPr/>
        </p:nvGrpSpPr>
        <p:grpSpPr>
          <a:xfrm rot="1799950">
            <a:off x="7882232" y="3976386"/>
            <a:ext cx="672264" cy="716412"/>
            <a:chOff x="2976050" y="735825"/>
            <a:chExt cx="907705" cy="967315"/>
          </a:xfrm>
        </p:grpSpPr>
        <p:sp>
          <p:nvSpPr>
            <p:cNvPr id="2839" name="Google Shape;2839;p71"/>
            <p:cNvSpPr/>
            <p:nvPr/>
          </p:nvSpPr>
          <p:spPr>
            <a:xfrm rot="-899915">
              <a:off x="3068288" y="815639"/>
              <a:ext cx="723230" cy="807687"/>
            </a:xfrm>
            <a:custGeom>
              <a:avLst/>
              <a:gdLst/>
              <a:ahLst/>
              <a:cxnLst/>
              <a:rect l="l" t="t" r="r" b="b"/>
              <a:pathLst>
                <a:path w="34186" h="38177" extrusionOk="0">
                  <a:moveTo>
                    <a:pt x="18191" y="1"/>
                  </a:moveTo>
                  <a:cubicBezTo>
                    <a:pt x="14404" y="1"/>
                    <a:pt x="10731" y="1317"/>
                    <a:pt x="7783" y="3773"/>
                  </a:cubicBezTo>
                  <a:cubicBezTo>
                    <a:pt x="1091" y="9374"/>
                    <a:pt x="291" y="19266"/>
                    <a:pt x="218" y="20284"/>
                  </a:cubicBezTo>
                  <a:cubicBezTo>
                    <a:pt x="0" y="23484"/>
                    <a:pt x="2546" y="26103"/>
                    <a:pt x="5674" y="26103"/>
                  </a:cubicBezTo>
                  <a:lnTo>
                    <a:pt x="8801" y="26103"/>
                  </a:lnTo>
                  <a:lnTo>
                    <a:pt x="8292" y="32212"/>
                  </a:lnTo>
                  <a:cubicBezTo>
                    <a:pt x="8001" y="35413"/>
                    <a:pt x="10547" y="38177"/>
                    <a:pt x="13747" y="38177"/>
                  </a:cubicBezTo>
                  <a:lnTo>
                    <a:pt x="18257" y="38177"/>
                  </a:lnTo>
                  <a:cubicBezTo>
                    <a:pt x="21312" y="38177"/>
                    <a:pt x="23712" y="35704"/>
                    <a:pt x="23712" y="32722"/>
                  </a:cubicBezTo>
                  <a:lnTo>
                    <a:pt x="23712" y="26103"/>
                  </a:lnTo>
                  <a:lnTo>
                    <a:pt x="28294" y="26103"/>
                  </a:lnTo>
                  <a:cubicBezTo>
                    <a:pt x="31567" y="26103"/>
                    <a:pt x="34186" y="23193"/>
                    <a:pt x="33677" y="19847"/>
                  </a:cubicBezTo>
                  <a:cubicBezTo>
                    <a:pt x="33240" y="17011"/>
                    <a:pt x="32513" y="14247"/>
                    <a:pt x="31567" y="11483"/>
                  </a:cubicBezTo>
                  <a:cubicBezTo>
                    <a:pt x="28367" y="2827"/>
                    <a:pt x="23639" y="500"/>
                    <a:pt x="20293" y="136"/>
                  </a:cubicBezTo>
                  <a:cubicBezTo>
                    <a:pt x="19591" y="46"/>
                    <a:pt x="18889" y="1"/>
                    <a:pt x="1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1"/>
            <p:cNvSpPr/>
            <p:nvPr/>
          </p:nvSpPr>
          <p:spPr>
            <a:xfrm rot="-900128">
              <a:off x="3145404" y="924948"/>
              <a:ext cx="497183" cy="333822"/>
            </a:xfrm>
            <a:custGeom>
              <a:avLst/>
              <a:gdLst/>
              <a:ahLst/>
              <a:cxnLst/>
              <a:rect l="l" t="t" r="r" b="b"/>
              <a:pathLst>
                <a:path w="22549" h="15140" extrusionOk="0">
                  <a:moveTo>
                    <a:pt x="12392" y="1"/>
                  </a:moveTo>
                  <a:cubicBezTo>
                    <a:pt x="938" y="1"/>
                    <a:pt x="0" y="15139"/>
                    <a:pt x="0" y="15139"/>
                  </a:cubicBezTo>
                  <a:lnTo>
                    <a:pt x="22548" y="15139"/>
                  </a:lnTo>
                  <a:cubicBezTo>
                    <a:pt x="22548" y="15139"/>
                    <a:pt x="20439" y="811"/>
                    <a:pt x="13893" y="83"/>
                  </a:cubicBezTo>
                  <a:cubicBezTo>
                    <a:pt x="13373" y="28"/>
                    <a:pt x="12873" y="1"/>
                    <a:pt x="12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1"/>
            <p:cNvSpPr/>
            <p:nvPr/>
          </p:nvSpPr>
          <p:spPr>
            <a:xfrm rot="-900128">
              <a:off x="3398452" y="1254593"/>
              <a:ext cx="101051" cy="264632"/>
            </a:xfrm>
            <a:custGeom>
              <a:avLst/>
              <a:gdLst/>
              <a:ahLst/>
              <a:cxnLst/>
              <a:rect l="l" t="t" r="r" b="b"/>
              <a:pathLst>
                <a:path w="4583" h="12002" extrusionOk="0">
                  <a:moveTo>
                    <a:pt x="1019" y="0"/>
                  </a:moveTo>
                  <a:lnTo>
                    <a:pt x="0" y="12002"/>
                  </a:lnTo>
                  <a:lnTo>
                    <a:pt x="4583" y="12002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1"/>
            <p:cNvSpPr/>
            <p:nvPr/>
          </p:nvSpPr>
          <p:spPr>
            <a:xfrm rot="-900128">
              <a:off x="3293894" y="1026297"/>
              <a:ext cx="94017" cy="85550"/>
            </a:xfrm>
            <a:custGeom>
              <a:avLst/>
              <a:gdLst/>
              <a:ahLst/>
              <a:cxnLst/>
              <a:rect l="l" t="t" r="r" b="b"/>
              <a:pathLst>
                <a:path w="4264" h="3880" extrusionOk="0">
                  <a:moveTo>
                    <a:pt x="2498" y="1"/>
                  </a:moveTo>
                  <a:cubicBezTo>
                    <a:pt x="1675" y="1"/>
                    <a:pt x="939" y="544"/>
                    <a:pt x="699" y="1385"/>
                  </a:cubicBezTo>
                  <a:cubicBezTo>
                    <a:pt x="1" y="2781"/>
                    <a:pt x="1179" y="3880"/>
                    <a:pt x="2328" y="3880"/>
                  </a:cubicBezTo>
                  <a:cubicBezTo>
                    <a:pt x="2974" y="3880"/>
                    <a:pt x="3611" y="3532"/>
                    <a:pt x="3899" y="2694"/>
                  </a:cubicBezTo>
                  <a:cubicBezTo>
                    <a:pt x="4263" y="1603"/>
                    <a:pt x="3827" y="367"/>
                    <a:pt x="3027" y="76"/>
                  </a:cubicBezTo>
                  <a:cubicBezTo>
                    <a:pt x="2849" y="25"/>
                    <a:pt x="2672" y="1"/>
                    <a:pt x="2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1"/>
            <p:cNvSpPr/>
            <p:nvPr/>
          </p:nvSpPr>
          <p:spPr>
            <a:xfrm rot="-900128">
              <a:off x="3410476" y="993362"/>
              <a:ext cx="101668" cy="75959"/>
            </a:xfrm>
            <a:custGeom>
              <a:avLst/>
              <a:gdLst/>
              <a:ahLst/>
              <a:cxnLst/>
              <a:rect l="l" t="t" r="r" b="b"/>
              <a:pathLst>
                <a:path w="4611" h="3445" extrusionOk="0">
                  <a:moveTo>
                    <a:pt x="2326" y="1"/>
                  </a:moveTo>
                  <a:cubicBezTo>
                    <a:pt x="175" y="1"/>
                    <a:pt x="1" y="3445"/>
                    <a:pt x="2358" y="3445"/>
                  </a:cubicBezTo>
                  <a:cubicBezTo>
                    <a:pt x="2381" y="3445"/>
                    <a:pt x="2405" y="3444"/>
                    <a:pt x="2429" y="3444"/>
                  </a:cubicBezTo>
                  <a:cubicBezTo>
                    <a:pt x="3520" y="3444"/>
                    <a:pt x="4611" y="2643"/>
                    <a:pt x="4611" y="1771"/>
                  </a:cubicBezTo>
                  <a:cubicBezTo>
                    <a:pt x="4541" y="795"/>
                    <a:pt x="3737" y="20"/>
                    <a:pt x="2775" y="20"/>
                  </a:cubicBezTo>
                  <a:cubicBezTo>
                    <a:pt x="2733" y="20"/>
                    <a:pt x="2690" y="22"/>
                    <a:pt x="2647" y="25"/>
                  </a:cubicBezTo>
                  <a:cubicBezTo>
                    <a:pt x="2535" y="9"/>
                    <a:pt x="2428" y="1"/>
                    <a:pt x="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4" name="Google Shape;2844;p71"/>
          <p:cNvSpPr/>
          <p:nvPr/>
        </p:nvSpPr>
        <p:spPr>
          <a:xfrm>
            <a:off x="4611746" y="554821"/>
            <a:ext cx="637898" cy="8220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3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2845" name="Google Shape;2845;p71"/>
          <p:cNvSpPr/>
          <p:nvPr/>
        </p:nvSpPr>
        <p:spPr>
          <a:xfrm>
            <a:off x="4624448" y="570237"/>
            <a:ext cx="637898" cy="8220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>
                <a:ln>
                  <a:noFill/>
                </a:ln>
                <a:solidFill>
                  <a:schemeClr val="accent5"/>
                </a:solidFill>
                <a:latin typeface="Nunito;800"/>
              </a:rPr>
              <a:t>3</a:t>
            </a:r>
            <a:endParaRPr b="0" i="0" dirty="0">
              <a:ln>
                <a:noFill/>
              </a:ln>
              <a:solidFill>
                <a:schemeClr val="accent5"/>
              </a:solidFill>
              <a:latin typeface="Nunito;800"/>
            </a:endParaRPr>
          </a:p>
        </p:txBody>
      </p:sp>
    </p:spTree>
    <p:extLst>
      <p:ext uri="{BB962C8B-B14F-4D97-AF65-F5344CB8AC3E}">
        <p14:creationId xmlns:p14="http://schemas.microsoft.com/office/powerpoint/2010/main" val="25661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E672A-26E6-41F7-9245-BA980608D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63882"/>
            <a:ext cx="9164286" cy="2684911"/>
          </a:xfrm>
          <a:prstGeom prst="rect">
            <a:avLst/>
          </a:prstGeom>
        </p:spPr>
      </p:pic>
      <p:pic>
        <p:nvPicPr>
          <p:cNvPr id="9" name="Track 8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8858" y="1163882"/>
            <a:ext cx="803876" cy="8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2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E672A-26E6-41F7-9245-BA980608D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8011"/>
            <a:ext cx="9164286" cy="2684911"/>
          </a:xfrm>
          <a:prstGeom prst="rect">
            <a:avLst/>
          </a:prstGeom>
        </p:spPr>
      </p:pic>
      <p:pic>
        <p:nvPicPr>
          <p:cNvPr id="11" name="Track 8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5236" y="-1031116"/>
            <a:ext cx="803876" cy="803876"/>
          </a:xfrm>
          <a:prstGeom prst="rect">
            <a:avLst/>
          </a:prstGeom>
        </p:spPr>
      </p:pic>
      <p:pic>
        <p:nvPicPr>
          <p:cNvPr id="12" name="Track 8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2233" y="1338011"/>
            <a:ext cx="803876" cy="80387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014606" y="2327564"/>
            <a:ext cx="523249" cy="47208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43103" y="3549535"/>
            <a:ext cx="466011" cy="47338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8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0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60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Biology Subject for Pre-K: Food Chain by Slidesgo">
  <a:themeElements>
    <a:clrScheme name="Simple Light">
      <a:dk1>
        <a:srgbClr val="242324"/>
      </a:dk1>
      <a:lt1>
        <a:srgbClr val="A6543D"/>
      </a:lt1>
      <a:dk2>
        <a:srgbClr val="C59A72"/>
      </a:dk2>
      <a:lt2>
        <a:srgbClr val="EEDDD1"/>
      </a:lt2>
      <a:accent1>
        <a:srgbClr val="F7F2F1"/>
      </a:accent1>
      <a:accent2>
        <a:srgbClr val="FFFFFF"/>
      </a:accent2>
      <a:accent3>
        <a:srgbClr val="F8CC47"/>
      </a:accent3>
      <a:accent4>
        <a:srgbClr val="A4BB78"/>
      </a:accent4>
      <a:accent5>
        <a:srgbClr val="869C5B"/>
      </a:accent5>
      <a:accent6>
        <a:srgbClr val="86A2E1"/>
      </a:accent6>
      <a:hlink>
        <a:srgbClr val="2423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iology Subject for Pre-K: Food Chain by Slidesgo">
  <a:themeElements>
    <a:clrScheme name="Simple Light">
      <a:dk1>
        <a:srgbClr val="242324"/>
      </a:dk1>
      <a:lt1>
        <a:srgbClr val="A6543D"/>
      </a:lt1>
      <a:dk2>
        <a:srgbClr val="C59A72"/>
      </a:dk2>
      <a:lt2>
        <a:srgbClr val="EEDDD1"/>
      </a:lt2>
      <a:accent1>
        <a:srgbClr val="F7F2F1"/>
      </a:accent1>
      <a:accent2>
        <a:srgbClr val="FFFFFF"/>
      </a:accent2>
      <a:accent3>
        <a:srgbClr val="F8CC47"/>
      </a:accent3>
      <a:accent4>
        <a:srgbClr val="A4BB78"/>
      </a:accent4>
      <a:accent5>
        <a:srgbClr val="869C5B"/>
      </a:accent5>
      <a:accent6>
        <a:srgbClr val="86A2E1"/>
      </a:accent6>
      <a:hlink>
        <a:srgbClr val="2423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182</Words>
  <Application>Microsoft Office PowerPoint</Application>
  <PresentationFormat>On-screen Show (16:9)</PresentationFormat>
  <Paragraphs>52</Paragraphs>
  <Slides>14</Slides>
  <Notes>10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Sport Day</vt:lpstr>
      <vt:lpstr>Nunito ExtraBold</vt:lpstr>
      <vt:lpstr>.VnRevueH</vt:lpstr>
      <vt:lpstr>Catamaran</vt:lpstr>
      <vt:lpstr>Barriecito</vt:lpstr>
      <vt:lpstr>Raleway</vt:lpstr>
      <vt:lpstr>Arial</vt:lpstr>
      <vt:lpstr>Verdana</vt:lpstr>
      <vt:lpstr>Caveat Brush</vt:lpstr>
      <vt:lpstr>Bebas Neue</vt:lpstr>
      <vt:lpstr>Nunito</vt:lpstr>
      <vt:lpstr>Nunito;800</vt:lpstr>
      <vt:lpstr>Biology Subject for Pre-K: Food Chain by Slidesgo</vt:lpstr>
      <vt:lpstr>1_Biology Subject for Pre-K: Food Chain by Slidesgo</vt:lpstr>
      <vt:lpstr>PowerPoint Presentation</vt:lpstr>
      <vt:lpstr>Warm-up and review</vt:lpstr>
      <vt:lpstr>Warm-up and review</vt:lpstr>
      <vt:lpstr>PowerPoint Presentation</vt:lpstr>
      <vt:lpstr>Listen and repeat. </vt:lpstr>
      <vt:lpstr>PowerPoint Presentation</vt:lpstr>
      <vt:lpstr>Listen and circle. </vt:lpstr>
      <vt:lpstr>PowerPoint Presentation</vt:lpstr>
      <vt:lpstr>PowerPoint Presentation</vt:lpstr>
      <vt:lpstr>Let’s chant.</vt:lpstr>
      <vt:lpstr>PowerPoint Presentation</vt:lpstr>
      <vt:lpstr>PowerPoint Presentation</vt:lpstr>
      <vt:lpstr>Fun corner and wrap-up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</dc:title>
  <cp:lastModifiedBy>Admin</cp:lastModifiedBy>
  <cp:revision>21</cp:revision>
  <dcterms:modified xsi:type="dcterms:W3CDTF">2024-02-05T13:27:34Z</dcterms:modified>
</cp:coreProperties>
</file>