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3" r:id="rId2"/>
  </p:sldMasterIdLst>
  <p:notesMasterIdLst>
    <p:notesMasterId r:id="rId26"/>
  </p:notesMasterIdLst>
  <p:sldIdLst>
    <p:sldId id="390" r:id="rId3"/>
    <p:sldId id="389" r:id="rId4"/>
    <p:sldId id="303" r:id="rId5"/>
    <p:sldId id="409" r:id="rId6"/>
    <p:sldId id="410" r:id="rId7"/>
    <p:sldId id="411" r:id="rId8"/>
    <p:sldId id="412" r:id="rId9"/>
    <p:sldId id="413" r:id="rId10"/>
    <p:sldId id="414" r:id="rId11"/>
    <p:sldId id="415" r:id="rId12"/>
    <p:sldId id="416" r:id="rId13"/>
    <p:sldId id="417" r:id="rId14"/>
    <p:sldId id="418" r:id="rId15"/>
    <p:sldId id="419" r:id="rId16"/>
    <p:sldId id="420" r:id="rId17"/>
    <p:sldId id="421" r:id="rId18"/>
    <p:sldId id="422" r:id="rId19"/>
    <p:sldId id="423" r:id="rId20"/>
    <p:sldId id="424" r:id="rId21"/>
    <p:sldId id="425" r:id="rId22"/>
    <p:sldId id="426" r:id="rId23"/>
    <p:sldId id="427" r:id="rId24"/>
    <p:sldId id="428" r:id="rId25"/>
  </p:sldIdLst>
  <p:sldSz cx="9144000" cy="5143500" type="screen16x9"/>
  <p:notesSz cx="6858000" cy="9144000"/>
  <p:defaultTextStyle>
    <a:defPPr>
      <a:defRPr lang="zh-CN"/>
    </a:defPPr>
    <a:lvl1pPr marL="0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757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514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265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022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3775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6529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399286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2043" algn="l" defTabSz="6855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85" userDrawn="1">
          <p15:clr>
            <a:srgbClr val="A4A3A4"/>
          </p15:clr>
        </p15:guide>
        <p15:guide id="4" pos="5375" userDrawn="1">
          <p15:clr>
            <a:srgbClr val="A4A3A4"/>
          </p15:clr>
        </p15:guide>
        <p15:guide id="5" orient="horz" pos="259" userDrawn="1">
          <p15:clr>
            <a:srgbClr val="A4A3A4"/>
          </p15:clr>
        </p15:guide>
        <p15:guide id="6" orient="horz" pos="2981" userDrawn="1">
          <p15:clr>
            <a:srgbClr val="A4A3A4"/>
          </p15:clr>
        </p15:guide>
        <p15:guide id="7" orient="horz" pos="316">
          <p15:clr>
            <a:srgbClr val="A4A3A4"/>
          </p15:clr>
        </p15:guide>
        <p15:guide id="8" orient="horz" pos="4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660066"/>
    <a:srgbClr val="CC0000"/>
    <a:srgbClr val="69D8FF"/>
    <a:srgbClr val="FF3399"/>
    <a:srgbClr val="79DCFF"/>
    <a:srgbClr val="B3EBFF"/>
    <a:srgbClr val="D1F3FF"/>
    <a:srgbClr val="CCFF66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25" autoAdjust="0"/>
    <p:restoredTop sz="94747" autoAdjust="0"/>
  </p:normalViewPr>
  <p:slideViewPr>
    <p:cSldViewPr snapToGrid="0" showGuides="1">
      <p:cViewPr varScale="1">
        <p:scale>
          <a:sx n="90" d="100"/>
          <a:sy n="90" d="100"/>
        </p:scale>
        <p:origin x="732" y="96"/>
      </p:cViewPr>
      <p:guideLst>
        <p:guide orient="horz" pos="1643"/>
        <p:guide pos="2880"/>
        <p:guide pos="385"/>
        <p:guide pos="5375"/>
        <p:guide orient="horz" pos="259"/>
        <p:guide orient="horz" pos="2981"/>
        <p:guide orient="horz" pos="316"/>
        <p:guide orient="horz" pos="4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DFAFB-71C1-48B7-8214-8E31A2E46542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24450B-48A1-4EA9-BC69-F5FA574CC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96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05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12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22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30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38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43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48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053" algn="l" defTabSz="91401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A9B2A2-E6C7-4EF6-A651-7DE38F070D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767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>
            <a:extLst>
              <a:ext uri="{FF2B5EF4-FFF2-40B4-BE49-F238E27FC236}">
                <a16:creationId xmlns:a16="http://schemas.microsoft.com/office/drawing/2014/main" id="{6BECFDEC-469E-4FF9-861D-96FC755032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>
            <a:extLst>
              <a:ext uri="{FF2B5EF4-FFF2-40B4-BE49-F238E27FC236}">
                <a16:creationId xmlns:a16="http://schemas.microsoft.com/office/drawing/2014/main" id="{A6B29ABD-5DAC-49FC-8281-76FE63B3044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cs typeface="等线" panose="02010600030101010101" pitchFamily="2" charset="-122"/>
            </a:endParaRPr>
          </a:p>
        </p:txBody>
      </p:sp>
      <p:sp>
        <p:nvSpPr>
          <p:cNvPr id="35844" name="灯片编号占位符 3">
            <a:extLst>
              <a:ext uri="{FF2B5EF4-FFF2-40B4-BE49-F238E27FC236}">
                <a16:creationId xmlns:a16="http://schemas.microsoft.com/office/drawing/2014/main" id="{6032BE4E-F2BB-4EBD-AFB6-5AD9F01E4B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eaLnBrk="1" hangingPunct="1"/>
            <a:fld id="{B82C78B1-779B-49FF-81F5-A3C9949A56A7}" type="slidenum">
              <a:rPr lang="zh-CN" altLang="en-US" sz="1200">
                <a:ea typeface="SimSun" panose="02010600030101010101" pitchFamily="2" charset="-122"/>
              </a:rPr>
              <a:pPr eaLnBrk="1" hangingPunct="1"/>
              <a:t>12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4472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>
            <a:extLst>
              <a:ext uri="{FF2B5EF4-FFF2-40B4-BE49-F238E27FC236}">
                <a16:creationId xmlns:a16="http://schemas.microsoft.com/office/drawing/2014/main" id="{48B0C169-1400-4CD8-B7A6-090B2A3DB76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备注占位符 2">
            <a:extLst>
              <a:ext uri="{FF2B5EF4-FFF2-40B4-BE49-F238E27FC236}">
                <a16:creationId xmlns:a16="http://schemas.microsoft.com/office/drawing/2014/main" id="{DB23DD55-5C4D-48E4-81F9-2D7560E03A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cs typeface="等线" panose="02010600030101010101" pitchFamily="2" charset="-122"/>
            </a:endParaRPr>
          </a:p>
        </p:txBody>
      </p:sp>
      <p:sp>
        <p:nvSpPr>
          <p:cNvPr id="36868" name="灯片编号占位符 3">
            <a:extLst>
              <a:ext uri="{FF2B5EF4-FFF2-40B4-BE49-F238E27FC236}">
                <a16:creationId xmlns:a16="http://schemas.microsoft.com/office/drawing/2014/main" id="{CD560126-9BF4-4BE9-82EB-C71632851F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eaLnBrk="1" hangingPunct="1"/>
            <a:fld id="{17DF358E-2956-4AE7-8427-BAD8ACBB09E6}" type="slidenum">
              <a:rPr lang="zh-CN" altLang="en-US" sz="1200">
                <a:ea typeface="SimSun" panose="02010600030101010101" pitchFamily="2" charset="-122"/>
              </a:rPr>
              <a:pPr eaLnBrk="1" hangingPunct="1"/>
              <a:t>13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29220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>
            <a:extLst>
              <a:ext uri="{FF2B5EF4-FFF2-40B4-BE49-F238E27FC236}">
                <a16:creationId xmlns:a16="http://schemas.microsoft.com/office/drawing/2014/main" id="{C3CF14BD-743E-4685-9698-AA386EE2EA4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备注占位符 2">
            <a:extLst>
              <a:ext uri="{FF2B5EF4-FFF2-40B4-BE49-F238E27FC236}">
                <a16:creationId xmlns:a16="http://schemas.microsoft.com/office/drawing/2014/main" id="{FF1B6E04-CCFF-4FF1-A7AF-D577E68BE06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cs typeface="等线" panose="02010600030101010101" pitchFamily="2" charset="-122"/>
            </a:endParaRPr>
          </a:p>
        </p:txBody>
      </p:sp>
      <p:sp>
        <p:nvSpPr>
          <p:cNvPr id="37892" name="灯片编号占位符 3">
            <a:extLst>
              <a:ext uri="{FF2B5EF4-FFF2-40B4-BE49-F238E27FC236}">
                <a16:creationId xmlns:a16="http://schemas.microsoft.com/office/drawing/2014/main" id="{CB1D3C8C-59EB-46CF-9407-B237719810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eaLnBrk="1" hangingPunct="1"/>
            <a:fld id="{11F1373D-0836-4254-A8E2-24A7D5D591E6}" type="slidenum">
              <a:rPr lang="zh-CN" altLang="en-US" sz="1200">
                <a:solidFill>
                  <a:srgbClr val="000000"/>
                </a:solidFill>
                <a:ea typeface="SimSun" panose="02010600030101010101" pitchFamily="2" charset="-122"/>
              </a:rPr>
              <a:pPr eaLnBrk="1" hangingPunct="1"/>
              <a:t>23</a:t>
            </a:fld>
            <a:endParaRPr lang="zh-CN" altLang="en-US" sz="1200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63425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幻灯片图像占位符 1">
            <a:extLst>
              <a:ext uri="{FF2B5EF4-FFF2-40B4-BE49-F238E27FC236}">
                <a16:creationId xmlns:a16="http://schemas.microsoft.com/office/drawing/2014/main" id="{DC74CBB9-06FF-45CC-A922-EC580C96943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备注占位符 2">
            <a:extLst>
              <a:ext uri="{FF2B5EF4-FFF2-40B4-BE49-F238E27FC236}">
                <a16:creationId xmlns:a16="http://schemas.microsoft.com/office/drawing/2014/main" id="{4886EF40-0176-4112-9F66-3C99C336C9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cs typeface="等线" panose="02010600030101010101" pitchFamily="2" charset="-122"/>
            </a:endParaRPr>
          </a:p>
        </p:txBody>
      </p:sp>
      <p:sp>
        <p:nvSpPr>
          <p:cNvPr id="27652" name="灯片编号占位符 3">
            <a:extLst>
              <a:ext uri="{FF2B5EF4-FFF2-40B4-BE49-F238E27FC236}">
                <a16:creationId xmlns:a16="http://schemas.microsoft.com/office/drawing/2014/main" id="{A279F0EE-DB57-4A09-A979-7E125AEB01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eaLnBrk="1" hangingPunct="1"/>
            <a:fld id="{E0476E06-A6C2-4C3A-B9E2-37B1915D9A93}" type="slidenum">
              <a:rPr lang="zh-CN" altLang="en-US" sz="1200">
                <a:ea typeface="SimSun" panose="02010600030101010101" pitchFamily="2" charset="-122"/>
              </a:rPr>
              <a:pPr eaLnBrk="1" hangingPunct="1"/>
              <a:t>4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97518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>
            <a:extLst>
              <a:ext uri="{FF2B5EF4-FFF2-40B4-BE49-F238E27FC236}">
                <a16:creationId xmlns:a16="http://schemas.microsoft.com/office/drawing/2014/main" id="{BB8E6705-3BA4-47DB-AC62-CAAA238DB9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备注占位符 2">
            <a:extLst>
              <a:ext uri="{FF2B5EF4-FFF2-40B4-BE49-F238E27FC236}">
                <a16:creationId xmlns:a16="http://schemas.microsoft.com/office/drawing/2014/main" id="{17DC17C2-D5F9-4D16-A586-17C91B876C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cs typeface="等线" panose="02010600030101010101" pitchFamily="2" charset="-122"/>
            </a:endParaRPr>
          </a:p>
        </p:txBody>
      </p:sp>
      <p:sp>
        <p:nvSpPr>
          <p:cNvPr id="28676" name="灯片编号占位符 3">
            <a:extLst>
              <a:ext uri="{FF2B5EF4-FFF2-40B4-BE49-F238E27FC236}">
                <a16:creationId xmlns:a16="http://schemas.microsoft.com/office/drawing/2014/main" id="{0E9E42B7-109D-41CC-B187-98A67DF272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eaLnBrk="1" hangingPunct="1"/>
            <a:fld id="{9FE871F3-F65F-48F4-B15A-8F4B11AAC5CC}" type="slidenum">
              <a:rPr lang="zh-CN" altLang="en-US" sz="1200">
                <a:ea typeface="SimSun" panose="02010600030101010101" pitchFamily="2" charset="-122"/>
              </a:rPr>
              <a:pPr eaLnBrk="1" hangingPunct="1"/>
              <a:t>5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12873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>
            <a:extLst>
              <a:ext uri="{FF2B5EF4-FFF2-40B4-BE49-F238E27FC236}">
                <a16:creationId xmlns:a16="http://schemas.microsoft.com/office/drawing/2014/main" id="{CFB65FBA-9F38-490B-87DF-9E854BCEC4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备注占位符 2">
            <a:extLst>
              <a:ext uri="{FF2B5EF4-FFF2-40B4-BE49-F238E27FC236}">
                <a16:creationId xmlns:a16="http://schemas.microsoft.com/office/drawing/2014/main" id="{22D90CBB-BEA8-471E-9A3A-426D93956C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cs typeface="等线" panose="02010600030101010101" pitchFamily="2" charset="-122"/>
            </a:endParaRPr>
          </a:p>
        </p:txBody>
      </p:sp>
      <p:sp>
        <p:nvSpPr>
          <p:cNvPr id="29700" name="灯片编号占位符 3">
            <a:extLst>
              <a:ext uri="{FF2B5EF4-FFF2-40B4-BE49-F238E27FC236}">
                <a16:creationId xmlns:a16="http://schemas.microsoft.com/office/drawing/2014/main" id="{52329E17-D400-44E0-AB84-87E3667C75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eaLnBrk="1" hangingPunct="1"/>
            <a:fld id="{204D5866-2F8D-45AF-961A-A861A3428DD7}" type="slidenum">
              <a:rPr lang="zh-CN" altLang="en-US" sz="1200">
                <a:ea typeface="SimSun" panose="02010600030101010101" pitchFamily="2" charset="-122"/>
              </a:rPr>
              <a:pPr eaLnBrk="1" hangingPunct="1"/>
              <a:t>6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2253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幻灯片图像占位符 1">
            <a:extLst>
              <a:ext uri="{FF2B5EF4-FFF2-40B4-BE49-F238E27FC236}">
                <a16:creationId xmlns:a16="http://schemas.microsoft.com/office/drawing/2014/main" id="{546DDBE3-5148-4208-8999-D7C941B132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备注占位符 2">
            <a:extLst>
              <a:ext uri="{FF2B5EF4-FFF2-40B4-BE49-F238E27FC236}">
                <a16:creationId xmlns:a16="http://schemas.microsoft.com/office/drawing/2014/main" id="{71F11629-AE12-4535-89FD-D743D74CA3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cs typeface="等线" panose="02010600030101010101" pitchFamily="2" charset="-122"/>
            </a:endParaRPr>
          </a:p>
        </p:txBody>
      </p:sp>
      <p:sp>
        <p:nvSpPr>
          <p:cNvPr id="30724" name="灯片编号占位符 3">
            <a:extLst>
              <a:ext uri="{FF2B5EF4-FFF2-40B4-BE49-F238E27FC236}">
                <a16:creationId xmlns:a16="http://schemas.microsoft.com/office/drawing/2014/main" id="{8D120334-EEAB-43C7-9BF5-116E543A1D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eaLnBrk="1" hangingPunct="1"/>
            <a:fld id="{0F36CF4B-5C68-4D7B-B3BA-4B590EF1DA10}" type="slidenum">
              <a:rPr lang="zh-CN" altLang="en-US" sz="1200">
                <a:ea typeface="SimSun" panose="02010600030101010101" pitchFamily="2" charset="-122"/>
              </a:rPr>
              <a:pPr eaLnBrk="1" hangingPunct="1"/>
              <a:t>7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8809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>
            <a:extLst>
              <a:ext uri="{FF2B5EF4-FFF2-40B4-BE49-F238E27FC236}">
                <a16:creationId xmlns:a16="http://schemas.microsoft.com/office/drawing/2014/main" id="{B3332F0B-52FB-4434-81A5-58FB665600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备注占位符 2">
            <a:extLst>
              <a:ext uri="{FF2B5EF4-FFF2-40B4-BE49-F238E27FC236}">
                <a16:creationId xmlns:a16="http://schemas.microsoft.com/office/drawing/2014/main" id="{539C6CB6-EF58-4C40-BF1C-2E001883E89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cs typeface="等线" panose="02010600030101010101" pitchFamily="2" charset="-122"/>
            </a:endParaRPr>
          </a:p>
        </p:txBody>
      </p:sp>
      <p:sp>
        <p:nvSpPr>
          <p:cNvPr id="31748" name="灯片编号占位符 3">
            <a:extLst>
              <a:ext uri="{FF2B5EF4-FFF2-40B4-BE49-F238E27FC236}">
                <a16:creationId xmlns:a16="http://schemas.microsoft.com/office/drawing/2014/main" id="{E778A47C-B098-475D-8F72-909995E1C1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eaLnBrk="1" hangingPunct="1"/>
            <a:fld id="{7AE7074D-599B-4749-B3FB-CBECAB08E4DE}" type="slidenum">
              <a:rPr lang="zh-CN" altLang="en-US" sz="1200">
                <a:ea typeface="SimSun" panose="02010600030101010101" pitchFamily="2" charset="-122"/>
              </a:rPr>
              <a:pPr eaLnBrk="1" hangingPunct="1"/>
              <a:t>8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6950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>
            <a:extLst>
              <a:ext uri="{FF2B5EF4-FFF2-40B4-BE49-F238E27FC236}">
                <a16:creationId xmlns:a16="http://schemas.microsoft.com/office/drawing/2014/main" id="{EE9D5122-B748-4481-940D-1924E44ED5F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备注占位符 2">
            <a:extLst>
              <a:ext uri="{FF2B5EF4-FFF2-40B4-BE49-F238E27FC236}">
                <a16:creationId xmlns:a16="http://schemas.microsoft.com/office/drawing/2014/main" id="{37EE3467-307C-433A-9AA1-E0218E693C1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cs typeface="等线" panose="02010600030101010101" pitchFamily="2" charset="-122"/>
            </a:endParaRPr>
          </a:p>
        </p:txBody>
      </p:sp>
      <p:sp>
        <p:nvSpPr>
          <p:cNvPr id="32772" name="灯片编号占位符 3">
            <a:extLst>
              <a:ext uri="{FF2B5EF4-FFF2-40B4-BE49-F238E27FC236}">
                <a16:creationId xmlns:a16="http://schemas.microsoft.com/office/drawing/2014/main" id="{11AE8AA7-CC4F-4B92-851A-DAA749A238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eaLnBrk="1" hangingPunct="1"/>
            <a:fld id="{00F401D9-C74B-4575-B952-C97ABAF98AFF}" type="slidenum">
              <a:rPr lang="zh-CN" altLang="en-US" sz="1200">
                <a:ea typeface="SimSun" panose="02010600030101010101" pitchFamily="2" charset="-122"/>
              </a:rPr>
              <a:pPr eaLnBrk="1" hangingPunct="1"/>
              <a:t>9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3512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幻灯片图像占位符 1">
            <a:extLst>
              <a:ext uri="{FF2B5EF4-FFF2-40B4-BE49-F238E27FC236}">
                <a16:creationId xmlns:a16="http://schemas.microsoft.com/office/drawing/2014/main" id="{505BB265-0759-4530-9A86-45F06D94E9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备注占位符 2">
            <a:extLst>
              <a:ext uri="{FF2B5EF4-FFF2-40B4-BE49-F238E27FC236}">
                <a16:creationId xmlns:a16="http://schemas.microsoft.com/office/drawing/2014/main" id="{FAB5CC3D-9866-4DAC-8990-17C69880E1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cs typeface="等线" panose="02010600030101010101" pitchFamily="2" charset="-122"/>
            </a:endParaRPr>
          </a:p>
        </p:txBody>
      </p:sp>
      <p:sp>
        <p:nvSpPr>
          <p:cNvPr id="33796" name="灯片编号占位符 3">
            <a:extLst>
              <a:ext uri="{FF2B5EF4-FFF2-40B4-BE49-F238E27FC236}">
                <a16:creationId xmlns:a16="http://schemas.microsoft.com/office/drawing/2014/main" id="{D0826E27-16A8-4FCA-AA16-7E5AE01980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eaLnBrk="1" hangingPunct="1"/>
            <a:fld id="{F9E24CBA-1E87-4360-87BC-D1A23047BE23}" type="slidenum">
              <a:rPr lang="zh-CN" altLang="en-US" sz="1200">
                <a:ea typeface="SimSun" panose="02010600030101010101" pitchFamily="2" charset="-122"/>
              </a:rPr>
              <a:pPr eaLnBrk="1" hangingPunct="1"/>
              <a:t>10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50213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>
            <a:extLst>
              <a:ext uri="{FF2B5EF4-FFF2-40B4-BE49-F238E27FC236}">
                <a16:creationId xmlns:a16="http://schemas.microsoft.com/office/drawing/2014/main" id="{53B5D8BF-A0B9-49A5-B194-C788AA424F5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备注占位符 2">
            <a:extLst>
              <a:ext uri="{FF2B5EF4-FFF2-40B4-BE49-F238E27FC236}">
                <a16:creationId xmlns:a16="http://schemas.microsoft.com/office/drawing/2014/main" id="{3BD503B4-D7B9-492F-9901-313C534CB9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cs typeface="等线" panose="02010600030101010101" pitchFamily="2" charset="-122"/>
            </a:endParaRPr>
          </a:p>
        </p:txBody>
      </p:sp>
      <p:sp>
        <p:nvSpPr>
          <p:cNvPr id="34820" name="灯片编号占位符 3">
            <a:extLst>
              <a:ext uri="{FF2B5EF4-FFF2-40B4-BE49-F238E27FC236}">
                <a16:creationId xmlns:a16="http://schemas.microsoft.com/office/drawing/2014/main" id="{8DD963F9-01E0-4D6F-824F-0C1BC0A4D7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eaLnBrk="1" hangingPunct="1"/>
            <a:fld id="{2326B289-0BDC-4D09-BC9D-EF238ECEA2AA}" type="slidenum">
              <a:rPr lang="zh-CN" altLang="en-US" sz="1200">
                <a:ea typeface="SimSun" panose="02010600030101010101" pitchFamily="2" charset="-122"/>
              </a:rPr>
              <a:pPr eaLnBrk="1" hangingPunct="1"/>
              <a:t>11</a:t>
            </a:fld>
            <a:endParaRPr lang="zh-CN" altLang="en-US" sz="12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4337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57" indent="0" algn="ctr">
              <a:buNone/>
              <a:defRPr sz="1500"/>
            </a:lvl2pPr>
            <a:lvl3pPr marL="685514" indent="0" algn="ctr">
              <a:buNone/>
              <a:defRPr sz="1400"/>
            </a:lvl3pPr>
            <a:lvl4pPr marL="1028265" indent="0" algn="ctr">
              <a:buNone/>
              <a:defRPr sz="1200"/>
            </a:lvl4pPr>
            <a:lvl5pPr marL="1371022" indent="0" algn="ctr">
              <a:buNone/>
              <a:defRPr sz="1200"/>
            </a:lvl5pPr>
            <a:lvl6pPr marL="1713775" indent="0" algn="ctr">
              <a:buNone/>
              <a:defRPr sz="1200"/>
            </a:lvl6pPr>
            <a:lvl7pPr marL="2056529" indent="0" algn="ctr">
              <a:buNone/>
              <a:defRPr sz="1200"/>
            </a:lvl7pPr>
            <a:lvl8pPr marL="2399286" indent="0" algn="ctr">
              <a:buNone/>
              <a:defRPr sz="1200"/>
            </a:lvl8pPr>
            <a:lvl9pPr marL="2742043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754665"/>
      </p:ext>
    </p:extLst>
  </p:cSld>
  <p:clrMapOvr>
    <a:masterClrMapping/>
  </p:clrMapOvr>
  <p:transition spd="med" advClick="0" advTm="0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570419"/>
      </p:ext>
    </p:extLst>
  </p:cSld>
  <p:clrMapOvr>
    <a:masterClrMapping/>
  </p:clrMapOvr>
  <p:transition spd="med" advClick="0" advTm="0"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57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57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468879"/>
      </p:ext>
    </p:extLst>
  </p:cSld>
  <p:clrMapOvr>
    <a:masterClrMapping/>
  </p:clrMapOvr>
  <p:transition spd="med" advClick="0" advTm="0">
    <p:push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CE27161-97CE-4DC0-BC5C-2531FEB843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AF30DC5-8317-492C-97EC-0B3D04C94E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FCE9F09-D2A8-4D40-8955-F691F4A19A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CCE7E-F0FF-44F9-B86D-EFE62FEA5CF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98615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869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231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776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508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4" indent="0">
              <a:buNone/>
              <a:defRPr sz="1600" b="1"/>
            </a:lvl5pPr>
            <a:lvl6pPr marL="2285630" indent="0">
              <a:buNone/>
              <a:defRPr sz="1600" b="1"/>
            </a:lvl6pPr>
            <a:lvl7pPr marL="2742755" indent="0">
              <a:buNone/>
              <a:defRPr sz="1600" b="1"/>
            </a:lvl7pPr>
            <a:lvl8pPr marL="3199880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51" indent="0">
              <a:buNone/>
              <a:defRPr sz="1800" b="1"/>
            </a:lvl3pPr>
            <a:lvl4pPr marL="1371377" indent="0">
              <a:buNone/>
              <a:defRPr sz="1600" b="1"/>
            </a:lvl4pPr>
            <a:lvl5pPr marL="1828504" indent="0">
              <a:buNone/>
              <a:defRPr sz="1600" b="1"/>
            </a:lvl5pPr>
            <a:lvl6pPr marL="2285630" indent="0">
              <a:buNone/>
              <a:defRPr sz="1600" b="1"/>
            </a:lvl6pPr>
            <a:lvl7pPr marL="2742755" indent="0">
              <a:buNone/>
              <a:defRPr sz="1600" b="1"/>
            </a:lvl7pPr>
            <a:lvl8pPr marL="3199880" indent="0">
              <a:buNone/>
              <a:defRPr sz="1600" b="1"/>
            </a:lvl8pPr>
            <a:lvl9pPr marL="365700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2506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07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88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82493"/>
      </p:ext>
    </p:extLst>
  </p:cSld>
  <p:clrMapOvr>
    <a:masterClrMapping/>
  </p:clrMapOvr>
  <p:transition spd="med" advClick="0" advTm="0">
    <p:push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4" indent="0">
              <a:buNone/>
              <a:defRPr sz="900"/>
            </a:lvl5pPr>
            <a:lvl6pPr marL="2285630" indent="0">
              <a:buNone/>
              <a:defRPr sz="900"/>
            </a:lvl6pPr>
            <a:lvl7pPr marL="2742755" indent="0">
              <a:buNone/>
              <a:defRPr sz="900"/>
            </a:lvl7pPr>
            <a:lvl8pPr marL="3199880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554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25" indent="0">
              <a:buNone/>
              <a:defRPr sz="2800"/>
            </a:lvl2pPr>
            <a:lvl3pPr marL="914251" indent="0">
              <a:buNone/>
              <a:defRPr sz="2400"/>
            </a:lvl3pPr>
            <a:lvl4pPr marL="1371377" indent="0">
              <a:buNone/>
              <a:defRPr sz="2000"/>
            </a:lvl4pPr>
            <a:lvl5pPr marL="1828504" indent="0">
              <a:buNone/>
              <a:defRPr sz="2000"/>
            </a:lvl5pPr>
            <a:lvl6pPr marL="2285630" indent="0">
              <a:buNone/>
              <a:defRPr sz="2000"/>
            </a:lvl6pPr>
            <a:lvl7pPr marL="2742755" indent="0">
              <a:buNone/>
              <a:defRPr sz="2000"/>
            </a:lvl7pPr>
            <a:lvl8pPr marL="3199880" indent="0">
              <a:buNone/>
              <a:defRPr sz="2000"/>
            </a:lvl8pPr>
            <a:lvl9pPr marL="365700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51" indent="0">
              <a:buNone/>
              <a:defRPr sz="1000"/>
            </a:lvl3pPr>
            <a:lvl4pPr marL="1371377" indent="0">
              <a:buNone/>
              <a:defRPr sz="900"/>
            </a:lvl4pPr>
            <a:lvl5pPr marL="1828504" indent="0">
              <a:buNone/>
              <a:defRPr sz="900"/>
            </a:lvl5pPr>
            <a:lvl6pPr marL="2285630" indent="0">
              <a:buNone/>
              <a:defRPr sz="900"/>
            </a:lvl6pPr>
            <a:lvl7pPr marL="2742755" indent="0">
              <a:buNone/>
              <a:defRPr sz="900"/>
            </a:lvl7pPr>
            <a:lvl8pPr marL="3199880" indent="0">
              <a:buNone/>
              <a:defRPr sz="900"/>
            </a:lvl8pPr>
            <a:lvl9pPr marL="365700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3397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9493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7818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661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5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2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0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170526"/>
      </p:ext>
    </p:extLst>
  </p:cSld>
  <p:clrMapOvr>
    <a:masterClrMapping/>
  </p:clrMapOvr>
  <p:transition spd="med" advClick="0" advTm="0"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2024/2/6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462351"/>
      </p:ext>
    </p:extLst>
  </p:cSld>
  <p:clrMapOvr>
    <a:masterClrMapping/>
  </p:clrMapOvr>
  <p:transition spd="med" advClick="0" advTm="0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1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57" indent="0">
              <a:buNone/>
              <a:defRPr sz="1500" b="1"/>
            </a:lvl2pPr>
            <a:lvl3pPr marL="685514" indent="0">
              <a:buNone/>
              <a:defRPr sz="1400" b="1"/>
            </a:lvl3pPr>
            <a:lvl4pPr marL="1028265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75" indent="0">
              <a:buNone/>
              <a:defRPr sz="1200" b="1"/>
            </a:lvl6pPr>
            <a:lvl7pPr marL="2056529" indent="0">
              <a:buNone/>
              <a:defRPr sz="1200" b="1"/>
            </a:lvl7pPr>
            <a:lvl8pPr marL="2399286" indent="0">
              <a:buNone/>
              <a:defRPr sz="1200" b="1"/>
            </a:lvl8pPr>
            <a:lvl9pPr marL="2742043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1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2024/2/6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431860"/>
      </p:ext>
    </p:extLst>
  </p:cSld>
  <p:clrMapOvr>
    <a:masterClrMapping/>
  </p:clrMapOvr>
  <p:transition spd="med" advClick="0" advTm="0"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2024/2/6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431904"/>
      </p:ext>
    </p:extLst>
  </p:cSld>
  <p:clrMapOvr>
    <a:masterClrMapping/>
  </p:clrMapOvr>
  <p:transition spd="med" advClick="0" advTm="0"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2024/2/6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517798"/>
      </p:ext>
    </p:extLst>
  </p:cSld>
  <p:clrMapOvr>
    <a:masterClrMapping/>
  </p:clrMapOvr>
  <p:transition spd="med" advClick="0" advTm="0"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2024/2/6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90346"/>
      </p:ext>
    </p:extLst>
  </p:cSld>
  <p:clrMapOvr>
    <a:masterClrMapping/>
  </p:clrMapOvr>
  <p:transition spd="med" advClick="0" advTm="0"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757" indent="0">
              <a:buNone/>
              <a:defRPr sz="2100"/>
            </a:lvl2pPr>
            <a:lvl3pPr marL="685514" indent="0">
              <a:buNone/>
              <a:defRPr sz="1800"/>
            </a:lvl3pPr>
            <a:lvl4pPr marL="1028265" indent="0">
              <a:buNone/>
              <a:defRPr sz="1500"/>
            </a:lvl4pPr>
            <a:lvl5pPr marL="1371022" indent="0">
              <a:buNone/>
              <a:defRPr sz="1500"/>
            </a:lvl5pPr>
            <a:lvl6pPr marL="1713775" indent="0">
              <a:buNone/>
              <a:defRPr sz="1500"/>
            </a:lvl6pPr>
            <a:lvl7pPr marL="2056529" indent="0">
              <a:buNone/>
              <a:defRPr sz="1500"/>
            </a:lvl7pPr>
            <a:lvl8pPr marL="2399286" indent="0">
              <a:buNone/>
              <a:defRPr sz="1500"/>
            </a:lvl8pPr>
            <a:lvl9pPr marL="2742043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57" indent="0">
              <a:buNone/>
              <a:defRPr sz="1000"/>
            </a:lvl2pPr>
            <a:lvl3pPr marL="685514" indent="0">
              <a:buNone/>
              <a:defRPr sz="900"/>
            </a:lvl3pPr>
            <a:lvl4pPr marL="1028265" indent="0">
              <a:buNone/>
              <a:defRPr sz="800"/>
            </a:lvl4pPr>
            <a:lvl5pPr marL="1371022" indent="0">
              <a:buNone/>
              <a:defRPr sz="800"/>
            </a:lvl5pPr>
            <a:lvl6pPr marL="1713775" indent="0">
              <a:buNone/>
              <a:defRPr sz="800"/>
            </a:lvl6pPr>
            <a:lvl7pPr marL="2056529" indent="0">
              <a:buNone/>
              <a:defRPr sz="800"/>
            </a:lvl7pPr>
            <a:lvl8pPr marL="2399286" indent="0">
              <a:buNone/>
              <a:defRPr sz="800"/>
            </a:lvl8pPr>
            <a:lvl9pPr marL="2742043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2024/2/6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072730"/>
      </p:ext>
    </p:extLst>
  </p:cSld>
  <p:clrMapOvr>
    <a:masterClrMapping/>
  </p:clrMapOvr>
  <p:transition spd="med" advClick="0" advTm="0"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0"/>
            <a:ext cx="7886700" cy="3263504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8D091-6DC5-409E-B12C-CE976C70648B}" type="datetimeFigureOut">
              <a:rPr lang="zh-CN" altLang="en-US" smtClean="0"/>
              <a:pPr/>
              <a:t>2024/2/6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87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52" r:id="rId12"/>
  </p:sldLayoutIdLst>
  <p:transition spd="med" advClick="0" advTm="0">
    <p:push dir="r"/>
  </p:transition>
  <p:txStyles>
    <p:titleStyle>
      <a:lvl1pPr algn="l" defTabSz="68551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2" indent="-171372" algn="l" defTabSz="68551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3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8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43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00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56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09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64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17" indent="-171372" algn="l" defTabSz="6855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7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14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6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22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75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29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86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43" algn="l" defTabSz="6855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91425" tIns="45714" rIns="91425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1"/>
            <a:ext cx="8229600" cy="3394472"/>
          </a:xfrm>
          <a:prstGeom prst="rect">
            <a:avLst/>
          </a:prstGeom>
        </p:spPr>
        <p:txBody>
          <a:bodyPr vert="horz" lIns="91425" tIns="45714" rIns="91425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fld id="{C9A2873C-46E8-4DCC-B6E2-B0A96979C2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1"/>
              <a:t>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3"/>
            <a:ext cx="2895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25" tIns="45714" rIns="91425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51"/>
            <a:fld id="{381A4052-B1E3-436C-8532-BC4D80CD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55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7" r:id="rId12"/>
  </p:sldLayoutIdLst>
  <p:txStyles>
    <p:titleStyle>
      <a:lvl1pPr algn="ctr" defTabSz="91425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5" indent="-34284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30" indent="-285704" algn="l" defTabSz="9142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40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6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91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17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45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9" indent="-228565" algn="l" defTabSz="9142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1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7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4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5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0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05" algn="l" defTabSz="9142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" Target="slide16.xml"/><Relationship Id="rId7" Type="http://schemas.openxmlformats.org/officeDocument/2006/relationships/image" Target="../media/image31.gif"/><Relationship Id="rId2" Type="http://schemas.openxmlformats.org/officeDocument/2006/relationships/slide" Target="slide1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0.xml"/><Relationship Id="rId5" Type="http://schemas.openxmlformats.org/officeDocument/2006/relationships/slide" Target="slide18.xml"/><Relationship Id="rId4" Type="http://schemas.openxmlformats.org/officeDocument/2006/relationships/slide" Target="slide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7" Type="http://schemas.openxmlformats.org/officeDocument/2006/relationships/slide" Target="slide1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wmf"/><Relationship Id="rId5" Type="http://schemas.openxmlformats.org/officeDocument/2006/relationships/image" Target="../media/image32.w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7" Type="http://schemas.openxmlformats.org/officeDocument/2006/relationships/slide" Target="slide1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3.wmf"/><Relationship Id="rId5" Type="http://schemas.openxmlformats.org/officeDocument/2006/relationships/image" Target="../media/image32.wmf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3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1.gif"/><Relationship Id="rId9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7" Type="http://schemas.openxmlformats.org/officeDocument/2006/relationships/slide" Target="slide1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3.wmf"/><Relationship Id="rId5" Type="http://schemas.openxmlformats.org/officeDocument/2006/relationships/image" Target="../media/image32.wmf"/><Relationship Id="rId4" Type="http://schemas.openxmlformats.org/officeDocument/2006/relationships/oleObject" Target="../embeddings/oleObject4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7" Type="http://schemas.openxmlformats.org/officeDocument/2006/relationships/slide" Target="slide1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3.wmf"/><Relationship Id="rId5" Type="http://schemas.openxmlformats.org/officeDocument/2006/relationships/image" Target="../media/image32.wmf"/><Relationship Id="rId4" Type="http://schemas.openxmlformats.org/officeDocument/2006/relationships/oleObject" Target="../embeddings/oleObject5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7" Type="http://schemas.openxmlformats.org/officeDocument/2006/relationships/slide" Target="slide1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3.wmf"/><Relationship Id="rId5" Type="http://schemas.openxmlformats.org/officeDocument/2006/relationships/image" Target="../media/image32.wmf"/><Relationship Id="rId4" Type="http://schemas.openxmlformats.org/officeDocument/2006/relationships/oleObject" Target="../embeddings/oleObject6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13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OINSET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1981200" cy="1479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7"/>
          <p:cNvSpPr>
            <a:spLocks noChangeArrowheads="1"/>
          </p:cNvSpPr>
          <p:nvPr/>
        </p:nvSpPr>
        <p:spPr bwMode="auto">
          <a:xfrm>
            <a:off x="0" y="4171950"/>
            <a:ext cx="9144000" cy="971550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uk-UA">
              <a:latin typeface=".VnTime" pitchFamily="34" charset="0"/>
              <a:cs typeface="Arial" charset="0"/>
            </a:endParaRPr>
          </a:p>
        </p:txBody>
      </p:sp>
      <p:pic>
        <p:nvPicPr>
          <p:cNvPr id="2054" name="Picture 12" descr="POINSET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448709" y="-241895"/>
            <a:ext cx="1485900" cy="197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4" descr="POINSET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7239000" y="3812976"/>
            <a:ext cx="1981200" cy="1479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4" descr="POINSET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5400000">
            <a:off x="246857" y="3417491"/>
            <a:ext cx="1485900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0" y="45124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000" b="1" kern="10" dirty="0">
                <a:solidFill>
                  <a:schemeClr val="accent4">
                    <a:lumMod val="50000"/>
                  </a:schemeClr>
                </a:solidFill>
                <a:latin typeface="Times New Roman"/>
                <a:cs typeface="Times New Roman"/>
              </a:rPr>
              <a:t>TRƯỜNG TIỂU HỌC </a:t>
            </a:r>
            <a:r>
              <a:rPr lang="en-US" sz="4000" b="1" kern="10" dirty="0">
                <a:solidFill>
                  <a:schemeClr val="accent4">
                    <a:lumMod val="50000"/>
                  </a:schemeClr>
                </a:solidFill>
                <a:latin typeface="Times New Roman"/>
                <a:cs typeface="Times New Roman"/>
              </a:rPr>
              <a:t>THÀNH TÔ</a:t>
            </a:r>
          </a:p>
        </p:txBody>
      </p:sp>
      <p:sp>
        <p:nvSpPr>
          <p:cNvPr id="14" name="WordArt 5"/>
          <p:cNvSpPr>
            <a:spLocks noChangeArrowheads="1" noChangeShapeType="1" noTextEdit="1"/>
          </p:cNvSpPr>
          <p:nvPr/>
        </p:nvSpPr>
        <p:spPr bwMode="auto">
          <a:xfrm>
            <a:off x="2743200" y="1188244"/>
            <a:ext cx="3297238" cy="39290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</a:t>
            </a:r>
            <a:r>
              <a:rPr lang="en-US" sz="3600" kern="10" dirty="0"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Tin </a:t>
            </a:r>
            <a:r>
              <a:rPr lang="en-US" sz="3600" kern="10" dirty="0" err="1"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sz="3600" kern="10" dirty="0"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– </a:t>
            </a:r>
            <a:r>
              <a:rPr lang="en-US" sz="3600" kern="10" dirty="0" err="1"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3600" kern="10" dirty="0"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4</a:t>
            </a:r>
          </a:p>
        </p:txBody>
      </p:sp>
      <p:sp>
        <p:nvSpPr>
          <p:cNvPr id="16" name="WordArt 6"/>
          <p:cNvSpPr>
            <a:spLocks noChangeArrowheads="1" noChangeShapeType="1" noTextEdit="1"/>
          </p:cNvSpPr>
          <p:nvPr/>
        </p:nvSpPr>
        <p:spPr bwMode="auto">
          <a:xfrm>
            <a:off x="1752600" y="4629150"/>
            <a:ext cx="5943600" cy="36790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600" b="1" kern="10" dirty="0">
                <a:latin typeface="Times New Roman"/>
                <a:cs typeface="Times New Roman"/>
              </a:rPr>
              <a:t>Giáo viên</a:t>
            </a:r>
            <a:r>
              <a:rPr lang="vi-VN" sz="1600" b="1" kern="10">
                <a:latin typeface="Times New Roman"/>
                <a:cs typeface="Times New Roman"/>
              </a:rPr>
              <a:t>: </a:t>
            </a:r>
            <a:r>
              <a:rPr lang="en-US" sz="1600" b="1" kern="10">
                <a:latin typeface="Times New Roman"/>
                <a:cs typeface="Times New Roman"/>
              </a:rPr>
              <a:t>Phạm Thị Minh Tuyết</a:t>
            </a:r>
            <a:endParaRPr lang="en-US" sz="1600" b="1" kern="10" dirty="0">
              <a:latin typeface="Times New Roman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885950"/>
            <a:ext cx="1901211" cy="266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1682948"/>
            <a:ext cx="4381500" cy="2946202"/>
          </a:xfrm>
          <a:prstGeom prst="rect">
            <a:avLst/>
          </a:prstGeom>
        </p:spPr>
      </p:pic>
      <p:pic>
        <p:nvPicPr>
          <p:cNvPr id="2" name="Vui-Den-Truong-Be-Dieu-A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67600" y="1047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048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>
            <a:extLst>
              <a:ext uri="{FF2B5EF4-FFF2-40B4-BE49-F238E27FC236}">
                <a16:creationId xmlns:a16="http://schemas.microsoft.com/office/drawing/2014/main" id="{53A5E587-02A3-47A1-B7BF-70A6F57D4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388" y="508000"/>
            <a:ext cx="5289550" cy="314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>
            <a:extLst>
              <a:ext uri="{FF2B5EF4-FFF2-40B4-BE49-F238E27FC236}">
                <a16:creationId xmlns:a16="http://schemas.microsoft.com/office/drawing/2014/main" id="{937B0BF6-3C79-4AFC-BC25-B380169E5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88" y="1427163"/>
            <a:ext cx="971550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063222AD-9345-4703-AA73-2E13E44BC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175" y="1419225"/>
            <a:ext cx="170497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>
            <a:extLst>
              <a:ext uri="{FF2B5EF4-FFF2-40B4-BE49-F238E27FC236}">
                <a16:creationId xmlns:a16="http://schemas.microsoft.com/office/drawing/2014/main" id="{9967F526-C3DF-4828-88A0-A41526294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50" y="2025650"/>
            <a:ext cx="93345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>
            <a:extLst>
              <a:ext uri="{FF2B5EF4-FFF2-40B4-BE49-F238E27FC236}">
                <a16:creationId xmlns:a16="http://schemas.microsoft.com/office/drawing/2014/main" id="{E0E29674-F91D-4027-8EE1-4CC3E1E73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3" y="1295400"/>
            <a:ext cx="1095375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>
            <a:extLst>
              <a:ext uri="{FF2B5EF4-FFF2-40B4-BE49-F238E27FC236}">
                <a16:creationId xmlns:a16="http://schemas.microsoft.com/office/drawing/2014/main" id="{E736D4E7-E8DB-426D-AA5D-414DF55BC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650" y="3654425"/>
            <a:ext cx="10953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7870867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图片 2">
            <a:extLst>
              <a:ext uri="{FF2B5EF4-FFF2-40B4-BE49-F238E27FC236}">
                <a16:creationId xmlns:a16="http://schemas.microsoft.com/office/drawing/2014/main" id="{27E2ADAA-B020-46F4-B984-46D598ED5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20638"/>
            <a:ext cx="8931275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4">
            <a:extLst>
              <a:ext uri="{FF2B5EF4-FFF2-40B4-BE49-F238E27FC236}">
                <a16:creationId xmlns:a16="http://schemas.microsoft.com/office/drawing/2014/main" id="{7B87974E-758C-4154-88A1-238FBFEAE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-7938"/>
            <a:ext cx="6148388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7" name="Picture 3">
            <a:extLst>
              <a:ext uri="{FF2B5EF4-FFF2-40B4-BE49-F238E27FC236}">
                <a16:creationId xmlns:a16="http://schemas.microsoft.com/office/drawing/2014/main" id="{05A0FD01-B394-4FA0-B626-D6E7E6AAB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28"/>
          <a:stretch>
            <a:fillRect/>
          </a:stretch>
        </p:blipFill>
        <p:spPr bwMode="auto">
          <a:xfrm>
            <a:off x="901700" y="960438"/>
            <a:ext cx="6983413" cy="136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0" name="Picture 2">
            <a:extLst>
              <a:ext uri="{FF2B5EF4-FFF2-40B4-BE49-F238E27FC236}">
                <a16:creationId xmlns:a16="http://schemas.microsoft.com/office/drawing/2014/main" id="{14F12103-5DE7-4AB9-A33B-7E3D484D8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2211388"/>
            <a:ext cx="7140575" cy="293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22330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图片 2">
            <a:extLst>
              <a:ext uri="{FF2B5EF4-FFF2-40B4-BE49-F238E27FC236}">
                <a16:creationId xmlns:a16="http://schemas.microsoft.com/office/drawing/2014/main" id="{E8ABB0A5-15C3-44BF-A5BE-D37615539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20638"/>
            <a:ext cx="8931275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4">
            <a:extLst>
              <a:ext uri="{FF2B5EF4-FFF2-40B4-BE49-F238E27FC236}">
                <a16:creationId xmlns:a16="http://schemas.microsoft.com/office/drawing/2014/main" id="{D8C361EE-0125-41F4-9DF8-E22F4F837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-7938"/>
            <a:ext cx="6148388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4" name="Picture 2">
            <a:extLst>
              <a:ext uri="{FF2B5EF4-FFF2-40B4-BE49-F238E27FC236}">
                <a16:creationId xmlns:a16="http://schemas.microsoft.com/office/drawing/2014/main" id="{AA20A0CB-927E-4123-A6C1-525D815F3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38" y="1416050"/>
            <a:ext cx="7326312" cy="287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0004173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图片 2">
            <a:extLst>
              <a:ext uri="{FF2B5EF4-FFF2-40B4-BE49-F238E27FC236}">
                <a16:creationId xmlns:a16="http://schemas.microsoft.com/office/drawing/2014/main" id="{D226CB25-D615-4A16-8679-35ACDA4A5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20638"/>
            <a:ext cx="8931275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">
            <a:extLst>
              <a:ext uri="{FF2B5EF4-FFF2-40B4-BE49-F238E27FC236}">
                <a16:creationId xmlns:a16="http://schemas.microsoft.com/office/drawing/2014/main" id="{D3D80E39-F430-420A-80F2-0D1C92AB9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-7938"/>
            <a:ext cx="6148388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299" name="Picture 3">
            <a:extLst>
              <a:ext uri="{FF2B5EF4-FFF2-40B4-BE49-F238E27FC236}">
                <a16:creationId xmlns:a16="http://schemas.microsoft.com/office/drawing/2014/main" id="{87B975DF-A74D-400C-ABDB-971FBF25D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996950"/>
            <a:ext cx="5691188" cy="412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5140210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WordArt 2">
            <a:extLst>
              <a:ext uri="{FF2B5EF4-FFF2-40B4-BE49-F238E27FC236}">
                <a16:creationId xmlns:a16="http://schemas.microsoft.com/office/drawing/2014/main" id="{C49EC002-B1E5-451C-A298-E93E7CFFBF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33550" y="703263"/>
            <a:ext cx="5600700" cy="8080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60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Ô SỐ MAY MẮN</a:t>
            </a:r>
          </a:p>
        </p:txBody>
      </p:sp>
      <p:graphicFrame>
        <p:nvGraphicFramePr>
          <p:cNvPr id="172035" name="Group 3">
            <a:extLst>
              <a:ext uri="{FF2B5EF4-FFF2-40B4-BE49-F238E27FC236}">
                <a16:creationId xmlns:a16="http://schemas.microsoft.com/office/drawing/2014/main" id="{567AE4CC-13FA-41A9-A072-842E0BAD6A9E}"/>
              </a:ext>
            </a:extLst>
          </p:cNvPr>
          <p:cNvGraphicFramePr>
            <a:graphicFrameLocks noGrp="1"/>
          </p:cNvGraphicFramePr>
          <p:nvPr/>
        </p:nvGraphicFramePr>
        <p:xfrm>
          <a:off x="1219200" y="1981200"/>
          <a:ext cx="6629400" cy="2514600"/>
        </p:xfrm>
        <a:graphic>
          <a:graphicData uri="http://schemas.openxmlformats.org/drawingml/2006/table">
            <a:tbl>
              <a:tblPr/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501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44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2053" name="1">
            <a:hlinkClick r:id="rId2" action="ppaction://hlinksldjump"/>
            <a:extLst>
              <a:ext uri="{FF2B5EF4-FFF2-40B4-BE49-F238E27FC236}">
                <a16:creationId xmlns:a16="http://schemas.microsoft.com/office/drawing/2014/main" id="{E910A442-0174-4C9D-A76A-8E3399595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1981200"/>
            <a:ext cx="2209800" cy="12573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algn="ctr"/>
            <a:r>
              <a:rPr lang="en-US" altLang="vi-VN" sz="8800">
                <a:solidFill>
                  <a:srgbClr val="FF3300"/>
                </a:solidFill>
                <a:hlinkClick r:id="rId2" action="ppaction://hlinksldjump"/>
              </a:rPr>
              <a:t>1</a:t>
            </a:r>
            <a:endParaRPr lang="en-US" altLang="vi-VN" sz="8800">
              <a:solidFill>
                <a:srgbClr val="FF3300"/>
              </a:solidFill>
            </a:endParaRPr>
          </a:p>
        </p:txBody>
      </p:sp>
      <p:sp>
        <p:nvSpPr>
          <p:cNvPr id="172054" name="2">
            <a:hlinkClick r:id="" action="ppaction://noaction"/>
            <a:extLst>
              <a:ext uri="{FF2B5EF4-FFF2-40B4-BE49-F238E27FC236}">
                <a16:creationId xmlns:a16="http://schemas.microsoft.com/office/drawing/2014/main" id="{ED2B5DB2-B7ED-447F-AB1B-8CC3080CE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1981200"/>
            <a:ext cx="2209800" cy="1257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algn="ctr"/>
            <a:r>
              <a:rPr lang="en-US" altLang="vi-VN" sz="8800">
                <a:solidFill>
                  <a:srgbClr val="0000FF"/>
                </a:solidFill>
                <a:hlinkClick r:id="rId3" action="ppaction://hlinksldjump"/>
              </a:rPr>
              <a:t>2</a:t>
            </a:r>
            <a:endParaRPr lang="en-US" altLang="vi-VN" sz="8800">
              <a:solidFill>
                <a:srgbClr val="0000FF"/>
              </a:solidFill>
            </a:endParaRPr>
          </a:p>
        </p:txBody>
      </p:sp>
      <p:sp>
        <p:nvSpPr>
          <p:cNvPr id="172055" name="3">
            <a:hlinkClick r:id="" action="ppaction://noaction"/>
            <a:extLst>
              <a:ext uri="{FF2B5EF4-FFF2-40B4-BE49-F238E27FC236}">
                <a16:creationId xmlns:a16="http://schemas.microsoft.com/office/drawing/2014/main" id="{6B0A0210-57D0-4B3C-B3D2-0231CF9B4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1971675"/>
            <a:ext cx="2209800" cy="12573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algn="ctr"/>
            <a:r>
              <a:rPr lang="en-US" altLang="vi-VN" sz="8800">
                <a:solidFill>
                  <a:srgbClr val="FFFF00"/>
                </a:solidFill>
                <a:hlinkClick r:id="rId4" action="ppaction://hlinksldjump"/>
              </a:rPr>
              <a:t>3</a:t>
            </a:r>
            <a:endParaRPr lang="en-US" altLang="vi-VN" sz="8800">
              <a:solidFill>
                <a:srgbClr val="FFFF00"/>
              </a:solidFill>
            </a:endParaRPr>
          </a:p>
        </p:txBody>
      </p:sp>
      <p:sp>
        <p:nvSpPr>
          <p:cNvPr id="172056" name="4">
            <a:hlinkClick r:id="" action="ppaction://noaction"/>
            <a:extLst>
              <a:ext uri="{FF2B5EF4-FFF2-40B4-BE49-F238E27FC236}">
                <a16:creationId xmlns:a16="http://schemas.microsoft.com/office/drawing/2014/main" id="{8C2EF004-5793-4B8B-B766-D969E6491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3238500"/>
            <a:ext cx="2209800" cy="12573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algn="ctr"/>
            <a:r>
              <a:rPr lang="en-US" altLang="vi-VN" sz="8800">
                <a:hlinkClick r:id="rId5" action="ppaction://hlinksldjump"/>
              </a:rPr>
              <a:t>4</a:t>
            </a:r>
            <a:endParaRPr lang="en-US" altLang="vi-VN" sz="8800"/>
          </a:p>
        </p:txBody>
      </p:sp>
      <p:sp>
        <p:nvSpPr>
          <p:cNvPr id="172058" name="6">
            <a:hlinkClick r:id="" action="ppaction://noaction"/>
            <a:extLst>
              <a:ext uri="{FF2B5EF4-FFF2-40B4-BE49-F238E27FC236}">
                <a16:creationId xmlns:a16="http://schemas.microsoft.com/office/drawing/2014/main" id="{364709BB-48AD-4EFD-BB6D-5B7A5A0C1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7850" y="3228975"/>
            <a:ext cx="2209800" cy="12573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algn="ctr"/>
            <a:r>
              <a:rPr lang="en-US" altLang="vi-VN" sz="8800">
                <a:solidFill>
                  <a:srgbClr val="00FFFF"/>
                </a:solidFill>
                <a:hlinkClick r:id="rId6" action="ppaction://hlinksldjump"/>
              </a:rPr>
              <a:t>6</a:t>
            </a:r>
            <a:endParaRPr lang="en-US" altLang="vi-VN" sz="8800">
              <a:solidFill>
                <a:srgbClr val="00FFFF"/>
              </a:solidFill>
            </a:endParaRPr>
          </a:p>
        </p:txBody>
      </p:sp>
      <p:pic>
        <p:nvPicPr>
          <p:cNvPr id="16406" name="Picture 49" descr="fgf">
            <a:extLst>
              <a:ext uri="{FF2B5EF4-FFF2-40B4-BE49-F238E27FC236}">
                <a16:creationId xmlns:a16="http://schemas.microsoft.com/office/drawing/2014/main" id="{B8D0AE46-FA44-4675-A5C9-379CA59192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94263"/>
            <a:ext cx="9144000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5">
            <a:hlinkClick r:id="" action="ppaction://noaction"/>
            <a:extLst>
              <a:ext uri="{FF2B5EF4-FFF2-40B4-BE49-F238E27FC236}">
                <a16:creationId xmlns:a16="http://schemas.microsoft.com/office/drawing/2014/main" id="{35D6DFCD-AE30-4519-A452-7C6E28573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8525" y="3238500"/>
            <a:ext cx="2209800" cy="1257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algn="ctr"/>
            <a:r>
              <a:rPr lang="en-US" altLang="vi-VN" sz="8800">
                <a:solidFill>
                  <a:srgbClr val="0000FF"/>
                </a:solidFill>
                <a:hlinkClick r:id="rId8" action="ppaction://hlinksldjump"/>
              </a:rPr>
              <a:t>5</a:t>
            </a:r>
            <a:endParaRPr lang="en-US" altLang="vi-VN" sz="8800">
              <a:solidFill>
                <a:srgbClr val="0000FF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E37E37A-D224-434A-9422-E6AB15F80839}"/>
              </a:ext>
            </a:extLst>
          </p:cNvPr>
          <p:cNvSpPr/>
          <p:nvPr/>
        </p:nvSpPr>
        <p:spPr>
          <a:xfrm>
            <a:off x="3242253" y="65314"/>
            <a:ext cx="2415209" cy="446315"/>
          </a:xfrm>
          <a:prstGeom prst="roundRect">
            <a:avLst/>
          </a:prstGeom>
          <a:solidFill>
            <a:srgbClr val="CC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2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421048594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05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05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05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05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058"/>
                  </p:tgtEl>
                </p:cond>
              </p:nextCondLst>
            </p:seq>
          </p:childTnLst>
        </p:cTn>
      </p:par>
    </p:tnLst>
    <p:bldLst>
      <p:bldP spid="172053" grpId="0" animBg="1"/>
      <p:bldP spid="172054" grpId="0" animBg="1"/>
      <p:bldP spid="172055" grpId="0" animBg="1"/>
      <p:bldP spid="172056" grpId="0" animBg="1"/>
      <p:bldP spid="172058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">
            <a:extLst>
              <a:ext uri="{FF2B5EF4-FFF2-40B4-BE49-F238E27FC236}">
                <a16:creationId xmlns:a16="http://schemas.microsoft.com/office/drawing/2014/main" id="{3562563A-4CE4-4E84-BEB1-EE9E207F9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676275"/>
            <a:ext cx="6697662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r>
              <a:rPr lang="en-US" altLang="vi-VN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Scratch là gì?</a:t>
            </a:r>
          </a:p>
        </p:txBody>
      </p:sp>
      <p:sp>
        <p:nvSpPr>
          <p:cNvPr id="173060" name="Text Box 4">
            <a:extLst>
              <a:ext uri="{FF2B5EF4-FFF2-40B4-BE49-F238E27FC236}">
                <a16:creationId xmlns:a16="http://schemas.microsoft.com/office/drawing/2014/main" id="{8635CEEF-C5D9-4F0E-A8AA-E9555C910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738" y="2732088"/>
            <a:ext cx="8507412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r>
              <a:rPr lang="en-US" altLang="vi-VN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Một trò chơi game trong Microsoft.</a:t>
            </a:r>
          </a:p>
        </p:txBody>
      </p:sp>
      <p:sp>
        <p:nvSpPr>
          <p:cNvPr id="173061" name="Text Box 5">
            <a:extLst>
              <a:ext uri="{FF2B5EF4-FFF2-40B4-BE49-F238E27FC236}">
                <a16:creationId xmlns:a16="http://schemas.microsoft.com/office/drawing/2014/main" id="{FE349024-4EF7-4F5B-88E9-F751C20CA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547813"/>
            <a:ext cx="60309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r>
              <a:rPr lang="en-US" altLang="vi-VN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Tên gọi 1 ngôn ngữ lập trình.</a:t>
            </a:r>
          </a:p>
        </p:txBody>
      </p:sp>
      <p:pic>
        <p:nvPicPr>
          <p:cNvPr id="17413" name="Picture 7" descr="fgf">
            <a:extLst>
              <a:ext uri="{FF2B5EF4-FFF2-40B4-BE49-F238E27FC236}">
                <a16:creationId xmlns:a16="http://schemas.microsoft.com/office/drawing/2014/main" id="{72B0AF2B-84D1-4DE9-BC57-D6CD9E5737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29150"/>
            <a:ext cx="91440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414" name="Object 8">
            <a:extLst>
              <a:ext uri="{FF2B5EF4-FFF2-40B4-BE49-F238E27FC236}">
                <a16:creationId xmlns:a16="http://schemas.microsoft.com/office/drawing/2014/main" id="{EDFAA8A8-6375-4DA2-B792-83E990FA8E0D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0" y="0"/>
          <a:ext cx="1277938" cy="95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lip" r:id="rId4" imgW="1278331" imgH="1273759" progId="MS_ClipArt_Gallery.2">
                  <p:embed/>
                </p:oleObj>
              </mc:Choice>
              <mc:Fallback>
                <p:oleObj name="Clip" r:id="rId4" imgW="1278331" imgH="1273759" progId="MS_ClipArt_Gallery.2">
                  <p:embed/>
                  <p:pic>
                    <p:nvPicPr>
                      <p:cNvPr id="17414" name="Object 8">
                        <a:extLst>
                          <a:ext uri="{FF2B5EF4-FFF2-40B4-BE49-F238E27FC236}">
                            <a16:creationId xmlns:a16="http://schemas.microsoft.com/office/drawing/2014/main" id="{EDFAA8A8-6375-4DA2-B792-83E990FA8E0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77938" cy="955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15" name="Picture 9" descr="FSTV116">
            <a:extLst>
              <a:ext uri="{FF2B5EF4-FFF2-40B4-BE49-F238E27FC236}">
                <a16:creationId xmlns:a16="http://schemas.microsoft.com/office/drawing/2014/main" id="{16F666FF-346D-4A6F-8837-6CC4EFD7D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94587" y="-152399"/>
            <a:ext cx="1497013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AutoShape 10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CA9BF4D1-02FA-4C3E-8115-2C9D09412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4743450"/>
            <a:ext cx="457200" cy="40005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eaLnBrk="1" hangingPunct="1"/>
            <a:endParaRPr lang="en-US" altLang="vi-VN"/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5BB42E6D-73D8-4EEC-A209-B33048902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738" y="2133600"/>
            <a:ext cx="850741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r>
              <a:rPr lang="en-US" altLang="vi-VN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Một phần mềm có sẵn trong máy tính? </a:t>
            </a: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E7022C88-1CD7-4421-BFC9-115CD8EEC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738" y="3336925"/>
            <a:ext cx="8507412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r>
              <a:rPr lang="en-US" altLang="vi-VN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Một trang web</a:t>
            </a:r>
          </a:p>
        </p:txBody>
      </p:sp>
    </p:spTree>
    <p:extLst>
      <p:ext uri="{BB962C8B-B14F-4D97-AF65-F5344CB8AC3E}">
        <p14:creationId xmlns:p14="http://schemas.microsoft.com/office/powerpoint/2010/main" val="3344105404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60" grpId="0"/>
      <p:bldP spid="173061" grpId="0"/>
      <p:bldP spid="173061" grpId="1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>
            <a:extLst>
              <a:ext uri="{FF2B5EF4-FFF2-40B4-BE49-F238E27FC236}">
                <a16:creationId xmlns:a16="http://schemas.microsoft.com/office/drawing/2014/main" id="{07EA61EF-6E2A-488F-9E81-61CE90483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497013"/>
            <a:ext cx="82073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Để lập trình nhân vật Mèo hiển thị bóng nói, em dùng lệnh nào?</a:t>
            </a:r>
          </a:p>
        </p:txBody>
      </p:sp>
      <p:pic>
        <p:nvPicPr>
          <p:cNvPr id="18435" name="Picture 7" descr="fgf">
            <a:extLst>
              <a:ext uri="{FF2B5EF4-FFF2-40B4-BE49-F238E27FC236}">
                <a16:creationId xmlns:a16="http://schemas.microsoft.com/office/drawing/2014/main" id="{F91AB587-D7FF-4211-94B9-69EAB79650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29150"/>
            <a:ext cx="91440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436" name="Object 8">
            <a:extLst>
              <a:ext uri="{FF2B5EF4-FFF2-40B4-BE49-F238E27FC236}">
                <a16:creationId xmlns:a16="http://schemas.microsoft.com/office/drawing/2014/main" id="{1EB9F38F-F87E-4573-9E40-4C103164464B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0" y="0"/>
          <a:ext cx="1277938" cy="95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Clip" r:id="rId4" imgW="1278331" imgH="1273759" progId="MS_ClipArt_Gallery.2">
                  <p:embed/>
                </p:oleObj>
              </mc:Choice>
              <mc:Fallback>
                <p:oleObj name="Clip" r:id="rId4" imgW="1278331" imgH="1273759" progId="MS_ClipArt_Gallery.2">
                  <p:embed/>
                  <p:pic>
                    <p:nvPicPr>
                      <p:cNvPr id="18436" name="Object 8">
                        <a:extLst>
                          <a:ext uri="{FF2B5EF4-FFF2-40B4-BE49-F238E27FC236}">
                            <a16:creationId xmlns:a16="http://schemas.microsoft.com/office/drawing/2014/main" id="{1EB9F38F-F87E-4573-9E40-4C10316446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77938" cy="955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37" name="Picture 9" descr="FSTV116">
            <a:extLst>
              <a:ext uri="{FF2B5EF4-FFF2-40B4-BE49-F238E27FC236}">
                <a16:creationId xmlns:a16="http://schemas.microsoft.com/office/drawing/2014/main" id="{B6C903A3-357C-4564-B3BE-8F122931F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94587" y="-152399"/>
            <a:ext cx="1497013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AutoShape 10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B47650DB-9EC6-4D40-ADEB-3ADC97360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5688" y="4743450"/>
            <a:ext cx="468312" cy="40005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eaLnBrk="1" hangingPunct="1"/>
            <a:endParaRPr lang="en-US" altLang="vi-VN"/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59E175AD-43F4-4007-B04A-6EE740DB3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2895600"/>
            <a:ext cx="85074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r>
              <a:rPr lang="en-US" altLang="vi-VN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 hiển thị</a:t>
            </a:r>
          </a:p>
        </p:txBody>
      </p:sp>
    </p:spTree>
    <p:extLst>
      <p:ext uri="{BB962C8B-B14F-4D97-AF65-F5344CB8AC3E}">
        <p14:creationId xmlns:p14="http://schemas.microsoft.com/office/powerpoint/2010/main" val="3279688910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gf">
            <a:extLst>
              <a:ext uri="{FF2B5EF4-FFF2-40B4-BE49-F238E27FC236}">
                <a16:creationId xmlns:a16="http://schemas.microsoft.com/office/drawing/2014/main" id="{610E3A82-DDC0-40DB-83EC-650624AB02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6300"/>
            <a:ext cx="91440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459" name="Object 3">
            <a:extLst>
              <a:ext uri="{FF2B5EF4-FFF2-40B4-BE49-F238E27FC236}">
                <a16:creationId xmlns:a16="http://schemas.microsoft.com/office/drawing/2014/main" id="{B2042F48-0FDA-4D01-B981-9812AA221C3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277938" cy="95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Clip" r:id="rId5" imgW="1278331" imgH="1273759" progId="MS_ClipArt_Gallery.2">
                  <p:embed/>
                </p:oleObj>
              </mc:Choice>
              <mc:Fallback>
                <p:oleObj name="Clip" r:id="rId5" imgW="1278331" imgH="1273759" progId="MS_ClipArt_Gallery.2">
                  <p:embed/>
                  <p:pic>
                    <p:nvPicPr>
                      <p:cNvPr id="19459" name="Object 3">
                        <a:extLst>
                          <a:ext uri="{FF2B5EF4-FFF2-40B4-BE49-F238E27FC236}">
                            <a16:creationId xmlns:a16="http://schemas.microsoft.com/office/drawing/2014/main" id="{B2042F48-0FDA-4D01-B981-9812AA221C3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77938" cy="955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460" name="Picture 4" descr="FSTV116">
            <a:extLst>
              <a:ext uri="{FF2B5EF4-FFF2-40B4-BE49-F238E27FC236}">
                <a16:creationId xmlns:a16="http://schemas.microsoft.com/office/drawing/2014/main" id="{5566B58F-913C-4589-9C6A-C7514E467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94587" y="-152399"/>
            <a:ext cx="1497013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k_anhdong_amnhac">
            <a:extLst>
              <a:ext uri="{FF2B5EF4-FFF2-40B4-BE49-F238E27FC236}">
                <a16:creationId xmlns:a16="http://schemas.microsoft.com/office/drawing/2014/main" id="{90DFBA70-33FB-4423-9E60-F7DAADE23A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43100"/>
            <a:ext cx="50292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WordArt 6">
            <a:extLst>
              <a:ext uri="{FF2B5EF4-FFF2-40B4-BE49-F238E27FC236}">
                <a16:creationId xmlns:a16="http://schemas.microsoft.com/office/drawing/2014/main" id="{83502060-A5D0-46D7-B27C-64E323605E2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52600" y="571500"/>
            <a:ext cx="57150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Lucky Number </a:t>
            </a:r>
          </a:p>
        </p:txBody>
      </p:sp>
      <p:sp>
        <p:nvSpPr>
          <p:cNvPr id="19463" name="AutoShape 7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6183A441-3639-4462-8D2C-1A3264FA0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4743450"/>
            <a:ext cx="457200" cy="40005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eaLnBrk="1" hangingPunct="1"/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16682830"/>
      </p:ext>
    </p:extLst>
  </p:cSld>
  <p:clrMapOvr>
    <a:masterClrMapping/>
  </p:clrMapOvr>
  <p:transition>
    <p:sndAc>
      <p:stSnd>
        <p:snd r:embed="rId3" name="applause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3">
            <a:extLst>
              <a:ext uri="{FF2B5EF4-FFF2-40B4-BE49-F238E27FC236}">
                <a16:creationId xmlns:a16="http://schemas.microsoft.com/office/drawing/2014/main" id="{BFE30DD7-8E6D-4023-B047-37ECC0025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887413"/>
            <a:ext cx="88931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Em có thể ghép các lệnh khác nhau ở vùng nào?</a:t>
            </a:r>
          </a:p>
        </p:txBody>
      </p:sp>
      <p:sp>
        <p:nvSpPr>
          <p:cNvPr id="173060" name="Text Box 4">
            <a:extLst>
              <a:ext uri="{FF2B5EF4-FFF2-40B4-BE49-F238E27FC236}">
                <a16:creationId xmlns:a16="http://schemas.microsoft.com/office/drawing/2014/main" id="{37514B81-EEB8-47C4-A4A3-E89E926F7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8" y="3033713"/>
            <a:ext cx="850582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r>
              <a:rPr lang="en-US" altLang="vi-VN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Vùng sân khấu</a:t>
            </a:r>
          </a:p>
        </p:txBody>
      </p:sp>
      <p:sp>
        <p:nvSpPr>
          <p:cNvPr id="173061" name="Text Box 5">
            <a:extLst>
              <a:ext uri="{FF2B5EF4-FFF2-40B4-BE49-F238E27FC236}">
                <a16:creationId xmlns:a16="http://schemas.microsoft.com/office/drawing/2014/main" id="{5FEA6591-C764-4236-8499-29C8A2A3E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" y="1935163"/>
            <a:ext cx="4192588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r>
              <a:rPr lang="en-US" altLang="vi-VN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a.Vùng thư viện lệnh.</a:t>
            </a:r>
          </a:p>
        </p:txBody>
      </p:sp>
      <p:pic>
        <p:nvPicPr>
          <p:cNvPr id="20485" name="Picture 7" descr="fgf">
            <a:extLst>
              <a:ext uri="{FF2B5EF4-FFF2-40B4-BE49-F238E27FC236}">
                <a16:creationId xmlns:a16="http://schemas.microsoft.com/office/drawing/2014/main" id="{1C2C3B3C-F6CF-4B25-BE59-0A7BF18CFA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29150"/>
            <a:ext cx="91440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486" name="Object 8">
            <a:extLst>
              <a:ext uri="{FF2B5EF4-FFF2-40B4-BE49-F238E27FC236}">
                <a16:creationId xmlns:a16="http://schemas.microsoft.com/office/drawing/2014/main" id="{BAF8DC73-6596-4FEE-A272-1AE0D064EC52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0" y="0"/>
          <a:ext cx="1277938" cy="95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Clip" r:id="rId4" imgW="1278331" imgH="1273759" progId="MS_ClipArt_Gallery.2">
                  <p:embed/>
                </p:oleObj>
              </mc:Choice>
              <mc:Fallback>
                <p:oleObj name="Clip" r:id="rId4" imgW="1278331" imgH="1273759" progId="MS_ClipArt_Gallery.2">
                  <p:embed/>
                  <p:pic>
                    <p:nvPicPr>
                      <p:cNvPr id="20486" name="Object 8">
                        <a:extLst>
                          <a:ext uri="{FF2B5EF4-FFF2-40B4-BE49-F238E27FC236}">
                            <a16:creationId xmlns:a16="http://schemas.microsoft.com/office/drawing/2014/main" id="{BAF8DC73-6596-4FEE-A272-1AE0D064EC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77938" cy="955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7" name="Picture 9" descr="FSTV116">
            <a:extLst>
              <a:ext uri="{FF2B5EF4-FFF2-40B4-BE49-F238E27FC236}">
                <a16:creationId xmlns:a16="http://schemas.microsoft.com/office/drawing/2014/main" id="{9A9E4C57-5B5A-49B5-B1BE-43D080BE3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94587" y="-152399"/>
            <a:ext cx="1497013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AutoShape 10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6206889A-02AE-4088-9201-9C3C4A1D0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4743450"/>
            <a:ext cx="457200" cy="40005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eaLnBrk="1" hangingPunct="1"/>
            <a:endParaRPr lang="en-US" altLang="vi-VN"/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AAC0CFAF-FBFA-472D-9764-245430F3A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498725"/>
            <a:ext cx="85058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r>
              <a:rPr lang="en-US" altLang="vi-VN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Vùng nhân vật </a:t>
            </a: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43AE0A41-AF0B-4F3D-89A0-6EC886C06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238" y="3705225"/>
            <a:ext cx="8507412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r>
              <a:rPr lang="en-US" altLang="vi-VN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Vùng lập trình </a:t>
            </a:r>
          </a:p>
        </p:txBody>
      </p:sp>
    </p:spTree>
    <p:extLst>
      <p:ext uri="{BB962C8B-B14F-4D97-AF65-F5344CB8AC3E}">
        <p14:creationId xmlns:p14="http://schemas.microsoft.com/office/powerpoint/2010/main" val="1902577983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3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3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60" grpId="0"/>
      <p:bldP spid="173061" grpId="0"/>
      <p:bldP spid="13" grpId="0"/>
      <p:bldP spid="14" grpId="0"/>
      <p:bldP spid="1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3">
            <a:extLst>
              <a:ext uri="{FF2B5EF4-FFF2-40B4-BE49-F238E27FC236}">
                <a16:creationId xmlns:a16="http://schemas.microsoft.com/office/drawing/2014/main" id="{73B33652-EA08-47B0-8AF0-3027FD702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112838"/>
            <a:ext cx="8207375" cy="175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 Trong Scratch, mỗi nhóm lệnh có chứa nhiều lệnh, chúng có cùng màu sắc với nhau?</a:t>
            </a:r>
          </a:p>
        </p:txBody>
      </p:sp>
      <p:pic>
        <p:nvPicPr>
          <p:cNvPr id="21507" name="Picture 7" descr="fgf">
            <a:extLst>
              <a:ext uri="{FF2B5EF4-FFF2-40B4-BE49-F238E27FC236}">
                <a16:creationId xmlns:a16="http://schemas.microsoft.com/office/drawing/2014/main" id="{B7D6FE31-7927-4006-9C44-C82282BE3F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29150"/>
            <a:ext cx="91440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508" name="Object 8">
            <a:extLst>
              <a:ext uri="{FF2B5EF4-FFF2-40B4-BE49-F238E27FC236}">
                <a16:creationId xmlns:a16="http://schemas.microsoft.com/office/drawing/2014/main" id="{ED3B62F3-7941-4261-8344-7C77FA669E09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0" y="0"/>
          <a:ext cx="1277938" cy="95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Clip" r:id="rId4" imgW="1278331" imgH="1273759" progId="MS_ClipArt_Gallery.2">
                  <p:embed/>
                </p:oleObj>
              </mc:Choice>
              <mc:Fallback>
                <p:oleObj name="Clip" r:id="rId4" imgW="1278331" imgH="1273759" progId="MS_ClipArt_Gallery.2">
                  <p:embed/>
                  <p:pic>
                    <p:nvPicPr>
                      <p:cNvPr id="21508" name="Object 8">
                        <a:extLst>
                          <a:ext uri="{FF2B5EF4-FFF2-40B4-BE49-F238E27FC236}">
                            <a16:creationId xmlns:a16="http://schemas.microsoft.com/office/drawing/2014/main" id="{ED3B62F3-7941-4261-8344-7C77FA669E0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77938" cy="955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509" name="Picture 9" descr="FSTV116">
            <a:extLst>
              <a:ext uri="{FF2B5EF4-FFF2-40B4-BE49-F238E27FC236}">
                <a16:creationId xmlns:a16="http://schemas.microsoft.com/office/drawing/2014/main" id="{7C45CFB3-E546-4176-A495-450A25C86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94587" y="-152399"/>
            <a:ext cx="1497013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AutoShape 10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89D0CBC3-2D0B-463F-9BE2-64C87CD2A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4743450"/>
            <a:ext cx="457200" cy="40005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eaLnBrk="1" hangingPunct="1"/>
            <a:endParaRPr lang="en-US" altLang="vi-VN"/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2D6CA0F4-707B-451D-8139-7993F3F53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903538"/>
            <a:ext cx="8507412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r>
              <a:rPr lang="en-US" altLang="vi-VN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Đúng </a:t>
            </a: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45E22BA3-78E9-4467-B535-DED0D9D43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606800"/>
            <a:ext cx="85058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r>
              <a:rPr lang="en-US" altLang="vi-VN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Sai </a:t>
            </a:r>
          </a:p>
        </p:txBody>
      </p:sp>
    </p:spTree>
    <p:extLst>
      <p:ext uri="{BB962C8B-B14F-4D97-AF65-F5344CB8AC3E}">
        <p14:creationId xmlns:p14="http://schemas.microsoft.com/office/powerpoint/2010/main" val="3721276635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emium Vector | Blank rainbow with smiley stars on bright blue sky  background">
            <a:extLst>
              <a:ext uri="{FF2B5EF4-FFF2-40B4-BE49-F238E27FC236}">
                <a16:creationId xmlns:a16="http://schemas.microsoft.com/office/drawing/2014/main" id="{EDB11E16-07C7-4DFA-9471-49648655F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3C11B1-0E27-43F0-8B0C-40BC9FD054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521" b="84115" l="41069" r="59810">
                        <a14:foregroundMark x1="41801" y1="56380" x2="41801" y2="56380"/>
                        <a14:foregroundMark x1="44729" y1="54557" x2="44729" y2="54557"/>
                        <a14:foregroundMark x1="41142" y1="55859" x2="41142" y2="55859"/>
                        <a14:foregroundMark x1="54246" y1="51823" x2="54246" y2="51823"/>
                        <a14:foregroundMark x1="56881" y1="51693" x2="56881" y2="51693"/>
                        <a14:foregroundMark x1="54173" y1="50651" x2="54173" y2="50651"/>
                        <a14:foregroundMark x1="58858" y1="54557" x2="58858" y2="54557"/>
                        <a14:foregroundMark x1="59810" y1="55729" x2="59810" y2="55729"/>
                        <a14:foregroundMark x1="52123" y1="51823" x2="52123" y2="51823"/>
                        <a14:foregroundMark x1="54100" y1="53255" x2="54100" y2="53255"/>
                        <a14:foregroundMark x1="46559" y1="57943" x2="46559" y2="57943"/>
                        <a14:foregroundMark x1="45095" y1="76693" x2="45095" y2="76693"/>
                        <a14:foregroundMark x1="45095" y1="76693" x2="45095" y2="76693"/>
                        <a14:foregroundMark x1="45681" y1="74089" x2="44802" y2="76953"/>
                        <a14:foregroundMark x1="45168" y1="74219" x2="45242" y2="74219"/>
                        <a14:foregroundMark x1="45242" y1="74219" x2="45242" y2="74219"/>
                        <a14:foregroundMark x1="47877" y1="84115" x2="50220" y2="83594"/>
                        <a14:foregroundMark x1="57394" y1="75521" x2="57394" y2="75521"/>
                        <a14:foregroundMark x1="47365" y1="59766" x2="47365" y2="597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0181" t="49017" r="38841" b="13863"/>
          <a:stretch/>
        </p:blipFill>
        <p:spPr>
          <a:xfrm>
            <a:off x="-66879" y="2621511"/>
            <a:ext cx="2607622" cy="2594113"/>
          </a:xfrm>
          <a:prstGeom prst="rect">
            <a:avLst/>
          </a:prstGeom>
        </p:spPr>
      </p:pic>
      <p:pic>
        <p:nvPicPr>
          <p:cNvPr id="5" name="Picture 29">
            <a:extLst>
              <a:ext uri="{FF2B5EF4-FFF2-40B4-BE49-F238E27FC236}">
                <a16:creationId xmlns:a16="http://schemas.microsoft.com/office/drawing/2014/main" id="{67BCDC3A-1C8F-4E90-8A14-E2E15CF869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60444" y="1290313"/>
            <a:ext cx="5754757" cy="16814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F647396-2275-4373-AB7B-D65BD21A8C66}"/>
              </a:ext>
            </a:extLst>
          </p:cNvPr>
          <p:cNvGrpSpPr/>
          <p:nvPr/>
        </p:nvGrpSpPr>
        <p:grpSpPr>
          <a:xfrm>
            <a:off x="726536" y="1263815"/>
            <a:ext cx="7492926" cy="1563740"/>
            <a:chOff x="3327910" y="7227241"/>
            <a:chExt cx="8584866" cy="181588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4BB0D30-A8B3-4CC5-9E21-701C366B1CAA}"/>
                </a:ext>
              </a:extLst>
            </p:cNvPr>
            <p:cNvSpPr txBox="1"/>
            <p:nvPr/>
          </p:nvSpPr>
          <p:spPr>
            <a:xfrm>
              <a:off x="4283342" y="7227241"/>
              <a:ext cx="7193902" cy="1815882"/>
            </a:xfrm>
            <a:prstGeom prst="rect">
              <a:avLst/>
            </a:prstGeom>
            <a:noFill/>
          </p:spPr>
          <p:txBody>
            <a:bodyPr wrap="square" rtlCol="0">
              <a:prstTxWarp prst="textButton">
                <a:avLst/>
              </a:prstTxWarp>
              <a:spAutoFit/>
            </a:bodyPr>
            <a:lstStyle/>
            <a:p>
              <a:pPr algn="ctr" defTabSz="914378">
                <a:lnSpc>
                  <a:spcPct val="80000"/>
                </a:lnSpc>
                <a:buClr>
                  <a:srgbClr val="000000"/>
                </a:buClr>
              </a:pPr>
              <a:endParaRPr lang="en-US" sz="6600" kern="0" dirty="0">
                <a:ln w="295275">
                  <a:solidFill>
                    <a:srgbClr val="B3C3F0"/>
                  </a:solidFill>
                </a:ln>
                <a:solidFill>
                  <a:srgbClr val="FFFFFF"/>
                </a:solidFill>
                <a:latin typeface="SVN-Poky's" panose="020B0606040200020203" pitchFamily="34" charset="0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5F3EFBA-8D74-4827-AF3C-BF05DE13C47A}"/>
                </a:ext>
              </a:extLst>
            </p:cNvPr>
            <p:cNvSpPr txBox="1"/>
            <p:nvPr/>
          </p:nvSpPr>
          <p:spPr>
            <a:xfrm>
              <a:off x="3327910" y="7727121"/>
              <a:ext cx="8584866" cy="1136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lnSpc>
                  <a:spcPct val="80000"/>
                </a:lnSpc>
                <a:buClr>
                  <a:srgbClr val="000000"/>
                </a:buClr>
              </a:pPr>
              <a:r>
                <a:rPr lang="vi-VN" sz="72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K</a:t>
              </a:r>
              <a:r>
                <a:rPr lang="vi-VN" sz="72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H</a:t>
              </a:r>
              <a:r>
                <a:rPr lang="vi-VN" sz="72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Ở</a:t>
              </a:r>
              <a:r>
                <a:rPr lang="vi-VN" sz="72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I </a:t>
              </a:r>
              <a:r>
                <a:rPr lang="vi-VN" sz="72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Đ</a:t>
              </a:r>
              <a:r>
                <a:rPr lang="vi-VN" sz="72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Ộ</a:t>
              </a:r>
              <a:r>
                <a:rPr lang="vi-VN" sz="72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N</a:t>
              </a:r>
              <a:r>
                <a:rPr lang="vi-VN" sz="72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G </a:t>
              </a:r>
              <a:r>
                <a:rPr lang="vi-VN" sz="7200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cs typeface="Arial"/>
                  <a:sym typeface="Arial"/>
                </a:rPr>
                <a:t> </a:t>
              </a:r>
              <a:endParaRPr lang="en-US" sz="7200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962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3">
            <a:extLst>
              <a:ext uri="{FF2B5EF4-FFF2-40B4-BE49-F238E27FC236}">
                <a16:creationId xmlns:a16="http://schemas.microsoft.com/office/drawing/2014/main" id="{834776E8-378A-4CC6-9EE6-F2ACAD990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65138"/>
            <a:ext cx="8208963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6: Trong Scratch, vùng thư viện lệnh chứa</a:t>
            </a:r>
          </a:p>
        </p:txBody>
      </p:sp>
      <p:sp>
        <p:nvSpPr>
          <p:cNvPr id="173060" name="Text Box 4">
            <a:extLst>
              <a:ext uri="{FF2B5EF4-FFF2-40B4-BE49-F238E27FC236}">
                <a16:creationId xmlns:a16="http://schemas.microsoft.com/office/drawing/2014/main" id="{EE7A1B17-E035-4056-B83F-210F17B74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" y="2843213"/>
            <a:ext cx="85074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r>
              <a:rPr lang="en-US" altLang="vi-VN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Hoạt động của nhân vật.</a:t>
            </a:r>
          </a:p>
        </p:txBody>
      </p:sp>
      <p:sp>
        <p:nvSpPr>
          <p:cNvPr id="173061" name="Text Box 5">
            <a:extLst>
              <a:ext uri="{FF2B5EF4-FFF2-40B4-BE49-F238E27FC236}">
                <a16:creationId xmlns:a16="http://schemas.microsoft.com/office/drawing/2014/main" id="{B2E311C8-1C25-4A96-A51A-D8CFDD6F9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655763"/>
            <a:ext cx="639762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r>
              <a:rPr lang="en-US" altLang="vi-VN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Các nhân vật của chương trình.</a:t>
            </a:r>
          </a:p>
        </p:txBody>
      </p:sp>
      <p:pic>
        <p:nvPicPr>
          <p:cNvPr id="22533" name="Picture 7" descr="fgf">
            <a:extLst>
              <a:ext uri="{FF2B5EF4-FFF2-40B4-BE49-F238E27FC236}">
                <a16:creationId xmlns:a16="http://schemas.microsoft.com/office/drawing/2014/main" id="{19204BB1-E08B-4900-9373-D1AD88367B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29150"/>
            <a:ext cx="91440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2534" name="Object 8">
            <a:extLst>
              <a:ext uri="{FF2B5EF4-FFF2-40B4-BE49-F238E27FC236}">
                <a16:creationId xmlns:a16="http://schemas.microsoft.com/office/drawing/2014/main" id="{A194809F-1203-4280-8154-B847CE1ED9D9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0" y="0"/>
          <a:ext cx="1277938" cy="95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Clip" r:id="rId4" imgW="1278331" imgH="1273759" progId="MS_ClipArt_Gallery.2">
                  <p:embed/>
                </p:oleObj>
              </mc:Choice>
              <mc:Fallback>
                <p:oleObj name="Clip" r:id="rId4" imgW="1278331" imgH="1273759" progId="MS_ClipArt_Gallery.2">
                  <p:embed/>
                  <p:pic>
                    <p:nvPicPr>
                      <p:cNvPr id="22534" name="Object 8">
                        <a:extLst>
                          <a:ext uri="{FF2B5EF4-FFF2-40B4-BE49-F238E27FC236}">
                            <a16:creationId xmlns:a16="http://schemas.microsoft.com/office/drawing/2014/main" id="{A194809F-1203-4280-8154-B847CE1ED9D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77938" cy="955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35" name="Picture 9" descr="FSTV116">
            <a:extLst>
              <a:ext uri="{FF2B5EF4-FFF2-40B4-BE49-F238E27FC236}">
                <a16:creationId xmlns:a16="http://schemas.microsoft.com/office/drawing/2014/main" id="{F65AA25F-4785-4725-8DD5-831E90394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94587" y="-152399"/>
            <a:ext cx="1497013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AutoShape 10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9C099AAB-909B-4F9A-8ACE-A41F89D90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4743450"/>
            <a:ext cx="457200" cy="40005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eaLnBrk="1" hangingPunct="1"/>
            <a:endParaRPr lang="en-US" altLang="vi-VN"/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6B26581E-BDC9-4EB9-B181-309EBB49F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88" y="2303463"/>
            <a:ext cx="8507412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r>
              <a:rPr lang="en-US" altLang="vi-VN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Các lệnh có sẵn của chương trình </a:t>
            </a:r>
          </a:p>
        </p:txBody>
      </p:sp>
    </p:spTree>
    <p:extLst>
      <p:ext uri="{BB962C8B-B14F-4D97-AF65-F5344CB8AC3E}">
        <p14:creationId xmlns:p14="http://schemas.microsoft.com/office/powerpoint/2010/main" val="1998213031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3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60" grpId="0"/>
      <p:bldP spid="173061" grpId="0"/>
      <p:bldP spid="13" grpId="0"/>
      <p:bldP spid="1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22A6DAB-35ED-4045-9B16-D0493E681ADA}"/>
              </a:ext>
            </a:extLst>
          </p:cNvPr>
          <p:cNvSpPr/>
          <p:nvPr/>
        </p:nvSpPr>
        <p:spPr>
          <a:xfrm>
            <a:off x="3438938" y="1403707"/>
            <a:ext cx="2415209" cy="446315"/>
          </a:xfrm>
          <a:prstGeom prst="roundRect">
            <a:avLst/>
          </a:prstGeom>
          <a:solidFill>
            <a:srgbClr val="CC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2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</a:t>
            </a:r>
          </a:p>
        </p:txBody>
      </p:sp>
      <p:sp>
        <p:nvSpPr>
          <p:cNvPr id="34817" name="Rectangle 1">
            <a:extLst>
              <a:ext uri="{FF2B5EF4-FFF2-40B4-BE49-F238E27FC236}">
                <a16:creationId xmlns:a16="http://schemas.microsoft.com/office/drawing/2014/main" id="{0E519ED9-385A-4E12-8815-25742F54D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109788"/>
            <a:ext cx="7312025" cy="203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algn="just" eaLnBrk="1" hangingPunct="1"/>
            <a:r>
              <a:rPr lang="en-US" alt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Em hãy kéo thả 3 lệnh đầu tiên của nhóm lệnh chuyển động và quan sát xem các lệnh điều khiển nhân vật Mèo hoạt động như thế nào ở sân khấu.</a:t>
            </a:r>
          </a:p>
        </p:txBody>
      </p:sp>
      <p:pic>
        <p:nvPicPr>
          <p:cNvPr id="23556" name="Picture 4">
            <a:extLst>
              <a:ext uri="{FF2B5EF4-FFF2-40B4-BE49-F238E27FC236}">
                <a16:creationId xmlns:a16="http://schemas.microsoft.com/office/drawing/2014/main" id="{63D2C6F4-8136-4D38-9CAD-280331344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0"/>
            <a:ext cx="61499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2928267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>
            <a:extLst>
              <a:ext uri="{FF2B5EF4-FFF2-40B4-BE49-F238E27FC236}">
                <a16:creationId xmlns:a16="http://schemas.microsoft.com/office/drawing/2014/main" id="{D262DB3B-B6C3-4AB2-9FE1-1B047D109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0"/>
            <a:ext cx="61499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6" name="Picture 2">
            <a:extLst>
              <a:ext uri="{FF2B5EF4-FFF2-40B4-BE49-F238E27FC236}">
                <a16:creationId xmlns:a16="http://schemas.microsoft.com/office/drawing/2014/main" id="{FC753313-B70A-45A8-BB56-EA3963E54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1857375"/>
            <a:ext cx="8566150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8721760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图片 7">
            <a:extLst>
              <a:ext uri="{FF2B5EF4-FFF2-40B4-BE49-F238E27FC236}">
                <a16:creationId xmlns:a16="http://schemas.microsoft.com/office/drawing/2014/main" id="{CC159F16-B945-4CBE-90A5-227403EF6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6" t="25449" r="-47" b="17033"/>
          <a:stretch>
            <a:fillRect/>
          </a:stretch>
        </p:blipFill>
        <p:spPr bwMode="auto">
          <a:xfrm>
            <a:off x="0" y="-58738"/>
            <a:ext cx="9174163" cy="519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6462C28-916C-48AB-BC62-EDE4C13B53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35238"/>
            <a:ext cx="9144000" cy="260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图片 2">
            <a:extLst>
              <a:ext uri="{FF2B5EF4-FFF2-40B4-BE49-F238E27FC236}">
                <a16:creationId xmlns:a16="http://schemas.microsoft.com/office/drawing/2014/main" id="{9EC533D2-A099-4D6F-9A87-0271C8A716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828675"/>
            <a:ext cx="8929687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E0A9F4E-0EE7-489E-AA3A-8777D9F526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206375"/>
            <a:ext cx="1231900" cy="170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9B0A169-7D0E-4E61-B83B-0DF2B58FF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" y="1493838"/>
            <a:ext cx="663354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  <a:ea typeface="等线"/>
                <a:cs typeface="等线"/>
              </a:defRPr>
            </a:lvl9pPr>
          </a:lstStyle>
          <a:p>
            <a:pPr>
              <a:defRPr/>
            </a:pPr>
            <a:r>
              <a:rPr lang="en-US" altLang="zh-CN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icrosoft YaHei" pitchFamily="34" charset="-122"/>
                <a:ea typeface="Microsoft YaHei" pitchFamily="34" charset="-122"/>
              </a:rPr>
              <a:t>CHÀO TẠM BIỆT CÁC EM</a:t>
            </a:r>
            <a:endParaRPr lang="zh-CN" altLang="en-US" sz="40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C193829-8E65-4B42-AFD8-AE46844979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638" y="3663950"/>
            <a:ext cx="4103687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9599770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ntitled Project2">
            <a:hlinkClick r:id="" action="ppaction://media"/>
            <a:extLst>
              <a:ext uri="{FF2B5EF4-FFF2-40B4-BE49-F238E27FC236}">
                <a16:creationId xmlns:a16="http://schemas.microsoft.com/office/drawing/2014/main" id="{8F05066F-D3CE-683F-0255-48F5220602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01587" y="71576"/>
            <a:ext cx="10160493" cy="500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43118"/>
      </p:ext>
    </p:extLst>
  </p:cSld>
  <p:clrMapOvr>
    <a:masterClrMapping/>
  </p:clrMapOvr>
  <p:transition spd="med" advClick="0" advTm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883C7BE6-65C6-4C4C-9F0D-37CB5D3F1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13" y="288925"/>
            <a:ext cx="4614862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Hộp Văn bản 20">
            <a:extLst>
              <a:ext uri="{FF2B5EF4-FFF2-40B4-BE49-F238E27FC236}">
                <a16:creationId xmlns:a16="http://schemas.microsoft.com/office/drawing/2014/main" id="{C7FE9005-C1C1-42FF-BF67-0413C30F1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" y="2768600"/>
            <a:ext cx="83423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vi-VN" sz="3200" b="1">
                <a:latin typeface="Times New Roman" panose="02020603050405020304" pitchFamily="18" charset="0"/>
                <a:cs typeface="Calibri" panose="020F0502020204030204" pitchFamily="34" charset="0"/>
              </a:rPr>
              <a:t>Kể tên một số phần mềm trò chơi mà em biết?</a:t>
            </a:r>
          </a:p>
        </p:txBody>
      </p:sp>
      <p:sp>
        <p:nvSpPr>
          <p:cNvPr id="10" name="Hộp Văn bản 20">
            <a:extLst>
              <a:ext uri="{FF2B5EF4-FFF2-40B4-BE49-F238E27FC236}">
                <a16:creationId xmlns:a16="http://schemas.microsoft.com/office/drawing/2014/main" id="{7EFA6B0A-72BD-402D-8EB6-D193225B1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" y="3541713"/>
            <a:ext cx="834231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algn="just" eaLnBrk="1" hangingPunct="1"/>
            <a:r>
              <a:rPr lang="en-US" altLang="vi-VN" sz="3200" b="1">
                <a:latin typeface="Times New Roman" panose="02020603050405020304" pitchFamily="18" charset="0"/>
                <a:cs typeface="Calibri" panose="020F0502020204030204" pitchFamily="34" charset="0"/>
              </a:rPr>
              <a:t>Theo em, con người tạo ra các trò chơi đó bằng cách nào?</a:t>
            </a: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9D6A5EF7-544A-4CC0-9A2D-7FCB8D8B4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3095625" cy="876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1700842"/>
      </p:ext>
    </p:extLst>
  </p:cSld>
  <p:clrMapOvr>
    <a:masterClrMapping/>
  </p:clrMapOvr>
  <p:transition spd="slow">
    <p:pull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2">
            <a:extLst>
              <a:ext uri="{FF2B5EF4-FFF2-40B4-BE49-F238E27FC236}">
                <a16:creationId xmlns:a16="http://schemas.microsoft.com/office/drawing/2014/main" id="{FE3BE3E8-99A5-44B6-BFFB-0A9258745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549275"/>
            <a:ext cx="8929687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1" name="Group 1">
            <a:extLst>
              <a:ext uri="{FF2B5EF4-FFF2-40B4-BE49-F238E27FC236}">
                <a16:creationId xmlns:a16="http://schemas.microsoft.com/office/drawing/2014/main" id="{A2D63A2C-E0FF-4E11-A905-630383C0DAA4}"/>
              </a:ext>
            </a:extLst>
          </p:cNvPr>
          <p:cNvGrpSpPr>
            <a:grpSpLocks/>
          </p:cNvGrpSpPr>
          <p:nvPr/>
        </p:nvGrpSpPr>
        <p:grpSpPr bwMode="auto">
          <a:xfrm>
            <a:off x="0" y="-39688"/>
            <a:ext cx="3740150" cy="1395413"/>
            <a:chOff x="76238" y="93887"/>
            <a:chExt cx="3739995" cy="1395529"/>
          </a:xfrm>
        </p:grpSpPr>
        <p:pic>
          <p:nvPicPr>
            <p:cNvPr id="7174" name="Picture 6">
              <a:extLst>
                <a:ext uri="{FF2B5EF4-FFF2-40B4-BE49-F238E27FC236}">
                  <a16:creationId xmlns:a16="http://schemas.microsoft.com/office/drawing/2014/main" id="{E0A94578-2186-4370-81AD-2BBE86436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38" y="93887"/>
              <a:ext cx="3002864" cy="1395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5" name="Rectangle 7">
              <a:extLst>
                <a:ext uri="{FF2B5EF4-FFF2-40B4-BE49-F238E27FC236}">
                  <a16:creationId xmlns:a16="http://schemas.microsoft.com/office/drawing/2014/main" id="{55682D33-1787-4613-B500-7C9AC0DC40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437" y="549491"/>
              <a:ext cx="2790796" cy="498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3429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等线" panose="02010600030101010101" pitchFamily="2" charset="-122"/>
                </a:defRPr>
              </a:lvl1pPr>
              <a:lvl2pPr marL="742950" indent="-285750" defTabSz="3429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等线" panose="02010600030101010101" pitchFamily="2" charset="-122"/>
                </a:defRPr>
              </a:lvl2pPr>
              <a:lvl3pPr marL="1143000" indent="-228600" defTabSz="3429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等线" panose="02010600030101010101" pitchFamily="2" charset="-122"/>
                </a:defRPr>
              </a:lvl3pPr>
              <a:lvl4pPr marL="1600200" indent="-228600" defTabSz="3429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等线" panose="02010600030101010101" pitchFamily="2" charset="-122"/>
                </a:defRPr>
              </a:lvl4pPr>
              <a:lvl5pPr marL="2057400" indent="-228600" defTabSz="342900" eaLnBrk="0" hangingPunct="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等线" panose="02010600030101010101" pitchFamily="2" charset="-122"/>
                </a:defRPr>
              </a:lvl5pPr>
              <a:lvl6pPr marL="25146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等线" panose="02010600030101010101" pitchFamily="2" charset="-122"/>
                </a:defRPr>
              </a:lvl6pPr>
              <a:lvl7pPr marL="29718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等线" panose="02010600030101010101" pitchFamily="2" charset="-122"/>
                </a:defRPr>
              </a:lvl7pPr>
              <a:lvl8pPr marL="34290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等线" panose="02010600030101010101" pitchFamily="2" charset="-122"/>
                </a:defRPr>
              </a:lvl8pPr>
              <a:lvl9pPr marL="38862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altLang="vi-VN" sz="2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 SÁT</a:t>
              </a:r>
              <a:endParaRPr lang="vi-VN" altLang="vi-V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172" name="图片 23">
            <a:extLst>
              <a:ext uri="{FF2B5EF4-FFF2-40B4-BE49-F238E27FC236}">
                <a16:creationId xmlns:a16="http://schemas.microsoft.com/office/drawing/2014/main" id="{221F7AE3-8E3C-49AA-81D2-E294B31A25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613" y="3663950"/>
            <a:ext cx="4103687" cy="133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>
            <a:extLst>
              <a:ext uri="{FF2B5EF4-FFF2-40B4-BE49-F238E27FC236}">
                <a16:creationId xmlns:a16="http://schemas.microsoft.com/office/drawing/2014/main" id="{A52B0858-D42E-4FF6-867A-5860932AF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88" y="914400"/>
            <a:ext cx="4929187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721353"/>
      </p:ext>
    </p:extLst>
  </p:cSld>
  <p:clrMapOvr>
    <a:masterClrMapping/>
  </p:clrMapOvr>
  <p:transition spd="med">
    <p:push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2">
            <a:extLst>
              <a:ext uri="{FF2B5EF4-FFF2-40B4-BE49-F238E27FC236}">
                <a16:creationId xmlns:a16="http://schemas.microsoft.com/office/drawing/2014/main" id="{C37647C8-ECA2-4886-932B-1D5C5CE372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20638"/>
            <a:ext cx="8931275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图片 23">
            <a:extLst>
              <a:ext uri="{FF2B5EF4-FFF2-40B4-BE49-F238E27FC236}">
                <a16:creationId xmlns:a16="http://schemas.microsoft.com/office/drawing/2014/main" id="{D37F0B9D-69E8-4B32-BB86-ED651C40AB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5" y="4283075"/>
            <a:ext cx="264477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646E2C7-6388-4037-82B7-AD871EF61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385763"/>
            <a:ext cx="88455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429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defTabSz="3429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defTabSz="3429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defTabSz="3429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defTabSz="3429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US" altLang="vi-VN" sz="3200" b="1" u="sng">
                <a:solidFill>
                  <a:srgbClr val="0998D7"/>
                </a:solidFill>
                <a:latin typeface="SVN-SAF"/>
                <a:cs typeface="Times New Roman" panose="02020603050405020304" pitchFamily="18" charset="0"/>
              </a:rPr>
              <a:t>CHỦ ĐỀ F</a:t>
            </a:r>
            <a:r>
              <a:rPr lang="en-US" altLang="vi-VN" sz="3200" b="1">
                <a:solidFill>
                  <a:srgbClr val="0998D7"/>
                </a:solidFill>
                <a:latin typeface="SVN-SAF"/>
                <a:cs typeface="Times New Roman" panose="02020603050405020304" pitchFamily="18" charset="0"/>
              </a:rPr>
              <a:t>: GIẢI QUYẾT VẤN ĐỀ DƯỚI SỰ TRỢ GIÚP CỦA MÁY TÍNH</a:t>
            </a:r>
            <a:endParaRPr lang="vi-VN" altLang="vi-VN" sz="3200" b="1">
              <a:solidFill>
                <a:srgbClr val="0998D7"/>
              </a:solidFill>
              <a:latin typeface="SVN-SAF"/>
              <a:cs typeface="Times New Roman" panose="02020603050405020304" pitchFamily="18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243A56BD-1B8F-4146-9437-DEA31DB20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" y="1300163"/>
            <a:ext cx="75311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429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defTabSz="3429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defTabSz="3429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defTabSz="3429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defTabSz="3429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LẬP TRÌNH TRỰC QUAN</a:t>
            </a:r>
            <a:endParaRPr lang="vi-VN" alt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91AFC667-6B5E-4628-84C5-CD1A8A5CE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1960563"/>
            <a:ext cx="6148388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0919804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4.44444E-6 L -3.54167E-6 -0.07223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图片 2">
            <a:extLst>
              <a:ext uri="{FF2B5EF4-FFF2-40B4-BE49-F238E27FC236}">
                <a16:creationId xmlns:a16="http://schemas.microsoft.com/office/drawing/2014/main" id="{16203B27-3FD3-437D-8A83-BADB858C89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20638"/>
            <a:ext cx="8931275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图片 23">
            <a:extLst>
              <a:ext uri="{FF2B5EF4-FFF2-40B4-BE49-F238E27FC236}">
                <a16:creationId xmlns:a16="http://schemas.microsoft.com/office/drawing/2014/main" id="{DE582901-35FC-422E-A838-81C1D99C71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5" y="4283075"/>
            <a:ext cx="264477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ADED584D-DCBE-49C3-A401-8E7BCA26B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20638"/>
            <a:ext cx="6148388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B064AB62-267E-4DCB-A0FF-108412B77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638" y="1144588"/>
            <a:ext cx="7529512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429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defTabSz="3429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defTabSz="3429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defTabSz="3429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defTabSz="3429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1.GIỚI THIỆU VỀ SRATCH:</a:t>
            </a:r>
            <a:endParaRPr lang="vi-VN" alt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20">
            <a:extLst>
              <a:ext uri="{FF2B5EF4-FFF2-40B4-BE49-F238E27FC236}">
                <a16:creationId xmlns:a16="http://schemas.microsoft.com/office/drawing/2014/main" id="{1DA2557A-BE68-415D-9F97-43DE76358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638" y="2001838"/>
            <a:ext cx="834231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algn="just" eaLnBrk="1" hangingPunct="1"/>
            <a:r>
              <a:rPr lang="en-US" altLang="vi-VN" sz="3200" b="1">
                <a:latin typeface="Times New Roman" panose="02020603050405020304" pitchFamily="18" charset="0"/>
                <a:cs typeface="Calibri" panose="020F0502020204030204" pitchFamily="34" charset="0"/>
              </a:rPr>
              <a:t>Scratch là một ngôn ngữ lập trình, có tính trực quan cho phép các em tạo ra các chương trình đơn giản như các rò chơi, hoạt hình,…..</a:t>
            </a:r>
          </a:p>
        </p:txBody>
      </p:sp>
    </p:spTree>
    <p:extLst>
      <p:ext uri="{BB962C8B-B14F-4D97-AF65-F5344CB8AC3E}">
        <p14:creationId xmlns:p14="http://schemas.microsoft.com/office/powerpoint/2010/main" val="1730189347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图片 2">
            <a:extLst>
              <a:ext uri="{FF2B5EF4-FFF2-40B4-BE49-F238E27FC236}">
                <a16:creationId xmlns:a16="http://schemas.microsoft.com/office/drawing/2014/main" id="{D5BF47BC-5130-4431-A3EC-DC1E92F6E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20638"/>
            <a:ext cx="8931275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图片 23">
            <a:extLst>
              <a:ext uri="{FF2B5EF4-FFF2-40B4-BE49-F238E27FC236}">
                <a16:creationId xmlns:a16="http://schemas.microsoft.com/office/drawing/2014/main" id="{B93D0677-E222-4C6A-A31B-8BE0130FA3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5" y="4283075"/>
            <a:ext cx="264477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112565C7-1DC3-4B2B-A87B-542E2615C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-7938"/>
            <a:ext cx="6148388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6C4E496-71E0-4ADD-9175-F71DD6FC39D1}"/>
              </a:ext>
            </a:extLst>
          </p:cNvPr>
          <p:cNvSpPr/>
          <p:nvPr/>
        </p:nvSpPr>
        <p:spPr>
          <a:xfrm>
            <a:off x="2972947" y="1228725"/>
            <a:ext cx="3220279" cy="595086"/>
          </a:xfrm>
          <a:prstGeom prst="roundRect">
            <a:avLst/>
          </a:prstGeom>
          <a:solidFill>
            <a:srgbClr val="CC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 PHÁ</a:t>
            </a:r>
          </a:p>
        </p:txBody>
      </p:sp>
      <p:pic>
        <p:nvPicPr>
          <p:cNvPr id="50178" name="Picture 2">
            <a:extLst>
              <a:ext uri="{FF2B5EF4-FFF2-40B4-BE49-F238E27FC236}">
                <a16:creationId xmlns:a16="http://schemas.microsoft.com/office/drawing/2014/main" id="{959AFA35-4DB2-4716-8F30-C2A7B951C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2173288"/>
            <a:ext cx="6743700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6297796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>
            <a:extLst>
              <a:ext uri="{FF2B5EF4-FFF2-40B4-BE49-F238E27FC236}">
                <a16:creationId xmlns:a16="http://schemas.microsoft.com/office/drawing/2014/main" id="{5A721050-5281-44EE-96D1-357C8FC2C171}"/>
              </a:ext>
            </a:extLst>
          </p:cNvPr>
          <p:cNvSpPr/>
          <p:nvPr/>
        </p:nvSpPr>
        <p:spPr>
          <a:xfrm>
            <a:off x="6727825" y="1800225"/>
            <a:ext cx="2574925" cy="1987550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1267" name="Picture 4">
            <a:extLst>
              <a:ext uri="{FF2B5EF4-FFF2-40B4-BE49-F238E27FC236}">
                <a16:creationId xmlns:a16="http://schemas.microsoft.com/office/drawing/2014/main" id="{7C493695-B250-4025-ABBB-4BB2B3106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-7938"/>
            <a:ext cx="6148388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2">
            <a:extLst>
              <a:ext uri="{FF2B5EF4-FFF2-40B4-BE49-F238E27FC236}">
                <a16:creationId xmlns:a16="http://schemas.microsoft.com/office/drawing/2014/main" id="{889FF939-0788-4617-8FA6-8B62D80FE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" t="10332" r="798" b="4317"/>
          <a:stretch>
            <a:fillRect/>
          </a:stretch>
        </p:blipFill>
        <p:spPr bwMode="auto">
          <a:xfrm>
            <a:off x="44450" y="968375"/>
            <a:ext cx="6580188" cy="3201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7B0805A7-229D-482F-9C64-67766E5A1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0200" y="2538413"/>
            <a:ext cx="27908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429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defTabSz="3429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defTabSz="3429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defTabSz="3429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defTabSz="3429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vi-VN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vi-VN" altLang="vi-VN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7">
            <a:extLst>
              <a:ext uri="{FF2B5EF4-FFF2-40B4-BE49-F238E27FC236}">
                <a16:creationId xmlns:a16="http://schemas.microsoft.com/office/drawing/2014/main" id="{0FED8F21-4B9F-4A53-AFEE-033E76340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78288"/>
            <a:ext cx="8907463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  <a:cs typeface="等线" panose="02010600030101010101" pitchFamily="2" charset="-122"/>
              </a:defRPr>
            </a:lvl9pPr>
          </a:lstStyle>
          <a:p>
            <a:pPr algn="just" eaLnBrk="1" hangingPunct="1">
              <a:lnSpc>
                <a:spcPct val="115000"/>
              </a:lnSpc>
              <a:spcAft>
                <a:spcPts val="800"/>
              </a:spcAft>
            </a:pPr>
            <a:r>
              <a:rPr lang="en-US" altLang="vi-VN" sz="2800" b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altLang="vi-VN" sz="2800" b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êu c</a:t>
            </a:r>
            <a:r>
              <a:rPr lang="en-US" altLang="vi-VN" sz="2800" b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ác thành phần và chức năng của cửa sổ làm việc trong phần mềm Scratch?</a:t>
            </a:r>
            <a:endParaRPr lang="en-US" altLang="vi-VN" sz="2800" b="1">
              <a:solidFill>
                <a:srgbClr val="00B05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305370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6364</TotalTime>
  <Words>366</Words>
  <Application>Microsoft Office PowerPoint</Application>
  <PresentationFormat>On-screen Show (16:9)</PresentationFormat>
  <Paragraphs>57</Paragraphs>
  <Slides>23</Slides>
  <Notes>12</Notes>
  <HiddenSlides>0</HiddenSlides>
  <MMClips>2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等线</vt:lpstr>
      <vt:lpstr>等线 Light</vt:lpstr>
      <vt:lpstr>Microsoft YaHei</vt:lpstr>
      <vt:lpstr>宋体</vt:lpstr>
      <vt:lpstr>宋体</vt:lpstr>
      <vt:lpstr>.VnTime</vt:lpstr>
      <vt:lpstr>Arial</vt:lpstr>
      <vt:lpstr>Calibri</vt:lpstr>
      <vt:lpstr>Calibri Light</vt:lpstr>
      <vt:lpstr>SVN-Poky's</vt:lpstr>
      <vt:lpstr>SVN-SAF</vt:lpstr>
      <vt:lpstr>Tahoma</vt:lpstr>
      <vt:lpstr>Times New Roman</vt:lpstr>
      <vt:lpstr>Office 主题​​</vt:lpstr>
      <vt:lpstr>Custom Design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</cp:lastModifiedBy>
  <cp:revision>366</cp:revision>
  <dcterms:created xsi:type="dcterms:W3CDTF">2017-06-11T12:45:34Z</dcterms:created>
  <dcterms:modified xsi:type="dcterms:W3CDTF">2024-02-06T09:49:01Z</dcterms:modified>
</cp:coreProperties>
</file>