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9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1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2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3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4" r:id="rId2"/>
    <p:sldMasterId id="2147483781" r:id="rId3"/>
    <p:sldMasterId id="2147483800" r:id="rId4"/>
    <p:sldMasterId id="2147483824" r:id="rId5"/>
    <p:sldMasterId id="2147483836" r:id="rId6"/>
    <p:sldMasterId id="2147483842" r:id="rId7"/>
    <p:sldMasterId id="2147483848" r:id="rId8"/>
    <p:sldMasterId id="2147483860" r:id="rId9"/>
    <p:sldMasterId id="2147483872" r:id="rId10"/>
    <p:sldMasterId id="2147483896" r:id="rId11"/>
    <p:sldMasterId id="2147483956" r:id="rId12"/>
    <p:sldMasterId id="2147483968" r:id="rId13"/>
    <p:sldMasterId id="2147483980" r:id="rId14"/>
  </p:sldMasterIdLst>
  <p:notesMasterIdLst>
    <p:notesMasterId r:id="rId47"/>
  </p:notesMasterIdLst>
  <p:sldIdLst>
    <p:sldId id="402" r:id="rId15"/>
    <p:sldId id="726" r:id="rId16"/>
    <p:sldId id="641" r:id="rId17"/>
    <p:sldId id="728" r:id="rId18"/>
    <p:sldId id="753" r:id="rId19"/>
    <p:sldId id="405" r:id="rId20"/>
    <p:sldId id="738" r:id="rId21"/>
    <p:sldId id="334" r:id="rId22"/>
    <p:sldId id="767" r:id="rId23"/>
    <p:sldId id="768" r:id="rId24"/>
    <p:sldId id="769" r:id="rId25"/>
    <p:sldId id="754" r:id="rId26"/>
    <p:sldId id="730" r:id="rId27"/>
    <p:sldId id="731" r:id="rId28"/>
    <p:sldId id="732" r:id="rId29"/>
    <p:sldId id="737" r:id="rId30"/>
    <p:sldId id="755" r:id="rId31"/>
    <p:sldId id="718" r:id="rId32"/>
    <p:sldId id="757" r:id="rId33"/>
    <p:sldId id="734" r:id="rId34"/>
    <p:sldId id="748" r:id="rId35"/>
    <p:sldId id="750" r:id="rId36"/>
    <p:sldId id="751" r:id="rId37"/>
    <p:sldId id="752" r:id="rId38"/>
    <p:sldId id="735" r:id="rId39"/>
    <p:sldId id="740" r:id="rId40"/>
    <p:sldId id="762" r:id="rId41"/>
    <p:sldId id="763" r:id="rId42"/>
    <p:sldId id="764" r:id="rId43"/>
    <p:sldId id="765" r:id="rId44"/>
    <p:sldId id="766" r:id="rId45"/>
    <p:sldId id="375" r:id="rId46"/>
  </p:sldIdLst>
  <p:sldSz cx="12161838" cy="6858000"/>
  <p:notesSz cx="6858000" cy="9144000"/>
  <p:custDataLst>
    <p:tags r:id="rId4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006600"/>
    <a:srgbClr val="CC3300"/>
    <a:srgbClr val="751A01"/>
    <a:srgbClr val="57EE2E"/>
    <a:srgbClr val="706E08"/>
    <a:srgbClr val="701D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54" autoAdjust="0"/>
    <p:restoredTop sz="94660"/>
  </p:normalViewPr>
  <p:slideViewPr>
    <p:cSldViewPr>
      <p:cViewPr varScale="1">
        <p:scale>
          <a:sx n="71" d="100"/>
          <a:sy n="71" d="100"/>
        </p:scale>
        <p:origin x="726" y="66"/>
      </p:cViewPr>
      <p:guideLst>
        <p:guide orient="horz" pos="2160"/>
        <p:guide pos="383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xmlns="" id="{5C03ED5B-B234-6C20-5EFB-B51390F4883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xmlns="" id="{00E730B1-333C-C1AB-617F-B738728F13A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xmlns="" id="{4A345FFB-7E32-FAD1-E8C0-7305DF5E669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8938" y="685800"/>
            <a:ext cx="60801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xmlns="" id="{AD496151-6C30-8260-5CD5-D2DA888724E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xmlns="" id="{4622B489-BD6B-F6E1-AEFC-E466ACF1DEE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>
            <a:extLst>
              <a:ext uri="{FF2B5EF4-FFF2-40B4-BE49-F238E27FC236}">
                <a16:creationId xmlns:a16="http://schemas.microsoft.com/office/drawing/2014/main" xmlns="" id="{C224E3B2-5DDA-4097-52B7-D2B9E9F9B5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656C1CE-8140-484A-8A26-07F92C8428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27799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7" name="Google Shape;4237;g10922682ce6_1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8" name="Google Shape;4238;g10922682ce6_1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1030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5CE6B-9050-4004-833A-BF32BA7A8A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790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err="1"/>
              <a:t>sản</a:t>
            </a:r>
            <a:r>
              <a:rPr lang="en-US" baseline="0"/>
              <a:t> phẩm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750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002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331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867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2CEDC-8098-46F2-A41A-7C5E3F4B94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396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5C74F9-7813-B6F6-516F-A9D8DB99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D8EE05-A2CB-48AC-3D57-F3F32BCD2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32B8E7-1A64-9171-291A-795CC2C0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7537C-8C5B-4836-A223-16C79C369C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755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8E15E2-AAA1-7CB2-2512-C11BDE365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9BD6B3-5597-40F7-FFA9-287EECBFB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76615D-D32D-178E-68B0-D435C3574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A1CF2-40C9-49E4-BB83-4170F9220A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2104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623334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347562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1781469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2835819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295679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052066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535777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150114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1252921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78890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4C0A38-FB4F-A420-E548-DC137EC66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640000-0A29-ADCF-793A-A809A11CE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DFC73B-7E82-D53E-9764-CB4C10207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ED878-5BE8-4C63-A681-2B342528FA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626372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1943607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447645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0827182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0854795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8960534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492706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676540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528554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0732787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43708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CA0C9C-9B77-D8B5-619A-83CA4C8BA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7BB7D-AC1A-4943-A9C5-1092A8AE4061}" type="datetimeFigureOut">
              <a:rPr lang="en-US"/>
              <a:pPr>
                <a:defRPr/>
              </a:pPr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66C375-53F4-42C3-64BE-1EA61F8D0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2049F5-CFC6-E984-3AC9-CBF5961DD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496F9-2EAE-4053-8994-20D73E8025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75255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4851692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A5F441-BA27-4D1A-9A13-05155C413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73B6E29-430C-420B-9D34-8C89DDCCB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80" indent="0" algn="ctr">
              <a:buNone/>
              <a:defRPr sz="1995"/>
            </a:lvl2pPr>
            <a:lvl3pPr marL="912160" indent="0" algn="ctr">
              <a:buNone/>
              <a:defRPr sz="1795"/>
            </a:lvl3pPr>
            <a:lvl4pPr marL="1368240" indent="0" algn="ctr">
              <a:buNone/>
              <a:defRPr sz="1596"/>
            </a:lvl4pPr>
            <a:lvl5pPr marL="1824319" indent="0" algn="ctr">
              <a:buNone/>
              <a:defRPr sz="1596"/>
            </a:lvl5pPr>
            <a:lvl6pPr marL="2280399" indent="0" algn="ctr">
              <a:buNone/>
              <a:defRPr sz="1596"/>
            </a:lvl6pPr>
            <a:lvl7pPr marL="2736479" indent="0" algn="ctr">
              <a:buNone/>
              <a:defRPr sz="1596"/>
            </a:lvl7pPr>
            <a:lvl8pPr marL="3192559" indent="0" algn="ctr">
              <a:buNone/>
              <a:defRPr sz="1596"/>
            </a:lvl8pPr>
            <a:lvl9pPr marL="3648639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99E9B79-96D2-4483-AF4F-F41232FE2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E0F9E88B-0C40-48DD-878B-E748EE8BC3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2032C75-8AFF-422F-B434-1A2597AB9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68089CB-2DEA-4E65-AE74-4EA2262B3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DE02FC31-9DDB-4ACC-911E-F94260E2682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0406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17DDC72-9CAC-4679-A980-5B3D87863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5A55264-4DA0-44D2-BF6D-54373F34D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ACC5FAD-AFAC-4529-A734-798E41F63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E0F9E88B-0C40-48DD-878B-E748EE8BC3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6C2238F-B81F-4444-AD47-4431DF0AB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488D67F-14DB-44B4-85A1-A89E2BFC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DE02FC31-9DDB-4ACC-911E-F94260E2682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8957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E045189-0D48-4D62-ACB8-363B8B4BA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40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554B7C4-26CC-4900-9FBC-112D5FD29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5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80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60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240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31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47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55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63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515BD0D-46F8-499D-9889-44E956D44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E0F9E88B-0C40-48DD-878B-E748EE8BC3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33EECB-1B46-4AAF-82FA-8341E6E0E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9734F59-D5C9-45C0-95BB-255303990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DE02FC31-9DDB-4ACC-911E-F94260E2682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1492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402147-91C0-4202-A049-8C26C3614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4F78434-07FA-4018-98AF-2DFF55D69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6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2259499-0952-4C06-9230-F1BC6AB2B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6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4CBE8A-F31A-4FC1-B01E-5B40266B3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E0F9E88B-0C40-48DD-878B-E748EE8BC3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69E9106-A51D-41B8-A6DD-3B370CB9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77E40EC-35A1-4918-88F4-ED2B2A941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DE02FC31-9DDB-4ACC-911E-F94260E2682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3511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4EFEC4A-A03A-40EF-91D3-06CEC809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7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F2FD8B1-E238-45FA-AE19-BCA2CFC7F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80" indent="0">
              <a:buNone/>
              <a:defRPr sz="1995" b="1"/>
            </a:lvl2pPr>
            <a:lvl3pPr marL="912160" indent="0">
              <a:buNone/>
              <a:defRPr sz="1795" b="1"/>
            </a:lvl3pPr>
            <a:lvl4pPr marL="1368240" indent="0">
              <a:buNone/>
              <a:defRPr sz="1596" b="1"/>
            </a:lvl4pPr>
            <a:lvl5pPr marL="1824319" indent="0">
              <a:buNone/>
              <a:defRPr sz="1596" b="1"/>
            </a:lvl5pPr>
            <a:lvl6pPr marL="2280399" indent="0">
              <a:buNone/>
              <a:defRPr sz="1596" b="1"/>
            </a:lvl6pPr>
            <a:lvl7pPr marL="2736479" indent="0">
              <a:buNone/>
              <a:defRPr sz="1596" b="1"/>
            </a:lvl7pPr>
            <a:lvl8pPr marL="3192559" indent="0">
              <a:buNone/>
              <a:defRPr sz="1596" b="1"/>
            </a:lvl8pPr>
            <a:lvl9pPr marL="3648639" indent="0">
              <a:buNone/>
              <a:defRPr sz="159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251CD6C-C740-47E9-BB94-1AB87710D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30E742E-9501-4526-8000-C57F5B2BB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80" indent="0">
              <a:buNone/>
              <a:defRPr sz="1995" b="1"/>
            </a:lvl2pPr>
            <a:lvl3pPr marL="912160" indent="0">
              <a:buNone/>
              <a:defRPr sz="1795" b="1"/>
            </a:lvl3pPr>
            <a:lvl4pPr marL="1368240" indent="0">
              <a:buNone/>
              <a:defRPr sz="1596" b="1"/>
            </a:lvl4pPr>
            <a:lvl5pPr marL="1824319" indent="0">
              <a:buNone/>
              <a:defRPr sz="1596" b="1"/>
            </a:lvl5pPr>
            <a:lvl6pPr marL="2280399" indent="0">
              <a:buNone/>
              <a:defRPr sz="1596" b="1"/>
            </a:lvl6pPr>
            <a:lvl7pPr marL="2736479" indent="0">
              <a:buNone/>
              <a:defRPr sz="1596" b="1"/>
            </a:lvl7pPr>
            <a:lvl8pPr marL="3192559" indent="0">
              <a:buNone/>
              <a:defRPr sz="1596" b="1"/>
            </a:lvl8pPr>
            <a:lvl9pPr marL="3648639" indent="0">
              <a:buNone/>
              <a:defRPr sz="159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2F3933A-FA1B-4BA6-BECD-B9F4FDF61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3AEB09E3-F9BF-4169-93BD-31EE046D2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E0F9E88B-0C40-48DD-878B-E748EE8BC3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F88F773C-4C5F-477F-81A2-ECD9A18A4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DD10B08-662E-457B-9666-06AB86C5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DE02FC31-9DDB-4ACC-911E-F94260E2682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8461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0410382-258C-4B34-8FDC-BBA005AA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A7A26AA-0F94-450C-8A35-C6E1CB625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E0F9E88B-0C40-48DD-878B-E748EE8BC3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3FBC98B-80C2-4E12-B989-13E5C19A6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BB137B8-05FB-4C5B-84AD-D15BD2E71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DE02FC31-9DDB-4ACC-911E-F94260E2682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4607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62629FF-121F-4B3B-AE37-DDB8B1A1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E0F9E88B-0C40-48DD-878B-E748EE8BC3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77F2E3A-CE2D-486A-8880-48C9675B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3CEEAFE-4653-4CA8-A59F-04A60C6BA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DE02FC31-9DDB-4ACC-911E-F94260E2682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435C9F3-F8CA-4B90-ADF2-EEEBB7C9E437}"/>
              </a:ext>
            </a:extLst>
          </p:cNvPr>
          <p:cNvSpPr txBox="1"/>
          <p:nvPr userDrawn="1"/>
        </p:nvSpPr>
        <p:spPr>
          <a:xfrm>
            <a:off x="2" y="1"/>
            <a:ext cx="1559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4" b="1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KTUTS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DD52DFF-BF11-4BAE-9064-0E8719B11A89}"/>
              </a:ext>
            </a:extLst>
          </p:cNvPr>
          <p:cNvSpPr txBox="1"/>
          <p:nvPr userDrawn="1"/>
        </p:nvSpPr>
        <p:spPr>
          <a:xfrm>
            <a:off x="11002051" y="6380947"/>
            <a:ext cx="1559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4" b="1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4396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F9F4FE-882A-47C0-8C46-B8DBF609C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2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9A2394E-D218-48FB-8A2F-2DD5FD6BC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7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842CA12-A78A-441C-8B00-B8B51A8F6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2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80" indent="0">
              <a:buNone/>
              <a:defRPr sz="1397"/>
            </a:lvl2pPr>
            <a:lvl3pPr marL="912160" indent="0">
              <a:buNone/>
              <a:defRPr sz="1197"/>
            </a:lvl3pPr>
            <a:lvl4pPr marL="1368240" indent="0">
              <a:buNone/>
              <a:defRPr sz="998"/>
            </a:lvl4pPr>
            <a:lvl5pPr marL="1824319" indent="0">
              <a:buNone/>
              <a:defRPr sz="998"/>
            </a:lvl5pPr>
            <a:lvl6pPr marL="2280399" indent="0">
              <a:buNone/>
              <a:defRPr sz="998"/>
            </a:lvl6pPr>
            <a:lvl7pPr marL="2736479" indent="0">
              <a:buNone/>
              <a:defRPr sz="998"/>
            </a:lvl7pPr>
            <a:lvl8pPr marL="3192559" indent="0">
              <a:buNone/>
              <a:defRPr sz="998"/>
            </a:lvl8pPr>
            <a:lvl9pPr marL="3648639" indent="0">
              <a:buNone/>
              <a:defRPr sz="99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DEDE3BB-C843-419D-AEC9-3A166B9F3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E0F9E88B-0C40-48DD-878B-E748EE8BC3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4B33323-637A-4CE1-BE8F-B869193AE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6A6DCC8-E8F0-4C7F-9328-D5006B31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DE02FC31-9DDB-4ACC-911E-F94260E2682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2476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14A90F6-AECE-47D2-A701-44DD7B6DA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2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E277105F-0226-480E-89D0-588888F22D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7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80" indent="0">
              <a:buNone/>
              <a:defRPr sz="2793"/>
            </a:lvl2pPr>
            <a:lvl3pPr marL="912160" indent="0">
              <a:buNone/>
              <a:defRPr sz="2394"/>
            </a:lvl3pPr>
            <a:lvl4pPr marL="1368240" indent="0">
              <a:buNone/>
              <a:defRPr sz="1995"/>
            </a:lvl4pPr>
            <a:lvl5pPr marL="1824319" indent="0">
              <a:buNone/>
              <a:defRPr sz="1995"/>
            </a:lvl5pPr>
            <a:lvl6pPr marL="2280399" indent="0">
              <a:buNone/>
              <a:defRPr sz="1995"/>
            </a:lvl6pPr>
            <a:lvl7pPr marL="2736479" indent="0">
              <a:buNone/>
              <a:defRPr sz="1995"/>
            </a:lvl7pPr>
            <a:lvl8pPr marL="3192559" indent="0">
              <a:buNone/>
              <a:defRPr sz="1995"/>
            </a:lvl8pPr>
            <a:lvl9pPr marL="3648639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1A2B967-DE5D-4006-83C9-662C87D29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2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80" indent="0">
              <a:buNone/>
              <a:defRPr sz="1397"/>
            </a:lvl2pPr>
            <a:lvl3pPr marL="912160" indent="0">
              <a:buNone/>
              <a:defRPr sz="1197"/>
            </a:lvl3pPr>
            <a:lvl4pPr marL="1368240" indent="0">
              <a:buNone/>
              <a:defRPr sz="998"/>
            </a:lvl4pPr>
            <a:lvl5pPr marL="1824319" indent="0">
              <a:buNone/>
              <a:defRPr sz="998"/>
            </a:lvl5pPr>
            <a:lvl6pPr marL="2280399" indent="0">
              <a:buNone/>
              <a:defRPr sz="998"/>
            </a:lvl6pPr>
            <a:lvl7pPr marL="2736479" indent="0">
              <a:buNone/>
              <a:defRPr sz="998"/>
            </a:lvl7pPr>
            <a:lvl8pPr marL="3192559" indent="0">
              <a:buNone/>
              <a:defRPr sz="998"/>
            </a:lvl8pPr>
            <a:lvl9pPr marL="3648639" indent="0">
              <a:buNone/>
              <a:defRPr sz="99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16B451C-C81B-4840-B0CE-EBAF69C7A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E0F9E88B-0C40-48DD-878B-E748EE8BC3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8474BE2-6579-4145-B26D-A7595577B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E186C81-6EDF-4C18-8059-858242EE6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DE02FC31-9DDB-4ACC-911E-F94260E2682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8278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A36796-96A3-795E-EB76-B6D7A675E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E9F4A-1640-47BF-A2E9-EF0D9403367C}" type="datetimeFigureOut">
              <a:rPr lang="en-US"/>
              <a:pPr>
                <a:defRPr/>
              </a:pPr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7D97F4-02E7-B3CB-7EC3-9661D3069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C91009-F03F-1D04-677D-7CE0F1171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BA38D-1CBF-41E6-A425-E301B6E481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4279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528CE7-CF14-4940-A95B-FBE580F44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248680-868D-405D-8570-DE469DFE8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D56F11-8CDA-4DAB-9925-1BC78111D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E0F9E88B-0C40-48DD-878B-E748EE8BC3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2B991C3-CB7C-4BF7-9EA8-1E5D7C793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38BD3AC-7018-477F-817F-322423E1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DE02FC31-9DDB-4ACC-911E-F94260E2682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6944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5E7EA4D-A3CF-4FAB-A0FB-230320904B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6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6787D43-B3B2-419A-9F39-1275EFF48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6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DEECBA-ABA0-47FA-8FAA-50C93086C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E0F9E88B-0C40-48DD-878B-E748EE8BC3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2A66ADA-9B95-438A-B5D1-869693DAB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8A0A3A1-5A3C-48BC-8D41-9362B8DA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DE02FC31-9DDB-4ACC-911E-F94260E2682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3335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74F01E-5644-8586-C295-314E2B57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B5FB8-8B13-4E2A-A6C7-947A6EB84E46}" type="datetimeFigureOut">
              <a:rPr lang="en-US"/>
              <a:pPr>
                <a:defRPr/>
              </a:pPr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065805-C2FC-88D3-24D1-7F1879E4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021BB3-D1E8-C037-DBC9-E30EC5592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D6324-A578-4B5B-B320-91F41DD540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8745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CAB92EFC-45F1-47D6-EDF1-CFD412E37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40E38-D5EA-4D1F-93C2-D0B2E3ADFB94}" type="datetimeFigureOut">
              <a:rPr lang="en-US"/>
              <a:pPr>
                <a:defRPr/>
              </a:pPr>
              <a:t>2/6/2024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9BDA9896-BAFA-42C2-E86C-735F91281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E379F93E-C4FF-861B-D447-21A847634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6DB33-472A-4738-9998-E9D385B4F8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1901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98DB0AA5-2360-D81C-1EEC-6EFA92094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44D62-28B3-434F-AFE2-D142BC7C068E}" type="datetimeFigureOut">
              <a:rPr lang="en-US"/>
              <a:pPr>
                <a:defRPr/>
              </a:pPr>
              <a:t>2/6/2024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7CD6B1B0-31B5-9D4A-37F9-F38EBB4CF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6F544E6F-1701-88D1-9C15-8A2BBD4A9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7B94B-7F27-4AB0-81E2-48341B9CDA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0012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61283D90-BE3C-8D13-B888-B91AED65E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30F14-5FB7-4F1A-852D-6CBB11CED496}" type="datetimeFigureOut">
              <a:rPr lang="en-US"/>
              <a:pPr>
                <a:defRPr/>
              </a:pPr>
              <a:t>2/6/2024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2F7AD1C4-851A-14D5-CF02-4239E3517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B4957623-F446-78A6-BB61-C0F53D38E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0845-BD75-49EF-BA3B-303DD8EA04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780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CE852CD0-6D6B-EC89-C81A-855423264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1DF82-156E-41F1-ABD0-EF8FCCD22F28}" type="datetimeFigureOut">
              <a:rPr lang="en-US"/>
              <a:pPr>
                <a:defRPr/>
              </a:pPr>
              <a:t>2/6/2024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7984098A-DA2F-F8B9-0671-69CC0490F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74A70892-B428-2B01-0705-8E8F0565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75981-B8B5-4857-AB2C-E4372CB34F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6157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C3C19BFA-24EB-0B10-7D2D-6F2A8FBA2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962B1-D514-4CB3-97BE-4B8C82EC4C67}" type="datetimeFigureOut">
              <a:rPr lang="en-US"/>
              <a:pPr>
                <a:defRPr/>
              </a:pPr>
              <a:t>2/6/2024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EDCECA7D-F1C0-E449-044A-FA681E8AC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0D8EC89F-1EB9-CCCD-A6B3-9AC13BE8F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8B18A-F628-4BDA-8978-21B48B4289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0574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5EBA4C-75B3-74F5-DF7E-F6D0C2EF9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F03DB7-95AB-0578-E156-19498F006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0BE342-DEB2-77A2-051B-647C1ED9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EDFFD-CA78-4100-875F-802785D9C9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1960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3574BDEA-2D53-FC7D-86F9-FF45E28B5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2C759-1825-4B00-83DD-4535F28118B1}" type="datetimeFigureOut">
              <a:rPr lang="en-US"/>
              <a:pPr>
                <a:defRPr/>
              </a:pPr>
              <a:t>2/6/2024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02B859D-8765-B90A-FD86-225DAD3D0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EDE220B-F508-BCDE-4401-C7E00FC4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DED52-DD22-494D-8CC5-435E1A1813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8681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B89433-66E2-E587-FE42-7A78CF5FB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2BB11-8DDE-4062-A31A-2DF75380B908}" type="datetimeFigureOut">
              <a:rPr lang="en-US"/>
              <a:pPr>
                <a:defRPr/>
              </a:pPr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925469-A5D7-3538-1398-4FBDE1830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08F4E8-2A38-154F-2422-BE0A96899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B20B9-D4E6-4574-88BD-0049B44A3D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842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9C8068-1421-33CC-037D-0DC25CD84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E705D-1080-46E8-9F02-10FA1CC2FCB5}" type="datetimeFigureOut">
              <a:rPr lang="en-US"/>
              <a:pPr>
                <a:defRPr/>
              </a:pPr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0B5E32-E00E-C67E-5549-50DC72EE8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95B3DE-99B9-D501-1B49-67726EAF1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7DF31-A650-45D8-9A6D-32497BA276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39511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069" y="1420283"/>
            <a:ext cx="516878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138" y="2590800"/>
            <a:ext cx="4256643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0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8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778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737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351" y="2937934"/>
            <a:ext cx="5168781" cy="908050"/>
          </a:xfrm>
        </p:spPr>
        <p:txBody>
          <a:bodyPr anchor="t"/>
          <a:lstStyle>
            <a:lvl1pPr algn="l">
              <a:defRPr sz="266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351" y="1937809"/>
            <a:ext cx="5168781" cy="1000125"/>
          </a:xfrm>
        </p:spPr>
        <p:txBody>
          <a:bodyPr anchor="b"/>
          <a:lstStyle>
            <a:lvl1pPr marL="0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1pPr>
            <a:lvl2pPr marL="304038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2pPr>
            <a:lvl3pPr marL="608076" indent="0">
              <a:buNone/>
              <a:defRPr sz="1064">
                <a:solidFill>
                  <a:schemeClr val="tx1">
                    <a:tint val="75000"/>
                  </a:schemeClr>
                </a:solidFill>
              </a:defRPr>
            </a:lvl3pPr>
            <a:lvl4pPr marL="912114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4pPr>
            <a:lvl5pPr marL="1216152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5pPr>
            <a:lvl6pPr marL="1520190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6pPr>
            <a:lvl7pPr marL="1824228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7pPr>
            <a:lvl8pPr marL="2128266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8pPr>
            <a:lvl9pPr marL="2432304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01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046" y="1066800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1134" y="1066800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309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23409"/>
            <a:ext cx="2686795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38" indent="0">
              <a:buNone/>
              <a:defRPr sz="1330" b="1"/>
            </a:lvl2pPr>
            <a:lvl3pPr marL="608076" indent="0">
              <a:buNone/>
              <a:defRPr sz="1197" b="1"/>
            </a:lvl3pPr>
            <a:lvl4pPr marL="912114" indent="0">
              <a:buNone/>
              <a:defRPr sz="1064" b="1"/>
            </a:lvl4pPr>
            <a:lvl5pPr marL="1216152" indent="0">
              <a:buNone/>
              <a:defRPr sz="1064" b="1"/>
            </a:lvl5pPr>
            <a:lvl6pPr marL="1520190" indent="0">
              <a:buNone/>
              <a:defRPr sz="1064" b="1"/>
            </a:lvl6pPr>
            <a:lvl7pPr marL="1824228" indent="0">
              <a:buNone/>
              <a:defRPr sz="1064" b="1"/>
            </a:lvl7pPr>
            <a:lvl8pPr marL="2128266" indent="0">
              <a:buNone/>
              <a:defRPr sz="1064" b="1"/>
            </a:lvl8pPr>
            <a:lvl9pPr marL="2432304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046" y="1449917"/>
            <a:ext cx="2686795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89023" y="1023409"/>
            <a:ext cx="2687851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38" indent="0">
              <a:buNone/>
              <a:defRPr sz="1330" b="1"/>
            </a:lvl2pPr>
            <a:lvl3pPr marL="608076" indent="0">
              <a:buNone/>
              <a:defRPr sz="1197" b="1"/>
            </a:lvl3pPr>
            <a:lvl4pPr marL="912114" indent="0">
              <a:buNone/>
              <a:defRPr sz="1064" b="1"/>
            </a:lvl4pPr>
            <a:lvl5pPr marL="1216152" indent="0">
              <a:buNone/>
              <a:defRPr sz="1064" b="1"/>
            </a:lvl5pPr>
            <a:lvl6pPr marL="1520190" indent="0">
              <a:buNone/>
              <a:defRPr sz="1064" b="1"/>
            </a:lvl6pPr>
            <a:lvl7pPr marL="1824228" indent="0">
              <a:buNone/>
              <a:defRPr sz="1064" b="1"/>
            </a:lvl7pPr>
            <a:lvl8pPr marL="2128266" indent="0">
              <a:buNone/>
              <a:defRPr sz="1064" b="1"/>
            </a:lvl8pPr>
            <a:lvl9pPr marL="2432304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89023" y="1449917"/>
            <a:ext cx="2687851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274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29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95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0EE87C-28B4-0595-6240-3053C4D6B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A6D34A-8022-23E1-D358-0BE56DBFC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40626B-FE47-C1D2-4859-58EC091C9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76A9B-FBA6-4A70-95BA-6163680A6E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8868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7" y="182033"/>
            <a:ext cx="2000580" cy="774700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470" y="182034"/>
            <a:ext cx="3399403" cy="3902075"/>
          </a:xfrm>
        </p:spPr>
        <p:txBody>
          <a:bodyPr/>
          <a:lstStyle>
            <a:lvl1pPr>
              <a:defRPr sz="2128"/>
            </a:lvl1pPr>
            <a:lvl2pPr>
              <a:defRPr sz="1862"/>
            </a:lvl2pPr>
            <a:lvl3pPr>
              <a:defRPr sz="1596"/>
            </a:lvl3pPr>
            <a:lvl4pPr>
              <a:defRPr sz="1330"/>
            </a:lvl4pPr>
            <a:lvl5pPr>
              <a:defRPr sz="1330"/>
            </a:lvl5pPr>
            <a:lvl6pPr>
              <a:defRPr sz="1330"/>
            </a:lvl6pPr>
            <a:lvl7pPr>
              <a:defRPr sz="1330"/>
            </a:lvl7pPr>
            <a:lvl8pPr>
              <a:defRPr sz="1330"/>
            </a:lvl8pPr>
            <a:lvl9pPr>
              <a:defRPr sz="13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7" y="956734"/>
            <a:ext cx="2000580" cy="3127375"/>
          </a:xfrm>
        </p:spPr>
        <p:txBody>
          <a:bodyPr/>
          <a:lstStyle>
            <a:lvl1pPr marL="0" indent="0">
              <a:buNone/>
              <a:defRPr sz="931"/>
            </a:lvl1pPr>
            <a:lvl2pPr marL="304038" indent="0">
              <a:buNone/>
              <a:defRPr sz="798"/>
            </a:lvl2pPr>
            <a:lvl3pPr marL="608076" indent="0">
              <a:buNone/>
              <a:defRPr sz="665"/>
            </a:lvl3pPr>
            <a:lvl4pPr marL="912114" indent="0">
              <a:buNone/>
              <a:defRPr sz="599"/>
            </a:lvl4pPr>
            <a:lvl5pPr marL="1216152" indent="0">
              <a:buNone/>
              <a:defRPr sz="599"/>
            </a:lvl5pPr>
            <a:lvl6pPr marL="1520190" indent="0">
              <a:buNone/>
              <a:defRPr sz="599"/>
            </a:lvl6pPr>
            <a:lvl7pPr marL="1824228" indent="0">
              <a:buNone/>
              <a:defRPr sz="599"/>
            </a:lvl7pPr>
            <a:lvl8pPr marL="2128266" indent="0">
              <a:buNone/>
              <a:defRPr sz="599"/>
            </a:lvl8pPr>
            <a:lvl9pPr marL="2432304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375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903" y="3200400"/>
            <a:ext cx="3648551" cy="377825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1903" y="408517"/>
            <a:ext cx="3648551" cy="2743200"/>
          </a:xfrm>
        </p:spPr>
        <p:txBody>
          <a:bodyPr/>
          <a:lstStyle>
            <a:lvl1pPr marL="0" indent="0">
              <a:buNone/>
              <a:defRPr sz="2128"/>
            </a:lvl1pPr>
            <a:lvl2pPr marL="304038" indent="0">
              <a:buNone/>
              <a:defRPr sz="1862"/>
            </a:lvl2pPr>
            <a:lvl3pPr marL="608076" indent="0">
              <a:buNone/>
              <a:defRPr sz="1596"/>
            </a:lvl3pPr>
            <a:lvl4pPr marL="912114" indent="0">
              <a:buNone/>
              <a:defRPr sz="1330"/>
            </a:lvl4pPr>
            <a:lvl5pPr marL="1216152" indent="0">
              <a:buNone/>
              <a:defRPr sz="1330"/>
            </a:lvl5pPr>
            <a:lvl6pPr marL="1520190" indent="0">
              <a:buNone/>
              <a:defRPr sz="1330"/>
            </a:lvl6pPr>
            <a:lvl7pPr marL="1824228" indent="0">
              <a:buNone/>
              <a:defRPr sz="1330"/>
            </a:lvl7pPr>
            <a:lvl8pPr marL="2128266" indent="0">
              <a:buNone/>
              <a:defRPr sz="1330"/>
            </a:lvl8pPr>
            <a:lvl9pPr marL="2432304" indent="0">
              <a:buNone/>
              <a:defRPr sz="133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1903" y="3578225"/>
            <a:ext cx="3648551" cy="536575"/>
          </a:xfrm>
        </p:spPr>
        <p:txBody>
          <a:bodyPr/>
          <a:lstStyle>
            <a:lvl1pPr marL="0" indent="0">
              <a:buNone/>
              <a:defRPr sz="931"/>
            </a:lvl1pPr>
            <a:lvl2pPr marL="304038" indent="0">
              <a:buNone/>
              <a:defRPr sz="798"/>
            </a:lvl2pPr>
            <a:lvl3pPr marL="608076" indent="0">
              <a:buNone/>
              <a:defRPr sz="665"/>
            </a:lvl3pPr>
            <a:lvl4pPr marL="912114" indent="0">
              <a:buNone/>
              <a:defRPr sz="599"/>
            </a:lvl4pPr>
            <a:lvl5pPr marL="1216152" indent="0">
              <a:buNone/>
              <a:defRPr sz="599"/>
            </a:lvl5pPr>
            <a:lvl6pPr marL="1520190" indent="0">
              <a:buNone/>
              <a:defRPr sz="599"/>
            </a:lvl6pPr>
            <a:lvl7pPr marL="1824228" indent="0">
              <a:buNone/>
              <a:defRPr sz="599"/>
            </a:lvl7pPr>
            <a:lvl8pPr marL="2128266" indent="0">
              <a:buNone/>
              <a:defRPr sz="599"/>
            </a:lvl8pPr>
            <a:lvl9pPr marL="2432304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39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286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08666" y="183092"/>
            <a:ext cx="1368207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046" y="183092"/>
            <a:ext cx="4003272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741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" name="Google Shape;2256;p20"/>
          <p:cNvSpPr txBox="1">
            <a:spLocks noGrp="1"/>
          </p:cNvSpPr>
          <p:nvPr>
            <p:ph type="title"/>
          </p:nvPr>
        </p:nvSpPr>
        <p:spPr>
          <a:xfrm>
            <a:off x="957725" y="719333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57" name="Google Shape;2257;p20"/>
          <p:cNvSpPr txBox="1">
            <a:spLocks noGrp="1"/>
          </p:cNvSpPr>
          <p:nvPr>
            <p:ph type="title" idx="2"/>
          </p:nvPr>
        </p:nvSpPr>
        <p:spPr>
          <a:xfrm>
            <a:off x="1247174" y="3664400"/>
            <a:ext cx="2893225" cy="3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endParaRPr/>
          </a:p>
        </p:txBody>
      </p:sp>
      <p:sp>
        <p:nvSpPr>
          <p:cNvPr id="2258" name="Google Shape;2258;p20"/>
          <p:cNvSpPr txBox="1">
            <a:spLocks noGrp="1"/>
          </p:cNvSpPr>
          <p:nvPr>
            <p:ph type="subTitle" idx="1"/>
          </p:nvPr>
        </p:nvSpPr>
        <p:spPr>
          <a:xfrm>
            <a:off x="1247174" y="4085467"/>
            <a:ext cx="2893225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9" name="Google Shape;2259;p20"/>
          <p:cNvSpPr txBox="1">
            <a:spLocks noGrp="1"/>
          </p:cNvSpPr>
          <p:nvPr>
            <p:ph type="title" idx="3"/>
          </p:nvPr>
        </p:nvSpPr>
        <p:spPr>
          <a:xfrm>
            <a:off x="4634402" y="3664400"/>
            <a:ext cx="2893225" cy="3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2260" name="Google Shape;2260;p20"/>
          <p:cNvSpPr txBox="1">
            <a:spLocks noGrp="1"/>
          </p:cNvSpPr>
          <p:nvPr>
            <p:ph type="subTitle" idx="4"/>
          </p:nvPr>
        </p:nvSpPr>
        <p:spPr>
          <a:xfrm>
            <a:off x="4634402" y="4085467"/>
            <a:ext cx="2893225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1" name="Google Shape;2261;p20"/>
          <p:cNvSpPr txBox="1">
            <a:spLocks noGrp="1"/>
          </p:cNvSpPr>
          <p:nvPr>
            <p:ph type="title" idx="5"/>
          </p:nvPr>
        </p:nvSpPr>
        <p:spPr>
          <a:xfrm>
            <a:off x="8021639" y="3664400"/>
            <a:ext cx="2893225" cy="3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2262" name="Google Shape;2262;p20"/>
          <p:cNvSpPr txBox="1">
            <a:spLocks noGrp="1"/>
          </p:cNvSpPr>
          <p:nvPr>
            <p:ph type="subTitle" idx="6"/>
          </p:nvPr>
        </p:nvSpPr>
        <p:spPr>
          <a:xfrm>
            <a:off x="8021639" y="4085467"/>
            <a:ext cx="2893225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3" name="Google Shape;2263;p20"/>
          <p:cNvSpPr/>
          <p:nvPr/>
        </p:nvSpPr>
        <p:spPr>
          <a:xfrm>
            <a:off x="-216231" y="2225034"/>
            <a:ext cx="969396" cy="3104100"/>
          </a:xfrm>
          <a:custGeom>
            <a:avLst/>
            <a:gdLst/>
            <a:ahLst/>
            <a:cxnLst/>
            <a:rect l="l" t="t" r="r" b="b"/>
            <a:pathLst>
              <a:path w="29154" h="93123" extrusionOk="0">
                <a:moveTo>
                  <a:pt x="18585" y="1"/>
                </a:moveTo>
                <a:cubicBezTo>
                  <a:pt x="26209" y="74525"/>
                  <a:pt x="2790" y="89065"/>
                  <a:pt x="2790" y="89065"/>
                </a:cubicBezTo>
                <a:cubicBezTo>
                  <a:pt x="2790" y="89065"/>
                  <a:pt x="1" y="93123"/>
                  <a:pt x="1698" y="93123"/>
                </a:cubicBezTo>
                <a:cubicBezTo>
                  <a:pt x="2547" y="93123"/>
                  <a:pt x="4517" y="92108"/>
                  <a:pt x="8519" y="89065"/>
                </a:cubicBezTo>
                <a:cubicBezTo>
                  <a:pt x="29154" y="64482"/>
                  <a:pt x="21964" y="160"/>
                  <a:pt x="21964" y="160"/>
                </a:cubicBezTo>
                <a:lnTo>
                  <a:pt x="18585" y="1"/>
                </a:lnTo>
                <a:close/>
              </a:path>
            </a:pathLst>
          </a:custGeom>
          <a:solidFill>
            <a:srgbClr val="365A12">
              <a:alpha val="1451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264" name="Google Shape;2264;p20"/>
          <p:cNvSpPr/>
          <p:nvPr/>
        </p:nvSpPr>
        <p:spPr>
          <a:xfrm>
            <a:off x="-397122" y="1096947"/>
            <a:ext cx="3014368" cy="2787792"/>
          </a:xfrm>
          <a:custGeom>
            <a:avLst/>
            <a:gdLst/>
            <a:ahLst/>
            <a:cxnLst/>
            <a:rect l="l" t="t" r="r" b="b"/>
            <a:pathLst>
              <a:path w="77789" h="71764" extrusionOk="0">
                <a:moveTo>
                  <a:pt x="10089" y="1"/>
                </a:moveTo>
                <a:lnTo>
                  <a:pt x="2283" y="8332"/>
                </a:lnTo>
                <a:lnTo>
                  <a:pt x="4953" y="12075"/>
                </a:lnTo>
                <a:lnTo>
                  <a:pt x="5318" y="18626"/>
                </a:lnTo>
                <a:cubicBezTo>
                  <a:pt x="5159" y="20954"/>
                  <a:pt x="5044" y="23305"/>
                  <a:pt x="4748" y="25611"/>
                </a:cubicBezTo>
                <a:cubicBezTo>
                  <a:pt x="4382" y="28510"/>
                  <a:pt x="2534" y="31431"/>
                  <a:pt x="2876" y="34399"/>
                </a:cubicBezTo>
                <a:cubicBezTo>
                  <a:pt x="2944" y="34992"/>
                  <a:pt x="3104" y="35585"/>
                  <a:pt x="3173" y="36202"/>
                </a:cubicBezTo>
                <a:cubicBezTo>
                  <a:pt x="3310" y="37594"/>
                  <a:pt x="2853" y="39032"/>
                  <a:pt x="2283" y="40310"/>
                </a:cubicBezTo>
                <a:cubicBezTo>
                  <a:pt x="2037" y="40868"/>
                  <a:pt x="1093" y="42037"/>
                  <a:pt x="1179" y="42686"/>
                </a:cubicBezTo>
                <a:lnTo>
                  <a:pt x="1179" y="42686"/>
                </a:lnTo>
                <a:cubicBezTo>
                  <a:pt x="1079" y="42167"/>
                  <a:pt x="0" y="37229"/>
                  <a:pt x="0" y="37229"/>
                </a:cubicBezTo>
                <a:lnTo>
                  <a:pt x="0" y="71763"/>
                </a:lnTo>
                <a:cubicBezTo>
                  <a:pt x="1278" y="71467"/>
                  <a:pt x="2625" y="70942"/>
                  <a:pt x="3926" y="70828"/>
                </a:cubicBezTo>
                <a:cubicBezTo>
                  <a:pt x="3948" y="70825"/>
                  <a:pt x="3972" y="70824"/>
                  <a:pt x="3997" y="70824"/>
                </a:cubicBezTo>
                <a:cubicBezTo>
                  <a:pt x="4655" y="70824"/>
                  <a:pt x="6219" y="71575"/>
                  <a:pt x="6826" y="71575"/>
                </a:cubicBezTo>
                <a:cubicBezTo>
                  <a:pt x="6903" y="71575"/>
                  <a:pt x="6965" y="71563"/>
                  <a:pt x="7007" y="71535"/>
                </a:cubicBezTo>
                <a:cubicBezTo>
                  <a:pt x="7144" y="71421"/>
                  <a:pt x="7236" y="70965"/>
                  <a:pt x="7258" y="70325"/>
                </a:cubicBezTo>
                <a:cubicBezTo>
                  <a:pt x="7350" y="68796"/>
                  <a:pt x="7190" y="66331"/>
                  <a:pt x="7258" y="65760"/>
                </a:cubicBezTo>
                <a:cubicBezTo>
                  <a:pt x="7464" y="63592"/>
                  <a:pt x="7875" y="61424"/>
                  <a:pt x="8445" y="59324"/>
                </a:cubicBezTo>
                <a:cubicBezTo>
                  <a:pt x="9016" y="57269"/>
                  <a:pt x="9769" y="55215"/>
                  <a:pt x="11047" y="53503"/>
                </a:cubicBezTo>
                <a:cubicBezTo>
                  <a:pt x="11938" y="52316"/>
                  <a:pt x="13056" y="51312"/>
                  <a:pt x="14083" y="50239"/>
                </a:cubicBezTo>
                <a:cubicBezTo>
                  <a:pt x="16731" y="47409"/>
                  <a:pt x="18694" y="44008"/>
                  <a:pt x="20041" y="40402"/>
                </a:cubicBezTo>
                <a:cubicBezTo>
                  <a:pt x="20313" y="39608"/>
                  <a:pt x="23240" y="33348"/>
                  <a:pt x="23728" y="33348"/>
                </a:cubicBezTo>
                <a:cubicBezTo>
                  <a:pt x="23732" y="33348"/>
                  <a:pt x="23735" y="33348"/>
                  <a:pt x="23738" y="33349"/>
                </a:cubicBezTo>
                <a:cubicBezTo>
                  <a:pt x="23784" y="33349"/>
                  <a:pt x="39533" y="35996"/>
                  <a:pt x="39533" y="35996"/>
                </a:cubicBezTo>
                <a:lnTo>
                  <a:pt x="53137" y="29080"/>
                </a:lnTo>
                <a:cubicBezTo>
                  <a:pt x="57132" y="26318"/>
                  <a:pt x="60304" y="23693"/>
                  <a:pt x="65326" y="22963"/>
                </a:cubicBezTo>
                <a:cubicBezTo>
                  <a:pt x="68955" y="22438"/>
                  <a:pt x="72744" y="22347"/>
                  <a:pt x="76054" y="20726"/>
                </a:cubicBezTo>
                <a:cubicBezTo>
                  <a:pt x="76602" y="20452"/>
                  <a:pt x="77150" y="20133"/>
                  <a:pt x="77469" y="19608"/>
                </a:cubicBezTo>
                <a:cubicBezTo>
                  <a:pt x="77789" y="19106"/>
                  <a:pt x="77789" y="18352"/>
                  <a:pt x="77309" y="17964"/>
                </a:cubicBezTo>
                <a:cubicBezTo>
                  <a:pt x="74729" y="20053"/>
                  <a:pt x="71395" y="21170"/>
                  <a:pt x="68071" y="21170"/>
                </a:cubicBezTo>
                <a:cubicBezTo>
                  <a:pt x="66455" y="21170"/>
                  <a:pt x="64841" y="20906"/>
                  <a:pt x="63317" y="20361"/>
                </a:cubicBezTo>
                <a:cubicBezTo>
                  <a:pt x="65417" y="18170"/>
                  <a:pt x="68248" y="16640"/>
                  <a:pt x="71238" y="16093"/>
                </a:cubicBezTo>
                <a:cubicBezTo>
                  <a:pt x="71124" y="15796"/>
                  <a:pt x="71010" y="15476"/>
                  <a:pt x="70873" y="15180"/>
                </a:cubicBezTo>
                <a:cubicBezTo>
                  <a:pt x="67106" y="15499"/>
                  <a:pt x="63683" y="17462"/>
                  <a:pt x="60670" y="19745"/>
                </a:cubicBezTo>
                <a:cubicBezTo>
                  <a:pt x="57657" y="22027"/>
                  <a:pt x="54918" y="24652"/>
                  <a:pt x="51699" y="26638"/>
                </a:cubicBezTo>
                <a:cubicBezTo>
                  <a:pt x="47865" y="29035"/>
                  <a:pt x="42729" y="31317"/>
                  <a:pt x="38369" y="32367"/>
                </a:cubicBezTo>
                <a:cubicBezTo>
                  <a:pt x="35790" y="32983"/>
                  <a:pt x="32777" y="32778"/>
                  <a:pt x="30129" y="32983"/>
                </a:cubicBezTo>
                <a:lnTo>
                  <a:pt x="28349" y="31386"/>
                </a:lnTo>
                <a:lnTo>
                  <a:pt x="31910" y="28555"/>
                </a:lnTo>
                <a:lnTo>
                  <a:pt x="34558" y="26592"/>
                </a:lnTo>
                <a:cubicBezTo>
                  <a:pt x="34558" y="26592"/>
                  <a:pt x="34886" y="26641"/>
                  <a:pt x="35304" y="26641"/>
                </a:cubicBezTo>
                <a:cubicBezTo>
                  <a:pt x="35696" y="26641"/>
                  <a:pt x="36167" y="26598"/>
                  <a:pt x="36520" y="26432"/>
                </a:cubicBezTo>
                <a:cubicBezTo>
                  <a:pt x="37228" y="26067"/>
                  <a:pt x="45719" y="20224"/>
                  <a:pt x="45719" y="20224"/>
                </a:cubicBezTo>
                <a:lnTo>
                  <a:pt x="43071" y="18626"/>
                </a:lnTo>
                <a:lnTo>
                  <a:pt x="37479" y="22872"/>
                </a:lnTo>
                <a:lnTo>
                  <a:pt x="29422" y="27482"/>
                </a:lnTo>
                <a:lnTo>
                  <a:pt x="35448" y="14198"/>
                </a:lnTo>
                <a:lnTo>
                  <a:pt x="37479" y="7807"/>
                </a:lnTo>
                <a:lnTo>
                  <a:pt x="36155" y="4977"/>
                </a:lnTo>
                <a:lnTo>
                  <a:pt x="33325" y="4977"/>
                </a:lnTo>
                <a:lnTo>
                  <a:pt x="31910" y="18444"/>
                </a:lnTo>
                <a:lnTo>
                  <a:pt x="27299" y="25017"/>
                </a:lnTo>
                <a:lnTo>
                  <a:pt x="24629" y="29445"/>
                </a:lnTo>
                <a:cubicBezTo>
                  <a:pt x="21593" y="27711"/>
                  <a:pt x="21091" y="26136"/>
                  <a:pt x="20908" y="22598"/>
                </a:cubicBezTo>
                <a:cubicBezTo>
                  <a:pt x="20817" y="20726"/>
                  <a:pt x="20566" y="18877"/>
                  <a:pt x="20337" y="17028"/>
                </a:cubicBezTo>
                <a:cubicBezTo>
                  <a:pt x="20200" y="15796"/>
                  <a:pt x="20041" y="14563"/>
                  <a:pt x="19881" y="13331"/>
                </a:cubicBezTo>
                <a:cubicBezTo>
                  <a:pt x="18877" y="13376"/>
                  <a:pt x="18078" y="14244"/>
                  <a:pt x="17781" y="15225"/>
                </a:cubicBezTo>
                <a:cubicBezTo>
                  <a:pt x="17507" y="16184"/>
                  <a:pt x="17621" y="17211"/>
                  <a:pt x="17758" y="18215"/>
                </a:cubicBezTo>
                <a:cubicBezTo>
                  <a:pt x="16914" y="15636"/>
                  <a:pt x="15749" y="13171"/>
                  <a:pt x="14334" y="10843"/>
                </a:cubicBezTo>
                <a:cubicBezTo>
                  <a:pt x="13764" y="11025"/>
                  <a:pt x="13444" y="11665"/>
                  <a:pt x="13444" y="12258"/>
                </a:cubicBezTo>
                <a:cubicBezTo>
                  <a:pt x="13444" y="12874"/>
                  <a:pt x="13672" y="13445"/>
                  <a:pt x="13901" y="13993"/>
                </a:cubicBezTo>
                <a:cubicBezTo>
                  <a:pt x="15978" y="18946"/>
                  <a:pt x="16799" y="23990"/>
                  <a:pt x="16936" y="29308"/>
                </a:cubicBezTo>
                <a:cubicBezTo>
                  <a:pt x="17051" y="33463"/>
                  <a:pt x="16343" y="37754"/>
                  <a:pt x="14289" y="41429"/>
                </a:cubicBezTo>
                <a:cubicBezTo>
                  <a:pt x="13375" y="43028"/>
                  <a:pt x="11167" y="46061"/>
                  <a:pt x="9315" y="46061"/>
                </a:cubicBezTo>
                <a:cubicBezTo>
                  <a:pt x="8576" y="46061"/>
                  <a:pt x="7893" y="45578"/>
                  <a:pt x="7373" y="44327"/>
                </a:cubicBezTo>
                <a:cubicBezTo>
                  <a:pt x="5866" y="40721"/>
                  <a:pt x="6163" y="36590"/>
                  <a:pt x="7373" y="32869"/>
                </a:cubicBezTo>
                <a:cubicBezTo>
                  <a:pt x="8559" y="29149"/>
                  <a:pt x="10591" y="25771"/>
                  <a:pt x="12531" y="22370"/>
                </a:cubicBezTo>
                <a:cubicBezTo>
                  <a:pt x="12942" y="21662"/>
                  <a:pt x="13353" y="20932"/>
                  <a:pt x="13376" y="20110"/>
                </a:cubicBezTo>
                <a:cubicBezTo>
                  <a:pt x="13398" y="19311"/>
                  <a:pt x="12919" y="18421"/>
                  <a:pt x="12120" y="18284"/>
                </a:cubicBezTo>
                <a:cubicBezTo>
                  <a:pt x="11801" y="20429"/>
                  <a:pt x="11070" y="22507"/>
                  <a:pt x="9997" y="24378"/>
                </a:cubicBezTo>
                <a:cubicBezTo>
                  <a:pt x="10659" y="22210"/>
                  <a:pt x="11116" y="19996"/>
                  <a:pt x="11367" y="17736"/>
                </a:cubicBezTo>
                <a:cubicBezTo>
                  <a:pt x="11435" y="17234"/>
                  <a:pt x="11481" y="16663"/>
                  <a:pt x="11276" y="16184"/>
                </a:cubicBezTo>
                <a:cubicBezTo>
                  <a:pt x="11102" y="15779"/>
                  <a:pt x="10685" y="15440"/>
                  <a:pt x="10257" y="15440"/>
                </a:cubicBezTo>
                <a:cubicBezTo>
                  <a:pt x="10178" y="15440"/>
                  <a:pt x="10099" y="15451"/>
                  <a:pt x="10020" y="15476"/>
                </a:cubicBezTo>
                <a:cubicBezTo>
                  <a:pt x="10431" y="19722"/>
                  <a:pt x="9062" y="24127"/>
                  <a:pt x="6300" y="27391"/>
                </a:cubicBezTo>
                <a:cubicBezTo>
                  <a:pt x="7030" y="24606"/>
                  <a:pt x="7601" y="21799"/>
                  <a:pt x="8035" y="18946"/>
                </a:cubicBezTo>
                <a:cubicBezTo>
                  <a:pt x="8263" y="17508"/>
                  <a:pt x="9290" y="13947"/>
                  <a:pt x="8491" y="12600"/>
                </a:cubicBezTo>
                <a:cubicBezTo>
                  <a:pt x="8491" y="12600"/>
                  <a:pt x="6254" y="8697"/>
                  <a:pt x="6254" y="8697"/>
                </a:cubicBezTo>
                <a:lnTo>
                  <a:pt x="12212" y="1416"/>
                </a:lnTo>
                <a:lnTo>
                  <a:pt x="10089" y="1"/>
                </a:ln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265" name="Google Shape;2265;p20"/>
          <p:cNvSpPr/>
          <p:nvPr/>
        </p:nvSpPr>
        <p:spPr>
          <a:xfrm rot="-1658019">
            <a:off x="-1635547" y="-922945"/>
            <a:ext cx="7006542" cy="2645240"/>
          </a:xfrm>
          <a:custGeom>
            <a:avLst/>
            <a:gdLst/>
            <a:ahLst/>
            <a:cxnLst/>
            <a:rect l="l" t="t" r="r" b="b"/>
            <a:pathLst>
              <a:path w="210725" h="79360" extrusionOk="0">
                <a:moveTo>
                  <a:pt x="210724" y="1"/>
                </a:moveTo>
                <a:lnTo>
                  <a:pt x="210724" y="1"/>
                </a:lnTo>
                <a:cubicBezTo>
                  <a:pt x="195819" y="15203"/>
                  <a:pt x="179682" y="29194"/>
                  <a:pt x="162563" y="41794"/>
                </a:cubicBezTo>
                <a:cubicBezTo>
                  <a:pt x="158272" y="44944"/>
                  <a:pt x="153935" y="48003"/>
                  <a:pt x="149530" y="50970"/>
                </a:cubicBezTo>
                <a:cubicBezTo>
                  <a:pt x="145124" y="53914"/>
                  <a:pt x="140673" y="56836"/>
                  <a:pt x="136131" y="59598"/>
                </a:cubicBezTo>
                <a:cubicBezTo>
                  <a:pt x="131612" y="62382"/>
                  <a:pt x="127001" y="65007"/>
                  <a:pt x="122276" y="67336"/>
                </a:cubicBezTo>
                <a:cubicBezTo>
                  <a:pt x="117551" y="69687"/>
                  <a:pt x="112690" y="71764"/>
                  <a:pt x="107668" y="73339"/>
                </a:cubicBezTo>
                <a:cubicBezTo>
                  <a:pt x="102669" y="74936"/>
                  <a:pt x="97511" y="76032"/>
                  <a:pt x="92329" y="76488"/>
                </a:cubicBezTo>
                <a:cubicBezTo>
                  <a:pt x="90734" y="76628"/>
                  <a:pt x="89136" y="76695"/>
                  <a:pt x="87540" y="76695"/>
                </a:cubicBezTo>
                <a:cubicBezTo>
                  <a:pt x="83929" y="76695"/>
                  <a:pt x="80324" y="76352"/>
                  <a:pt x="76762" y="75735"/>
                </a:cubicBezTo>
                <a:cubicBezTo>
                  <a:pt x="75484" y="75530"/>
                  <a:pt x="74229" y="75210"/>
                  <a:pt x="72951" y="74936"/>
                </a:cubicBezTo>
                <a:cubicBezTo>
                  <a:pt x="72312" y="74799"/>
                  <a:pt x="71695" y="74617"/>
                  <a:pt x="71056" y="74457"/>
                </a:cubicBezTo>
                <a:lnTo>
                  <a:pt x="69162" y="73932"/>
                </a:lnTo>
                <a:lnTo>
                  <a:pt x="67313" y="73339"/>
                </a:lnTo>
                <a:cubicBezTo>
                  <a:pt x="66697" y="73133"/>
                  <a:pt x="66057" y="72951"/>
                  <a:pt x="65464" y="72699"/>
                </a:cubicBezTo>
                <a:cubicBezTo>
                  <a:pt x="64231" y="72243"/>
                  <a:pt x="62999" y="71809"/>
                  <a:pt x="61812" y="71284"/>
                </a:cubicBezTo>
                <a:cubicBezTo>
                  <a:pt x="56996" y="69276"/>
                  <a:pt x="52362" y="66811"/>
                  <a:pt x="47957" y="63980"/>
                </a:cubicBezTo>
                <a:cubicBezTo>
                  <a:pt x="39146" y="58320"/>
                  <a:pt x="31294" y="51244"/>
                  <a:pt x="24082" y="43574"/>
                </a:cubicBezTo>
                <a:cubicBezTo>
                  <a:pt x="16846" y="35905"/>
                  <a:pt x="10204" y="27642"/>
                  <a:pt x="3539" y="19357"/>
                </a:cubicBezTo>
                <a:lnTo>
                  <a:pt x="1" y="22233"/>
                </a:lnTo>
                <a:cubicBezTo>
                  <a:pt x="6826" y="30427"/>
                  <a:pt x="13673" y="38667"/>
                  <a:pt x="21206" y="46336"/>
                </a:cubicBezTo>
                <a:cubicBezTo>
                  <a:pt x="28692" y="54028"/>
                  <a:pt x="36909" y="61173"/>
                  <a:pt x="46131" y="66879"/>
                </a:cubicBezTo>
                <a:cubicBezTo>
                  <a:pt x="50742" y="69732"/>
                  <a:pt x="55581" y="72197"/>
                  <a:pt x="60625" y="74183"/>
                </a:cubicBezTo>
                <a:cubicBezTo>
                  <a:pt x="61880" y="74708"/>
                  <a:pt x="63181" y="75142"/>
                  <a:pt x="64460" y="75598"/>
                </a:cubicBezTo>
                <a:cubicBezTo>
                  <a:pt x="65076" y="75826"/>
                  <a:pt x="65738" y="76009"/>
                  <a:pt x="66400" y="76215"/>
                </a:cubicBezTo>
                <a:lnTo>
                  <a:pt x="68340" y="76808"/>
                </a:lnTo>
                <a:lnTo>
                  <a:pt x="70303" y="77310"/>
                </a:lnTo>
                <a:cubicBezTo>
                  <a:pt x="70965" y="77470"/>
                  <a:pt x="71627" y="77675"/>
                  <a:pt x="72289" y="77789"/>
                </a:cubicBezTo>
                <a:cubicBezTo>
                  <a:pt x="73635" y="78041"/>
                  <a:pt x="74959" y="78360"/>
                  <a:pt x="76306" y="78543"/>
                </a:cubicBezTo>
                <a:cubicBezTo>
                  <a:pt x="79669" y="79072"/>
                  <a:pt x="83077" y="79359"/>
                  <a:pt x="86484" y="79359"/>
                </a:cubicBezTo>
                <a:cubicBezTo>
                  <a:pt x="88512" y="79359"/>
                  <a:pt x="90540" y="79258"/>
                  <a:pt x="92558" y="79045"/>
                </a:cubicBezTo>
                <a:cubicBezTo>
                  <a:pt x="97967" y="78474"/>
                  <a:pt x="103263" y="77242"/>
                  <a:pt x="108376" y="75507"/>
                </a:cubicBezTo>
                <a:cubicBezTo>
                  <a:pt x="113488" y="73795"/>
                  <a:pt x="118419" y="71604"/>
                  <a:pt x="123166" y="69139"/>
                </a:cubicBezTo>
                <a:cubicBezTo>
                  <a:pt x="127937" y="66651"/>
                  <a:pt x="132548" y="63935"/>
                  <a:pt x="137044" y="61059"/>
                </a:cubicBezTo>
                <a:cubicBezTo>
                  <a:pt x="141541" y="58183"/>
                  <a:pt x="145969" y="55192"/>
                  <a:pt x="150328" y="52157"/>
                </a:cubicBezTo>
                <a:cubicBezTo>
                  <a:pt x="154711" y="49075"/>
                  <a:pt x="159002" y="45925"/>
                  <a:pt x="163248" y="42707"/>
                </a:cubicBezTo>
                <a:cubicBezTo>
                  <a:pt x="180207" y="29765"/>
                  <a:pt x="196093" y="15477"/>
                  <a:pt x="2107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266" name="Google Shape;2266;p20"/>
          <p:cNvSpPr/>
          <p:nvPr/>
        </p:nvSpPr>
        <p:spPr>
          <a:xfrm rot="-1932531">
            <a:off x="-440749" y="-832274"/>
            <a:ext cx="6165729" cy="2315004"/>
          </a:xfrm>
          <a:custGeom>
            <a:avLst/>
            <a:gdLst/>
            <a:ahLst/>
            <a:cxnLst/>
            <a:rect l="l" t="t" r="r" b="b"/>
            <a:pathLst>
              <a:path w="185433" h="69451" extrusionOk="0">
                <a:moveTo>
                  <a:pt x="4200" y="1"/>
                </a:moveTo>
                <a:lnTo>
                  <a:pt x="0" y="1781"/>
                </a:lnTo>
                <a:cubicBezTo>
                  <a:pt x="2420" y="7396"/>
                  <a:pt x="5250" y="12852"/>
                  <a:pt x="8446" y="18079"/>
                </a:cubicBezTo>
                <a:cubicBezTo>
                  <a:pt x="9222" y="19402"/>
                  <a:pt x="10112" y="20681"/>
                  <a:pt x="10934" y="21959"/>
                </a:cubicBezTo>
                <a:cubicBezTo>
                  <a:pt x="11778" y="23237"/>
                  <a:pt x="12668" y="24492"/>
                  <a:pt x="13536" y="25748"/>
                </a:cubicBezTo>
                <a:cubicBezTo>
                  <a:pt x="14471" y="26980"/>
                  <a:pt x="15362" y="28213"/>
                  <a:pt x="16297" y="29423"/>
                </a:cubicBezTo>
                <a:cubicBezTo>
                  <a:pt x="17279" y="30610"/>
                  <a:pt x="18192" y="31842"/>
                  <a:pt x="19219" y="32983"/>
                </a:cubicBezTo>
                <a:cubicBezTo>
                  <a:pt x="23168" y="37663"/>
                  <a:pt x="27505" y="42022"/>
                  <a:pt x="32161" y="46017"/>
                </a:cubicBezTo>
                <a:cubicBezTo>
                  <a:pt x="36840" y="49965"/>
                  <a:pt x="41885" y="53526"/>
                  <a:pt x="47180" y="56585"/>
                </a:cubicBezTo>
                <a:lnTo>
                  <a:pt x="48184" y="57155"/>
                </a:lnTo>
                <a:cubicBezTo>
                  <a:pt x="48504" y="57361"/>
                  <a:pt x="48846" y="57521"/>
                  <a:pt x="49189" y="57703"/>
                </a:cubicBezTo>
                <a:lnTo>
                  <a:pt x="51220" y="58799"/>
                </a:lnTo>
                <a:cubicBezTo>
                  <a:pt x="51882" y="59164"/>
                  <a:pt x="52590" y="59484"/>
                  <a:pt x="53274" y="59826"/>
                </a:cubicBezTo>
                <a:lnTo>
                  <a:pt x="55352" y="60830"/>
                </a:lnTo>
                <a:lnTo>
                  <a:pt x="57451" y="61743"/>
                </a:lnTo>
                <a:cubicBezTo>
                  <a:pt x="58159" y="62040"/>
                  <a:pt x="58844" y="62360"/>
                  <a:pt x="59551" y="62633"/>
                </a:cubicBezTo>
                <a:cubicBezTo>
                  <a:pt x="60989" y="63181"/>
                  <a:pt x="62405" y="63775"/>
                  <a:pt x="63865" y="64254"/>
                </a:cubicBezTo>
                <a:cubicBezTo>
                  <a:pt x="69640" y="66263"/>
                  <a:pt x="75620" y="67746"/>
                  <a:pt x="81669" y="68614"/>
                </a:cubicBezTo>
                <a:cubicBezTo>
                  <a:pt x="85681" y="69172"/>
                  <a:pt x="89732" y="69451"/>
                  <a:pt x="93777" y="69451"/>
                </a:cubicBezTo>
                <a:cubicBezTo>
                  <a:pt x="95855" y="69451"/>
                  <a:pt x="97930" y="69377"/>
                  <a:pt x="99998" y="69230"/>
                </a:cubicBezTo>
                <a:cubicBezTo>
                  <a:pt x="103034" y="68979"/>
                  <a:pt x="106069" y="68659"/>
                  <a:pt x="109082" y="68111"/>
                </a:cubicBezTo>
                <a:cubicBezTo>
                  <a:pt x="110589" y="67883"/>
                  <a:pt x="112072" y="67564"/>
                  <a:pt x="113556" y="67290"/>
                </a:cubicBezTo>
                <a:lnTo>
                  <a:pt x="115793" y="66788"/>
                </a:lnTo>
                <a:lnTo>
                  <a:pt x="116911" y="66537"/>
                </a:lnTo>
                <a:lnTo>
                  <a:pt x="118007" y="66263"/>
                </a:lnTo>
                <a:cubicBezTo>
                  <a:pt x="123919" y="64825"/>
                  <a:pt x="129694" y="62999"/>
                  <a:pt x="135400" y="61013"/>
                </a:cubicBezTo>
                <a:cubicBezTo>
                  <a:pt x="141106" y="59050"/>
                  <a:pt x="146767" y="56927"/>
                  <a:pt x="152405" y="54827"/>
                </a:cubicBezTo>
                <a:cubicBezTo>
                  <a:pt x="163703" y="50627"/>
                  <a:pt x="175002" y="46154"/>
                  <a:pt x="185433" y="39922"/>
                </a:cubicBezTo>
                <a:lnTo>
                  <a:pt x="184840" y="38941"/>
                </a:lnTo>
                <a:cubicBezTo>
                  <a:pt x="174454" y="44944"/>
                  <a:pt x="163155" y="49212"/>
                  <a:pt x="151811" y="53229"/>
                </a:cubicBezTo>
                <a:cubicBezTo>
                  <a:pt x="140467" y="57224"/>
                  <a:pt x="129146" y="61378"/>
                  <a:pt x="117482" y="64049"/>
                </a:cubicBezTo>
                <a:lnTo>
                  <a:pt x="116386" y="64300"/>
                </a:lnTo>
                <a:lnTo>
                  <a:pt x="115291" y="64528"/>
                </a:lnTo>
                <a:lnTo>
                  <a:pt x="113100" y="64984"/>
                </a:lnTo>
                <a:cubicBezTo>
                  <a:pt x="111639" y="65236"/>
                  <a:pt x="110178" y="65532"/>
                  <a:pt x="108694" y="65738"/>
                </a:cubicBezTo>
                <a:cubicBezTo>
                  <a:pt x="105750" y="66194"/>
                  <a:pt x="102783" y="66491"/>
                  <a:pt x="99815" y="66674"/>
                </a:cubicBezTo>
                <a:cubicBezTo>
                  <a:pt x="98283" y="66756"/>
                  <a:pt x="96747" y="66798"/>
                  <a:pt x="95211" y="66798"/>
                </a:cubicBezTo>
                <a:cubicBezTo>
                  <a:pt x="90822" y="66798"/>
                  <a:pt x="86431" y="66460"/>
                  <a:pt x="82103" y="65783"/>
                </a:cubicBezTo>
                <a:cubicBezTo>
                  <a:pt x="76237" y="64870"/>
                  <a:pt x="70485" y="63341"/>
                  <a:pt x="64915" y="61287"/>
                </a:cubicBezTo>
                <a:cubicBezTo>
                  <a:pt x="63523" y="60807"/>
                  <a:pt x="62153" y="60214"/>
                  <a:pt x="60784" y="59666"/>
                </a:cubicBezTo>
                <a:cubicBezTo>
                  <a:pt x="60099" y="59392"/>
                  <a:pt x="59437" y="59073"/>
                  <a:pt x="58753" y="58776"/>
                </a:cubicBezTo>
                <a:lnTo>
                  <a:pt x="56744" y="57840"/>
                </a:lnTo>
                <a:lnTo>
                  <a:pt x="54758" y="56859"/>
                </a:lnTo>
                <a:cubicBezTo>
                  <a:pt x="54096" y="56516"/>
                  <a:pt x="53411" y="56197"/>
                  <a:pt x="52772" y="55832"/>
                </a:cubicBezTo>
                <a:lnTo>
                  <a:pt x="50832" y="54759"/>
                </a:lnTo>
                <a:cubicBezTo>
                  <a:pt x="50513" y="54576"/>
                  <a:pt x="50193" y="54394"/>
                  <a:pt x="49873" y="54211"/>
                </a:cubicBezTo>
                <a:lnTo>
                  <a:pt x="48915" y="53640"/>
                </a:lnTo>
                <a:cubicBezTo>
                  <a:pt x="43848" y="50582"/>
                  <a:pt x="39054" y="47089"/>
                  <a:pt x="34581" y="43186"/>
                </a:cubicBezTo>
                <a:cubicBezTo>
                  <a:pt x="30152" y="39283"/>
                  <a:pt x="26044" y="34992"/>
                  <a:pt x="22278" y="30427"/>
                </a:cubicBezTo>
                <a:cubicBezTo>
                  <a:pt x="21319" y="29309"/>
                  <a:pt x="20452" y="28099"/>
                  <a:pt x="19539" y="26935"/>
                </a:cubicBezTo>
                <a:cubicBezTo>
                  <a:pt x="18626" y="25771"/>
                  <a:pt x="17781" y="24538"/>
                  <a:pt x="16914" y="23351"/>
                </a:cubicBezTo>
                <a:cubicBezTo>
                  <a:pt x="16092" y="22119"/>
                  <a:pt x="15247" y="20909"/>
                  <a:pt x="14449" y="19653"/>
                </a:cubicBezTo>
                <a:cubicBezTo>
                  <a:pt x="13673" y="18398"/>
                  <a:pt x="12851" y="17166"/>
                  <a:pt x="12120" y="15887"/>
                </a:cubicBezTo>
                <a:cubicBezTo>
                  <a:pt x="9107" y="10774"/>
                  <a:pt x="6460" y="5479"/>
                  <a:pt x="420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267" name="Google Shape;2267;p20"/>
          <p:cNvSpPr/>
          <p:nvPr/>
        </p:nvSpPr>
        <p:spPr>
          <a:xfrm>
            <a:off x="-1395971" y="-958166"/>
            <a:ext cx="3568595" cy="7793215"/>
          </a:xfrm>
          <a:custGeom>
            <a:avLst/>
            <a:gdLst/>
            <a:ahLst/>
            <a:cxnLst/>
            <a:rect l="l" t="t" r="r" b="b"/>
            <a:pathLst>
              <a:path w="115725" h="126616" extrusionOk="0">
                <a:moveTo>
                  <a:pt x="0" y="120235"/>
                </a:moveTo>
                <a:cubicBezTo>
                  <a:pt x="1" y="120235"/>
                  <a:pt x="1" y="120235"/>
                  <a:pt x="2" y="120236"/>
                </a:cubicBezTo>
                <a:lnTo>
                  <a:pt x="2" y="120236"/>
                </a:lnTo>
                <a:cubicBezTo>
                  <a:pt x="1" y="120235"/>
                  <a:pt x="1" y="120235"/>
                  <a:pt x="0" y="120235"/>
                </a:cubicBezTo>
                <a:close/>
                <a:moveTo>
                  <a:pt x="45586" y="1"/>
                </a:moveTo>
                <a:cubicBezTo>
                  <a:pt x="45259" y="1"/>
                  <a:pt x="44932" y="44"/>
                  <a:pt x="44624" y="129"/>
                </a:cubicBezTo>
                <a:cubicBezTo>
                  <a:pt x="43300" y="494"/>
                  <a:pt x="42227" y="1453"/>
                  <a:pt x="41200" y="2389"/>
                </a:cubicBezTo>
                <a:cubicBezTo>
                  <a:pt x="38986" y="4397"/>
                  <a:pt x="36749" y="6474"/>
                  <a:pt x="35243" y="9031"/>
                </a:cubicBezTo>
                <a:cubicBezTo>
                  <a:pt x="36521" y="6474"/>
                  <a:pt x="38096" y="4055"/>
                  <a:pt x="39922" y="1841"/>
                </a:cubicBezTo>
                <a:cubicBezTo>
                  <a:pt x="39836" y="1831"/>
                  <a:pt x="39752" y="1826"/>
                  <a:pt x="39669" y="1826"/>
                </a:cubicBezTo>
                <a:cubicBezTo>
                  <a:pt x="38219" y="1826"/>
                  <a:pt x="37115" y="3283"/>
                  <a:pt x="36338" y="4557"/>
                </a:cubicBezTo>
                <a:cubicBezTo>
                  <a:pt x="32275" y="11336"/>
                  <a:pt x="28053" y="18617"/>
                  <a:pt x="28349" y="26538"/>
                </a:cubicBezTo>
                <a:cubicBezTo>
                  <a:pt x="27414" y="22680"/>
                  <a:pt x="27665" y="18868"/>
                  <a:pt x="28053" y="15011"/>
                </a:cubicBezTo>
                <a:cubicBezTo>
                  <a:pt x="28166" y="13964"/>
                  <a:pt x="30072" y="3666"/>
                  <a:pt x="30830" y="3666"/>
                </a:cubicBezTo>
                <a:cubicBezTo>
                  <a:pt x="30832" y="3666"/>
                  <a:pt x="30835" y="3667"/>
                  <a:pt x="30837" y="3667"/>
                </a:cubicBezTo>
                <a:cubicBezTo>
                  <a:pt x="30462" y="3625"/>
                  <a:pt x="30084" y="3604"/>
                  <a:pt x="29707" y="3604"/>
                </a:cubicBezTo>
                <a:cubicBezTo>
                  <a:pt x="28844" y="3604"/>
                  <a:pt x="27981" y="3711"/>
                  <a:pt x="27140" y="3918"/>
                </a:cubicBezTo>
                <a:cubicBezTo>
                  <a:pt x="25428" y="8346"/>
                  <a:pt x="24697" y="13162"/>
                  <a:pt x="25040" y="17887"/>
                </a:cubicBezTo>
                <a:cubicBezTo>
                  <a:pt x="24104" y="14098"/>
                  <a:pt x="23739" y="10172"/>
                  <a:pt x="23967" y="6269"/>
                </a:cubicBezTo>
                <a:lnTo>
                  <a:pt x="23967" y="6269"/>
                </a:lnTo>
                <a:cubicBezTo>
                  <a:pt x="22871" y="6406"/>
                  <a:pt x="22118" y="7547"/>
                  <a:pt x="22027" y="8643"/>
                </a:cubicBezTo>
                <a:cubicBezTo>
                  <a:pt x="21913" y="9738"/>
                  <a:pt x="22278" y="10834"/>
                  <a:pt x="22552" y="11907"/>
                </a:cubicBezTo>
                <a:cubicBezTo>
                  <a:pt x="23145" y="14258"/>
                  <a:pt x="23305" y="16746"/>
                  <a:pt x="23008" y="19165"/>
                </a:cubicBezTo>
                <a:cubicBezTo>
                  <a:pt x="22849" y="20626"/>
                  <a:pt x="22506" y="22087"/>
                  <a:pt x="22575" y="23548"/>
                </a:cubicBezTo>
                <a:cubicBezTo>
                  <a:pt x="22803" y="27884"/>
                  <a:pt x="25998" y="32153"/>
                  <a:pt x="27665" y="36056"/>
                </a:cubicBezTo>
                <a:cubicBezTo>
                  <a:pt x="30016" y="41602"/>
                  <a:pt x="30472" y="47834"/>
                  <a:pt x="29742" y="53768"/>
                </a:cubicBezTo>
                <a:cubicBezTo>
                  <a:pt x="27893" y="69061"/>
                  <a:pt x="18968" y="81843"/>
                  <a:pt x="12280" y="95379"/>
                </a:cubicBezTo>
                <a:cubicBezTo>
                  <a:pt x="11371" y="97219"/>
                  <a:pt x="1458" y="120237"/>
                  <a:pt x="19" y="120237"/>
                </a:cubicBezTo>
                <a:cubicBezTo>
                  <a:pt x="13" y="120237"/>
                  <a:pt x="7" y="120236"/>
                  <a:pt x="2" y="120236"/>
                </a:cubicBezTo>
                <a:lnTo>
                  <a:pt x="2" y="120236"/>
                </a:lnTo>
                <a:cubicBezTo>
                  <a:pt x="2672" y="120623"/>
                  <a:pt x="5319" y="121011"/>
                  <a:pt x="7989" y="121399"/>
                </a:cubicBezTo>
                <a:cubicBezTo>
                  <a:pt x="14631" y="122358"/>
                  <a:pt x="21274" y="123340"/>
                  <a:pt x="27916" y="124298"/>
                </a:cubicBezTo>
                <a:cubicBezTo>
                  <a:pt x="31362" y="124800"/>
                  <a:pt x="34832" y="125303"/>
                  <a:pt x="38301" y="125805"/>
                </a:cubicBezTo>
                <a:cubicBezTo>
                  <a:pt x="39511" y="125987"/>
                  <a:pt x="40721" y="126170"/>
                  <a:pt x="41931" y="126353"/>
                </a:cubicBezTo>
                <a:cubicBezTo>
                  <a:pt x="42507" y="126426"/>
                  <a:pt x="43007" y="126615"/>
                  <a:pt x="43517" y="126615"/>
                </a:cubicBezTo>
                <a:cubicBezTo>
                  <a:pt x="43794" y="126615"/>
                  <a:pt x="44075" y="126559"/>
                  <a:pt x="44373" y="126398"/>
                </a:cubicBezTo>
                <a:cubicBezTo>
                  <a:pt x="44761" y="126193"/>
                  <a:pt x="45103" y="125828"/>
                  <a:pt x="45195" y="125394"/>
                </a:cubicBezTo>
                <a:cubicBezTo>
                  <a:pt x="45263" y="125074"/>
                  <a:pt x="45195" y="124732"/>
                  <a:pt x="45240" y="124412"/>
                </a:cubicBezTo>
                <a:cubicBezTo>
                  <a:pt x="45332" y="123636"/>
                  <a:pt x="45993" y="123089"/>
                  <a:pt x="46633" y="122632"/>
                </a:cubicBezTo>
                <a:cubicBezTo>
                  <a:pt x="46861" y="122472"/>
                  <a:pt x="47112" y="122290"/>
                  <a:pt x="47294" y="122039"/>
                </a:cubicBezTo>
                <a:cubicBezTo>
                  <a:pt x="47934" y="121080"/>
                  <a:pt x="47066" y="119573"/>
                  <a:pt x="46769" y="118638"/>
                </a:cubicBezTo>
                <a:cubicBezTo>
                  <a:pt x="46381" y="117405"/>
                  <a:pt x="46016" y="116150"/>
                  <a:pt x="45674" y="114917"/>
                </a:cubicBezTo>
                <a:cubicBezTo>
                  <a:pt x="43642" y="107750"/>
                  <a:pt x="44030" y="101815"/>
                  <a:pt x="45537" y="94443"/>
                </a:cubicBezTo>
                <a:cubicBezTo>
                  <a:pt x="46450" y="89969"/>
                  <a:pt x="47431" y="85450"/>
                  <a:pt x="49554" y="81387"/>
                </a:cubicBezTo>
                <a:cubicBezTo>
                  <a:pt x="52499" y="75749"/>
                  <a:pt x="57041" y="74037"/>
                  <a:pt x="62496" y="71366"/>
                </a:cubicBezTo>
                <a:cubicBezTo>
                  <a:pt x="63318" y="70978"/>
                  <a:pt x="64140" y="70545"/>
                  <a:pt x="64710" y="69860"/>
                </a:cubicBezTo>
                <a:cubicBezTo>
                  <a:pt x="65304" y="69198"/>
                  <a:pt x="65555" y="68148"/>
                  <a:pt x="65121" y="67372"/>
                </a:cubicBezTo>
                <a:lnTo>
                  <a:pt x="65121" y="67372"/>
                </a:lnTo>
                <a:cubicBezTo>
                  <a:pt x="64003" y="68445"/>
                  <a:pt x="62679" y="69289"/>
                  <a:pt x="61241" y="69860"/>
                </a:cubicBezTo>
                <a:cubicBezTo>
                  <a:pt x="62519" y="67806"/>
                  <a:pt x="63797" y="65774"/>
                  <a:pt x="65075" y="63720"/>
                </a:cubicBezTo>
                <a:lnTo>
                  <a:pt x="63409" y="62990"/>
                </a:lnTo>
                <a:cubicBezTo>
                  <a:pt x="61127" y="70065"/>
                  <a:pt x="53594" y="70339"/>
                  <a:pt x="49874" y="75840"/>
                </a:cubicBezTo>
                <a:cubicBezTo>
                  <a:pt x="50992" y="69769"/>
                  <a:pt x="54758" y="64245"/>
                  <a:pt x="59985" y="61004"/>
                </a:cubicBezTo>
                <a:cubicBezTo>
                  <a:pt x="68362" y="55800"/>
                  <a:pt x="78930" y="55549"/>
                  <a:pt x="87672" y="50915"/>
                </a:cubicBezTo>
                <a:cubicBezTo>
                  <a:pt x="97236" y="45848"/>
                  <a:pt x="104883" y="37517"/>
                  <a:pt x="112278" y="29733"/>
                </a:cubicBezTo>
                <a:cubicBezTo>
                  <a:pt x="113944" y="27998"/>
                  <a:pt x="115725" y="25556"/>
                  <a:pt x="114629" y="23411"/>
                </a:cubicBezTo>
                <a:lnTo>
                  <a:pt x="114629" y="23411"/>
                </a:lnTo>
                <a:cubicBezTo>
                  <a:pt x="112164" y="27474"/>
                  <a:pt x="108854" y="31057"/>
                  <a:pt x="104974" y="33842"/>
                </a:cubicBezTo>
                <a:cubicBezTo>
                  <a:pt x="107599" y="29254"/>
                  <a:pt x="109448" y="24232"/>
                  <a:pt x="110452" y="19074"/>
                </a:cubicBezTo>
                <a:cubicBezTo>
                  <a:pt x="109516" y="18960"/>
                  <a:pt x="108558" y="18868"/>
                  <a:pt x="107622" y="18777"/>
                </a:cubicBezTo>
                <a:cubicBezTo>
                  <a:pt x="106869" y="28295"/>
                  <a:pt x="101048" y="36969"/>
                  <a:pt x="93333" y="42607"/>
                </a:cubicBezTo>
                <a:cubicBezTo>
                  <a:pt x="88380" y="46213"/>
                  <a:pt x="82719" y="48678"/>
                  <a:pt x="76853" y="50322"/>
                </a:cubicBezTo>
                <a:cubicBezTo>
                  <a:pt x="75891" y="50584"/>
                  <a:pt x="72071" y="51893"/>
                  <a:pt x="70073" y="51893"/>
                </a:cubicBezTo>
                <a:cubicBezTo>
                  <a:pt x="69465" y="51893"/>
                  <a:pt x="69026" y="51772"/>
                  <a:pt x="68887" y="51463"/>
                </a:cubicBezTo>
                <a:cubicBezTo>
                  <a:pt x="68339" y="50230"/>
                  <a:pt x="72128" y="45757"/>
                  <a:pt x="72813" y="44638"/>
                </a:cubicBezTo>
                <a:cubicBezTo>
                  <a:pt x="78862" y="34686"/>
                  <a:pt x="83724" y="24050"/>
                  <a:pt x="85801" y="12546"/>
                </a:cubicBezTo>
                <a:cubicBezTo>
                  <a:pt x="86006" y="11450"/>
                  <a:pt x="86143" y="10218"/>
                  <a:pt x="85436" y="9373"/>
                </a:cubicBezTo>
                <a:cubicBezTo>
                  <a:pt x="85002" y="8871"/>
                  <a:pt x="84363" y="8620"/>
                  <a:pt x="83746" y="8414"/>
                </a:cubicBezTo>
                <a:cubicBezTo>
                  <a:pt x="79273" y="6839"/>
                  <a:pt x="74594" y="5881"/>
                  <a:pt x="69869" y="5607"/>
                </a:cubicBezTo>
                <a:cubicBezTo>
                  <a:pt x="69770" y="5602"/>
                  <a:pt x="69668" y="5598"/>
                  <a:pt x="69567" y="5598"/>
                </a:cubicBezTo>
                <a:cubicBezTo>
                  <a:pt x="69203" y="5598"/>
                  <a:pt x="68841" y="5649"/>
                  <a:pt x="68590" y="5881"/>
                </a:cubicBezTo>
                <a:cubicBezTo>
                  <a:pt x="68225" y="6223"/>
                  <a:pt x="68225" y="6817"/>
                  <a:pt x="68271" y="7319"/>
                </a:cubicBezTo>
                <a:cubicBezTo>
                  <a:pt x="69298" y="22201"/>
                  <a:pt x="61789" y="36261"/>
                  <a:pt x="53777" y="48838"/>
                </a:cubicBezTo>
                <a:cubicBezTo>
                  <a:pt x="55055" y="40781"/>
                  <a:pt x="55420" y="32564"/>
                  <a:pt x="54895" y="24415"/>
                </a:cubicBezTo>
                <a:cubicBezTo>
                  <a:pt x="54827" y="23593"/>
                  <a:pt x="54736" y="22680"/>
                  <a:pt x="54188" y="22064"/>
                </a:cubicBezTo>
                <a:cubicBezTo>
                  <a:pt x="53902" y="21756"/>
                  <a:pt x="53457" y="21585"/>
                  <a:pt x="53041" y="21585"/>
                </a:cubicBezTo>
                <a:cubicBezTo>
                  <a:pt x="52624" y="21585"/>
                  <a:pt x="52236" y="21756"/>
                  <a:pt x="52065" y="22132"/>
                </a:cubicBezTo>
                <a:cubicBezTo>
                  <a:pt x="53731" y="29231"/>
                  <a:pt x="53320" y="36786"/>
                  <a:pt x="51015" y="43702"/>
                </a:cubicBezTo>
                <a:cubicBezTo>
                  <a:pt x="49714" y="47628"/>
                  <a:pt x="47956" y="50641"/>
                  <a:pt x="45423" y="53860"/>
                </a:cubicBezTo>
                <a:cubicBezTo>
                  <a:pt x="43391" y="56416"/>
                  <a:pt x="40219" y="60182"/>
                  <a:pt x="40013" y="63629"/>
                </a:cubicBezTo>
                <a:cubicBezTo>
                  <a:pt x="40013" y="59771"/>
                  <a:pt x="38918" y="56256"/>
                  <a:pt x="39876" y="52422"/>
                </a:cubicBezTo>
                <a:cubicBezTo>
                  <a:pt x="41063" y="47651"/>
                  <a:pt x="43026" y="43246"/>
                  <a:pt x="43277" y="38270"/>
                </a:cubicBezTo>
                <a:cubicBezTo>
                  <a:pt x="43437" y="34960"/>
                  <a:pt x="43323" y="31628"/>
                  <a:pt x="44053" y="28387"/>
                </a:cubicBezTo>
                <a:cubicBezTo>
                  <a:pt x="44807" y="25168"/>
                  <a:pt x="46564" y="21995"/>
                  <a:pt x="49509" y="20489"/>
                </a:cubicBezTo>
                <a:cubicBezTo>
                  <a:pt x="49393" y="19853"/>
                  <a:pt x="48707" y="19493"/>
                  <a:pt x="48057" y="19493"/>
                </a:cubicBezTo>
                <a:cubicBezTo>
                  <a:pt x="47937" y="19493"/>
                  <a:pt x="47819" y="19505"/>
                  <a:pt x="47705" y="19530"/>
                </a:cubicBezTo>
                <a:cubicBezTo>
                  <a:pt x="46952" y="19713"/>
                  <a:pt x="46381" y="20284"/>
                  <a:pt x="45879" y="20877"/>
                </a:cubicBezTo>
                <a:cubicBezTo>
                  <a:pt x="43323" y="23867"/>
                  <a:pt x="41999" y="27884"/>
                  <a:pt x="42273" y="31833"/>
                </a:cubicBezTo>
                <a:cubicBezTo>
                  <a:pt x="40812" y="27405"/>
                  <a:pt x="40401" y="22657"/>
                  <a:pt x="41109" y="18047"/>
                </a:cubicBezTo>
                <a:lnTo>
                  <a:pt x="41109" y="18047"/>
                </a:lnTo>
                <a:cubicBezTo>
                  <a:pt x="39808" y="18960"/>
                  <a:pt x="39214" y="20649"/>
                  <a:pt x="39191" y="22247"/>
                </a:cubicBezTo>
                <a:cubicBezTo>
                  <a:pt x="39169" y="23821"/>
                  <a:pt x="39625" y="25374"/>
                  <a:pt x="40036" y="26926"/>
                </a:cubicBezTo>
                <a:cubicBezTo>
                  <a:pt x="42159" y="34892"/>
                  <a:pt x="41748" y="41899"/>
                  <a:pt x="37343" y="48998"/>
                </a:cubicBezTo>
                <a:cubicBezTo>
                  <a:pt x="37525" y="45346"/>
                  <a:pt x="36749" y="41671"/>
                  <a:pt x="35129" y="38407"/>
                </a:cubicBezTo>
                <a:cubicBezTo>
                  <a:pt x="34307" y="36763"/>
                  <a:pt x="33280" y="35234"/>
                  <a:pt x="32527" y="33545"/>
                </a:cubicBezTo>
                <a:cubicBezTo>
                  <a:pt x="30267" y="28409"/>
                  <a:pt x="32002" y="23685"/>
                  <a:pt x="33371" y="18663"/>
                </a:cubicBezTo>
                <a:cubicBezTo>
                  <a:pt x="34832" y="13322"/>
                  <a:pt x="37868" y="8414"/>
                  <a:pt x="42045" y="4762"/>
                </a:cubicBezTo>
                <a:cubicBezTo>
                  <a:pt x="43825" y="3210"/>
                  <a:pt x="45856" y="1864"/>
                  <a:pt x="48185" y="1430"/>
                </a:cubicBezTo>
                <a:cubicBezTo>
                  <a:pt x="47747" y="467"/>
                  <a:pt x="46664" y="1"/>
                  <a:pt x="45586" y="1"/>
                </a:cubicBez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268" name="Google Shape;2268;p20"/>
          <p:cNvSpPr/>
          <p:nvPr/>
        </p:nvSpPr>
        <p:spPr>
          <a:xfrm flipH="1">
            <a:off x="-1873968" y="-1411266"/>
            <a:ext cx="5065054" cy="4687188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269" name="Google Shape;2269;p20"/>
          <p:cNvSpPr/>
          <p:nvPr/>
        </p:nvSpPr>
        <p:spPr>
          <a:xfrm flipH="1">
            <a:off x="4096129" y="5213789"/>
            <a:ext cx="2287701" cy="1861949"/>
          </a:xfrm>
          <a:custGeom>
            <a:avLst/>
            <a:gdLst/>
            <a:ahLst/>
            <a:cxnLst/>
            <a:rect l="l" t="t" r="r" b="b"/>
            <a:pathLst>
              <a:path w="60967" h="49498" extrusionOk="0">
                <a:moveTo>
                  <a:pt x="36407" y="0"/>
                </a:moveTo>
                <a:cubicBezTo>
                  <a:pt x="36405" y="1"/>
                  <a:pt x="36404" y="1"/>
                  <a:pt x="36402" y="1"/>
                </a:cubicBezTo>
                <a:lnTo>
                  <a:pt x="36402" y="1"/>
                </a:lnTo>
                <a:cubicBezTo>
                  <a:pt x="36404" y="1"/>
                  <a:pt x="36405" y="1"/>
                  <a:pt x="36407" y="0"/>
                </a:cubicBezTo>
                <a:close/>
                <a:moveTo>
                  <a:pt x="60319" y="31522"/>
                </a:moveTo>
                <a:cubicBezTo>
                  <a:pt x="60322" y="31529"/>
                  <a:pt x="60325" y="31537"/>
                  <a:pt x="60327" y="31545"/>
                </a:cubicBezTo>
                <a:cubicBezTo>
                  <a:pt x="60325" y="31537"/>
                  <a:pt x="60322" y="31529"/>
                  <a:pt x="60319" y="31522"/>
                </a:cubicBezTo>
                <a:close/>
                <a:moveTo>
                  <a:pt x="55237" y="32298"/>
                </a:moveTo>
                <a:lnTo>
                  <a:pt x="55237" y="32298"/>
                </a:lnTo>
                <a:cubicBezTo>
                  <a:pt x="55223" y="32306"/>
                  <a:pt x="55208" y="32313"/>
                  <a:pt x="55194" y="32321"/>
                </a:cubicBezTo>
                <a:lnTo>
                  <a:pt x="55194" y="32321"/>
                </a:lnTo>
                <a:cubicBezTo>
                  <a:pt x="55208" y="32313"/>
                  <a:pt x="55223" y="32306"/>
                  <a:pt x="55237" y="32298"/>
                </a:cubicBezTo>
                <a:close/>
                <a:moveTo>
                  <a:pt x="591" y="41990"/>
                </a:moveTo>
                <a:cubicBezTo>
                  <a:pt x="592" y="41993"/>
                  <a:pt x="593" y="41996"/>
                  <a:pt x="594" y="41999"/>
                </a:cubicBezTo>
                <a:cubicBezTo>
                  <a:pt x="593" y="41996"/>
                  <a:pt x="592" y="41993"/>
                  <a:pt x="591" y="41990"/>
                </a:cubicBezTo>
                <a:close/>
                <a:moveTo>
                  <a:pt x="36402" y="1"/>
                </a:moveTo>
                <a:lnTo>
                  <a:pt x="36402" y="1"/>
                </a:lnTo>
                <a:cubicBezTo>
                  <a:pt x="33391" y="550"/>
                  <a:pt x="30699" y="2216"/>
                  <a:pt x="28692" y="4702"/>
                </a:cubicBezTo>
                <a:cubicBezTo>
                  <a:pt x="27733" y="5889"/>
                  <a:pt x="26797" y="7236"/>
                  <a:pt x="26432" y="8925"/>
                </a:cubicBezTo>
                <a:cubicBezTo>
                  <a:pt x="25998" y="10774"/>
                  <a:pt x="25907" y="12851"/>
                  <a:pt x="25816" y="14860"/>
                </a:cubicBezTo>
                <a:cubicBezTo>
                  <a:pt x="25519" y="21205"/>
                  <a:pt x="29468" y="29057"/>
                  <a:pt x="31362" y="35516"/>
                </a:cubicBezTo>
                <a:cubicBezTo>
                  <a:pt x="29308" y="28715"/>
                  <a:pt x="25405" y="22620"/>
                  <a:pt x="21593" y="16708"/>
                </a:cubicBezTo>
                <a:cubicBezTo>
                  <a:pt x="19676" y="13764"/>
                  <a:pt x="17416" y="12463"/>
                  <a:pt x="14631" y="11710"/>
                </a:cubicBezTo>
                <a:cubicBezTo>
                  <a:pt x="13748" y="11486"/>
                  <a:pt x="12670" y="11244"/>
                  <a:pt x="11665" y="11244"/>
                </a:cubicBezTo>
                <a:cubicBezTo>
                  <a:pt x="10721" y="11244"/>
                  <a:pt x="9841" y="11457"/>
                  <a:pt x="9244" y="12098"/>
                </a:cubicBezTo>
                <a:cubicBezTo>
                  <a:pt x="7418" y="14084"/>
                  <a:pt x="6095" y="16777"/>
                  <a:pt x="5478" y="19836"/>
                </a:cubicBezTo>
                <a:cubicBezTo>
                  <a:pt x="5798" y="18261"/>
                  <a:pt x="8194" y="16868"/>
                  <a:pt x="9359" y="16412"/>
                </a:cubicBezTo>
                <a:cubicBezTo>
                  <a:pt x="9683" y="16282"/>
                  <a:pt x="10069" y="16254"/>
                  <a:pt x="10475" y="16254"/>
                </a:cubicBezTo>
                <a:cubicBezTo>
                  <a:pt x="10778" y="16254"/>
                  <a:pt x="11091" y="16270"/>
                  <a:pt x="11397" y="16270"/>
                </a:cubicBezTo>
                <a:cubicBezTo>
                  <a:pt x="12269" y="16270"/>
                  <a:pt x="13083" y="16144"/>
                  <a:pt x="13421" y="15179"/>
                </a:cubicBezTo>
                <a:cubicBezTo>
                  <a:pt x="13590" y="14695"/>
                  <a:pt x="13720" y="13977"/>
                  <a:pt x="14133" y="13977"/>
                </a:cubicBezTo>
                <a:cubicBezTo>
                  <a:pt x="14168" y="13977"/>
                  <a:pt x="14205" y="13982"/>
                  <a:pt x="14243" y="13992"/>
                </a:cubicBezTo>
                <a:cubicBezTo>
                  <a:pt x="14038" y="15636"/>
                  <a:pt x="13673" y="17188"/>
                  <a:pt x="13193" y="18671"/>
                </a:cubicBezTo>
                <a:cubicBezTo>
                  <a:pt x="14380" y="17576"/>
                  <a:pt x="15704" y="16663"/>
                  <a:pt x="17096" y="15955"/>
                </a:cubicBezTo>
                <a:lnTo>
                  <a:pt x="17096" y="15955"/>
                </a:lnTo>
                <a:cubicBezTo>
                  <a:pt x="16617" y="17142"/>
                  <a:pt x="16160" y="18352"/>
                  <a:pt x="15681" y="19562"/>
                </a:cubicBezTo>
                <a:cubicBezTo>
                  <a:pt x="15701" y="19513"/>
                  <a:pt x="15746" y="19490"/>
                  <a:pt x="15811" y="19490"/>
                </a:cubicBezTo>
                <a:cubicBezTo>
                  <a:pt x="16567" y="19490"/>
                  <a:pt x="20107" y="22529"/>
                  <a:pt x="20611" y="23054"/>
                </a:cubicBezTo>
                <a:cubicBezTo>
                  <a:pt x="22780" y="25382"/>
                  <a:pt x="24583" y="29376"/>
                  <a:pt x="25793" y="32389"/>
                </a:cubicBezTo>
                <a:cubicBezTo>
                  <a:pt x="23179" y="28910"/>
                  <a:pt x="19135" y="26389"/>
                  <a:pt x="14884" y="26389"/>
                </a:cubicBezTo>
                <a:cubicBezTo>
                  <a:pt x="13529" y="26389"/>
                  <a:pt x="12154" y="26645"/>
                  <a:pt x="10797" y="27208"/>
                </a:cubicBezTo>
                <a:cubicBezTo>
                  <a:pt x="8149" y="28304"/>
                  <a:pt x="5935" y="30244"/>
                  <a:pt x="3995" y="32367"/>
                </a:cubicBezTo>
                <a:cubicBezTo>
                  <a:pt x="2785" y="33690"/>
                  <a:pt x="1644" y="35106"/>
                  <a:pt x="936" y="36772"/>
                </a:cubicBezTo>
                <a:cubicBezTo>
                  <a:pt x="230" y="38413"/>
                  <a:pt x="1" y="40303"/>
                  <a:pt x="591" y="41990"/>
                </a:cubicBezTo>
                <a:lnTo>
                  <a:pt x="591" y="41990"/>
                </a:lnTo>
                <a:cubicBezTo>
                  <a:pt x="39" y="40389"/>
                  <a:pt x="4636" y="36930"/>
                  <a:pt x="5684" y="36247"/>
                </a:cubicBezTo>
                <a:cubicBezTo>
                  <a:pt x="7281" y="35197"/>
                  <a:pt x="10386" y="33645"/>
                  <a:pt x="10705" y="31613"/>
                </a:cubicBezTo>
                <a:cubicBezTo>
                  <a:pt x="10911" y="30381"/>
                  <a:pt x="11344" y="29240"/>
                  <a:pt x="11961" y="28304"/>
                </a:cubicBezTo>
                <a:lnTo>
                  <a:pt x="11961" y="28304"/>
                </a:lnTo>
                <a:cubicBezTo>
                  <a:pt x="11732" y="29742"/>
                  <a:pt x="11618" y="31248"/>
                  <a:pt x="11641" y="32777"/>
                </a:cubicBezTo>
                <a:cubicBezTo>
                  <a:pt x="11847" y="30929"/>
                  <a:pt x="12508" y="29285"/>
                  <a:pt x="13490" y="28030"/>
                </a:cubicBezTo>
                <a:lnTo>
                  <a:pt x="13536" y="32869"/>
                </a:lnTo>
                <a:cubicBezTo>
                  <a:pt x="14400" y="32704"/>
                  <a:pt x="15294" y="32616"/>
                  <a:pt x="16204" y="32616"/>
                </a:cubicBezTo>
                <a:cubicBezTo>
                  <a:pt x="17696" y="32616"/>
                  <a:pt x="19231" y="32855"/>
                  <a:pt x="20748" y="33394"/>
                </a:cubicBezTo>
                <a:cubicBezTo>
                  <a:pt x="23282" y="34307"/>
                  <a:pt x="25428" y="35516"/>
                  <a:pt x="27436" y="37982"/>
                </a:cubicBezTo>
                <a:cubicBezTo>
                  <a:pt x="26325" y="37406"/>
                  <a:pt x="25199" y="37168"/>
                  <a:pt x="24109" y="37168"/>
                </a:cubicBezTo>
                <a:cubicBezTo>
                  <a:pt x="23296" y="37168"/>
                  <a:pt x="22504" y="37301"/>
                  <a:pt x="21753" y="37525"/>
                </a:cubicBezTo>
                <a:cubicBezTo>
                  <a:pt x="19310" y="38255"/>
                  <a:pt x="19242" y="38689"/>
                  <a:pt x="20086" y="41862"/>
                </a:cubicBezTo>
                <a:cubicBezTo>
                  <a:pt x="19356" y="41314"/>
                  <a:pt x="18580" y="40903"/>
                  <a:pt x="17781" y="40607"/>
                </a:cubicBezTo>
                <a:lnTo>
                  <a:pt x="17781" y="40607"/>
                </a:lnTo>
                <a:cubicBezTo>
                  <a:pt x="17713" y="41405"/>
                  <a:pt x="17918" y="42318"/>
                  <a:pt x="18352" y="43072"/>
                </a:cubicBezTo>
                <a:cubicBezTo>
                  <a:pt x="18289" y="43084"/>
                  <a:pt x="18227" y="43090"/>
                  <a:pt x="18163" y="43090"/>
                </a:cubicBezTo>
                <a:cubicBezTo>
                  <a:pt x="17161" y="43090"/>
                  <a:pt x="16053" y="41617"/>
                  <a:pt x="15062" y="41617"/>
                </a:cubicBezTo>
                <a:cubicBezTo>
                  <a:pt x="14970" y="41617"/>
                  <a:pt x="14880" y="41629"/>
                  <a:pt x="14791" y="41656"/>
                </a:cubicBezTo>
                <a:cubicBezTo>
                  <a:pt x="12458" y="42374"/>
                  <a:pt x="10708" y="43967"/>
                  <a:pt x="8400" y="43967"/>
                </a:cubicBezTo>
                <a:cubicBezTo>
                  <a:pt x="7478" y="43967"/>
                  <a:pt x="6468" y="43713"/>
                  <a:pt x="5296" y="43049"/>
                </a:cubicBezTo>
                <a:lnTo>
                  <a:pt x="5296" y="43049"/>
                </a:lnTo>
                <a:cubicBezTo>
                  <a:pt x="8339" y="45363"/>
                  <a:pt x="11758" y="46521"/>
                  <a:pt x="14976" y="46521"/>
                </a:cubicBezTo>
                <a:cubicBezTo>
                  <a:pt x="18202" y="46521"/>
                  <a:pt x="21225" y="45357"/>
                  <a:pt x="23465" y="43026"/>
                </a:cubicBezTo>
                <a:lnTo>
                  <a:pt x="23465" y="43026"/>
                </a:lnTo>
                <a:cubicBezTo>
                  <a:pt x="21502" y="46085"/>
                  <a:pt x="17918" y="46815"/>
                  <a:pt x="14563" y="47408"/>
                </a:cubicBezTo>
                <a:cubicBezTo>
                  <a:pt x="19561" y="48796"/>
                  <a:pt x="24571" y="49497"/>
                  <a:pt x="29463" y="49497"/>
                </a:cubicBezTo>
                <a:cubicBezTo>
                  <a:pt x="31653" y="49497"/>
                  <a:pt x="33819" y="49357"/>
                  <a:pt x="35950" y="49075"/>
                </a:cubicBezTo>
                <a:cubicBezTo>
                  <a:pt x="39031" y="48664"/>
                  <a:pt x="42067" y="47933"/>
                  <a:pt x="44783" y="46473"/>
                </a:cubicBezTo>
                <a:cubicBezTo>
                  <a:pt x="46176" y="45742"/>
                  <a:pt x="47454" y="44806"/>
                  <a:pt x="48595" y="43642"/>
                </a:cubicBezTo>
                <a:cubicBezTo>
                  <a:pt x="49737" y="42478"/>
                  <a:pt x="50604" y="42227"/>
                  <a:pt x="52133" y="41748"/>
                </a:cubicBezTo>
                <a:cubicBezTo>
                  <a:pt x="50650" y="40972"/>
                  <a:pt x="49189" y="40196"/>
                  <a:pt x="47705" y="39420"/>
                </a:cubicBezTo>
                <a:cubicBezTo>
                  <a:pt x="49782" y="38917"/>
                  <a:pt x="51882" y="38507"/>
                  <a:pt x="54028" y="38233"/>
                </a:cubicBezTo>
                <a:cubicBezTo>
                  <a:pt x="51973" y="37457"/>
                  <a:pt x="49896" y="36749"/>
                  <a:pt x="47819" y="35927"/>
                </a:cubicBezTo>
                <a:lnTo>
                  <a:pt x="47819" y="35927"/>
                </a:lnTo>
                <a:cubicBezTo>
                  <a:pt x="47905" y="35931"/>
                  <a:pt x="47990" y="35933"/>
                  <a:pt x="48073" y="35933"/>
                </a:cubicBezTo>
                <a:cubicBezTo>
                  <a:pt x="51088" y="35933"/>
                  <a:pt x="52752" y="33592"/>
                  <a:pt x="55194" y="32321"/>
                </a:cubicBezTo>
                <a:lnTo>
                  <a:pt x="55194" y="32321"/>
                </a:lnTo>
                <a:cubicBezTo>
                  <a:pt x="52883" y="33511"/>
                  <a:pt x="50301" y="34117"/>
                  <a:pt x="47615" y="34117"/>
                </a:cubicBezTo>
                <a:cubicBezTo>
                  <a:pt x="46838" y="34117"/>
                  <a:pt x="46053" y="34066"/>
                  <a:pt x="45263" y="33964"/>
                </a:cubicBezTo>
                <a:cubicBezTo>
                  <a:pt x="45808" y="33672"/>
                  <a:pt x="51779" y="30734"/>
                  <a:pt x="53740" y="30734"/>
                </a:cubicBezTo>
                <a:cubicBezTo>
                  <a:pt x="54076" y="30734"/>
                  <a:pt x="54294" y="30820"/>
                  <a:pt x="54347" y="31020"/>
                </a:cubicBezTo>
                <a:cubicBezTo>
                  <a:pt x="53982" y="29650"/>
                  <a:pt x="52635" y="29125"/>
                  <a:pt x="51996" y="27916"/>
                </a:cubicBezTo>
                <a:lnTo>
                  <a:pt x="51996" y="27916"/>
                </a:lnTo>
                <a:cubicBezTo>
                  <a:pt x="53206" y="28737"/>
                  <a:pt x="54347" y="29696"/>
                  <a:pt x="55466" y="30723"/>
                </a:cubicBezTo>
                <a:cubicBezTo>
                  <a:pt x="55123" y="30016"/>
                  <a:pt x="54804" y="29308"/>
                  <a:pt x="54484" y="28600"/>
                </a:cubicBezTo>
                <a:lnTo>
                  <a:pt x="54484" y="28600"/>
                </a:lnTo>
                <a:cubicBezTo>
                  <a:pt x="54941" y="28988"/>
                  <a:pt x="55374" y="29376"/>
                  <a:pt x="55831" y="29742"/>
                </a:cubicBezTo>
                <a:cubicBezTo>
                  <a:pt x="55922" y="29810"/>
                  <a:pt x="55991" y="29879"/>
                  <a:pt x="56082" y="29924"/>
                </a:cubicBezTo>
                <a:cubicBezTo>
                  <a:pt x="56189" y="29965"/>
                  <a:pt x="56296" y="29981"/>
                  <a:pt x="56406" y="29981"/>
                </a:cubicBezTo>
                <a:cubicBezTo>
                  <a:pt x="56842" y="29981"/>
                  <a:pt x="57301" y="29723"/>
                  <a:pt x="57802" y="29723"/>
                </a:cubicBezTo>
                <a:cubicBezTo>
                  <a:pt x="57955" y="29723"/>
                  <a:pt x="58112" y="29747"/>
                  <a:pt x="58273" y="29810"/>
                </a:cubicBezTo>
                <a:cubicBezTo>
                  <a:pt x="58861" y="30036"/>
                  <a:pt x="60009" y="30710"/>
                  <a:pt x="60319" y="31522"/>
                </a:cubicBezTo>
                <a:lnTo>
                  <a:pt x="60319" y="31522"/>
                </a:lnTo>
                <a:cubicBezTo>
                  <a:pt x="59701" y="29866"/>
                  <a:pt x="58564" y="28459"/>
                  <a:pt x="57269" y="27482"/>
                </a:cubicBezTo>
                <a:cubicBezTo>
                  <a:pt x="55538" y="26189"/>
                  <a:pt x="53755" y="25693"/>
                  <a:pt x="51995" y="25693"/>
                </a:cubicBezTo>
                <a:cubicBezTo>
                  <a:pt x="51736" y="25693"/>
                  <a:pt x="51478" y="25704"/>
                  <a:pt x="51220" y="25724"/>
                </a:cubicBezTo>
                <a:cubicBezTo>
                  <a:pt x="49782" y="25839"/>
                  <a:pt x="48687" y="26409"/>
                  <a:pt x="47614" y="27345"/>
                </a:cubicBezTo>
                <a:cubicBezTo>
                  <a:pt x="47089" y="27824"/>
                  <a:pt x="45103" y="28737"/>
                  <a:pt x="44898" y="29308"/>
                </a:cubicBezTo>
                <a:cubicBezTo>
                  <a:pt x="45833" y="26592"/>
                  <a:pt x="48207" y="25314"/>
                  <a:pt x="50558" y="24515"/>
                </a:cubicBezTo>
                <a:cubicBezTo>
                  <a:pt x="51996" y="24013"/>
                  <a:pt x="53480" y="23647"/>
                  <a:pt x="55009" y="23396"/>
                </a:cubicBezTo>
                <a:cubicBezTo>
                  <a:pt x="54302" y="23236"/>
                  <a:pt x="53594" y="22940"/>
                  <a:pt x="52909" y="22552"/>
                </a:cubicBezTo>
                <a:cubicBezTo>
                  <a:pt x="55009" y="21798"/>
                  <a:pt x="57178" y="21251"/>
                  <a:pt x="59392" y="20908"/>
                </a:cubicBezTo>
                <a:cubicBezTo>
                  <a:pt x="57732" y="19851"/>
                  <a:pt x="55967" y="19383"/>
                  <a:pt x="54259" y="19383"/>
                </a:cubicBezTo>
                <a:cubicBezTo>
                  <a:pt x="52796" y="19383"/>
                  <a:pt x="51376" y="19727"/>
                  <a:pt x="50102" y="20338"/>
                </a:cubicBezTo>
                <a:cubicBezTo>
                  <a:pt x="47835" y="21440"/>
                  <a:pt x="45550" y="23166"/>
                  <a:pt x="44040" y="25484"/>
                </a:cubicBezTo>
                <a:lnTo>
                  <a:pt x="44040" y="25484"/>
                </a:lnTo>
                <a:cubicBezTo>
                  <a:pt x="44329" y="24684"/>
                  <a:pt x="44572" y="23447"/>
                  <a:pt x="44761" y="23054"/>
                </a:cubicBezTo>
                <a:cubicBezTo>
                  <a:pt x="45240" y="22072"/>
                  <a:pt x="45879" y="21205"/>
                  <a:pt x="46450" y="20315"/>
                </a:cubicBezTo>
                <a:cubicBezTo>
                  <a:pt x="46473" y="20269"/>
                  <a:pt x="46518" y="20224"/>
                  <a:pt x="46518" y="20155"/>
                </a:cubicBezTo>
                <a:cubicBezTo>
                  <a:pt x="46541" y="19995"/>
                  <a:pt x="46358" y="19858"/>
                  <a:pt x="46221" y="19767"/>
                </a:cubicBezTo>
                <a:cubicBezTo>
                  <a:pt x="45423" y="19265"/>
                  <a:pt x="44624" y="18786"/>
                  <a:pt x="43802" y="18283"/>
                </a:cubicBezTo>
                <a:lnTo>
                  <a:pt x="43802" y="18283"/>
                </a:lnTo>
                <a:cubicBezTo>
                  <a:pt x="44898" y="18443"/>
                  <a:pt x="45970" y="18580"/>
                  <a:pt x="47043" y="18740"/>
                </a:cubicBezTo>
                <a:cubicBezTo>
                  <a:pt x="46153" y="17918"/>
                  <a:pt x="45171" y="17211"/>
                  <a:pt x="44144" y="16663"/>
                </a:cubicBezTo>
                <a:cubicBezTo>
                  <a:pt x="44212" y="16659"/>
                  <a:pt x="44279" y="16657"/>
                  <a:pt x="44346" y="16657"/>
                </a:cubicBezTo>
                <a:cubicBezTo>
                  <a:pt x="45720" y="16657"/>
                  <a:pt x="46944" y="17456"/>
                  <a:pt x="48079" y="17456"/>
                </a:cubicBezTo>
                <a:cubicBezTo>
                  <a:pt x="48474" y="17456"/>
                  <a:pt x="48858" y="17358"/>
                  <a:pt x="49234" y="17096"/>
                </a:cubicBezTo>
                <a:cubicBezTo>
                  <a:pt x="49787" y="16722"/>
                  <a:pt x="50979" y="15222"/>
                  <a:pt x="52007" y="15222"/>
                </a:cubicBezTo>
                <a:cubicBezTo>
                  <a:pt x="52296" y="15222"/>
                  <a:pt x="52573" y="15340"/>
                  <a:pt x="52818" y="15636"/>
                </a:cubicBezTo>
                <a:cubicBezTo>
                  <a:pt x="52042" y="14700"/>
                  <a:pt x="51266" y="13764"/>
                  <a:pt x="50490" y="12828"/>
                </a:cubicBezTo>
                <a:lnTo>
                  <a:pt x="50490" y="12828"/>
                </a:lnTo>
                <a:lnTo>
                  <a:pt x="54028" y="14700"/>
                </a:lnTo>
                <a:cubicBezTo>
                  <a:pt x="53274" y="13878"/>
                  <a:pt x="52498" y="13034"/>
                  <a:pt x="51745" y="12212"/>
                </a:cubicBezTo>
                <a:lnTo>
                  <a:pt x="51745" y="12212"/>
                </a:lnTo>
                <a:cubicBezTo>
                  <a:pt x="52202" y="12691"/>
                  <a:pt x="54142" y="13696"/>
                  <a:pt x="54735" y="13878"/>
                </a:cubicBezTo>
                <a:cubicBezTo>
                  <a:pt x="55022" y="13962"/>
                  <a:pt x="55324" y="13994"/>
                  <a:pt x="55631" y="13994"/>
                </a:cubicBezTo>
                <a:cubicBezTo>
                  <a:pt x="56497" y="13994"/>
                  <a:pt x="57413" y="13740"/>
                  <a:pt x="58205" y="13673"/>
                </a:cubicBezTo>
                <a:cubicBezTo>
                  <a:pt x="58426" y="13662"/>
                  <a:pt x="58648" y="13647"/>
                  <a:pt x="58870" y="13647"/>
                </a:cubicBezTo>
                <a:cubicBezTo>
                  <a:pt x="59127" y="13647"/>
                  <a:pt x="59385" y="13668"/>
                  <a:pt x="59643" y="13741"/>
                </a:cubicBezTo>
                <a:cubicBezTo>
                  <a:pt x="60122" y="13855"/>
                  <a:pt x="60647" y="14175"/>
                  <a:pt x="60967" y="14677"/>
                </a:cubicBezTo>
                <a:cubicBezTo>
                  <a:pt x="60305" y="13239"/>
                  <a:pt x="59209" y="12075"/>
                  <a:pt x="58068" y="11208"/>
                </a:cubicBezTo>
                <a:cubicBezTo>
                  <a:pt x="56904" y="10340"/>
                  <a:pt x="55671" y="9747"/>
                  <a:pt x="54439" y="9153"/>
                </a:cubicBezTo>
                <a:cubicBezTo>
                  <a:pt x="53698" y="8796"/>
                  <a:pt x="52936" y="8645"/>
                  <a:pt x="52174" y="8645"/>
                </a:cubicBezTo>
                <a:cubicBezTo>
                  <a:pt x="49622" y="8645"/>
                  <a:pt x="47066" y="10344"/>
                  <a:pt x="45308" y="11733"/>
                </a:cubicBezTo>
                <a:cubicBezTo>
                  <a:pt x="42957" y="13627"/>
                  <a:pt x="40994" y="16161"/>
                  <a:pt x="39488" y="19082"/>
                </a:cubicBezTo>
                <a:cubicBezTo>
                  <a:pt x="38096" y="21776"/>
                  <a:pt x="36224" y="25679"/>
                  <a:pt x="36133" y="29217"/>
                </a:cubicBezTo>
                <a:cubicBezTo>
                  <a:pt x="36315" y="22209"/>
                  <a:pt x="37936" y="15658"/>
                  <a:pt x="40447" y="9929"/>
                </a:cubicBezTo>
                <a:lnTo>
                  <a:pt x="40447" y="9929"/>
                </a:lnTo>
                <a:cubicBezTo>
                  <a:pt x="40104" y="10037"/>
                  <a:pt x="39740" y="10092"/>
                  <a:pt x="39367" y="10092"/>
                </a:cubicBezTo>
                <a:cubicBezTo>
                  <a:pt x="38793" y="10092"/>
                  <a:pt x="38196" y="9964"/>
                  <a:pt x="37616" y="9701"/>
                </a:cubicBezTo>
                <a:cubicBezTo>
                  <a:pt x="38075" y="9306"/>
                  <a:pt x="38654" y="9097"/>
                  <a:pt x="39270" y="9097"/>
                </a:cubicBezTo>
                <a:cubicBezTo>
                  <a:pt x="39544" y="9097"/>
                  <a:pt x="39824" y="9138"/>
                  <a:pt x="40104" y="9222"/>
                </a:cubicBezTo>
                <a:cubicBezTo>
                  <a:pt x="39442" y="8879"/>
                  <a:pt x="38780" y="8560"/>
                  <a:pt x="38118" y="8217"/>
                </a:cubicBezTo>
                <a:cubicBezTo>
                  <a:pt x="38295" y="8140"/>
                  <a:pt x="38503" y="8119"/>
                  <a:pt x="38722" y="8119"/>
                </a:cubicBezTo>
                <a:cubicBezTo>
                  <a:pt x="38979" y="8119"/>
                  <a:pt x="39251" y="8148"/>
                  <a:pt x="39498" y="8148"/>
                </a:cubicBezTo>
                <a:cubicBezTo>
                  <a:pt x="39721" y="8148"/>
                  <a:pt x="39924" y="8125"/>
                  <a:pt x="40081" y="8035"/>
                </a:cubicBezTo>
                <a:cubicBezTo>
                  <a:pt x="40626" y="7753"/>
                  <a:pt x="40226" y="7399"/>
                  <a:pt x="40865" y="7399"/>
                </a:cubicBezTo>
                <a:cubicBezTo>
                  <a:pt x="40949" y="7399"/>
                  <a:pt x="41052" y="7405"/>
                  <a:pt x="41177" y="7419"/>
                </a:cubicBezTo>
                <a:cubicBezTo>
                  <a:pt x="42136" y="7487"/>
                  <a:pt x="44258" y="7350"/>
                  <a:pt x="45149" y="7875"/>
                </a:cubicBezTo>
                <a:cubicBezTo>
                  <a:pt x="43300" y="6779"/>
                  <a:pt x="41360" y="6300"/>
                  <a:pt x="39419" y="5821"/>
                </a:cubicBezTo>
                <a:cubicBezTo>
                  <a:pt x="39318" y="5792"/>
                  <a:pt x="39208" y="5763"/>
                  <a:pt x="39100" y="5763"/>
                </a:cubicBezTo>
                <a:cubicBezTo>
                  <a:pt x="39038" y="5763"/>
                  <a:pt x="38976" y="5773"/>
                  <a:pt x="38917" y="5798"/>
                </a:cubicBezTo>
                <a:cubicBezTo>
                  <a:pt x="38758" y="5866"/>
                  <a:pt x="38643" y="6049"/>
                  <a:pt x="38529" y="6232"/>
                </a:cubicBezTo>
                <a:cubicBezTo>
                  <a:pt x="37593" y="7898"/>
                  <a:pt x="36315" y="9153"/>
                  <a:pt x="35494" y="11025"/>
                </a:cubicBezTo>
                <a:cubicBezTo>
                  <a:pt x="34284" y="13696"/>
                  <a:pt x="34352" y="16343"/>
                  <a:pt x="34056" y="19447"/>
                </a:cubicBezTo>
                <a:cubicBezTo>
                  <a:pt x="33782" y="22278"/>
                  <a:pt x="33485" y="26592"/>
                  <a:pt x="34581" y="29605"/>
                </a:cubicBezTo>
                <a:cubicBezTo>
                  <a:pt x="31887" y="22209"/>
                  <a:pt x="32732" y="15270"/>
                  <a:pt x="33599" y="8377"/>
                </a:cubicBezTo>
                <a:lnTo>
                  <a:pt x="33599" y="8377"/>
                </a:lnTo>
                <a:cubicBezTo>
                  <a:pt x="32275" y="9564"/>
                  <a:pt x="30495" y="10317"/>
                  <a:pt x="29331" y="11664"/>
                </a:cubicBezTo>
                <a:cubicBezTo>
                  <a:pt x="30495" y="10043"/>
                  <a:pt x="31819" y="8628"/>
                  <a:pt x="33257" y="7396"/>
                </a:cubicBezTo>
                <a:lnTo>
                  <a:pt x="33257" y="7396"/>
                </a:lnTo>
                <a:cubicBezTo>
                  <a:pt x="32161" y="7738"/>
                  <a:pt x="31111" y="8195"/>
                  <a:pt x="30130" y="8788"/>
                </a:cubicBezTo>
                <a:cubicBezTo>
                  <a:pt x="30700" y="8035"/>
                  <a:pt x="31317" y="7510"/>
                  <a:pt x="31705" y="6574"/>
                </a:cubicBezTo>
                <a:cubicBezTo>
                  <a:pt x="32093" y="5707"/>
                  <a:pt x="32389" y="4771"/>
                  <a:pt x="32869" y="3949"/>
                </a:cubicBezTo>
                <a:cubicBezTo>
                  <a:pt x="33575" y="2672"/>
                  <a:pt x="35011" y="257"/>
                  <a:pt x="36402" y="1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270" name="Google Shape;2270;p20"/>
          <p:cNvSpPr/>
          <p:nvPr/>
        </p:nvSpPr>
        <p:spPr>
          <a:xfrm flipH="1">
            <a:off x="8591348" y="4986740"/>
            <a:ext cx="2287701" cy="1861949"/>
          </a:xfrm>
          <a:custGeom>
            <a:avLst/>
            <a:gdLst/>
            <a:ahLst/>
            <a:cxnLst/>
            <a:rect l="l" t="t" r="r" b="b"/>
            <a:pathLst>
              <a:path w="60967" h="49498" extrusionOk="0">
                <a:moveTo>
                  <a:pt x="36407" y="0"/>
                </a:moveTo>
                <a:cubicBezTo>
                  <a:pt x="36405" y="1"/>
                  <a:pt x="36404" y="1"/>
                  <a:pt x="36402" y="1"/>
                </a:cubicBezTo>
                <a:lnTo>
                  <a:pt x="36402" y="1"/>
                </a:lnTo>
                <a:cubicBezTo>
                  <a:pt x="36404" y="1"/>
                  <a:pt x="36405" y="1"/>
                  <a:pt x="36407" y="0"/>
                </a:cubicBezTo>
                <a:close/>
                <a:moveTo>
                  <a:pt x="60319" y="31522"/>
                </a:moveTo>
                <a:cubicBezTo>
                  <a:pt x="60322" y="31529"/>
                  <a:pt x="60325" y="31537"/>
                  <a:pt x="60327" y="31545"/>
                </a:cubicBezTo>
                <a:cubicBezTo>
                  <a:pt x="60325" y="31537"/>
                  <a:pt x="60322" y="31529"/>
                  <a:pt x="60319" y="31522"/>
                </a:cubicBezTo>
                <a:close/>
                <a:moveTo>
                  <a:pt x="55237" y="32298"/>
                </a:moveTo>
                <a:lnTo>
                  <a:pt x="55237" y="32298"/>
                </a:lnTo>
                <a:cubicBezTo>
                  <a:pt x="55223" y="32306"/>
                  <a:pt x="55208" y="32313"/>
                  <a:pt x="55194" y="32321"/>
                </a:cubicBezTo>
                <a:lnTo>
                  <a:pt x="55194" y="32321"/>
                </a:lnTo>
                <a:cubicBezTo>
                  <a:pt x="55208" y="32313"/>
                  <a:pt x="55223" y="32306"/>
                  <a:pt x="55237" y="32298"/>
                </a:cubicBezTo>
                <a:close/>
                <a:moveTo>
                  <a:pt x="591" y="41990"/>
                </a:moveTo>
                <a:cubicBezTo>
                  <a:pt x="592" y="41993"/>
                  <a:pt x="593" y="41996"/>
                  <a:pt x="594" y="41999"/>
                </a:cubicBezTo>
                <a:cubicBezTo>
                  <a:pt x="593" y="41996"/>
                  <a:pt x="592" y="41993"/>
                  <a:pt x="591" y="41990"/>
                </a:cubicBezTo>
                <a:close/>
                <a:moveTo>
                  <a:pt x="36402" y="1"/>
                </a:moveTo>
                <a:lnTo>
                  <a:pt x="36402" y="1"/>
                </a:lnTo>
                <a:cubicBezTo>
                  <a:pt x="33391" y="550"/>
                  <a:pt x="30699" y="2216"/>
                  <a:pt x="28692" y="4702"/>
                </a:cubicBezTo>
                <a:cubicBezTo>
                  <a:pt x="27733" y="5889"/>
                  <a:pt x="26797" y="7236"/>
                  <a:pt x="26432" y="8925"/>
                </a:cubicBezTo>
                <a:cubicBezTo>
                  <a:pt x="25998" y="10774"/>
                  <a:pt x="25907" y="12851"/>
                  <a:pt x="25816" y="14860"/>
                </a:cubicBezTo>
                <a:cubicBezTo>
                  <a:pt x="25519" y="21205"/>
                  <a:pt x="29468" y="29057"/>
                  <a:pt x="31362" y="35516"/>
                </a:cubicBezTo>
                <a:cubicBezTo>
                  <a:pt x="29308" y="28715"/>
                  <a:pt x="25405" y="22620"/>
                  <a:pt x="21593" y="16708"/>
                </a:cubicBezTo>
                <a:cubicBezTo>
                  <a:pt x="19676" y="13764"/>
                  <a:pt x="17416" y="12463"/>
                  <a:pt x="14631" y="11710"/>
                </a:cubicBezTo>
                <a:cubicBezTo>
                  <a:pt x="13748" y="11486"/>
                  <a:pt x="12670" y="11244"/>
                  <a:pt x="11665" y="11244"/>
                </a:cubicBezTo>
                <a:cubicBezTo>
                  <a:pt x="10721" y="11244"/>
                  <a:pt x="9841" y="11457"/>
                  <a:pt x="9244" y="12098"/>
                </a:cubicBezTo>
                <a:cubicBezTo>
                  <a:pt x="7418" y="14084"/>
                  <a:pt x="6095" y="16777"/>
                  <a:pt x="5478" y="19836"/>
                </a:cubicBezTo>
                <a:cubicBezTo>
                  <a:pt x="5798" y="18261"/>
                  <a:pt x="8194" y="16868"/>
                  <a:pt x="9359" y="16412"/>
                </a:cubicBezTo>
                <a:cubicBezTo>
                  <a:pt x="9683" y="16282"/>
                  <a:pt x="10069" y="16254"/>
                  <a:pt x="10475" y="16254"/>
                </a:cubicBezTo>
                <a:cubicBezTo>
                  <a:pt x="10778" y="16254"/>
                  <a:pt x="11091" y="16270"/>
                  <a:pt x="11397" y="16270"/>
                </a:cubicBezTo>
                <a:cubicBezTo>
                  <a:pt x="12269" y="16270"/>
                  <a:pt x="13083" y="16144"/>
                  <a:pt x="13421" y="15179"/>
                </a:cubicBezTo>
                <a:cubicBezTo>
                  <a:pt x="13590" y="14695"/>
                  <a:pt x="13720" y="13977"/>
                  <a:pt x="14133" y="13977"/>
                </a:cubicBezTo>
                <a:cubicBezTo>
                  <a:pt x="14168" y="13977"/>
                  <a:pt x="14205" y="13982"/>
                  <a:pt x="14243" y="13992"/>
                </a:cubicBezTo>
                <a:cubicBezTo>
                  <a:pt x="14038" y="15636"/>
                  <a:pt x="13673" y="17188"/>
                  <a:pt x="13193" y="18671"/>
                </a:cubicBezTo>
                <a:cubicBezTo>
                  <a:pt x="14380" y="17576"/>
                  <a:pt x="15704" y="16663"/>
                  <a:pt x="17096" y="15955"/>
                </a:cubicBezTo>
                <a:lnTo>
                  <a:pt x="17096" y="15955"/>
                </a:lnTo>
                <a:cubicBezTo>
                  <a:pt x="16617" y="17142"/>
                  <a:pt x="16160" y="18352"/>
                  <a:pt x="15681" y="19562"/>
                </a:cubicBezTo>
                <a:cubicBezTo>
                  <a:pt x="15701" y="19513"/>
                  <a:pt x="15746" y="19490"/>
                  <a:pt x="15811" y="19490"/>
                </a:cubicBezTo>
                <a:cubicBezTo>
                  <a:pt x="16567" y="19490"/>
                  <a:pt x="20107" y="22529"/>
                  <a:pt x="20611" y="23054"/>
                </a:cubicBezTo>
                <a:cubicBezTo>
                  <a:pt x="22780" y="25382"/>
                  <a:pt x="24583" y="29376"/>
                  <a:pt x="25793" y="32389"/>
                </a:cubicBezTo>
                <a:cubicBezTo>
                  <a:pt x="23179" y="28910"/>
                  <a:pt x="19135" y="26389"/>
                  <a:pt x="14884" y="26389"/>
                </a:cubicBezTo>
                <a:cubicBezTo>
                  <a:pt x="13529" y="26389"/>
                  <a:pt x="12154" y="26645"/>
                  <a:pt x="10797" y="27208"/>
                </a:cubicBezTo>
                <a:cubicBezTo>
                  <a:pt x="8149" y="28304"/>
                  <a:pt x="5935" y="30244"/>
                  <a:pt x="3995" y="32367"/>
                </a:cubicBezTo>
                <a:cubicBezTo>
                  <a:pt x="2785" y="33690"/>
                  <a:pt x="1644" y="35106"/>
                  <a:pt x="936" y="36772"/>
                </a:cubicBezTo>
                <a:cubicBezTo>
                  <a:pt x="230" y="38413"/>
                  <a:pt x="1" y="40303"/>
                  <a:pt x="591" y="41990"/>
                </a:cubicBezTo>
                <a:lnTo>
                  <a:pt x="591" y="41990"/>
                </a:lnTo>
                <a:cubicBezTo>
                  <a:pt x="39" y="40389"/>
                  <a:pt x="4636" y="36930"/>
                  <a:pt x="5684" y="36247"/>
                </a:cubicBezTo>
                <a:cubicBezTo>
                  <a:pt x="7281" y="35197"/>
                  <a:pt x="10386" y="33645"/>
                  <a:pt x="10705" y="31613"/>
                </a:cubicBezTo>
                <a:cubicBezTo>
                  <a:pt x="10911" y="30381"/>
                  <a:pt x="11344" y="29240"/>
                  <a:pt x="11961" y="28304"/>
                </a:cubicBezTo>
                <a:lnTo>
                  <a:pt x="11961" y="28304"/>
                </a:lnTo>
                <a:cubicBezTo>
                  <a:pt x="11732" y="29742"/>
                  <a:pt x="11618" y="31248"/>
                  <a:pt x="11641" y="32777"/>
                </a:cubicBezTo>
                <a:cubicBezTo>
                  <a:pt x="11847" y="30929"/>
                  <a:pt x="12508" y="29285"/>
                  <a:pt x="13490" y="28030"/>
                </a:cubicBezTo>
                <a:lnTo>
                  <a:pt x="13536" y="32869"/>
                </a:lnTo>
                <a:cubicBezTo>
                  <a:pt x="14400" y="32704"/>
                  <a:pt x="15294" y="32616"/>
                  <a:pt x="16204" y="32616"/>
                </a:cubicBezTo>
                <a:cubicBezTo>
                  <a:pt x="17696" y="32616"/>
                  <a:pt x="19231" y="32855"/>
                  <a:pt x="20748" y="33394"/>
                </a:cubicBezTo>
                <a:cubicBezTo>
                  <a:pt x="23282" y="34307"/>
                  <a:pt x="25428" y="35516"/>
                  <a:pt x="27436" y="37982"/>
                </a:cubicBezTo>
                <a:cubicBezTo>
                  <a:pt x="26325" y="37406"/>
                  <a:pt x="25199" y="37168"/>
                  <a:pt x="24109" y="37168"/>
                </a:cubicBezTo>
                <a:cubicBezTo>
                  <a:pt x="23296" y="37168"/>
                  <a:pt x="22504" y="37301"/>
                  <a:pt x="21753" y="37525"/>
                </a:cubicBezTo>
                <a:cubicBezTo>
                  <a:pt x="19310" y="38255"/>
                  <a:pt x="19242" y="38689"/>
                  <a:pt x="20086" y="41862"/>
                </a:cubicBezTo>
                <a:cubicBezTo>
                  <a:pt x="19356" y="41314"/>
                  <a:pt x="18580" y="40903"/>
                  <a:pt x="17781" y="40607"/>
                </a:cubicBezTo>
                <a:lnTo>
                  <a:pt x="17781" y="40607"/>
                </a:lnTo>
                <a:cubicBezTo>
                  <a:pt x="17713" y="41405"/>
                  <a:pt x="17918" y="42318"/>
                  <a:pt x="18352" y="43072"/>
                </a:cubicBezTo>
                <a:cubicBezTo>
                  <a:pt x="18289" y="43084"/>
                  <a:pt x="18227" y="43090"/>
                  <a:pt x="18163" y="43090"/>
                </a:cubicBezTo>
                <a:cubicBezTo>
                  <a:pt x="17161" y="43090"/>
                  <a:pt x="16053" y="41617"/>
                  <a:pt x="15062" y="41617"/>
                </a:cubicBezTo>
                <a:cubicBezTo>
                  <a:pt x="14970" y="41617"/>
                  <a:pt x="14880" y="41629"/>
                  <a:pt x="14791" y="41656"/>
                </a:cubicBezTo>
                <a:cubicBezTo>
                  <a:pt x="12458" y="42374"/>
                  <a:pt x="10708" y="43967"/>
                  <a:pt x="8400" y="43967"/>
                </a:cubicBezTo>
                <a:cubicBezTo>
                  <a:pt x="7478" y="43967"/>
                  <a:pt x="6468" y="43713"/>
                  <a:pt x="5296" y="43049"/>
                </a:cubicBezTo>
                <a:lnTo>
                  <a:pt x="5296" y="43049"/>
                </a:lnTo>
                <a:cubicBezTo>
                  <a:pt x="8339" y="45363"/>
                  <a:pt x="11758" y="46521"/>
                  <a:pt x="14976" y="46521"/>
                </a:cubicBezTo>
                <a:cubicBezTo>
                  <a:pt x="18202" y="46521"/>
                  <a:pt x="21225" y="45357"/>
                  <a:pt x="23465" y="43026"/>
                </a:cubicBezTo>
                <a:lnTo>
                  <a:pt x="23465" y="43026"/>
                </a:lnTo>
                <a:cubicBezTo>
                  <a:pt x="21502" y="46085"/>
                  <a:pt x="17918" y="46815"/>
                  <a:pt x="14563" y="47408"/>
                </a:cubicBezTo>
                <a:cubicBezTo>
                  <a:pt x="19561" y="48796"/>
                  <a:pt x="24571" y="49497"/>
                  <a:pt x="29463" y="49497"/>
                </a:cubicBezTo>
                <a:cubicBezTo>
                  <a:pt x="31653" y="49497"/>
                  <a:pt x="33819" y="49357"/>
                  <a:pt x="35950" y="49075"/>
                </a:cubicBezTo>
                <a:cubicBezTo>
                  <a:pt x="39031" y="48664"/>
                  <a:pt x="42067" y="47933"/>
                  <a:pt x="44783" y="46473"/>
                </a:cubicBezTo>
                <a:cubicBezTo>
                  <a:pt x="46176" y="45742"/>
                  <a:pt x="47454" y="44806"/>
                  <a:pt x="48595" y="43642"/>
                </a:cubicBezTo>
                <a:cubicBezTo>
                  <a:pt x="49737" y="42478"/>
                  <a:pt x="50604" y="42227"/>
                  <a:pt x="52133" y="41748"/>
                </a:cubicBezTo>
                <a:cubicBezTo>
                  <a:pt x="50650" y="40972"/>
                  <a:pt x="49189" y="40196"/>
                  <a:pt x="47705" y="39420"/>
                </a:cubicBezTo>
                <a:cubicBezTo>
                  <a:pt x="49782" y="38917"/>
                  <a:pt x="51882" y="38507"/>
                  <a:pt x="54028" y="38233"/>
                </a:cubicBezTo>
                <a:cubicBezTo>
                  <a:pt x="51973" y="37457"/>
                  <a:pt x="49896" y="36749"/>
                  <a:pt x="47819" y="35927"/>
                </a:cubicBezTo>
                <a:lnTo>
                  <a:pt x="47819" y="35927"/>
                </a:lnTo>
                <a:cubicBezTo>
                  <a:pt x="47905" y="35931"/>
                  <a:pt x="47990" y="35933"/>
                  <a:pt x="48073" y="35933"/>
                </a:cubicBezTo>
                <a:cubicBezTo>
                  <a:pt x="51088" y="35933"/>
                  <a:pt x="52752" y="33592"/>
                  <a:pt x="55194" y="32321"/>
                </a:cubicBezTo>
                <a:lnTo>
                  <a:pt x="55194" y="32321"/>
                </a:lnTo>
                <a:cubicBezTo>
                  <a:pt x="52883" y="33511"/>
                  <a:pt x="50301" y="34117"/>
                  <a:pt x="47615" y="34117"/>
                </a:cubicBezTo>
                <a:cubicBezTo>
                  <a:pt x="46838" y="34117"/>
                  <a:pt x="46053" y="34066"/>
                  <a:pt x="45263" y="33964"/>
                </a:cubicBezTo>
                <a:cubicBezTo>
                  <a:pt x="45808" y="33672"/>
                  <a:pt x="51779" y="30734"/>
                  <a:pt x="53740" y="30734"/>
                </a:cubicBezTo>
                <a:cubicBezTo>
                  <a:pt x="54076" y="30734"/>
                  <a:pt x="54294" y="30820"/>
                  <a:pt x="54347" y="31020"/>
                </a:cubicBezTo>
                <a:cubicBezTo>
                  <a:pt x="53982" y="29650"/>
                  <a:pt x="52635" y="29125"/>
                  <a:pt x="51996" y="27916"/>
                </a:cubicBezTo>
                <a:lnTo>
                  <a:pt x="51996" y="27916"/>
                </a:lnTo>
                <a:cubicBezTo>
                  <a:pt x="53206" y="28737"/>
                  <a:pt x="54347" y="29696"/>
                  <a:pt x="55466" y="30723"/>
                </a:cubicBezTo>
                <a:cubicBezTo>
                  <a:pt x="55123" y="30016"/>
                  <a:pt x="54804" y="29308"/>
                  <a:pt x="54484" y="28600"/>
                </a:cubicBezTo>
                <a:lnTo>
                  <a:pt x="54484" y="28600"/>
                </a:lnTo>
                <a:cubicBezTo>
                  <a:pt x="54941" y="28988"/>
                  <a:pt x="55374" y="29376"/>
                  <a:pt x="55831" y="29742"/>
                </a:cubicBezTo>
                <a:cubicBezTo>
                  <a:pt x="55922" y="29810"/>
                  <a:pt x="55991" y="29879"/>
                  <a:pt x="56082" y="29924"/>
                </a:cubicBezTo>
                <a:cubicBezTo>
                  <a:pt x="56189" y="29965"/>
                  <a:pt x="56296" y="29981"/>
                  <a:pt x="56406" y="29981"/>
                </a:cubicBezTo>
                <a:cubicBezTo>
                  <a:pt x="56842" y="29981"/>
                  <a:pt x="57301" y="29723"/>
                  <a:pt x="57802" y="29723"/>
                </a:cubicBezTo>
                <a:cubicBezTo>
                  <a:pt x="57955" y="29723"/>
                  <a:pt x="58112" y="29747"/>
                  <a:pt x="58273" y="29810"/>
                </a:cubicBezTo>
                <a:cubicBezTo>
                  <a:pt x="58861" y="30036"/>
                  <a:pt x="60009" y="30710"/>
                  <a:pt x="60319" y="31522"/>
                </a:cubicBezTo>
                <a:lnTo>
                  <a:pt x="60319" y="31522"/>
                </a:lnTo>
                <a:cubicBezTo>
                  <a:pt x="59701" y="29866"/>
                  <a:pt x="58564" y="28459"/>
                  <a:pt x="57269" y="27482"/>
                </a:cubicBezTo>
                <a:cubicBezTo>
                  <a:pt x="55538" y="26189"/>
                  <a:pt x="53755" y="25693"/>
                  <a:pt x="51995" y="25693"/>
                </a:cubicBezTo>
                <a:cubicBezTo>
                  <a:pt x="51736" y="25693"/>
                  <a:pt x="51478" y="25704"/>
                  <a:pt x="51220" y="25724"/>
                </a:cubicBezTo>
                <a:cubicBezTo>
                  <a:pt x="49782" y="25839"/>
                  <a:pt x="48687" y="26409"/>
                  <a:pt x="47614" y="27345"/>
                </a:cubicBezTo>
                <a:cubicBezTo>
                  <a:pt x="47089" y="27824"/>
                  <a:pt x="45103" y="28737"/>
                  <a:pt x="44898" y="29308"/>
                </a:cubicBezTo>
                <a:cubicBezTo>
                  <a:pt x="45833" y="26592"/>
                  <a:pt x="48207" y="25314"/>
                  <a:pt x="50558" y="24515"/>
                </a:cubicBezTo>
                <a:cubicBezTo>
                  <a:pt x="51996" y="24013"/>
                  <a:pt x="53480" y="23647"/>
                  <a:pt x="55009" y="23396"/>
                </a:cubicBezTo>
                <a:cubicBezTo>
                  <a:pt x="54302" y="23236"/>
                  <a:pt x="53594" y="22940"/>
                  <a:pt x="52909" y="22552"/>
                </a:cubicBezTo>
                <a:cubicBezTo>
                  <a:pt x="55009" y="21798"/>
                  <a:pt x="57178" y="21251"/>
                  <a:pt x="59392" y="20908"/>
                </a:cubicBezTo>
                <a:cubicBezTo>
                  <a:pt x="57732" y="19851"/>
                  <a:pt x="55967" y="19383"/>
                  <a:pt x="54259" y="19383"/>
                </a:cubicBezTo>
                <a:cubicBezTo>
                  <a:pt x="52796" y="19383"/>
                  <a:pt x="51376" y="19727"/>
                  <a:pt x="50102" y="20338"/>
                </a:cubicBezTo>
                <a:cubicBezTo>
                  <a:pt x="47835" y="21440"/>
                  <a:pt x="45550" y="23166"/>
                  <a:pt x="44040" y="25484"/>
                </a:cubicBezTo>
                <a:lnTo>
                  <a:pt x="44040" y="25484"/>
                </a:lnTo>
                <a:cubicBezTo>
                  <a:pt x="44329" y="24684"/>
                  <a:pt x="44572" y="23447"/>
                  <a:pt x="44761" y="23054"/>
                </a:cubicBezTo>
                <a:cubicBezTo>
                  <a:pt x="45240" y="22072"/>
                  <a:pt x="45879" y="21205"/>
                  <a:pt x="46450" y="20315"/>
                </a:cubicBezTo>
                <a:cubicBezTo>
                  <a:pt x="46473" y="20269"/>
                  <a:pt x="46518" y="20224"/>
                  <a:pt x="46518" y="20155"/>
                </a:cubicBezTo>
                <a:cubicBezTo>
                  <a:pt x="46541" y="19995"/>
                  <a:pt x="46358" y="19858"/>
                  <a:pt x="46221" y="19767"/>
                </a:cubicBezTo>
                <a:cubicBezTo>
                  <a:pt x="45423" y="19265"/>
                  <a:pt x="44624" y="18786"/>
                  <a:pt x="43802" y="18283"/>
                </a:cubicBezTo>
                <a:lnTo>
                  <a:pt x="43802" y="18283"/>
                </a:lnTo>
                <a:cubicBezTo>
                  <a:pt x="44898" y="18443"/>
                  <a:pt x="45970" y="18580"/>
                  <a:pt x="47043" y="18740"/>
                </a:cubicBezTo>
                <a:cubicBezTo>
                  <a:pt x="46153" y="17918"/>
                  <a:pt x="45171" y="17211"/>
                  <a:pt x="44144" y="16663"/>
                </a:cubicBezTo>
                <a:cubicBezTo>
                  <a:pt x="44212" y="16659"/>
                  <a:pt x="44279" y="16657"/>
                  <a:pt x="44346" y="16657"/>
                </a:cubicBezTo>
                <a:cubicBezTo>
                  <a:pt x="45720" y="16657"/>
                  <a:pt x="46944" y="17456"/>
                  <a:pt x="48079" y="17456"/>
                </a:cubicBezTo>
                <a:cubicBezTo>
                  <a:pt x="48474" y="17456"/>
                  <a:pt x="48858" y="17358"/>
                  <a:pt x="49234" y="17096"/>
                </a:cubicBezTo>
                <a:cubicBezTo>
                  <a:pt x="49787" y="16722"/>
                  <a:pt x="50979" y="15222"/>
                  <a:pt x="52007" y="15222"/>
                </a:cubicBezTo>
                <a:cubicBezTo>
                  <a:pt x="52296" y="15222"/>
                  <a:pt x="52573" y="15340"/>
                  <a:pt x="52818" y="15636"/>
                </a:cubicBezTo>
                <a:cubicBezTo>
                  <a:pt x="52042" y="14700"/>
                  <a:pt x="51266" y="13764"/>
                  <a:pt x="50490" y="12828"/>
                </a:cubicBezTo>
                <a:lnTo>
                  <a:pt x="50490" y="12828"/>
                </a:lnTo>
                <a:lnTo>
                  <a:pt x="54028" y="14700"/>
                </a:lnTo>
                <a:cubicBezTo>
                  <a:pt x="53274" y="13878"/>
                  <a:pt x="52498" y="13034"/>
                  <a:pt x="51745" y="12212"/>
                </a:cubicBezTo>
                <a:lnTo>
                  <a:pt x="51745" y="12212"/>
                </a:lnTo>
                <a:cubicBezTo>
                  <a:pt x="52202" y="12691"/>
                  <a:pt x="54142" y="13696"/>
                  <a:pt x="54735" y="13878"/>
                </a:cubicBezTo>
                <a:cubicBezTo>
                  <a:pt x="55022" y="13962"/>
                  <a:pt x="55324" y="13994"/>
                  <a:pt x="55631" y="13994"/>
                </a:cubicBezTo>
                <a:cubicBezTo>
                  <a:pt x="56497" y="13994"/>
                  <a:pt x="57413" y="13740"/>
                  <a:pt x="58205" y="13673"/>
                </a:cubicBezTo>
                <a:cubicBezTo>
                  <a:pt x="58426" y="13662"/>
                  <a:pt x="58648" y="13647"/>
                  <a:pt x="58870" y="13647"/>
                </a:cubicBezTo>
                <a:cubicBezTo>
                  <a:pt x="59127" y="13647"/>
                  <a:pt x="59385" y="13668"/>
                  <a:pt x="59643" y="13741"/>
                </a:cubicBezTo>
                <a:cubicBezTo>
                  <a:pt x="60122" y="13855"/>
                  <a:pt x="60647" y="14175"/>
                  <a:pt x="60967" y="14677"/>
                </a:cubicBezTo>
                <a:cubicBezTo>
                  <a:pt x="60305" y="13239"/>
                  <a:pt x="59209" y="12075"/>
                  <a:pt x="58068" y="11208"/>
                </a:cubicBezTo>
                <a:cubicBezTo>
                  <a:pt x="56904" y="10340"/>
                  <a:pt x="55671" y="9747"/>
                  <a:pt x="54439" y="9153"/>
                </a:cubicBezTo>
                <a:cubicBezTo>
                  <a:pt x="53698" y="8796"/>
                  <a:pt x="52936" y="8645"/>
                  <a:pt x="52174" y="8645"/>
                </a:cubicBezTo>
                <a:cubicBezTo>
                  <a:pt x="49622" y="8645"/>
                  <a:pt x="47066" y="10344"/>
                  <a:pt x="45308" y="11733"/>
                </a:cubicBezTo>
                <a:cubicBezTo>
                  <a:pt x="42957" y="13627"/>
                  <a:pt x="40994" y="16161"/>
                  <a:pt x="39488" y="19082"/>
                </a:cubicBezTo>
                <a:cubicBezTo>
                  <a:pt x="38096" y="21776"/>
                  <a:pt x="36224" y="25679"/>
                  <a:pt x="36133" y="29217"/>
                </a:cubicBezTo>
                <a:cubicBezTo>
                  <a:pt x="36315" y="22209"/>
                  <a:pt x="37936" y="15658"/>
                  <a:pt x="40447" y="9929"/>
                </a:cubicBezTo>
                <a:lnTo>
                  <a:pt x="40447" y="9929"/>
                </a:lnTo>
                <a:cubicBezTo>
                  <a:pt x="40104" y="10037"/>
                  <a:pt x="39740" y="10092"/>
                  <a:pt x="39367" y="10092"/>
                </a:cubicBezTo>
                <a:cubicBezTo>
                  <a:pt x="38793" y="10092"/>
                  <a:pt x="38196" y="9964"/>
                  <a:pt x="37616" y="9701"/>
                </a:cubicBezTo>
                <a:cubicBezTo>
                  <a:pt x="38075" y="9306"/>
                  <a:pt x="38654" y="9097"/>
                  <a:pt x="39270" y="9097"/>
                </a:cubicBezTo>
                <a:cubicBezTo>
                  <a:pt x="39544" y="9097"/>
                  <a:pt x="39824" y="9138"/>
                  <a:pt x="40104" y="9222"/>
                </a:cubicBezTo>
                <a:cubicBezTo>
                  <a:pt x="39442" y="8879"/>
                  <a:pt x="38780" y="8560"/>
                  <a:pt x="38118" y="8217"/>
                </a:cubicBezTo>
                <a:cubicBezTo>
                  <a:pt x="38295" y="8140"/>
                  <a:pt x="38503" y="8119"/>
                  <a:pt x="38722" y="8119"/>
                </a:cubicBezTo>
                <a:cubicBezTo>
                  <a:pt x="38979" y="8119"/>
                  <a:pt x="39251" y="8148"/>
                  <a:pt x="39498" y="8148"/>
                </a:cubicBezTo>
                <a:cubicBezTo>
                  <a:pt x="39721" y="8148"/>
                  <a:pt x="39924" y="8125"/>
                  <a:pt x="40081" y="8035"/>
                </a:cubicBezTo>
                <a:cubicBezTo>
                  <a:pt x="40626" y="7753"/>
                  <a:pt x="40226" y="7399"/>
                  <a:pt x="40865" y="7399"/>
                </a:cubicBezTo>
                <a:cubicBezTo>
                  <a:pt x="40949" y="7399"/>
                  <a:pt x="41052" y="7405"/>
                  <a:pt x="41177" y="7419"/>
                </a:cubicBezTo>
                <a:cubicBezTo>
                  <a:pt x="42136" y="7487"/>
                  <a:pt x="44258" y="7350"/>
                  <a:pt x="45149" y="7875"/>
                </a:cubicBezTo>
                <a:cubicBezTo>
                  <a:pt x="43300" y="6779"/>
                  <a:pt x="41360" y="6300"/>
                  <a:pt x="39419" y="5821"/>
                </a:cubicBezTo>
                <a:cubicBezTo>
                  <a:pt x="39318" y="5792"/>
                  <a:pt x="39208" y="5763"/>
                  <a:pt x="39100" y="5763"/>
                </a:cubicBezTo>
                <a:cubicBezTo>
                  <a:pt x="39038" y="5763"/>
                  <a:pt x="38976" y="5773"/>
                  <a:pt x="38917" y="5798"/>
                </a:cubicBezTo>
                <a:cubicBezTo>
                  <a:pt x="38758" y="5866"/>
                  <a:pt x="38643" y="6049"/>
                  <a:pt x="38529" y="6232"/>
                </a:cubicBezTo>
                <a:cubicBezTo>
                  <a:pt x="37593" y="7898"/>
                  <a:pt x="36315" y="9153"/>
                  <a:pt x="35494" y="11025"/>
                </a:cubicBezTo>
                <a:cubicBezTo>
                  <a:pt x="34284" y="13696"/>
                  <a:pt x="34352" y="16343"/>
                  <a:pt x="34056" y="19447"/>
                </a:cubicBezTo>
                <a:cubicBezTo>
                  <a:pt x="33782" y="22278"/>
                  <a:pt x="33485" y="26592"/>
                  <a:pt x="34581" y="29605"/>
                </a:cubicBezTo>
                <a:cubicBezTo>
                  <a:pt x="31887" y="22209"/>
                  <a:pt x="32732" y="15270"/>
                  <a:pt x="33599" y="8377"/>
                </a:cubicBezTo>
                <a:lnTo>
                  <a:pt x="33599" y="8377"/>
                </a:lnTo>
                <a:cubicBezTo>
                  <a:pt x="32275" y="9564"/>
                  <a:pt x="30495" y="10317"/>
                  <a:pt x="29331" y="11664"/>
                </a:cubicBezTo>
                <a:cubicBezTo>
                  <a:pt x="30495" y="10043"/>
                  <a:pt x="31819" y="8628"/>
                  <a:pt x="33257" y="7396"/>
                </a:cubicBezTo>
                <a:lnTo>
                  <a:pt x="33257" y="7396"/>
                </a:lnTo>
                <a:cubicBezTo>
                  <a:pt x="32161" y="7738"/>
                  <a:pt x="31111" y="8195"/>
                  <a:pt x="30130" y="8788"/>
                </a:cubicBezTo>
                <a:cubicBezTo>
                  <a:pt x="30700" y="8035"/>
                  <a:pt x="31317" y="7510"/>
                  <a:pt x="31705" y="6574"/>
                </a:cubicBezTo>
                <a:cubicBezTo>
                  <a:pt x="32093" y="5707"/>
                  <a:pt x="32389" y="4771"/>
                  <a:pt x="32869" y="3949"/>
                </a:cubicBezTo>
                <a:cubicBezTo>
                  <a:pt x="33575" y="2672"/>
                  <a:pt x="35011" y="257"/>
                  <a:pt x="36402" y="1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271" name="Google Shape;2271;p20"/>
          <p:cNvSpPr/>
          <p:nvPr/>
        </p:nvSpPr>
        <p:spPr>
          <a:xfrm>
            <a:off x="1442843" y="5104089"/>
            <a:ext cx="2287701" cy="1861949"/>
          </a:xfrm>
          <a:custGeom>
            <a:avLst/>
            <a:gdLst/>
            <a:ahLst/>
            <a:cxnLst/>
            <a:rect l="l" t="t" r="r" b="b"/>
            <a:pathLst>
              <a:path w="60967" h="49498" extrusionOk="0">
                <a:moveTo>
                  <a:pt x="36407" y="0"/>
                </a:moveTo>
                <a:cubicBezTo>
                  <a:pt x="36405" y="1"/>
                  <a:pt x="36404" y="1"/>
                  <a:pt x="36402" y="1"/>
                </a:cubicBezTo>
                <a:lnTo>
                  <a:pt x="36402" y="1"/>
                </a:lnTo>
                <a:cubicBezTo>
                  <a:pt x="36404" y="1"/>
                  <a:pt x="36405" y="1"/>
                  <a:pt x="36407" y="0"/>
                </a:cubicBezTo>
                <a:close/>
                <a:moveTo>
                  <a:pt x="60319" y="31522"/>
                </a:moveTo>
                <a:cubicBezTo>
                  <a:pt x="60322" y="31529"/>
                  <a:pt x="60325" y="31537"/>
                  <a:pt x="60327" y="31545"/>
                </a:cubicBezTo>
                <a:cubicBezTo>
                  <a:pt x="60325" y="31537"/>
                  <a:pt x="60322" y="31529"/>
                  <a:pt x="60319" y="31522"/>
                </a:cubicBezTo>
                <a:close/>
                <a:moveTo>
                  <a:pt x="55237" y="32298"/>
                </a:moveTo>
                <a:lnTo>
                  <a:pt x="55237" y="32298"/>
                </a:lnTo>
                <a:cubicBezTo>
                  <a:pt x="55223" y="32306"/>
                  <a:pt x="55208" y="32313"/>
                  <a:pt x="55194" y="32321"/>
                </a:cubicBezTo>
                <a:lnTo>
                  <a:pt x="55194" y="32321"/>
                </a:lnTo>
                <a:cubicBezTo>
                  <a:pt x="55208" y="32313"/>
                  <a:pt x="55223" y="32306"/>
                  <a:pt x="55237" y="32298"/>
                </a:cubicBezTo>
                <a:close/>
                <a:moveTo>
                  <a:pt x="591" y="41990"/>
                </a:moveTo>
                <a:cubicBezTo>
                  <a:pt x="592" y="41993"/>
                  <a:pt x="593" y="41996"/>
                  <a:pt x="594" y="41999"/>
                </a:cubicBezTo>
                <a:cubicBezTo>
                  <a:pt x="593" y="41996"/>
                  <a:pt x="592" y="41993"/>
                  <a:pt x="591" y="41990"/>
                </a:cubicBezTo>
                <a:close/>
                <a:moveTo>
                  <a:pt x="36402" y="1"/>
                </a:moveTo>
                <a:lnTo>
                  <a:pt x="36402" y="1"/>
                </a:lnTo>
                <a:cubicBezTo>
                  <a:pt x="33391" y="550"/>
                  <a:pt x="30699" y="2216"/>
                  <a:pt x="28692" y="4702"/>
                </a:cubicBezTo>
                <a:cubicBezTo>
                  <a:pt x="27733" y="5889"/>
                  <a:pt x="26797" y="7236"/>
                  <a:pt x="26432" y="8925"/>
                </a:cubicBezTo>
                <a:cubicBezTo>
                  <a:pt x="25998" y="10774"/>
                  <a:pt x="25907" y="12851"/>
                  <a:pt x="25816" y="14860"/>
                </a:cubicBezTo>
                <a:cubicBezTo>
                  <a:pt x="25519" y="21205"/>
                  <a:pt x="29468" y="29057"/>
                  <a:pt x="31362" y="35516"/>
                </a:cubicBezTo>
                <a:cubicBezTo>
                  <a:pt x="29308" y="28715"/>
                  <a:pt x="25405" y="22620"/>
                  <a:pt x="21593" y="16708"/>
                </a:cubicBezTo>
                <a:cubicBezTo>
                  <a:pt x="19676" y="13764"/>
                  <a:pt x="17416" y="12463"/>
                  <a:pt x="14631" y="11710"/>
                </a:cubicBezTo>
                <a:cubicBezTo>
                  <a:pt x="13748" y="11486"/>
                  <a:pt x="12670" y="11244"/>
                  <a:pt x="11665" y="11244"/>
                </a:cubicBezTo>
                <a:cubicBezTo>
                  <a:pt x="10721" y="11244"/>
                  <a:pt x="9841" y="11457"/>
                  <a:pt x="9244" y="12098"/>
                </a:cubicBezTo>
                <a:cubicBezTo>
                  <a:pt x="7418" y="14084"/>
                  <a:pt x="6095" y="16777"/>
                  <a:pt x="5478" y="19836"/>
                </a:cubicBezTo>
                <a:cubicBezTo>
                  <a:pt x="5798" y="18261"/>
                  <a:pt x="8194" y="16868"/>
                  <a:pt x="9359" y="16412"/>
                </a:cubicBezTo>
                <a:cubicBezTo>
                  <a:pt x="9683" y="16282"/>
                  <a:pt x="10069" y="16254"/>
                  <a:pt x="10475" y="16254"/>
                </a:cubicBezTo>
                <a:cubicBezTo>
                  <a:pt x="10778" y="16254"/>
                  <a:pt x="11091" y="16270"/>
                  <a:pt x="11397" y="16270"/>
                </a:cubicBezTo>
                <a:cubicBezTo>
                  <a:pt x="12269" y="16270"/>
                  <a:pt x="13083" y="16144"/>
                  <a:pt x="13421" y="15179"/>
                </a:cubicBezTo>
                <a:cubicBezTo>
                  <a:pt x="13590" y="14695"/>
                  <a:pt x="13720" y="13977"/>
                  <a:pt x="14133" y="13977"/>
                </a:cubicBezTo>
                <a:cubicBezTo>
                  <a:pt x="14168" y="13977"/>
                  <a:pt x="14205" y="13982"/>
                  <a:pt x="14243" y="13992"/>
                </a:cubicBezTo>
                <a:cubicBezTo>
                  <a:pt x="14038" y="15636"/>
                  <a:pt x="13673" y="17188"/>
                  <a:pt x="13193" y="18671"/>
                </a:cubicBezTo>
                <a:cubicBezTo>
                  <a:pt x="14380" y="17576"/>
                  <a:pt x="15704" y="16663"/>
                  <a:pt x="17096" y="15955"/>
                </a:cubicBezTo>
                <a:lnTo>
                  <a:pt x="17096" y="15955"/>
                </a:lnTo>
                <a:cubicBezTo>
                  <a:pt x="16617" y="17142"/>
                  <a:pt x="16160" y="18352"/>
                  <a:pt x="15681" y="19562"/>
                </a:cubicBezTo>
                <a:cubicBezTo>
                  <a:pt x="15701" y="19513"/>
                  <a:pt x="15746" y="19490"/>
                  <a:pt x="15811" y="19490"/>
                </a:cubicBezTo>
                <a:cubicBezTo>
                  <a:pt x="16567" y="19490"/>
                  <a:pt x="20107" y="22529"/>
                  <a:pt x="20611" y="23054"/>
                </a:cubicBezTo>
                <a:cubicBezTo>
                  <a:pt x="22780" y="25382"/>
                  <a:pt x="24583" y="29376"/>
                  <a:pt x="25793" y="32389"/>
                </a:cubicBezTo>
                <a:cubicBezTo>
                  <a:pt x="23179" y="28910"/>
                  <a:pt x="19135" y="26389"/>
                  <a:pt x="14884" y="26389"/>
                </a:cubicBezTo>
                <a:cubicBezTo>
                  <a:pt x="13529" y="26389"/>
                  <a:pt x="12154" y="26645"/>
                  <a:pt x="10797" y="27208"/>
                </a:cubicBezTo>
                <a:cubicBezTo>
                  <a:pt x="8149" y="28304"/>
                  <a:pt x="5935" y="30244"/>
                  <a:pt x="3995" y="32367"/>
                </a:cubicBezTo>
                <a:cubicBezTo>
                  <a:pt x="2785" y="33690"/>
                  <a:pt x="1644" y="35106"/>
                  <a:pt x="936" y="36772"/>
                </a:cubicBezTo>
                <a:cubicBezTo>
                  <a:pt x="230" y="38413"/>
                  <a:pt x="1" y="40303"/>
                  <a:pt x="591" y="41990"/>
                </a:cubicBezTo>
                <a:lnTo>
                  <a:pt x="591" y="41990"/>
                </a:lnTo>
                <a:cubicBezTo>
                  <a:pt x="39" y="40389"/>
                  <a:pt x="4636" y="36930"/>
                  <a:pt x="5684" y="36247"/>
                </a:cubicBezTo>
                <a:cubicBezTo>
                  <a:pt x="7281" y="35197"/>
                  <a:pt x="10386" y="33645"/>
                  <a:pt x="10705" y="31613"/>
                </a:cubicBezTo>
                <a:cubicBezTo>
                  <a:pt x="10911" y="30381"/>
                  <a:pt x="11344" y="29240"/>
                  <a:pt x="11961" y="28304"/>
                </a:cubicBezTo>
                <a:lnTo>
                  <a:pt x="11961" y="28304"/>
                </a:lnTo>
                <a:cubicBezTo>
                  <a:pt x="11732" y="29742"/>
                  <a:pt x="11618" y="31248"/>
                  <a:pt x="11641" y="32777"/>
                </a:cubicBezTo>
                <a:cubicBezTo>
                  <a:pt x="11847" y="30929"/>
                  <a:pt x="12508" y="29285"/>
                  <a:pt x="13490" y="28030"/>
                </a:cubicBezTo>
                <a:lnTo>
                  <a:pt x="13536" y="32869"/>
                </a:lnTo>
                <a:cubicBezTo>
                  <a:pt x="14400" y="32704"/>
                  <a:pt x="15294" y="32616"/>
                  <a:pt x="16204" y="32616"/>
                </a:cubicBezTo>
                <a:cubicBezTo>
                  <a:pt x="17696" y="32616"/>
                  <a:pt x="19231" y="32855"/>
                  <a:pt x="20748" y="33394"/>
                </a:cubicBezTo>
                <a:cubicBezTo>
                  <a:pt x="23282" y="34307"/>
                  <a:pt x="25428" y="35516"/>
                  <a:pt x="27436" y="37982"/>
                </a:cubicBezTo>
                <a:cubicBezTo>
                  <a:pt x="26325" y="37406"/>
                  <a:pt x="25199" y="37168"/>
                  <a:pt x="24109" y="37168"/>
                </a:cubicBezTo>
                <a:cubicBezTo>
                  <a:pt x="23296" y="37168"/>
                  <a:pt x="22504" y="37301"/>
                  <a:pt x="21753" y="37525"/>
                </a:cubicBezTo>
                <a:cubicBezTo>
                  <a:pt x="19310" y="38255"/>
                  <a:pt x="19242" y="38689"/>
                  <a:pt x="20086" y="41862"/>
                </a:cubicBezTo>
                <a:cubicBezTo>
                  <a:pt x="19356" y="41314"/>
                  <a:pt x="18580" y="40903"/>
                  <a:pt x="17781" y="40607"/>
                </a:cubicBezTo>
                <a:lnTo>
                  <a:pt x="17781" y="40607"/>
                </a:lnTo>
                <a:cubicBezTo>
                  <a:pt x="17713" y="41405"/>
                  <a:pt x="17918" y="42318"/>
                  <a:pt x="18352" y="43072"/>
                </a:cubicBezTo>
                <a:cubicBezTo>
                  <a:pt x="18289" y="43084"/>
                  <a:pt x="18227" y="43090"/>
                  <a:pt x="18163" y="43090"/>
                </a:cubicBezTo>
                <a:cubicBezTo>
                  <a:pt x="17161" y="43090"/>
                  <a:pt x="16053" y="41617"/>
                  <a:pt x="15062" y="41617"/>
                </a:cubicBezTo>
                <a:cubicBezTo>
                  <a:pt x="14970" y="41617"/>
                  <a:pt x="14880" y="41629"/>
                  <a:pt x="14791" y="41656"/>
                </a:cubicBezTo>
                <a:cubicBezTo>
                  <a:pt x="12458" y="42374"/>
                  <a:pt x="10708" y="43967"/>
                  <a:pt x="8400" y="43967"/>
                </a:cubicBezTo>
                <a:cubicBezTo>
                  <a:pt x="7478" y="43967"/>
                  <a:pt x="6468" y="43713"/>
                  <a:pt x="5296" y="43049"/>
                </a:cubicBezTo>
                <a:lnTo>
                  <a:pt x="5296" y="43049"/>
                </a:lnTo>
                <a:cubicBezTo>
                  <a:pt x="8339" y="45363"/>
                  <a:pt x="11758" y="46521"/>
                  <a:pt x="14976" y="46521"/>
                </a:cubicBezTo>
                <a:cubicBezTo>
                  <a:pt x="18202" y="46521"/>
                  <a:pt x="21225" y="45357"/>
                  <a:pt x="23465" y="43026"/>
                </a:cubicBezTo>
                <a:lnTo>
                  <a:pt x="23465" y="43026"/>
                </a:lnTo>
                <a:cubicBezTo>
                  <a:pt x="21502" y="46085"/>
                  <a:pt x="17918" y="46815"/>
                  <a:pt x="14563" y="47408"/>
                </a:cubicBezTo>
                <a:cubicBezTo>
                  <a:pt x="19561" y="48796"/>
                  <a:pt x="24571" y="49497"/>
                  <a:pt x="29463" y="49497"/>
                </a:cubicBezTo>
                <a:cubicBezTo>
                  <a:pt x="31653" y="49497"/>
                  <a:pt x="33819" y="49357"/>
                  <a:pt x="35950" y="49075"/>
                </a:cubicBezTo>
                <a:cubicBezTo>
                  <a:pt x="39031" y="48664"/>
                  <a:pt x="42067" y="47933"/>
                  <a:pt x="44783" y="46473"/>
                </a:cubicBezTo>
                <a:cubicBezTo>
                  <a:pt x="46176" y="45742"/>
                  <a:pt x="47454" y="44806"/>
                  <a:pt x="48595" y="43642"/>
                </a:cubicBezTo>
                <a:cubicBezTo>
                  <a:pt x="49737" y="42478"/>
                  <a:pt x="50604" y="42227"/>
                  <a:pt x="52133" y="41748"/>
                </a:cubicBezTo>
                <a:cubicBezTo>
                  <a:pt x="50650" y="40972"/>
                  <a:pt x="49189" y="40196"/>
                  <a:pt x="47705" y="39420"/>
                </a:cubicBezTo>
                <a:cubicBezTo>
                  <a:pt x="49782" y="38917"/>
                  <a:pt x="51882" y="38507"/>
                  <a:pt x="54028" y="38233"/>
                </a:cubicBezTo>
                <a:cubicBezTo>
                  <a:pt x="51973" y="37457"/>
                  <a:pt x="49896" y="36749"/>
                  <a:pt x="47819" y="35927"/>
                </a:cubicBezTo>
                <a:lnTo>
                  <a:pt x="47819" y="35927"/>
                </a:lnTo>
                <a:cubicBezTo>
                  <a:pt x="47905" y="35931"/>
                  <a:pt x="47990" y="35933"/>
                  <a:pt x="48073" y="35933"/>
                </a:cubicBezTo>
                <a:cubicBezTo>
                  <a:pt x="51088" y="35933"/>
                  <a:pt x="52752" y="33592"/>
                  <a:pt x="55194" y="32321"/>
                </a:cubicBezTo>
                <a:lnTo>
                  <a:pt x="55194" y="32321"/>
                </a:lnTo>
                <a:cubicBezTo>
                  <a:pt x="52883" y="33511"/>
                  <a:pt x="50301" y="34117"/>
                  <a:pt x="47615" y="34117"/>
                </a:cubicBezTo>
                <a:cubicBezTo>
                  <a:pt x="46838" y="34117"/>
                  <a:pt x="46053" y="34066"/>
                  <a:pt x="45263" y="33964"/>
                </a:cubicBezTo>
                <a:cubicBezTo>
                  <a:pt x="45808" y="33672"/>
                  <a:pt x="51779" y="30734"/>
                  <a:pt x="53740" y="30734"/>
                </a:cubicBezTo>
                <a:cubicBezTo>
                  <a:pt x="54076" y="30734"/>
                  <a:pt x="54294" y="30820"/>
                  <a:pt x="54347" y="31020"/>
                </a:cubicBezTo>
                <a:cubicBezTo>
                  <a:pt x="53982" y="29650"/>
                  <a:pt x="52635" y="29125"/>
                  <a:pt x="51996" y="27916"/>
                </a:cubicBezTo>
                <a:lnTo>
                  <a:pt x="51996" y="27916"/>
                </a:lnTo>
                <a:cubicBezTo>
                  <a:pt x="53206" y="28737"/>
                  <a:pt x="54347" y="29696"/>
                  <a:pt x="55466" y="30723"/>
                </a:cubicBezTo>
                <a:cubicBezTo>
                  <a:pt x="55123" y="30016"/>
                  <a:pt x="54804" y="29308"/>
                  <a:pt x="54484" y="28600"/>
                </a:cubicBezTo>
                <a:lnTo>
                  <a:pt x="54484" y="28600"/>
                </a:lnTo>
                <a:cubicBezTo>
                  <a:pt x="54941" y="28988"/>
                  <a:pt x="55374" y="29376"/>
                  <a:pt x="55831" y="29742"/>
                </a:cubicBezTo>
                <a:cubicBezTo>
                  <a:pt x="55922" y="29810"/>
                  <a:pt x="55991" y="29879"/>
                  <a:pt x="56082" y="29924"/>
                </a:cubicBezTo>
                <a:cubicBezTo>
                  <a:pt x="56189" y="29965"/>
                  <a:pt x="56296" y="29981"/>
                  <a:pt x="56406" y="29981"/>
                </a:cubicBezTo>
                <a:cubicBezTo>
                  <a:pt x="56842" y="29981"/>
                  <a:pt x="57301" y="29723"/>
                  <a:pt x="57802" y="29723"/>
                </a:cubicBezTo>
                <a:cubicBezTo>
                  <a:pt x="57955" y="29723"/>
                  <a:pt x="58112" y="29747"/>
                  <a:pt x="58273" y="29810"/>
                </a:cubicBezTo>
                <a:cubicBezTo>
                  <a:pt x="58861" y="30036"/>
                  <a:pt x="60009" y="30710"/>
                  <a:pt x="60319" y="31522"/>
                </a:cubicBezTo>
                <a:lnTo>
                  <a:pt x="60319" y="31522"/>
                </a:lnTo>
                <a:cubicBezTo>
                  <a:pt x="59701" y="29866"/>
                  <a:pt x="58564" y="28459"/>
                  <a:pt x="57269" y="27482"/>
                </a:cubicBezTo>
                <a:cubicBezTo>
                  <a:pt x="55538" y="26189"/>
                  <a:pt x="53755" y="25693"/>
                  <a:pt x="51995" y="25693"/>
                </a:cubicBezTo>
                <a:cubicBezTo>
                  <a:pt x="51736" y="25693"/>
                  <a:pt x="51478" y="25704"/>
                  <a:pt x="51220" y="25724"/>
                </a:cubicBezTo>
                <a:cubicBezTo>
                  <a:pt x="49782" y="25839"/>
                  <a:pt x="48687" y="26409"/>
                  <a:pt x="47614" y="27345"/>
                </a:cubicBezTo>
                <a:cubicBezTo>
                  <a:pt x="47089" y="27824"/>
                  <a:pt x="45103" y="28737"/>
                  <a:pt x="44898" y="29308"/>
                </a:cubicBezTo>
                <a:cubicBezTo>
                  <a:pt x="45833" y="26592"/>
                  <a:pt x="48207" y="25314"/>
                  <a:pt x="50558" y="24515"/>
                </a:cubicBezTo>
                <a:cubicBezTo>
                  <a:pt x="51996" y="24013"/>
                  <a:pt x="53480" y="23647"/>
                  <a:pt x="55009" y="23396"/>
                </a:cubicBezTo>
                <a:cubicBezTo>
                  <a:pt x="54302" y="23236"/>
                  <a:pt x="53594" y="22940"/>
                  <a:pt x="52909" y="22552"/>
                </a:cubicBezTo>
                <a:cubicBezTo>
                  <a:pt x="55009" y="21798"/>
                  <a:pt x="57178" y="21251"/>
                  <a:pt x="59392" y="20908"/>
                </a:cubicBezTo>
                <a:cubicBezTo>
                  <a:pt x="57732" y="19851"/>
                  <a:pt x="55967" y="19383"/>
                  <a:pt x="54259" y="19383"/>
                </a:cubicBezTo>
                <a:cubicBezTo>
                  <a:pt x="52796" y="19383"/>
                  <a:pt x="51376" y="19727"/>
                  <a:pt x="50102" y="20338"/>
                </a:cubicBezTo>
                <a:cubicBezTo>
                  <a:pt x="47835" y="21440"/>
                  <a:pt x="45550" y="23166"/>
                  <a:pt x="44040" y="25484"/>
                </a:cubicBezTo>
                <a:lnTo>
                  <a:pt x="44040" y="25484"/>
                </a:lnTo>
                <a:cubicBezTo>
                  <a:pt x="44329" y="24684"/>
                  <a:pt x="44572" y="23447"/>
                  <a:pt x="44761" y="23054"/>
                </a:cubicBezTo>
                <a:cubicBezTo>
                  <a:pt x="45240" y="22072"/>
                  <a:pt x="45879" y="21205"/>
                  <a:pt x="46450" y="20315"/>
                </a:cubicBezTo>
                <a:cubicBezTo>
                  <a:pt x="46473" y="20269"/>
                  <a:pt x="46518" y="20224"/>
                  <a:pt x="46518" y="20155"/>
                </a:cubicBezTo>
                <a:cubicBezTo>
                  <a:pt x="46541" y="19995"/>
                  <a:pt x="46358" y="19858"/>
                  <a:pt x="46221" y="19767"/>
                </a:cubicBezTo>
                <a:cubicBezTo>
                  <a:pt x="45423" y="19265"/>
                  <a:pt x="44624" y="18786"/>
                  <a:pt x="43802" y="18283"/>
                </a:cubicBezTo>
                <a:lnTo>
                  <a:pt x="43802" y="18283"/>
                </a:lnTo>
                <a:cubicBezTo>
                  <a:pt x="44898" y="18443"/>
                  <a:pt x="45970" y="18580"/>
                  <a:pt x="47043" y="18740"/>
                </a:cubicBezTo>
                <a:cubicBezTo>
                  <a:pt x="46153" y="17918"/>
                  <a:pt x="45171" y="17211"/>
                  <a:pt x="44144" y="16663"/>
                </a:cubicBezTo>
                <a:cubicBezTo>
                  <a:pt x="44212" y="16659"/>
                  <a:pt x="44279" y="16657"/>
                  <a:pt x="44346" y="16657"/>
                </a:cubicBezTo>
                <a:cubicBezTo>
                  <a:pt x="45720" y="16657"/>
                  <a:pt x="46944" y="17456"/>
                  <a:pt x="48079" y="17456"/>
                </a:cubicBezTo>
                <a:cubicBezTo>
                  <a:pt x="48474" y="17456"/>
                  <a:pt x="48858" y="17358"/>
                  <a:pt x="49234" y="17096"/>
                </a:cubicBezTo>
                <a:cubicBezTo>
                  <a:pt x="49787" y="16722"/>
                  <a:pt x="50979" y="15222"/>
                  <a:pt x="52007" y="15222"/>
                </a:cubicBezTo>
                <a:cubicBezTo>
                  <a:pt x="52296" y="15222"/>
                  <a:pt x="52573" y="15340"/>
                  <a:pt x="52818" y="15636"/>
                </a:cubicBezTo>
                <a:cubicBezTo>
                  <a:pt x="52042" y="14700"/>
                  <a:pt x="51266" y="13764"/>
                  <a:pt x="50490" y="12828"/>
                </a:cubicBezTo>
                <a:lnTo>
                  <a:pt x="50490" y="12828"/>
                </a:lnTo>
                <a:lnTo>
                  <a:pt x="54028" y="14700"/>
                </a:lnTo>
                <a:cubicBezTo>
                  <a:pt x="53274" y="13878"/>
                  <a:pt x="52498" y="13034"/>
                  <a:pt x="51745" y="12212"/>
                </a:cubicBezTo>
                <a:lnTo>
                  <a:pt x="51745" y="12212"/>
                </a:lnTo>
                <a:cubicBezTo>
                  <a:pt x="52202" y="12691"/>
                  <a:pt x="54142" y="13696"/>
                  <a:pt x="54735" y="13878"/>
                </a:cubicBezTo>
                <a:cubicBezTo>
                  <a:pt x="55022" y="13962"/>
                  <a:pt x="55324" y="13994"/>
                  <a:pt x="55631" y="13994"/>
                </a:cubicBezTo>
                <a:cubicBezTo>
                  <a:pt x="56497" y="13994"/>
                  <a:pt x="57413" y="13740"/>
                  <a:pt x="58205" y="13673"/>
                </a:cubicBezTo>
                <a:cubicBezTo>
                  <a:pt x="58426" y="13662"/>
                  <a:pt x="58648" y="13647"/>
                  <a:pt x="58870" y="13647"/>
                </a:cubicBezTo>
                <a:cubicBezTo>
                  <a:pt x="59127" y="13647"/>
                  <a:pt x="59385" y="13668"/>
                  <a:pt x="59643" y="13741"/>
                </a:cubicBezTo>
                <a:cubicBezTo>
                  <a:pt x="60122" y="13855"/>
                  <a:pt x="60647" y="14175"/>
                  <a:pt x="60967" y="14677"/>
                </a:cubicBezTo>
                <a:cubicBezTo>
                  <a:pt x="60305" y="13239"/>
                  <a:pt x="59209" y="12075"/>
                  <a:pt x="58068" y="11208"/>
                </a:cubicBezTo>
                <a:cubicBezTo>
                  <a:pt x="56904" y="10340"/>
                  <a:pt x="55671" y="9747"/>
                  <a:pt x="54439" y="9153"/>
                </a:cubicBezTo>
                <a:cubicBezTo>
                  <a:pt x="53698" y="8796"/>
                  <a:pt x="52936" y="8645"/>
                  <a:pt x="52174" y="8645"/>
                </a:cubicBezTo>
                <a:cubicBezTo>
                  <a:pt x="49622" y="8645"/>
                  <a:pt x="47066" y="10344"/>
                  <a:pt x="45308" y="11733"/>
                </a:cubicBezTo>
                <a:cubicBezTo>
                  <a:pt x="42957" y="13627"/>
                  <a:pt x="40994" y="16161"/>
                  <a:pt x="39488" y="19082"/>
                </a:cubicBezTo>
                <a:cubicBezTo>
                  <a:pt x="38096" y="21776"/>
                  <a:pt x="36224" y="25679"/>
                  <a:pt x="36133" y="29217"/>
                </a:cubicBezTo>
                <a:cubicBezTo>
                  <a:pt x="36315" y="22209"/>
                  <a:pt x="37936" y="15658"/>
                  <a:pt x="40447" y="9929"/>
                </a:cubicBezTo>
                <a:lnTo>
                  <a:pt x="40447" y="9929"/>
                </a:lnTo>
                <a:cubicBezTo>
                  <a:pt x="40104" y="10037"/>
                  <a:pt x="39740" y="10092"/>
                  <a:pt x="39367" y="10092"/>
                </a:cubicBezTo>
                <a:cubicBezTo>
                  <a:pt x="38793" y="10092"/>
                  <a:pt x="38196" y="9964"/>
                  <a:pt x="37616" y="9701"/>
                </a:cubicBezTo>
                <a:cubicBezTo>
                  <a:pt x="38075" y="9306"/>
                  <a:pt x="38654" y="9097"/>
                  <a:pt x="39270" y="9097"/>
                </a:cubicBezTo>
                <a:cubicBezTo>
                  <a:pt x="39544" y="9097"/>
                  <a:pt x="39824" y="9138"/>
                  <a:pt x="40104" y="9222"/>
                </a:cubicBezTo>
                <a:cubicBezTo>
                  <a:pt x="39442" y="8879"/>
                  <a:pt x="38780" y="8560"/>
                  <a:pt x="38118" y="8217"/>
                </a:cubicBezTo>
                <a:cubicBezTo>
                  <a:pt x="38295" y="8140"/>
                  <a:pt x="38503" y="8119"/>
                  <a:pt x="38722" y="8119"/>
                </a:cubicBezTo>
                <a:cubicBezTo>
                  <a:pt x="38979" y="8119"/>
                  <a:pt x="39251" y="8148"/>
                  <a:pt x="39498" y="8148"/>
                </a:cubicBezTo>
                <a:cubicBezTo>
                  <a:pt x="39721" y="8148"/>
                  <a:pt x="39924" y="8125"/>
                  <a:pt x="40081" y="8035"/>
                </a:cubicBezTo>
                <a:cubicBezTo>
                  <a:pt x="40626" y="7753"/>
                  <a:pt x="40226" y="7399"/>
                  <a:pt x="40865" y="7399"/>
                </a:cubicBezTo>
                <a:cubicBezTo>
                  <a:pt x="40949" y="7399"/>
                  <a:pt x="41052" y="7405"/>
                  <a:pt x="41177" y="7419"/>
                </a:cubicBezTo>
                <a:cubicBezTo>
                  <a:pt x="42136" y="7487"/>
                  <a:pt x="44258" y="7350"/>
                  <a:pt x="45149" y="7875"/>
                </a:cubicBezTo>
                <a:cubicBezTo>
                  <a:pt x="43300" y="6779"/>
                  <a:pt x="41360" y="6300"/>
                  <a:pt x="39419" y="5821"/>
                </a:cubicBezTo>
                <a:cubicBezTo>
                  <a:pt x="39318" y="5792"/>
                  <a:pt x="39208" y="5763"/>
                  <a:pt x="39100" y="5763"/>
                </a:cubicBezTo>
                <a:cubicBezTo>
                  <a:pt x="39038" y="5763"/>
                  <a:pt x="38976" y="5773"/>
                  <a:pt x="38917" y="5798"/>
                </a:cubicBezTo>
                <a:cubicBezTo>
                  <a:pt x="38758" y="5866"/>
                  <a:pt x="38643" y="6049"/>
                  <a:pt x="38529" y="6232"/>
                </a:cubicBezTo>
                <a:cubicBezTo>
                  <a:pt x="37593" y="7898"/>
                  <a:pt x="36315" y="9153"/>
                  <a:pt x="35494" y="11025"/>
                </a:cubicBezTo>
                <a:cubicBezTo>
                  <a:pt x="34284" y="13696"/>
                  <a:pt x="34352" y="16343"/>
                  <a:pt x="34056" y="19447"/>
                </a:cubicBezTo>
                <a:cubicBezTo>
                  <a:pt x="33782" y="22278"/>
                  <a:pt x="33485" y="26592"/>
                  <a:pt x="34581" y="29605"/>
                </a:cubicBezTo>
                <a:cubicBezTo>
                  <a:pt x="31887" y="22209"/>
                  <a:pt x="32732" y="15270"/>
                  <a:pt x="33599" y="8377"/>
                </a:cubicBezTo>
                <a:lnTo>
                  <a:pt x="33599" y="8377"/>
                </a:lnTo>
                <a:cubicBezTo>
                  <a:pt x="32275" y="9564"/>
                  <a:pt x="30495" y="10317"/>
                  <a:pt x="29331" y="11664"/>
                </a:cubicBezTo>
                <a:cubicBezTo>
                  <a:pt x="30495" y="10043"/>
                  <a:pt x="31819" y="8628"/>
                  <a:pt x="33257" y="7396"/>
                </a:cubicBezTo>
                <a:lnTo>
                  <a:pt x="33257" y="7396"/>
                </a:lnTo>
                <a:cubicBezTo>
                  <a:pt x="32161" y="7738"/>
                  <a:pt x="31111" y="8195"/>
                  <a:pt x="30130" y="8788"/>
                </a:cubicBezTo>
                <a:cubicBezTo>
                  <a:pt x="30700" y="8035"/>
                  <a:pt x="31317" y="7510"/>
                  <a:pt x="31705" y="6574"/>
                </a:cubicBezTo>
                <a:cubicBezTo>
                  <a:pt x="32093" y="5707"/>
                  <a:pt x="32389" y="4771"/>
                  <a:pt x="32869" y="3949"/>
                </a:cubicBezTo>
                <a:cubicBezTo>
                  <a:pt x="33575" y="2672"/>
                  <a:pt x="35011" y="257"/>
                  <a:pt x="36402" y="1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272" name="Google Shape;2272;p20"/>
          <p:cNvSpPr/>
          <p:nvPr/>
        </p:nvSpPr>
        <p:spPr>
          <a:xfrm flipH="1">
            <a:off x="523685" y="6027701"/>
            <a:ext cx="11460736" cy="1723067"/>
          </a:xfrm>
          <a:custGeom>
            <a:avLst/>
            <a:gdLst/>
            <a:ahLst/>
            <a:cxnLst/>
            <a:rect l="l" t="t" r="r" b="b"/>
            <a:pathLst>
              <a:path w="180175" h="51692" extrusionOk="0">
                <a:moveTo>
                  <a:pt x="40686" y="0"/>
                </a:moveTo>
                <a:cubicBezTo>
                  <a:pt x="21471" y="0"/>
                  <a:pt x="3881" y="3158"/>
                  <a:pt x="3881" y="3158"/>
                </a:cubicBezTo>
                <a:cubicBezTo>
                  <a:pt x="3881" y="3158"/>
                  <a:pt x="1" y="35729"/>
                  <a:pt x="17371" y="46366"/>
                </a:cubicBezTo>
                <a:cubicBezTo>
                  <a:pt x="24008" y="50435"/>
                  <a:pt x="46973" y="51692"/>
                  <a:pt x="72800" y="51692"/>
                </a:cubicBezTo>
                <a:cubicBezTo>
                  <a:pt x="114479" y="51692"/>
                  <a:pt x="163612" y="48420"/>
                  <a:pt x="163612" y="48420"/>
                </a:cubicBezTo>
                <a:cubicBezTo>
                  <a:pt x="163612" y="48420"/>
                  <a:pt x="180175" y="23820"/>
                  <a:pt x="159476" y="23820"/>
                </a:cubicBezTo>
                <a:cubicBezTo>
                  <a:pt x="159159" y="23820"/>
                  <a:pt x="158834" y="23826"/>
                  <a:pt x="158499" y="23837"/>
                </a:cubicBezTo>
                <a:cubicBezTo>
                  <a:pt x="157518" y="23872"/>
                  <a:pt x="156509" y="23888"/>
                  <a:pt x="155474" y="23888"/>
                </a:cubicBezTo>
                <a:cubicBezTo>
                  <a:pt x="133115" y="23888"/>
                  <a:pt x="98608" y="16005"/>
                  <a:pt x="75484" y="5577"/>
                </a:cubicBezTo>
                <a:cubicBezTo>
                  <a:pt x="66032" y="1302"/>
                  <a:pt x="53024" y="0"/>
                  <a:pt x="406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273" name="Google Shape;2273;p20"/>
          <p:cNvSpPr/>
          <p:nvPr/>
        </p:nvSpPr>
        <p:spPr>
          <a:xfrm flipH="1">
            <a:off x="-988648" y="5583933"/>
            <a:ext cx="13509304" cy="1850400"/>
          </a:xfrm>
          <a:custGeom>
            <a:avLst/>
            <a:gdLst/>
            <a:ahLst/>
            <a:cxnLst/>
            <a:rect l="l" t="t" r="r" b="b"/>
            <a:pathLst>
              <a:path w="310425" h="55512" extrusionOk="0">
                <a:moveTo>
                  <a:pt x="2900" y="1"/>
                </a:moveTo>
                <a:lnTo>
                  <a:pt x="1" y="52476"/>
                </a:lnTo>
                <a:lnTo>
                  <a:pt x="308896" y="55512"/>
                </a:lnTo>
                <a:cubicBezTo>
                  <a:pt x="308896" y="55512"/>
                  <a:pt x="310425" y="8720"/>
                  <a:pt x="305107" y="4155"/>
                </a:cubicBezTo>
                <a:cubicBezTo>
                  <a:pt x="303814" y="3050"/>
                  <a:pt x="302122" y="2614"/>
                  <a:pt x="300041" y="2614"/>
                </a:cubicBezTo>
                <a:cubicBezTo>
                  <a:pt x="293521" y="2614"/>
                  <a:pt x="283181" y="6896"/>
                  <a:pt x="269339" y="8332"/>
                </a:cubicBezTo>
                <a:cubicBezTo>
                  <a:pt x="251079" y="10249"/>
                  <a:pt x="249550" y="8720"/>
                  <a:pt x="233960" y="22803"/>
                </a:cubicBezTo>
                <a:cubicBezTo>
                  <a:pt x="225701" y="30252"/>
                  <a:pt x="207225" y="32082"/>
                  <a:pt x="190185" y="32082"/>
                </a:cubicBezTo>
                <a:cubicBezTo>
                  <a:pt x="175060" y="32082"/>
                  <a:pt x="161066" y="30640"/>
                  <a:pt x="156354" y="30404"/>
                </a:cubicBezTo>
                <a:cubicBezTo>
                  <a:pt x="147515" y="29961"/>
                  <a:pt x="148054" y="27742"/>
                  <a:pt x="143776" y="27742"/>
                </a:cubicBezTo>
                <a:cubicBezTo>
                  <a:pt x="143204" y="27742"/>
                  <a:pt x="142546" y="27781"/>
                  <a:pt x="141769" y="27870"/>
                </a:cubicBezTo>
                <a:cubicBezTo>
                  <a:pt x="137896" y="28312"/>
                  <a:pt x="127514" y="31163"/>
                  <a:pt x="111151" y="31163"/>
                </a:cubicBezTo>
                <a:cubicBezTo>
                  <a:pt x="99647" y="31163"/>
                  <a:pt x="85186" y="29754"/>
                  <a:pt x="67952" y="25108"/>
                </a:cubicBezTo>
                <a:cubicBezTo>
                  <a:pt x="23899" y="13239"/>
                  <a:pt x="2900" y="1"/>
                  <a:pt x="2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274" name="Google Shape;2274;p20"/>
          <p:cNvSpPr/>
          <p:nvPr/>
        </p:nvSpPr>
        <p:spPr>
          <a:xfrm>
            <a:off x="10699786" y="4973089"/>
            <a:ext cx="2287701" cy="1861949"/>
          </a:xfrm>
          <a:custGeom>
            <a:avLst/>
            <a:gdLst/>
            <a:ahLst/>
            <a:cxnLst/>
            <a:rect l="l" t="t" r="r" b="b"/>
            <a:pathLst>
              <a:path w="60967" h="49498" extrusionOk="0">
                <a:moveTo>
                  <a:pt x="36407" y="0"/>
                </a:moveTo>
                <a:cubicBezTo>
                  <a:pt x="36405" y="1"/>
                  <a:pt x="36404" y="1"/>
                  <a:pt x="36402" y="1"/>
                </a:cubicBezTo>
                <a:lnTo>
                  <a:pt x="36402" y="1"/>
                </a:lnTo>
                <a:cubicBezTo>
                  <a:pt x="36404" y="1"/>
                  <a:pt x="36405" y="1"/>
                  <a:pt x="36407" y="0"/>
                </a:cubicBezTo>
                <a:close/>
                <a:moveTo>
                  <a:pt x="60319" y="31522"/>
                </a:moveTo>
                <a:cubicBezTo>
                  <a:pt x="60322" y="31529"/>
                  <a:pt x="60325" y="31537"/>
                  <a:pt x="60327" y="31545"/>
                </a:cubicBezTo>
                <a:cubicBezTo>
                  <a:pt x="60325" y="31537"/>
                  <a:pt x="60322" y="31529"/>
                  <a:pt x="60319" y="31522"/>
                </a:cubicBezTo>
                <a:close/>
                <a:moveTo>
                  <a:pt x="55237" y="32298"/>
                </a:moveTo>
                <a:lnTo>
                  <a:pt x="55237" y="32298"/>
                </a:lnTo>
                <a:cubicBezTo>
                  <a:pt x="55223" y="32306"/>
                  <a:pt x="55208" y="32313"/>
                  <a:pt x="55194" y="32321"/>
                </a:cubicBezTo>
                <a:lnTo>
                  <a:pt x="55194" y="32321"/>
                </a:lnTo>
                <a:cubicBezTo>
                  <a:pt x="55208" y="32313"/>
                  <a:pt x="55223" y="32306"/>
                  <a:pt x="55237" y="32298"/>
                </a:cubicBezTo>
                <a:close/>
                <a:moveTo>
                  <a:pt x="591" y="41990"/>
                </a:moveTo>
                <a:cubicBezTo>
                  <a:pt x="592" y="41993"/>
                  <a:pt x="593" y="41996"/>
                  <a:pt x="594" y="41999"/>
                </a:cubicBezTo>
                <a:cubicBezTo>
                  <a:pt x="593" y="41996"/>
                  <a:pt x="592" y="41993"/>
                  <a:pt x="591" y="41990"/>
                </a:cubicBezTo>
                <a:close/>
                <a:moveTo>
                  <a:pt x="36402" y="1"/>
                </a:moveTo>
                <a:lnTo>
                  <a:pt x="36402" y="1"/>
                </a:lnTo>
                <a:cubicBezTo>
                  <a:pt x="33391" y="550"/>
                  <a:pt x="30699" y="2216"/>
                  <a:pt x="28692" y="4702"/>
                </a:cubicBezTo>
                <a:cubicBezTo>
                  <a:pt x="27733" y="5889"/>
                  <a:pt x="26797" y="7236"/>
                  <a:pt x="26432" y="8925"/>
                </a:cubicBezTo>
                <a:cubicBezTo>
                  <a:pt x="25998" y="10774"/>
                  <a:pt x="25907" y="12851"/>
                  <a:pt x="25816" y="14860"/>
                </a:cubicBezTo>
                <a:cubicBezTo>
                  <a:pt x="25519" y="21205"/>
                  <a:pt x="29468" y="29057"/>
                  <a:pt x="31362" y="35516"/>
                </a:cubicBezTo>
                <a:cubicBezTo>
                  <a:pt x="29308" y="28715"/>
                  <a:pt x="25405" y="22620"/>
                  <a:pt x="21593" y="16708"/>
                </a:cubicBezTo>
                <a:cubicBezTo>
                  <a:pt x="19676" y="13764"/>
                  <a:pt x="17416" y="12463"/>
                  <a:pt x="14631" y="11710"/>
                </a:cubicBezTo>
                <a:cubicBezTo>
                  <a:pt x="13748" y="11486"/>
                  <a:pt x="12670" y="11244"/>
                  <a:pt x="11665" y="11244"/>
                </a:cubicBezTo>
                <a:cubicBezTo>
                  <a:pt x="10721" y="11244"/>
                  <a:pt x="9841" y="11457"/>
                  <a:pt x="9244" y="12098"/>
                </a:cubicBezTo>
                <a:cubicBezTo>
                  <a:pt x="7418" y="14084"/>
                  <a:pt x="6095" y="16777"/>
                  <a:pt x="5478" y="19836"/>
                </a:cubicBezTo>
                <a:cubicBezTo>
                  <a:pt x="5798" y="18261"/>
                  <a:pt x="8194" y="16868"/>
                  <a:pt x="9359" y="16412"/>
                </a:cubicBezTo>
                <a:cubicBezTo>
                  <a:pt x="9683" y="16282"/>
                  <a:pt x="10069" y="16254"/>
                  <a:pt x="10475" y="16254"/>
                </a:cubicBezTo>
                <a:cubicBezTo>
                  <a:pt x="10778" y="16254"/>
                  <a:pt x="11091" y="16270"/>
                  <a:pt x="11397" y="16270"/>
                </a:cubicBezTo>
                <a:cubicBezTo>
                  <a:pt x="12269" y="16270"/>
                  <a:pt x="13083" y="16144"/>
                  <a:pt x="13421" y="15179"/>
                </a:cubicBezTo>
                <a:cubicBezTo>
                  <a:pt x="13590" y="14695"/>
                  <a:pt x="13720" y="13977"/>
                  <a:pt x="14133" y="13977"/>
                </a:cubicBezTo>
                <a:cubicBezTo>
                  <a:pt x="14168" y="13977"/>
                  <a:pt x="14205" y="13982"/>
                  <a:pt x="14243" y="13992"/>
                </a:cubicBezTo>
                <a:cubicBezTo>
                  <a:pt x="14038" y="15636"/>
                  <a:pt x="13673" y="17188"/>
                  <a:pt x="13193" y="18671"/>
                </a:cubicBezTo>
                <a:cubicBezTo>
                  <a:pt x="14380" y="17576"/>
                  <a:pt x="15704" y="16663"/>
                  <a:pt x="17096" y="15955"/>
                </a:cubicBezTo>
                <a:lnTo>
                  <a:pt x="17096" y="15955"/>
                </a:lnTo>
                <a:cubicBezTo>
                  <a:pt x="16617" y="17142"/>
                  <a:pt x="16160" y="18352"/>
                  <a:pt x="15681" y="19562"/>
                </a:cubicBezTo>
                <a:cubicBezTo>
                  <a:pt x="15701" y="19513"/>
                  <a:pt x="15746" y="19490"/>
                  <a:pt x="15811" y="19490"/>
                </a:cubicBezTo>
                <a:cubicBezTo>
                  <a:pt x="16567" y="19490"/>
                  <a:pt x="20107" y="22529"/>
                  <a:pt x="20611" y="23054"/>
                </a:cubicBezTo>
                <a:cubicBezTo>
                  <a:pt x="22780" y="25382"/>
                  <a:pt x="24583" y="29376"/>
                  <a:pt x="25793" y="32389"/>
                </a:cubicBezTo>
                <a:cubicBezTo>
                  <a:pt x="23179" y="28910"/>
                  <a:pt x="19135" y="26389"/>
                  <a:pt x="14884" y="26389"/>
                </a:cubicBezTo>
                <a:cubicBezTo>
                  <a:pt x="13529" y="26389"/>
                  <a:pt x="12154" y="26645"/>
                  <a:pt x="10797" y="27208"/>
                </a:cubicBezTo>
                <a:cubicBezTo>
                  <a:pt x="8149" y="28304"/>
                  <a:pt x="5935" y="30244"/>
                  <a:pt x="3995" y="32367"/>
                </a:cubicBezTo>
                <a:cubicBezTo>
                  <a:pt x="2785" y="33690"/>
                  <a:pt x="1644" y="35106"/>
                  <a:pt x="936" y="36772"/>
                </a:cubicBezTo>
                <a:cubicBezTo>
                  <a:pt x="230" y="38413"/>
                  <a:pt x="1" y="40303"/>
                  <a:pt x="591" y="41990"/>
                </a:cubicBezTo>
                <a:lnTo>
                  <a:pt x="591" y="41990"/>
                </a:lnTo>
                <a:cubicBezTo>
                  <a:pt x="39" y="40389"/>
                  <a:pt x="4636" y="36930"/>
                  <a:pt x="5684" y="36247"/>
                </a:cubicBezTo>
                <a:cubicBezTo>
                  <a:pt x="7281" y="35197"/>
                  <a:pt x="10386" y="33645"/>
                  <a:pt x="10705" y="31613"/>
                </a:cubicBezTo>
                <a:cubicBezTo>
                  <a:pt x="10911" y="30381"/>
                  <a:pt x="11344" y="29240"/>
                  <a:pt x="11961" y="28304"/>
                </a:cubicBezTo>
                <a:lnTo>
                  <a:pt x="11961" y="28304"/>
                </a:lnTo>
                <a:cubicBezTo>
                  <a:pt x="11732" y="29742"/>
                  <a:pt x="11618" y="31248"/>
                  <a:pt x="11641" y="32777"/>
                </a:cubicBezTo>
                <a:cubicBezTo>
                  <a:pt x="11847" y="30929"/>
                  <a:pt x="12508" y="29285"/>
                  <a:pt x="13490" y="28030"/>
                </a:cubicBezTo>
                <a:lnTo>
                  <a:pt x="13536" y="32869"/>
                </a:lnTo>
                <a:cubicBezTo>
                  <a:pt x="14400" y="32704"/>
                  <a:pt x="15294" y="32616"/>
                  <a:pt x="16204" y="32616"/>
                </a:cubicBezTo>
                <a:cubicBezTo>
                  <a:pt x="17696" y="32616"/>
                  <a:pt x="19231" y="32855"/>
                  <a:pt x="20748" y="33394"/>
                </a:cubicBezTo>
                <a:cubicBezTo>
                  <a:pt x="23282" y="34307"/>
                  <a:pt x="25428" y="35516"/>
                  <a:pt x="27436" y="37982"/>
                </a:cubicBezTo>
                <a:cubicBezTo>
                  <a:pt x="26325" y="37406"/>
                  <a:pt x="25199" y="37168"/>
                  <a:pt x="24109" y="37168"/>
                </a:cubicBezTo>
                <a:cubicBezTo>
                  <a:pt x="23296" y="37168"/>
                  <a:pt x="22504" y="37301"/>
                  <a:pt x="21753" y="37525"/>
                </a:cubicBezTo>
                <a:cubicBezTo>
                  <a:pt x="19310" y="38255"/>
                  <a:pt x="19242" y="38689"/>
                  <a:pt x="20086" y="41862"/>
                </a:cubicBezTo>
                <a:cubicBezTo>
                  <a:pt x="19356" y="41314"/>
                  <a:pt x="18580" y="40903"/>
                  <a:pt x="17781" y="40607"/>
                </a:cubicBezTo>
                <a:lnTo>
                  <a:pt x="17781" y="40607"/>
                </a:lnTo>
                <a:cubicBezTo>
                  <a:pt x="17713" y="41405"/>
                  <a:pt x="17918" y="42318"/>
                  <a:pt x="18352" y="43072"/>
                </a:cubicBezTo>
                <a:cubicBezTo>
                  <a:pt x="18289" y="43084"/>
                  <a:pt x="18227" y="43090"/>
                  <a:pt x="18163" y="43090"/>
                </a:cubicBezTo>
                <a:cubicBezTo>
                  <a:pt x="17161" y="43090"/>
                  <a:pt x="16053" y="41617"/>
                  <a:pt x="15062" y="41617"/>
                </a:cubicBezTo>
                <a:cubicBezTo>
                  <a:pt x="14970" y="41617"/>
                  <a:pt x="14880" y="41629"/>
                  <a:pt x="14791" y="41656"/>
                </a:cubicBezTo>
                <a:cubicBezTo>
                  <a:pt x="12458" y="42374"/>
                  <a:pt x="10708" y="43967"/>
                  <a:pt x="8400" y="43967"/>
                </a:cubicBezTo>
                <a:cubicBezTo>
                  <a:pt x="7478" y="43967"/>
                  <a:pt x="6468" y="43713"/>
                  <a:pt x="5296" y="43049"/>
                </a:cubicBezTo>
                <a:lnTo>
                  <a:pt x="5296" y="43049"/>
                </a:lnTo>
                <a:cubicBezTo>
                  <a:pt x="8339" y="45363"/>
                  <a:pt x="11758" y="46521"/>
                  <a:pt x="14976" y="46521"/>
                </a:cubicBezTo>
                <a:cubicBezTo>
                  <a:pt x="18202" y="46521"/>
                  <a:pt x="21225" y="45357"/>
                  <a:pt x="23465" y="43026"/>
                </a:cubicBezTo>
                <a:lnTo>
                  <a:pt x="23465" y="43026"/>
                </a:lnTo>
                <a:cubicBezTo>
                  <a:pt x="21502" y="46085"/>
                  <a:pt x="17918" y="46815"/>
                  <a:pt x="14563" y="47408"/>
                </a:cubicBezTo>
                <a:cubicBezTo>
                  <a:pt x="19561" y="48796"/>
                  <a:pt x="24571" y="49497"/>
                  <a:pt x="29463" y="49497"/>
                </a:cubicBezTo>
                <a:cubicBezTo>
                  <a:pt x="31653" y="49497"/>
                  <a:pt x="33819" y="49357"/>
                  <a:pt x="35950" y="49075"/>
                </a:cubicBezTo>
                <a:cubicBezTo>
                  <a:pt x="39031" y="48664"/>
                  <a:pt x="42067" y="47933"/>
                  <a:pt x="44783" y="46473"/>
                </a:cubicBezTo>
                <a:cubicBezTo>
                  <a:pt x="46176" y="45742"/>
                  <a:pt x="47454" y="44806"/>
                  <a:pt x="48595" y="43642"/>
                </a:cubicBezTo>
                <a:cubicBezTo>
                  <a:pt x="49737" y="42478"/>
                  <a:pt x="50604" y="42227"/>
                  <a:pt x="52133" y="41748"/>
                </a:cubicBezTo>
                <a:cubicBezTo>
                  <a:pt x="50650" y="40972"/>
                  <a:pt x="49189" y="40196"/>
                  <a:pt x="47705" y="39420"/>
                </a:cubicBezTo>
                <a:cubicBezTo>
                  <a:pt x="49782" y="38917"/>
                  <a:pt x="51882" y="38507"/>
                  <a:pt x="54028" y="38233"/>
                </a:cubicBezTo>
                <a:cubicBezTo>
                  <a:pt x="51973" y="37457"/>
                  <a:pt x="49896" y="36749"/>
                  <a:pt x="47819" y="35927"/>
                </a:cubicBezTo>
                <a:lnTo>
                  <a:pt x="47819" y="35927"/>
                </a:lnTo>
                <a:cubicBezTo>
                  <a:pt x="47905" y="35931"/>
                  <a:pt x="47990" y="35933"/>
                  <a:pt x="48073" y="35933"/>
                </a:cubicBezTo>
                <a:cubicBezTo>
                  <a:pt x="51088" y="35933"/>
                  <a:pt x="52752" y="33592"/>
                  <a:pt x="55194" y="32321"/>
                </a:cubicBezTo>
                <a:lnTo>
                  <a:pt x="55194" y="32321"/>
                </a:lnTo>
                <a:cubicBezTo>
                  <a:pt x="52883" y="33511"/>
                  <a:pt x="50301" y="34117"/>
                  <a:pt x="47615" y="34117"/>
                </a:cubicBezTo>
                <a:cubicBezTo>
                  <a:pt x="46838" y="34117"/>
                  <a:pt x="46053" y="34066"/>
                  <a:pt x="45263" y="33964"/>
                </a:cubicBezTo>
                <a:cubicBezTo>
                  <a:pt x="45808" y="33672"/>
                  <a:pt x="51779" y="30734"/>
                  <a:pt x="53740" y="30734"/>
                </a:cubicBezTo>
                <a:cubicBezTo>
                  <a:pt x="54076" y="30734"/>
                  <a:pt x="54294" y="30820"/>
                  <a:pt x="54347" y="31020"/>
                </a:cubicBezTo>
                <a:cubicBezTo>
                  <a:pt x="53982" y="29650"/>
                  <a:pt x="52635" y="29125"/>
                  <a:pt x="51996" y="27916"/>
                </a:cubicBezTo>
                <a:lnTo>
                  <a:pt x="51996" y="27916"/>
                </a:lnTo>
                <a:cubicBezTo>
                  <a:pt x="53206" y="28737"/>
                  <a:pt x="54347" y="29696"/>
                  <a:pt x="55466" y="30723"/>
                </a:cubicBezTo>
                <a:cubicBezTo>
                  <a:pt x="55123" y="30016"/>
                  <a:pt x="54804" y="29308"/>
                  <a:pt x="54484" y="28600"/>
                </a:cubicBezTo>
                <a:lnTo>
                  <a:pt x="54484" y="28600"/>
                </a:lnTo>
                <a:cubicBezTo>
                  <a:pt x="54941" y="28988"/>
                  <a:pt x="55374" y="29376"/>
                  <a:pt x="55831" y="29742"/>
                </a:cubicBezTo>
                <a:cubicBezTo>
                  <a:pt x="55922" y="29810"/>
                  <a:pt x="55991" y="29879"/>
                  <a:pt x="56082" y="29924"/>
                </a:cubicBezTo>
                <a:cubicBezTo>
                  <a:pt x="56189" y="29965"/>
                  <a:pt x="56296" y="29981"/>
                  <a:pt x="56406" y="29981"/>
                </a:cubicBezTo>
                <a:cubicBezTo>
                  <a:pt x="56842" y="29981"/>
                  <a:pt x="57301" y="29723"/>
                  <a:pt x="57802" y="29723"/>
                </a:cubicBezTo>
                <a:cubicBezTo>
                  <a:pt x="57955" y="29723"/>
                  <a:pt x="58112" y="29747"/>
                  <a:pt x="58273" y="29810"/>
                </a:cubicBezTo>
                <a:cubicBezTo>
                  <a:pt x="58861" y="30036"/>
                  <a:pt x="60009" y="30710"/>
                  <a:pt x="60319" y="31522"/>
                </a:cubicBezTo>
                <a:lnTo>
                  <a:pt x="60319" y="31522"/>
                </a:lnTo>
                <a:cubicBezTo>
                  <a:pt x="59701" y="29866"/>
                  <a:pt x="58564" y="28459"/>
                  <a:pt x="57269" y="27482"/>
                </a:cubicBezTo>
                <a:cubicBezTo>
                  <a:pt x="55538" y="26189"/>
                  <a:pt x="53755" y="25693"/>
                  <a:pt x="51995" y="25693"/>
                </a:cubicBezTo>
                <a:cubicBezTo>
                  <a:pt x="51736" y="25693"/>
                  <a:pt x="51478" y="25704"/>
                  <a:pt x="51220" y="25724"/>
                </a:cubicBezTo>
                <a:cubicBezTo>
                  <a:pt x="49782" y="25839"/>
                  <a:pt x="48687" y="26409"/>
                  <a:pt x="47614" y="27345"/>
                </a:cubicBezTo>
                <a:cubicBezTo>
                  <a:pt x="47089" y="27824"/>
                  <a:pt x="45103" y="28737"/>
                  <a:pt x="44898" y="29308"/>
                </a:cubicBezTo>
                <a:cubicBezTo>
                  <a:pt x="45833" y="26592"/>
                  <a:pt x="48207" y="25314"/>
                  <a:pt x="50558" y="24515"/>
                </a:cubicBezTo>
                <a:cubicBezTo>
                  <a:pt x="51996" y="24013"/>
                  <a:pt x="53480" y="23647"/>
                  <a:pt x="55009" y="23396"/>
                </a:cubicBezTo>
                <a:cubicBezTo>
                  <a:pt x="54302" y="23236"/>
                  <a:pt x="53594" y="22940"/>
                  <a:pt x="52909" y="22552"/>
                </a:cubicBezTo>
                <a:cubicBezTo>
                  <a:pt x="55009" y="21798"/>
                  <a:pt x="57178" y="21251"/>
                  <a:pt x="59392" y="20908"/>
                </a:cubicBezTo>
                <a:cubicBezTo>
                  <a:pt x="57732" y="19851"/>
                  <a:pt x="55967" y="19383"/>
                  <a:pt x="54259" y="19383"/>
                </a:cubicBezTo>
                <a:cubicBezTo>
                  <a:pt x="52796" y="19383"/>
                  <a:pt x="51376" y="19727"/>
                  <a:pt x="50102" y="20338"/>
                </a:cubicBezTo>
                <a:cubicBezTo>
                  <a:pt x="47835" y="21440"/>
                  <a:pt x="45550" y="23166"/>
                  <a:pt x="44040" y="25484"/>
                </a:cubicBezTo>
                <a:lnTo>
                  <a:pt x="44040" y="25484"/>
                </a:lnTo>
                <a:cubicBezTo>
                  <a:pt x="44329" y="24684"/>
                  <a:pt x="44572" y="23447"/>
                  <a:pt x="44761" y="23054"/>
                </a:cubicBezTo>
                <a:cubicBezTo>
                  <a:pt x="45240" y="22072"/>
                  <a:pt x="45879" y="21205"/>
                  <a:pt x="46450" y="20315"/>
                </a:cubicBezTo>
                <a:cubicBezTo>
                  <a:pt x="46473" y="20269"/>
                  <a:pt x="46518" y="20224"/>
                  <a:pt x="46518" y="20155"/>
                </a:cubicBezTo>
                <a:cubicBezTo>
                  <a:pt x="46541" y="19995"/>
                  <a:pt x="46358" y="19858"/>
                  <a:pt x="46221" y="19767"/>
                </a:cubicBezTo>
                <a:cubicBezTo>
                  <a:pt x="45423" y="19265"/>
                  <a:pt x="44624" y="18786"/>
                  <a:pt x="43802" y="18283"/>
                </a:cubicBezTo>
                <a:lnTo>
                  <a:pt x="43802" y="18283"/>
                </a:lnTo>
                <a:cubicBezTo>
                  <a:pt x="44898" y="18443"/>
                  <a:pt x="45970" y="18580"/>
                  <a:pt x="47043" y="18740"/>
                </a:cubicBezTo>
                <a:cubicBezTo>
                  <a:pt x="46153" y="17918"/>
                  <a:pt x="45171" y="17211"/>
                  <a:pt x="44144" y="16663"/>
                </a:cubicBezTo>
                <a:cubicBezTo>
                  <a:pt x="44212" y="16659"/>
                  <a:pt x="44279" y="16657"/>
                  <a:pt x="44346" y="16657"/>
                </a:cubicBezTo>
                <a:cubicBezTo>
                  <a:pt x="45720" y="16657"/>
                  <a:pt x="46944" y="17456"/>
                  <a:pt x="48079" y="17456"/>
                </a:cubicBezTo>
                <a:cubicBezTo>
                  <a:pt x="48474" y="17456"/>
                  <a:pt x="48858" y="17358"/>
                  <a:pt x="49234" y="17096"/>
                </a:cubicBezTo>
                <a:cubicBezTo>
                  <a:pt x="49787" y="16722"/>
                  <a:pt x="50979" y="15222"/>
                  <a:pt x="52007" y="15222"/>
                </a:cubicBezTo>
                <a:cubicBezTo>
                  <a:pt x="52296" y="15222"/>
                  <a:pt x="52573" y="15340"/>
                  <a:pt x="52818" y="15636"/>
                </a:cubicBezTo>
                <a:cubicBezTo>
                  <a:pt x="52042" y="14700"/>
                  <a:pt x="51266" y="13764"/>
                  <a:pt x="50490" y="12828"/>
                </a:cubicBezTo>
                <a:lnTo>
                  <a:pt x="50490" y="12828"/>
                </a:lnTo>
                <a:lnTo>
                  <a:pt x="54028" y="14700"/>
                </a:lnTo>
                <a:cubicBezTo>
                  <a:pt x="53274" y="13878"/>
                  <a:pt x="52498" y="13034"/>
                  <a:pt x="51745" y="12212"/>
                </a:cubicBezTo>
                <a:lnTo>
                  <a:pt x="51745" y="12212"/>
                </a:lnTo>
                <a:cubicBezTo>
                  <a:pt x="52202" y="12691"/>
                  <a:pt x="54142" y="13696"/>
                  <a:pt x="54735" y="13878"/>
                </a:cubicBezTo>
                <a:cubicBezTo>
                  <a:pt x="55022" y="13962"/>
                  <a:pt x="55324" y="13994"/>
                  <a:pt x="55631" y="13994"/>
                </a:cubicBezTo>
                <a:cubicBezTo>
                  <a:pt x="56497" y="13994"/>
                  <a:pt x="57413" y="13740"/>
                  <a:pt x="58205" y="13673"/>
                </a:cubicBezTo>
                <a:cubicBezTo>
                  <a:pt x="58426" y="13662"/>
                  <a:pt x="58648" y="13647"/>
                  <a:pt x="58870" y="13647"/>
                </a:cubicBezTo>
                <a:cubicBezTo>
                  <a:pt x="59127" y="13647"/>
                  <a:pt x="59385" y="13668"/>
                  <a:pt x="59643" y="13741"/>
                </a:cubicBezTo>
                <a:cubicBezTo>
                  <a:pt x="60122" y="13855"/>
                  <a:pt x="60647" y="14175"/>
                  <a:pt x="60967" y="14677"/>
                </a:cubicBezTo>
                <a:cubicBezTo>
                  <a:pt x="60305" y="13239"/>
                  <a:pt x="59209" y="12075"/>
                  <a:pt x="58068" y="11208"/>
                </a:cubicBezTo>
                <a:cubicBezTo>
                  <a:pt x="56904" y="10340"/>
                  <a:pt x="55671" y="9747"/>
                  <a:pt x="54439" y="9153"/>
                </a:cubicBezTo>
                <a:cubicBezTo>
                  <a:pt x="53698" y="8796"/>
                  <a:pt x="52936" y="8645"/>
                  <a:pt x="52174" y="8645"/>
                </a:cubicBezTo>
                <a:cubicBezTo>
                  <a:pt x="49622" y="8645"/>
                  <a:pt x="47066" y="10344"/>
                  <a:pt x="45308" y="11733"/>
                </a:cubicBezTo>
                <a:cubicBezTo>
                  <a:pt x="42957" y="13627"/>
                  <a:pt x="40994" y="16161"/>
                  <a:pt x="39488" y="19082"/>
                </a:cubicBezTo>
                <a:cubicBezTo>
                  <a:pt x="38096" y="21776"/>
                  <a:pt x="36224" y="25679"/>
                  <a:pt x="36133" y="29217"/>
                </a:cubicBezTo>
                <a:cubicBezTo>
                  <a:pt x="36315" y="22209"/>
                  <a:pt x="37936" y="15658"/>
                  <a:pt x="40447" y="9929"/>
                </a:cubicBezTo>
                <a:lnTo>
                  <a:pt x="40447" y="9929"/>
                </a:lnTo>
                <a:cubicBezTo>
                  <a:pt x="40104" y="10037"/>
                  <a:pt x="39740" y="10092"/>
                  <a:pt x="39367" y="10092"/>
                </a:cubicBezTo>
                <a:cubicBezTo>
                  <a:pt x="38793" y="10092"/>
                  <a:pt x="38196" y="9964"/>
                  <a:pt x="37616" y="9701"/>
                </a:cubicBezTo>
                <a:cubicBezTo>
                  <a:pt x="38075" y="9306"/>
                  <a:pt x="38654" y="9097"/>
                  <a:pt x="39270" y="9097"/>
                </a:cubicBezTo>
                <a:cubicBezTo>
                  <a:pt x="39544" y="9097"/>
                  <a:pt x="39824" y="9138"/>
                  <a:pt x="40104" y="9222"/>
                </a:cubicBezTo>
                <a:cubicBezTo>
                  <a:pt x="39442" y="8879"/>
                  <a:pt x="38780" y="8560"/>
                  <a:pt x="38118" y="8217"/>
                </a:cubicBezTo>
                <a:cubicBezTo>
                  <a:pt x="38295" y="8140"/>
                  <a:pt x="38503" y="8119"/>
                  <a:pt x="38722" y="8119"/>
                </a:cubicBezTo>
                <a:cubicBezTo>
                  <a:pt x="38979" y="8119"/>
                  <a:pt x="39251" y="8148"/>
                  <a:pt x="39498" y="8148"/>
                </a:cubicBezTo>
                <a:cubicBezTo>
                  <a:pt x="39721" y="8148"/>
                  <a:pt x="39924" y="8125"/>
                  <a:pt x="40081" y="8035"/>
                </a:cubicBezTo>
                <a:cubicBezTo>
                  <a:pt x="40626" y="7753"/>
                  <a:pt x="40226" y="7399"/>
                  <a:pt x="40865" y="7399"/>
                </a:cubicBezTo>
                <a:cubicBezTo>
                  <a:pt x="40949" y="7399"/>
                  <a:pt x="41052" y="7405"/>
                  <a:pt x="41177" y="7419"/>
                </a:cubicBezTo>
                <a:cubicBezTo>
                  <a:pt x="42136" y="7487"/>
                  <a:pt x="44258" y="7350"/>
                  <a:pt x="45149" y="7875"/>
                </a:cubicBezTo>
                <a:cubicBezTo>
                  <a:pt x="43300" y="6779"/>
                  <a:pt x="41360" y="6300"/>
                  <a:pt x="39419" y="5821"/>
                </a:cubicBezTo>
                <a:cubicBezTo>
                  <a:pt x="39318" y="5792"/>
                  <a:pt x="39208" y="5763"/>
                  <a:pt x="39100" y="5763"/>
                </a:cubicBezTo>
                <a:cubicBezTo>
                  <a:pt x="39038" y="5763"/>
                  <a:pt x="38976" y="5773"/>
                  <a:pt x="38917" y="5798"/>
                </a:cubicBezTo>
                <a:cubicBezTo>
                  <a:pt x="38758" y="5866"/>
                  <a:pt x="38643" y="6049"/>
                  <a:pt x="38529" y="6232"/>
                </a:cubicBezTo>
                <a:cubicBezTo>
                  <a:pt x="37593" y="7898"/>
                  <a:pt x="36315" y="9153"/>
                  <a:pt x="35494" y="11025"/>
                </a:cubicBezTo>
                <a:cubicBezTo>
                  <a:pt x="34284" y="13696"/>
                  <a:pt x="34352" y="16343"/>
                  <a:pt x="34056" y="19447"/>
                </a:cubicBezTo>
                <a:cubicBezTo>
                  <a:pt x="33782" y="22278"/>
                  <a:pt x="33485" y="26592"/>
                  <a:pt x="34581" y="29605"/>
                </a:cubicBezTo>
                <a:cubicBezTo>
                  <a:pt x="31887" y="22209"/>
                  <a:pt x="32732" y="15270"/>
                  <a:pt x="33599" y="8377"/>
                </a:cubicBezTo>
                <a:lnTo>
                  <a:pt x="33599" y="8377"/>
                </a:lnTo>
                <a:cubicBezTo>
                  <a:pt x="32275" y="9564"/>
                  <a:pt x="30495" y="10317"/>
                  <a:pt x="29331" y="11664"/>
                </a:cubicBezTo>
                <a:cubicBezTo>
                  <a:pt x="30495" y="10043"/>
                  <a:pt x="31819" y="8628"/>
                  <a:pt x="33257" y="7396"/>
                </a:cubicBezTo>
                <a:lnTo>
                  <a:pt x="33257" y="7396"/>
                </a:lnTo>
                <a:cubicBezTo>
                  <a:pt x="32161" y="7738"/>
                  <a:pt x="31111" y="8195"/>
                  <a:pt x="30130" y="8788"/>
                </a:cubicBezTo>
                <a:cubicBezTo>
                  <a:pt x="30700" y="8035"/>
                  <a:pt x="31317" y="7510"/>
                  <a:pt x="31705" y="6574"/>
                </a:cubicBezTo>
                <a:cubicBezTo>
                  <a:pt x="32093" y="5707"/>
                  <a:pt x="32389" y="4771"/>
                  <a:pt x="32869" y="3949"/>
                </a:cubicBezTo>
                <a:cubicBezTo>
                  <a:pt x="33575" y="2672"/>
                  <a:pt x="35011" y="257"/>
                  <a:pt x="36402" y="1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275" name="Google Shape;2275;p20"/>
          <p:cNvSpPr/>
          <p:nvPr/>
        </p:nvSpPr>
        <p:spPr>
          <a:xfrm flipH="1">
            <a:off x="11213208" y="3408334"/>
            <a:ext cx="969396" cy="3104100"/>
          </a:xfrm>
          <a:custGeom>
            <a:avLst/>
            <a:gdLst/>
            <a:ahLst/>
            <a:cxnLst/>
            <a:rect l="l" t="t" r="r" b="b"/>
            <a:pathLst>
              <a:path w="29154" h="93123" extrusionOk="0">
                <a:moveTo>
                  <a:pt x="18585" y="1"/>
                </a:moveTo>
                <a:cubicBezTo>
                  <a:pt x="26209" y="74525"/>
                  <a:pt x="2790" y="89065"/>
                  <a:pt x="2790" y="89065"/>
                </a:cubicBezTo>
                <a:cubicBezTo>
                  <a:pt x="2790" y="89065"/>
                  <a:pt x="1" y="93123"/>
                  <a:pt x="1698" y="93123"/>
                </a:cubicBezTo>
                <a:cubicBezTo>
                  <a:pt x="2547" y="93123"/>
                  <a:pt x="4517" y="92108"/>
                  <a:pt x="8519" y="89065"/>
                </a:cubicBezTo>
                <a:cubicBezTo>
                  <a:pt x="29154" y="64482"/>
                  <a:pt x="21964" y="160"/>
                  <a:pt x="21964" y="160"/>
                </a:cubicBezTo>
                <a:lnTo>
                  <a:pt x="18585" y="1"/>
                </a:lnTo>
                <a:close/>
              </a:path>
            </a:pathLst>
          </a:custGeom>
          <a:solidFill>
            <a:srgbClr val="365A12">
              <a:alpha val="1451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276" name="Google Shape;2276;p20"/>
          <p:cNvSpPr/>
          <p:nvPr/>
        </p:nvSpPr>
        <p:spPr>
          <a:xfrm>
            <a:off x="12396765" y="2093121"/>
            <a:ext cx="477850" cy="4632332"/>
          </a:xfrm>
          <a:custGeom>
            <a:avLst/>
            <a:gdLst/>
            <a:ahLst/>
            <a:cxnLst/>
            <a:rect l="l" t="t" r="r" b="b"/>
            <a:pathLst>
              <a:path w="9246" h="89410" extrusionOk="0">
                <a:moveTo>
                  <a:pt x="6483" y="0"/>
                </a:moveTo>
                <a:cubicBezTo>
                  <a:pt x="6483" y="0"/>
                  <a:pt x="1" y="43414"/>
                  <a:pt x="2078" y="88060"/>
                </a:cubicBezTo>
                <a:cubicBezTo>
                  <a:pt x="3029" y="89072"/>
                  <a:pt x="3970" y="89410"/>
                  <a:pt x="4802" y="89410"/>
                </a:cubicBezTo>
                <a:cubicBezTo>
                  <a:pt x="6465" y="89410"/>
                  <a:pt x="7693" y="88060"/>
                  <a:pt x="7693" y="88060"/>
                </a:cubicBezTo>
                <a:cubicBezTo>
                  <a:pt x="7693" y="88060"/>
                  <a:pt x="2124" y="59894"/>
                  <a:pt x="9245" y="1324"/>
                </a:cubicBezTo>
                <a:lnTo>
                  <a:pt x="6483" y="0"/>
                </a:lnTo>
                <a:close/>
              </a:path>
            </a:pathLst>
          </a:custGeom>
          <a:solidFill>
            <a:srgbClr val="365A12">
              <a:alpha val="1451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277" name="Google Shape;2277;p20"/>
          <p:cNvSpPr/>
          <p:nvPr/>
        </p:nvSpPr>
        <p:spPr>
          <a:xfrm flipH="1">
            <a:off x="11688678" y="3395734"/>
            <a:ext cx="1023861" cy="3608700"/>
          </a:xfrm>
          <a:custGeom>
            <a:avLst/>
            <a:gdLst/>
            <a:ahLst/>
            <a:cxnLst/>
            <a:rect l="l" t="t" r="r" b="b"/>
            <a:pathLst>
              <a:path w="30792" h="108261" extrusionOk="0">
                <a:moveTo>
                  <a:pt x="26204" y="0"/>
                </a:moveTo>
                <a:cubicBezTo>
                  <a:pt x="26204" y="0"/>
                  <a:pt x="22894" y="23739"/>
                  <a:pt x="22210" y="34809"/>
                </a:cubicBezTo>
                <a:cubicBezTo>
                  <a:pt x="21852" y="40575"/>
                  <a:pt x="21090" y="43071"/>
                  <a:pt x="19824" y="43071"/>
                </a:cubicBezTo>
                <a:cubicBezTo>
                  <a:pt x="18664" y="43071"/>
                  <a:pt x="17081" y="40978"/>
                  <a:pt x="14997" y="37388"/>
                </a:cubicBezTo>
                <a:cubicBezTo>
                  <a:pt x="5844" y="21616"/>
                  <a:pt x="2580" y="1940"/>
                  <a:pt x="2580" y="1940"/>
                </a:cubicBezTo>
                <a:lnTo>
                  <a:pt x="1" y="2465"/>
                </a:lnTo>
                <a:cubicBezTo>
                  <a:pt x="1" y="2465"/>
                  <a:pt x="4543" y="26135"/>
                  <a:pt x="12258" y="38803"/>
                </a:cubicBezTo>
                <a:cubicBezTo>
                  <a:pt x="19973" y="51494"/>
                  <a:pt x="18717" y="44327"/>
                  <a:pt x="18375" y="54233"/>
                </a:cubicBezTo>
                <a:cubicBezTo>
                  <a:pt x="18010" y="64162"/>
                  <a:pt x="17416" y="95045"/>
                  <a:pt x="26729" y="108260"/>
                </a:cubicBezTo>
                <a:cubicBezTo>
                  <a:pt x="30449" y="103924"/>
                  <a:pt x="30792" y="99039"/>
                  <a:pt x="30792" y="99039"/>
                </a:cubicBezTo>
                <a:cubicBezTo>
                  <a:pt x="30792" y="99039"/>
                  <a:pt x="21205" y="81874"/>
                  <a:pt x="23305" y="64459"/>
                </a:cubicBezTo>
                <a:cubicBezTo>
                  <a:pt x="25405" y="47043"/>
                  <a:pt x="26455" y="4040"/>
                  <a:pt x="27688" y="2214"/>
                </a:cubicBezTo>
                <a:cubicBezTo>
                  <a:pt x="28920" y="365"/>
                  <a:pt x="26204" y="0"/>
                  <a:pt x="26204" y="0"/>
                </a:cubicBez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278" name="Google Shape;2278;p20"/>
          <p:cNvSpPr/>
          <p:nvPr/>
        </p:nvSpPr>
        <p:spPr>
          <a:xfrm flipH="1">
            <a:off x="11107891" y="467685"/>
            <a:ext cx="3974426" cy="6618821"/>
          </a:xfrm>
          <a:custGeom>
            <a:avLst/>
            <a:gdLst/>
            <a:ahLst/>
            <a:cxnLst/>
            <a:rect l="l" t="t" r="r" b="b"/>
            <a:pathLst>
              <a:path w="55649" h="85799" extrusionOk="0">
                <a:moveTo>
                  <a:pt x="22712" y="16178"/>
                </a:moveTo>
                <a:lnTo>
                  <a:pt x="22712" y="16178"/>
                </a:lnTo>
                <a:cubicBezTo>
                  <a:pt x="22758" y="16632"/>
                  <a:pt x="22794" y="17082"/>
                  <a:pt x="22820" y="17529"/>
                </a:cubicBezTo>
                <a:lnTo>
                  <a:pt x="22820" y="17529"/>
                </a:lnTo>
                <a:cubicBezTo>
                  <a:pt x="22795" y="17079"/>
                  <a:pt x="22759" y="16628"/>
                  <a:pt x="22712" y="16178"/>
                </a:cubicBezTo>
                <a:close/>
                <a:moveTo>
                  <a:pt x="13669" y="1"/>
                </a:moveTo>
                <a:cubicBezTo>
                  <a:pt x="13391" y="1"/>
                  <a:pt x="13095" y="192"/>
                  <a:pt x="12852" y="383"/>
                </a:cubicBezTo>
                <a:cubicBezTo>
                  <a:pt x="8583" y="3989"/>
                  <a:pt x="7145" y="9924"/>
                  <a:pt x="7510" y="15288"/>
                </a:cubicBezTo>
                <a:cubicBezTo>
                  <a:pt x="7853" y="20515"/>
                  <a:pt x="9747" y="25513"/>
                  <a:pt x="12098" y="30193"/>
                </a:cubicBezTo>
                <a:cubicBezTo>
                  <a:pt x="9359" y="25605"/>
                  <a:pt x="5022" y="22021"/>
                  <a:pt x="1" y="20241"/>
                </a:cubicBezTo>
                <a:lnTo>
                  <a:pt x="1" y="20241"/>
                </a:lnTo>
                <a:cubicBezTo>
                  <a:pt x="14381" y="29165"/>
                  <a:pt x="15317" y="45075"/>
                  <a:pt x="22803" y="58724"/>
                </a:cubicBezTo>
                <a:cubicBezTo>
                  <a:pt x="24721" y="62216"/>
                  <a:pt x="26935" y="65983"/>
                  <a:pt x="27209" y="70068"/>
                </a:cubicBezTo>
                <a:cubicBezTo>
                  <a:pt x="27391" y="73104"/>
                  <a:pt x="26227" y="76414"/>
                  <a:pt x="25793" y="79472"/>
                </a:cubicBezTo>
                <a:lnTo>
                  <a:pt x="30998" y="85749"/>
                </a:lnTo>
                <a:cubicBezTo>
                  <a:pt x="31025" y="85783"/>
                  <a:pt x="31064" y="85799"/>
                  <a:pt x="31114" y="85799"/>
                </a:cubicBezTo>
                <a:cubicBezTo>
                  <a:pt x="32012" y="85799"/>
                  <a:pt x="36321" y="80574"/>
                  <a:pt x="36407" y="79449"/>
                </a:cubicBezTo>
                <a:cubicBezTo>
                  <a:pt x="36521" y="77738"/>
                  <a:pt x="36065" y="76071"/>
                  <a:pt x="35768" y="74405"/>
                </a:cubicBezTo>
                <a:cubicBezTo>
                  <a:pt x="34924" y="69406"/>
                  <a:pt x="35700" y="63951"/>
                  <a:pt x="38804" y="59934"/>
                </a:cubicBezTo>
                <a:cubicBezTo>
                  <a:pt x="40858" y="57263"/>
                  <a:pt x="43780" y="55392"/>
                  <a:pt x="46040" y="52858"/>
                </a:cubicBezTo>
                <a:cubicBezTo>
                  <a:pt x="48779" y="49799"/>
                  <a:pt x="50399" y="45896"/>
                  <a:pt x="51974" y="42084"/>
                </a:cubicBezTo>
                <a:cubicBezTo>
                  <a:pt x="53800" y="37702"/>
                  <a:pt x="55649" y="33114"/>
                  <a:pt x="55421" y="28344"/>
                </a:cubicBezTo>
                <a:cubicBezTo>
                  <a:pt x="54713" y="28184"/>
                  <a:pt x="54006" y="28001"/>
                  <a:pt x="53321" y="27819"/>
                </a:cubicBezTo>
                <a:cubicBezTo>
                  <a:pt x="52750" y="31448"/>
                  <a:pt x="51837" y="35031"/>
                  <a:pt x="50605" y="38478"/>
                </a:cubicBezTo>
                <a:cubicBezTo>
                  <a:pt x="50970" y="34027"/>
                  <a:pt x="50468" y="29531"/>
                  <a:pt x="49121" y="25262"/>
                </a:cubicBezTo>
                <a:cubicBezTo>
                  <a:pt x="48912" y="24653"/>
                  <a:pt x="48319" y="23965"/>
                  <a:pt x="47806" y="23965"/>
                </a:cubicBezTo>
                <a:cubicBezTo>
                  <a:pt x="47646" y="23965"/>
                  <a:pt x="47494" y="24032"/>
                  <a:pt x="47363" y="24189"/>
                </a:cubicBezTo>
                <a:cubicBezTo>
                  <a:pt x="51883" y="35602"/>
                  <a:pt x="47295" y="49891"/>
                  <a:pt x="36978" y="56556"/>
                </a:cubicBezTo>
                <a:cubicBezTo>
                  <a:pt x="37959" y="52447"/>
                  <a:pt x="37389" y="48384"/>
                  <a:pt x="38210" y="44367"/>
                </a:cubicBezTo>
                <a:cubicBezTo>
                  <a:pt x="39123" y="40030"/>
                  <a:pt x="40333" y="35693"/>
                  <a:pt x="42114" y="31631"/>
                </a:cubicBezTo>
                <a:cubicBezTo>
                  <a:pt x="44396" y="26404"/>
                  <a:pt x="47706" y="21542"/>
                  <a:pt x="52202" y="18049"/>
                </a:cubicBezTo>
                <a:cubicBezTo>
                  <a:pt x="52773" y="17616"/>
                  <a:pt x="53389" y="17159"/>
                  <a:pt x="53709" y="16520"/>
                </a:cubicBezTo>
                <a:cubicBezTo>
                  <a:pt x="54028" y="15858"/>
                  <a:pt x="53937" y="14945"/>
                  <a:pt x="53298" y="14580"/>
                </a:cubicBezTo>
                <a:cubicBezTo>
                  <a:pt x="53123" y="14481"/>
                  <a:pt x="52935" y="14438"/>
                  <a:pt x="52741" y="14438"/>
                </a:cubicBezTo>
                <a:cubicBezTo>
                  <a:pt x="52175" y="14438"/>
                  <a:pt x="51560" y="14800"/>
                  <a:pt x="51084" y="15173"/>
                </a:cubicBezTo>
                <a:cubicBezTo>
                  <a:pt x="45218" y="19739"/>
                  <a:pt x="40835" y="26175"/>
                  <a:pt x="38758" y="33297"/>
                </a:cubicBezTo>
                <a:cubicBezTo>
                  <a:pt x="39854" y="27545"/>
                  <a:pt x="41086" y="21565"/>
                  <a:pt x="44716" y="16977"/>
                </a:cubicBezTo>
                <a:cubicBezTo>
                  <a:pt x="45332" y="16201"/>
                  <a:pt x="46040" y="15447"/>
                  <a:pt x="46359" y="14512"/>
                </a:cubicBezTo>
                <a:cubicBezTo>
                  <a:pt x="46701" y="13576"/>
                  <a:pt x="46565" y="12389"/>
                  <a:pt x="45743" y="11818"/>
                </a:cubicBezTo>
                <a:cubicBezTo>
                  <a:pt x="45668" y="11767"/>
                  <a:pt x="45587" y="11742"/>
                  <a:pt x="45499" y="11742"/>
                </a:cubicBezTo>
                <a:cubicBezTo>
                  <a:pt x="43443" y="11742"/>
                  <a:pt x="37989" y="25340"/>
                  <a:pt x="37617" y="26632"/>
                </a:cubicBezTo>
                <a:cubicBezTo>
                  <a:pt x="35928" y="32361"/>
                  <a:pt x="34673" y="38706"/>
                  <a:pt x="34878" y="44687"/>
                </a:cubicBezTo>
                <a:cubicBezTo>
                  <a:pt x="34809" y="42906"/>
                  <a:pt x="32915" y="40099"/>
                  <a:pt x="32413" y="38227"/>
                </a:cubicBezTo>
                <a:cubicBezTo>
                  <a:pt x="31797" y="35830"/>
                  <a:pt x="31477" y="33388"/>
                  <a:pt x="31066" y="30969"/>
                </a:cubicBezTo>
                <a:cubicBezTo>
                  <a:pt x="30176" y="25879"/>
                  <a:pt x="29697" y="20560"/>
                  <a:pt x="30906" y="15447"/>
                </a:cubicBezTo>
                <a:cubicBezTo>
                  <a:pt x="31386" y="13347"/>
                  <a:pt x="32162" y="11316"/>
                  <a:pt x="33212" y="9422"/>
                </a:cubicBezTo>
                <a:cubicBezTo>
                  <a:pt x="33463" y="8942"/>
                  <a:pt x="33691" y="8257"/>
                  <a:pt x="33235" y="7984"/>
                </a:cubicBezTo>
                <a:cubicBezTo>
                  <a:pt x="33120" y="7915"/>
                  <a:pt x="33006" y="7892"/>
                  <a:pt x="32869" y="7869"/>
                </a:cubicBezTo>
                <a:cubicBezTo>
                  <a:pt x="32814" y="7864"/>
                  <a:pt x="32760" y="7862"/>
                  <a:pt x="32706" y="7862"/>
                </a:cubicBezTo>
                <a:cubicBezTo>
                  <a:pt x="31342" y="7862"/>
                  <a:pt x="30504" y="9498"/>
                  <a:pt x="30130" y="10860"/>
                </a:cubicBezTo>
                <a:cubicBezTo>
                  <a:pt x="27779" y="19328"/>
                  <a:pt x="27620" y="28252"/>
                  <a:pt x="29537" y="36812"/>
                </a:cubicBezTo>
                <a:cubicBezTo>
                  <a:pt x="30085" y="39300"/>
                  <a:pt x="30655" y="41856"/>
                  <a:pt x="30404" y="44390"/>
                </a:cubicBezTo>
                <a:cubicBezTo>
                  <a:pt x="30336" y="45075"/>
                  <a:pt x="30199" y="45782"/>
                  <a:pt x="30085" y="46467"/>
                </a:cubicBezTo>
                <a:cubicBezTo>
                  <a:pt x="29491" y="49640"/>
                  <a:pt x="28898" y="52812"/>
                  <a:pt x="28327" y="55985"/>
                </a:cubicBezTo>
                <a:cubicBezTo>
                  <a:pt x="28202" y="56592"/>
                  <a:pt x="27865" y="57351"/>
                  <a:pt x="27318" y="57351"/>
                </a:cubicBezTo>
                <a:cubicBezTo>
                  <a:pt x="27268" y="57351"/>
                  <a:pt x="27216" y="57345"/>
                  <a:pt x="27163" y="57332"/>
                </a:cubicBezTo>
                <a:cubicBezTo>
                  <a:pt x="26866" y="57263"/>
                  <a:pt x="26684" y="57012"/>
                  <a:pt x="26524" y="56784"/>
                </a:cubicBezTo>
                <a:cubicBezTo>
                  <a:pt x="22187" y="50690"/>
                  <a:pt x="19882" y="44162"/>
                  <a:pt x="20772" y="36698"/>
                </a:cubicBezTo>
                <a:cubicBezTo>
                  <a:pt x="21563" y="30067"/>
                  <a:pt x="23216" y="24178"/>
                  <a:pt x="22820" y="17529"/>
                </a:cubicBezTo>
                <a:lnTo>
                  <a:pt x="22820" y="17529"/>
                </a:lnTo>
                <a:cubicBezTo>
                  <a:pt x="23298" y="25872"/>
                  <a:pt x="20271" y="34063"/>
                  <a:pt x="17325" y="41925"/>
                </a:cubicBezTo>
                <a:cubicBezTo>
                  <a:pt x="17325" y="39345"/>
                  <a:pt x="16367" y="36492"/>
                  <a:pt x="15248" y="34210"/>
                </a:cubicBezTo>
                <a:cubicBezTo>
                  <a:pt x="13970" y="31608"/>
                  <a:pt x="13308" y="28618"/>
                  <a:pt x="12418" y="25833"/>
                </a:cubicBezTo>
                <a:cubicBezTo>
                  <a:pt x="11162" y="21816"/>
                  <a:pt x="9884" y="17730"/>
                  <a:pt x="9724" y="13507"/>
                </a:cubicBezTo>
                <a:cubicBezTo>
                  <a:pt x="9565" y="9285"/>
                  <a:pt x="10660" y="4856"/>
                  <a:pt x="13582" y="1798"/>
                </a:cubicBezTo>
                <a:cubicBezTo>
                  <a:pt x="14061" y="1296"/>
                  <a:pt x="14541" y="360"/>
                  <a:pt x="13924" y="63"/>
                </a:cubicBezTo>
                <a:cubicBezTo>
                  <a:pt x="13842" y="20"/>
                  <a:pt x="13757" y="1"/>
                  <a:pt x="13669" y="1"/>
                </a:cubicBez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279" name="Google Shape;2279;p20"/>
          <p:cNvSpPr/>
          <p:nvPr/>
        </p:nvSpPr>
        <p:spPr>
          <a:xfrm flipH="1">
            <a:off x="11033388" y="4672025"/>
            <a:ext cx="1620514" cy="2464068"/>
          </a:xfrm>
          <a:custGeom>
            <a:avLst/>
            <a:gdLst/>
            <a:ahLst/>
            <a:cxnLst/>
            <a:rect l="l" t="t" r="r" b="b"/>
            <a:pathLst>
              <a:path w="40539" h="55786" extrusionOk="0">
                <a:moveTo>
                  <a:pt x="15727" y="0"/>
                </a:moveTo>
                <a:cubicBezTo>
                  <a:pt x="14586" y="9085"/>
                  <a:pt x="13468" y="18192"/>
                  <a:pt x="12326" y="27277"/>
                </a:cubicBezTo>
                <a:cubicBezTo>
                  <a:pt x="12783" y="18626"/>
                  <a:pt x="12988" y="9952"/>
                  <a:pt x="12943" y="1302"/>
                </a:cubicBezTo>
                <a:lnTo>
                  <a:pt x="12943" y="1302"/>
                </a:lnTo>
                <a:cubicBezTo>
                  <a:pt x="11527" y="12372"/>
                  <a:pt x="10888" y="23556"/>
                  <a:pt x="10980" y="34718"/>
                </a:cubicBezTo>
                <a:cubicBezTo>
                  <a:pt x="10272" y="25839"/>
                  <a:pt x="9587" y="16937"/>
                  <a:pt x="8880" y="8058"/>
                </a:cubicBezTo>
                <a:lnTo>
                  <a:pt x="8880" y="8058"/>
                </a:lnTo>
                <a:cubicBezTo>
                  <a:pt x="9039" y="17051"/>
                  <a:pt x="9199" y="26021"/>
                  <a:pt x="9359" y="35014"/>
                </a:cubicBezTo>
                <a:cubicBezTo>
                  <a:pt x="8469" y="27528"/>
                  <a:pt x="6643" y="20155"/>
                  <a:pt x="3972" y="13079"/>
                </a:cubicBezTo>
                <a:lnTo>
                  <a:pt x="3972" y="13079"/>
                </a:lnTo>
                <a:cubicBezTo>
                  <a:pt x="6049" y="22438"/>
                  <a:pt x="8104" y="31796"/>
                  <a:pt x="10181" y="41154"/>
                </a:cubicBezTo>
                <a:cubicBezTo>
                  <a:pt x="7464" y="34718"/>
                  <a:pt x="4725" y="28304"/>
                  <a:pt x="2009" y="21890"/>
                </a:cubicBezTo>
                <a:lnTo>
                  <a:pt x="2009" y="21890"/>
                </a:lnTo>
                <a:cubicBezTo>
                  <a:pt x="4840" y="29377"/>
                  <a:pt x="7191" y="37069"/>
                  <a:pt x="9039" y="44875"/>
                </a:cubicBezTo>
                <a:cubicBezTo>
                  <a:pt x="6620" y="39191"/>
                  <a:pt x="3584" y="33759"/>
                  <a:pt x="1" y="28715"/>
                </a:cubicBezTo>
                <a:lnTo>
                  <a:pt x="1" y="28715"/>
                </a:lnTo>
                <a:cubicBezTo>
                  <a:pt x="4223" y="37251"/>
                  <a:pt x="8560" y="46290"/>
                  <a:pt x="7898" y="55785"/>
                </a:cubicBezTo>
                <a:cubicBezTo>
                  <a:pt x="11961" y="53069"/>
                  <a:pt x="16024" y="52179"/>
                  <a:pt x="20817" y="51289"/>
                </a:cubicBezTo>
                <a:cubicBezTo>
                  <a:pt x="22940" y="44624"/>
                  <a:pt x="28327" y="39100"/>
                  <a:pt x="34923" y="36818"/>
                </a:cubicBezTo>
                <a:lnTo>
                  <a:pt x="34923" y="36818"/>
                </a:lnTo>
                <a:cubicBezTo>
                  <a:pt x="30929" y="37776"/>
                  <a:pt x="27117" y="39374"/>
                  <a:pt x="23625" y="41520"/>
                </a:cubicBezTo>
                <a:lnTo>
                  <a:pt x="23625" y="41520"/>
                </a:lnTo>
                <a:cubicBezTo>
                  <a:pt x="27323" y="38073"/>
                  <a:pt x="31728" y="35380"/>
                  <a:pt x="36453" y="33645"/>
                </a:cubicBezTo>
                <a:lnTo>
                  <a:pt x="36453" y="33645"/>
                </a:lnTo>
                <a:cubicBezTo>
                  <a:pt x="30815" y="34512"/>
                  <a:pt x="25519" y="37457"/>
                  <a:pt x="21776" y="41771"/>
                </a:cubicBezTo>
                <a:cubicBezTo>
                  <a:pt x="22369" y="37708"/>
                  <a:pt x="25976" y="34855"/>
                  <a:pt x="29308" y="32458"/>
                </a:cubicBezTo>
                <a:lnTo>
                  <a:pt x="29308" y="32458"/>
                </a:lnTo>
                <a:cubicBezTo>
                  <a:pt x="26044" y="33873"/>
                  <a:pt x="23031" y="35813"/>
                  <a:pt x="20429" y="38233"/>
                </a:cubicBezTo>
                <a:cubicBezTo>
                  <a:pt x="23260" y="32937"/>
                  <a:pt x="28646" y="29628"/>
                  <a:pt x="33782" y="26569"/>
                </a:cubicBezTo>
                <a:lnTo>
                  <a:pt x="33782" y="26569"/>
                </a:lnTo>
                <a:cubicBezTo>
                  <a:pt x="28646" y="28053"/>
                  <a:pt x="23944" y="31020"/>
                  <a:pt x="20361" y="35014"/>
                </a:cubicBezTo>
                <a:lnTo>
                  <a:pt x="20361" y="35014"/>
                </a:lnTo>
                <a:cubicBezTo>
                  <a:pt x="23009" y="28897"/>
                  <a:pt x="29103" y="25131"/>
                  <a:pt x="34855" y="21753"/>
                </a:cubicBezTo>
                <a:lnTo>
                  <a:pt x="34855" y="21753"/>
                </a:lnTo>
                <a:cubicBezTo>
                  <a:pt x="29970" y="23944"/>
                  <a:pt x="25519" y="27117"/>
                  <a:pt x="21844" y="31043"/>
                </a:cubicBezTo>
                <a:lnTo>
                  <a:pt x="21844" y="31043"/>
                </a:lnTo>
                <a:cubicBezTo>
                  <a:pt x="25474" y="24834"/>
                  <a:pt x="31180" y="19858"/>
                  <a:pt x="37822" y="17142"/>
                </a:cubicBezTo>
                <a:lnTo>
                  <a:pt x="37822" y="17142"/>
                </a:lnTo>
                <a:cubicBezTo>
                  <a:pt x="31636" y="18763"/>
                  <a:pt x="26021" y="22438"/>
                  <a:pt x="22050" y="27459"/>
                </a:cubicBezTo>
                <a:cubicBezTo>
                  <a:pt x="26843" y="21023"/>
                  <a:pt x="32709" y="15408"/>
                  <a:pt x="39351" y="10888"/>
                </a:cubicBezTo>
                <a:lnTo>
                  <a:pt x="39351" y="10888"/>
                </a:lnTo>
                <a:cubicBezTo>
                  <a:pt x="33485" y="13330"/>
                  <a:pt x="28281" y="17302"/>
                  <a:pt x="24355" y="22278"/>
                </a:cubicBezTo>
                <a:cubicBezTo>
                  <a:pt x="28669" y="15910"/>
                  <a:pt x="34193" y="10340"/>
                  <a:pt x="40538" y="5981"/>
                </a:cubicBezTo>
                <a:lnTo>
                  <a:pt x="40538" y="5981"/>
                </a:lnTo>
                <a:cubicBezTo>
                  <a:pt x="30267" y="10614"/>
                  <a:pt x="21959" y="19493"/>
                  <a:pt x="18010" y="30061"/>
                </a:cubicBezTo>
                <a:cubicBezTo>
                  <a:pt x="19881" y="18466"/>
                  <a:pt x="25770" y="8446"/>
                  <a:pt x="34992" y="1165"/>
                </a:cubicBezTo>
                <a:lnTo>
                  <a:pt x="34992" y="1165"/>
                </a:lnTo>
                <a:cubicBezTo>
                  <a:pt x="28680" y="4327"/>
                  <a:pt x="23383" y="9371"/>
                  <a:pt x="19735" y="15406"/>
                </a:cubicBezTo>
                <a:lnTo>
                  <a:pt x="19735" y="15406"/>
                </a:lnTo>
                <a:cubicBezTo>
                  <a:pt x="22145" y="10398"/>
                  <a:pt x="25116" y="5661"/>
                  <a:pt x="28578" y="1324"/>
                </a:cubicBezTo>
                <a:lnTo>
                  <a:pt x="28578" y="1324"/>
                </a:lnTo>
                <a:cubicBezTo>
                  <a:pt x="19859" y="6985"/>
                  <a:pt x="15978" y="17644"/>
                  <a:pt x="13582" y="27756"/>
                </a:cubicBezTo>
                <a:cubicBezTo>
                  <a:pt x="15362" y="18603"/>
                  <a:pt x="17142" y="9222"/>
                  <a:pt x="157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280" name="Google Shape;2280;p20"/>
          <p:cNvSpPr/>
          <p:nvPr/>
        </p:nvSpPr>
        <p:spPr>
          <a:xfrm>
            <a:off x="758464" y="6240601"/>
            <a:ext cx="7678557" cy="1634539"/>
          </a:xfrm>
          <a:custGeom>
            <a:avLst/>
            <a:gdLst/>
            <a:ahLst/>
            <a:cxnLst/>
            <a:rect l="l" t="t" r="r" b="b"/>
            <a:pathLst>
              <a:path w="183699" h="34421" extrusionOk="0">
                <a:moveTo>
                  <a:pt x="127000" y="868"/>
                </a:moveTo>
                <a:lnTo>
                  <a:pt x="127000" y="868"/>
                </a:lnTo>
                <a:cubicBezTo>
                  <a:pt x="126976" y="934"/>
                  <a:pt x="126950" y="1001"/>
                  <a:pt x="126924" y="1067"/>
                </a:cubicBezTo>
                <a:lnTo>
                  <a:pt x="126924" y="1067"/>
                </a:lnTo>
                <a:cubicBezTo>
                  <a:pt x="126952" y="1002"/>
                  <a:pt x="126977" y="935"/>
                  <a:pt x="127000" y="868"/>
                </a:cubicBezTo>
                <a:close/>
                <a:moveTo>
                  <a:pt x="131862" y="3926"/>
                </a:moveTo>
                <a:cubicBezTo>
                  <a:pt x="131834" y="3990"/>
                  <a:pt x="131805" y="4054"/>
                  <a:pt x="131774" y="4116"/>
                </a:cubicBezTo>
                <a:lnTo>
                  <a:pt x="131774" y="4116"/>
                </a:lnTo>
                <a:cubicBezTo>
                  <a:pt x="131806" y="4054"/>
                  <a:pt x="131835" y="3990"/>
                  <a:pt x="131862" y="3926"/>
                </a:cubicBezTo>
                <a:close/>
                <a:moveTo>
                  <a:pt x="89202" y="4040"/>
                </a:moveTo>
                <a:cubicBezTo>
                  <a:pt x="89205" y="4097"/>
                  <a:pt x="89215" y="4151"/>
                  <a:pt x="89233" y="4201"/>
                </a:cubicBezTo>
                <a:lnTo>
                  <a:pt x="89233" y="4201"/>
                </a:lnTo>
                <a:cubicBezTo>
                  <a:pt x="89231" y="4148"/>
                  <a:pt x="89221" y="4094"/>
                  <a:pt x="89202" y="4040"/>
                </a:cubicBezTo>
                <a:close/>
                <a:moveTo>
                  <a:pt x="108698" y="7129"/>
                </a:moveTo>
                <a:lnTo>
                  <a:pt x="108698" y="7129"/>
                </a:lnTo>
                <a:cubicBezTo>
                  <a:pt x="108674" y="7134"/>
                  <a:pt x="108650" y="7139"/>
                  <a:pt x="108626" y="7144"/>
                </a:cubicBezTo>
                <a:cubicBezTo>
                  <a:pt x="108650" y="7141"/>
                  <a:pt x="108674" y="7136"/>
                  <a:pt x="108698" y="7129"/>
                </a:cubicBezTo>
                <a:close/>
                <a:moveTo>
                  <a:pt x="167721" y="7304"/>
                </a:moveTo>
                <a:cubicBezTo>
                  <a:pt x="167682" y="7371"/>
                  <a:pt x="167654" y="7443"/>
                  <a:pt x="167636" y="7518"/>
                </a:cubicBezTo>
                <a:lnTo>
                  <a:pt x="167636" y="7518"/>
                </a:lnTo>
                <a:cubicBezTo>
                  <a:pt x="167667" y="7448"/>
                  <a:pt x="167695" y="7377"/>
                  <a:pt x="167721" y="7304"/>
                </a:cubicBezTo>
                <a:close/>
                <a:moveTo>
                  <a:pt x="158819" y="8309"/>
                </a:moveTo>
                <a:lnTo>
                  <a:pt x="158819" y="8309"/>
                </a:lnTo>
                <a:cubicBezTo>
                  <a:pt x="158780" y="8347"/>
                  <a:pt x="158745" y="8389"/>
                  <a:pt x="158715" y="8434"/>
                </a:cubicBezTo>
                <a:lnTo>
                  <a:pt x="158715" y="8434"/>
                </a:lnTo>
                <a:cubicBezTo>
                  <a:pt x="158750" y="8393"/>
                  <a:pt x="158785" y="8351"/>
                  <a:pt x="158819" y="8309"/>
                </a:cubicBezTo>
                <a:close/>
                <a:moveTo>
                  <a:pt x="153204" y="8674"/>
                </a:moveTo>
                <a:cubicBezTo>
                  <a:pt x="153217" y="8722"/>
                  <a:pt x="153230" y="8769"/>
                  <a:pt x="153243" y="8817"/>
                </a:cubicBezTo>
                <a:lnTo>
                  <a:pt x="153243" y="8817"/>
                </a:lnTo>
                <a:cubicBezTo>
                  <a:pt x="153232" y="8771"/>
                  <a:pt x="153219" y="8723"/>
                  <a:pt x="153204" y="8674"/>
                </a:cubicBezTo>
                <a:close/>
                <a:moveTo>
                  <a:pt x="98848" y="9395"/>
                </a:moveTo>
                <a:lnTo>
                  <a:pt x="98848" y="9395"/>
                </a:lnTo>
                <a:cubicBezTo>
                  <a:pt x="98805" y="9398"/>
                  <a:pt x="98763" y="9401"/>
                  <a:pt x="98720" y="9404"/>
                </a:cubicBezTo>
                <a:cubicBezTo>
                  <a:pt x="98740" y="9414"/>
                  <a:pt x="98759" y="9419"/>
                  <a:pt x="98778" y="9419"/>
                </a:cubicBezTo>
                <a:cubicBezTo>
                  <a:pt x="98803" y="9419"/>
                  <a:pt x="98827" y="9410"/>
                  <a:pt x="98848" y="9395"/>
                </a:cubicBezTo>
                <a:close/>
                <a:moveTo>
                  <a:pt x="75088" y="10587"/>
                </a:moveTo>
                <a:cubicBezTo>
                  <a:pt x="75098" y="10596"/>
                  <a:pt x="75108" y="10605"/>
                  <a:pt x="75119" y="10614"/>
                </a:cubicBezTo>
                <a:cubicBezTo>
                  <a:pt x="75109" y="10605"/>
                  <a:pt x="75099" y="10596"/>
                  <a:pt x="75088" y="10587"/>
                </a:cubicBezTo>
                <a:close/>
                <a:moveTo>
                  <a:pt x="118281" y="12805"/>
                </a:moveTo>
                <a:cubicBezTo>
                  <a:pt x="118300" y="12806"/>
                  <a:pt x="118318" y="12807"/>
                  <a:pt x="118337" y="12808"/>
                </a:cubicBezTo>
                <a:lnTo>
                  <a:pt x="118337" y="12808"/>
                </a:lnTo>
                <a:cubicBezTo>
                  <a:pt x="118318" y="12807"/>
                  <a:pt x="118300" y="12806"/>
                  <a:pt x="118281" y="12805"/>
                </a:cubicBezTo>
                <a:close/>
                <a:moveTo>
                  <a:pt x="102052" y="12554"/>
                </a:moveTo>
                <a:lnTo>
                  <a:pt x="102052" y="12554"/>
                </a:lnTo>
                <a:cubicBezTo>
                  <a:pt x="102119" y="12673"/>
                  <a:pt x="102198" y="12784"/>
                  <a:pt x="102287" y="12886"/>
                </a:cubicBezTo>
                <a:lnTo>
                  <a:pt x="102287" y="12886"/>
                </a:lnTo>
                <a:cubicBezTo>
                  <a:pt x="102280" y="12736"/>
                  <a:pt x="102204" y="12595"/>
                  <a:pt x="102052" y="12554"/>
                </a:cubicBezTo>
                <a:close/>
                <a:moveTo>
                  <a:pt x="15520" y="12981"/>
                </a:moveTo>
                <a:cubicBezTo>
                  <a:pt x="14249" y="13040"/>
                  <a:pt x="12979" y="13105"/>
                  <a:pt x="11710" y="13170"/>
                </a:cubicBezTo>
                <a:cubicBezTo>
                  <a:pt x="11634" y="13170"/>
                  <a:pt x="11558" y="13177"/>
                  <a:pt x="11482" y="13184"/>
                </a:cubicBezTo>
                <a:lnTo>
                  <a:pt x="11482" y="13184"/>
                </a:lnTo>
                <a:cubicBezTo>
                  <a:pt x="12827" y="13114"/>
                  <a:pt x="14173" y="13046"/>
                  <a:pt x="15520" y="12981"/>
                </a:cubicBezTo>
                <a:close/>
                <a:moveTo>
                  <a:pt x="11482" y="13184"/>
                </a:moveTo>
                <a:lnTo>
                  <a:pt x="11482" y="13184"/>
                </a:lnTo>
                <a:cubicBezTo>
                  <a:pt x="11421" y="13187"/>
                  <a:pt x="11360" y="13190"/>
                  <a:pt x="11299" y="13193"/>
                </a:cubicBezTo>
                <a:cubicBezTo>
                  <a:pt x="11360" y="13193"/>
                  <a:pt x="11421" y="13189"/>
                  <a:pt x="11482" y="13184"/>
                </a:cubicBezTo>
                <a:close/>
                <a:moveTo>
                  <a:pt x="148969" y="14255"/>
                </a:moveTo>
                <a:lnTo>
                  <a:pt x="148969" y="14255"/>
                </a:lnTo>
                <a:cubicBezTo>
                  <a:pt x="148730" y="14259"/>
                  <a:pt x="148490" y="14262"/>
                  <a:pt x="148251" y="14266"/>
                </a:cubicBezTo>
                <a:cubicBezTo>
                  <a:pt x="148488" y="14260"/>
                  <a:pt x="148727" y="14257"/>
                  <a:pt x="148969" y="14255"/>
                </a:cubicBezTo>
                <a:close/>
                <a:moveTo>
                  <a:pt x="95890" y="16936"/>
                </a:moveTo>
                <a:cubicBezTo>
                  <a:pt x="95785" y="17021"/>
                  <a:pt x="95685" y="17113"/>
                  <a:pt x="95593" y="17210"/>
                </a:cubicBezTo>
                <a:cubicBezTo>
                  <a:pt x="95700" y="17127"/>
                  <a:pt x="95799" y="17035"/>
                  <a:pt x="95890" y="16936"/>
                </a:cubicBezTo>
                <a:close/>
                <a:moveTo>
                  <a:pt x="85570" y="17052"/>
                </a:moveTo>
                <a:cubicBezTo>
                  <a:pt x="85663" y="17165"/>
                  <a:pt x="85771" y="17265"/>
                  <a:pt x="85892" y="17347"/>
                </a:cubicBezTo>
                <a:cubicBezTo>
                  <a:pt x="85800" y="17236"/>
                  <a:pt x="85690" y="17137"/>
                  <a:pt x="85570" y="17052"/>
                </a:cubicBezTo>
                <a:close/>
                <a:moveTo>
                  <a:pt x="104134" y="18951"/>
                </a:moveTo>
                <a:cubicBezTo>
                  <a:pt x="104033" y="18969"/>
                  <a:pt x="103933" y="18990"/>
                  <a:pt x="103833" y="19014"/>
                </a:cubicBezTo>
                <a:cubicBezTo>
                  <a:pt x="103937" y="19014"/>
                  <a:pt x="104039" y="18991"/>
                  <a:pt x="104134" y="18951"/>
                </a:cubicBezTo>
                <a:close/>
                <a:moveTo>
                  <a:pt x="84812" y="19558"/>
                </a:moveTo>
                <a:lnTo>
                  <a:pt x="84812" y="19558"/>
                </a:lnTo>
                <a:cubicBezTo>
                  <a:pt x="84845" y="19567"/>
                  <a:pt x="84878" y="19575"/>
                  <a:pt x="84911" y="19584"/>
                </a:cubicBezTo>
                <a:cubicBezTo>
                  <a:pt x="84878" y="19575"/>
                  <a:pt x="84845" y="19567"/>
                  <a:pt x="84812" y="19558"/>
                </a:cubicBezTo>
                <a:close/>
                <a:moveTo>
                  <a:pt x="166328" y="19881"/>
                </a:moveTo>
                <a:lnTo>
                  <a:pt x="166328" y="19881"/>
                </a:lnTo>
                <a:cubicBezTo>
                  <a:pt x="166325" y="19881"/>
                  <a:pt x="166321" y="19881"/>
                  <a:pt x="166317" y="19882"/>
                </a:cubicBezTo>
                <a:lnTo>
                  <a:pt x="166317" y="19882"/>
                </a:lnTo>
                <a:cubicBezTo>
                  <a:pt x="166321" y="19881"/>
                  <a:pt x="166325" y="19881"/>
                  <a:pt x="166328" y="19881"/>
                </a:cubicBezTo>
                <a:close/>
                <a:moveTo>
                  <a:pt x="146014" y="23853"/>
                </a:moveTo>
                <a:cubicBezTo>
                  <a:pt x="146012" y="23858"/>
                  <a:pt x="146010" y="23863"/>
                  <a:pt x="146009" y="23869"/>
                </a:cubicBezTo>
                <a:lnTo>
                  <a:pt x="146009" y="23869"/>
                </a:lnTo>
                <a:cubicBezTo>
                  <a:pt x="146011" y="23863"/>
                  <a:pt x="146012" y="23858"/>
                  <a:pt x="146014" y="23853"/>
                </a:cubicBezTo>
                <a:close/>
                <a:moveTo>
                  <a:pt x="109402" y="24296"/>
                </a:moveTo>
                <a:cubicBezTo>
                  <a:pt x="109295" y="24336"/>
                  <a:pt x="109188" y="24378"/>
                  <a:pt x="109083" y="24423"/>
                </a:cubicBezTo>
                <a:cubicBezTo>
                  <a:pt x="109192" y="24389"/>
                  <a:pt x="109299" y="24346"/>
                  <a:pt x="109402" y="24296"/>
                </a:cubicBezTo>
                <a:close/>
                <a:moveTo>
                  <a:pt x="111362" y="24614"/>
                </a:moveTo>
                <a:cubicBezTo>
                  <a:pt x="111092" y="24698"/>
                  <a:pt x="110827" y="24795"/>
                  <a:pt x="110566" y="24903"/>
                </a:cubicBezTo>
                <a:cubicBezTo>
                  <a:pt x="110840" y="24848"/>
                  <a:pt x="111110" y="24749"/>
                  <a:pt x="111362" y="24614"/>
                </a:cubicBezTo>
                <a:close/>
                <a:moveTo>
                  <a:pt x="141563" y="24857"/>
                </a:moveTo>
                <a:lnTo>
                  <a:pt x="141563" y="24857"/>
                </a:lnTo>
                <a:cubicBezTo>
                  <a:pt x="141530" y="24873"/>
                  <a:pt x="141500" y="24894"/>
                  <a:pt x="141474" y="24919"/>
                </a:cubicBezTo>
                <a:lnTo>
                  <a:pt x="141474" y="24919"/>
                </a:lnTo>
                <a:cubicBezTo>
                  <a:pt x="141504" y="24899"/>
                  <a:pt x="141533" y="24878"/>
                  <a:pt x="141563" y="24857"/>
                </a:cubicBezTo>
                <a:close/>
                <a:moveTo>
                  <a:pt x="113152" y="25285"/>
                </a:moveTo>
                <a:lnTo>
                  <a:pt x="113152" y="25285"/>
                </a:lnTo>
                <a:cubicBezTo>
                  <a:pt x="113119" y="25287"/>
                  <a:pt x="113087" y="25289"/>
                  <a:pt x="113054" y="25291"/>
                </a:cubicBezTo>
                <a:cubicBezTo>
                  <a:pt x="113087" y="25289"/>
                  <a:pt x="113119" y="25288"/>
                  <a:pt x="113152" y="25285"/>
                </a:cubicBezTo>
                <a:close/>
                <a:moveTo>
                  <a:pt x="116249" y="25399"/>
                </a:moveTo>
                <a:lnTo>
                  <a:pt x="116249" y="25399"/>
                </a:lnTo>
                <a:cubicBezTo>
                  <a:pt x="116113" y="25401"/>
                  <a:pt x="115976" y="25403"/>
                  <a:pt x="115839" y="25405"/>
                </a:cubicBezTo>
                <a:cubicBezTo>
                  <a:pt x="115900" y="25430"/>
                  <a:pt x="115965" y="25442"/>
                  <a:pt x="116031" y="25442"/>
                </a:cubicBezTo>
                <a:cubicBezTo>
                  <a:pt x="116106" y="25442"/>
                  <a:pt x="116180" y="25427"/>
                  <a:pt x="116249" y="25399"/>
                </a:cubicBezTo>
                <a:close/>
                <a:moveTo>
                  <a:pt x="11044" y="23671"/>
                </a:moveTo>
                <a:cubicBezTo>
                  <a:pt x="9234" y="23671"/>
                  <a:pt x="7424" y="23747"/>
                  <a:pt x="5615" y="23921"/>
                </a:cubicBezTo>
                <a:cubicBezTo>
                  <a:pt x="3587" y="24103"/>
                  <a:pt x="1445" y="24490"/>
                  <a:pt x="7" y="25900"/>
                </a:cubicBezTo>
                <a:lnTo>
                  <a:pt x="7" y="25900"/>
                </a:lnTo>
                <a:cubicBezTo>
                  <a:pt x="662" y="25268"/>
                  <a:pt x="3793" y="25336"/>
                  <a:pt x="4725" y="25222"/>
                </a:cubicBezTo>
                <a:cubicBezTo>
                  <a:pt x="6437" y="24971"/>
                  <a:pt x="8172" y="24766"/>
                  <a:pt x="9907" y="24560"/>
                </a:cubicBezTo>
                <a:cubicBezTo>
                  <a:pt x="12059" y="24308"/>
                  <a:pt x="14212" y="24075"/>
                  <a:pt x="16364" y="23867"/>
                </a:cubicBezTo>
                <a:lnTo>
                  <a:pt x="16364" y="23867"/>
                </a:lnTo>
                <a:cubicBezTo>
                  <a:pt x="14591" y="23744"/>
                  <a:pt x="12817" y="23671"/>
                  <a:pt x="11044" y="23671"/>
                </a:cubicBezTo>
                <a:close/>
                <a:moveTo>
                  <a:pt x="7" y="25900"/>
                </a:moveTo>
                <a:cubicBezTo>
                  <a:pt x="5" y="25902"/>
                  <a:pt x="3" y="25905"/>
                  <a:pt x="0" y="25907"/>
                </a:cubicBezTo>
                <a:cubicBezTo>
                  <a:pt x="3" y="25905"/>
                  <a:pt x="5" y="25902"/>
                  <a:pt x="7" y="25900"/>
                </a:cubicBezTo>
                <a:close/>
                <a:moveTo>
                  <a:pt x="121066" y="30540"/>
                </a:moveTo>
                <a:lnTo>
                  <a:pt x="121066" y="30540"/>
                </a:lnTo>
                <a:cubicBezTo>
                  <a:pt x="121292" y="30644"/>
                  <a:pt x="121523" y="30732"/>
                  <a:pt x="121758" y="30806"/>
                </a:cubicBezTo>
                <a:lnTo>
                  <a:pt x="121758" y="30806"/>
                </a:lnTo>
                <a:cubicBezTo>
                  <a:pt x="121547" y="30676"/>
                  <a:pt x="121311" y="30583"/>
                  <a:pt x="121066" y="30540"/>
                </a:cubicBezTo>
                <a:close/>
                <a:moveTo>
                  <a:pt x="124695" y="0"/>
                </a:moveTo>
                <a:cubicBezTo>
                  <a:pt x="123622" y="639"/>
                  <a:pt x="122801" y="1689"/>
                  <a:pt x="122413" y="2853"/>
                </a:cubicBezTo>
                <a:cubicBezTo>
                  <a:pt x="122298" y="2442"/>
                  <a:pt x="122458" y="1986"/>
                  <a:pt x="122618" y="1575"/>
                </a:cubicBezTo>
                <a:lnTo>
                  <a:pt x="122618" y="1575"/>
                </a:lnTo>
                <a:cubicBezTo>
                  <a:pt x="122321" y="2169"/>
                  <a:pt x="122070" y="2785"/>
                  <a:pt x="121888" y="3424"/>
                </a:cubicBezTo>
                <a:cubicBezTo>
                  <a:pt x="121910" y="2830"/>
                  <a:pt x="122047" y="2260"/>
                  <a:pt x="122298" y="1735"/>
                </a:cubicBezTo>
                <a:lnTo>
                  <a:pt x="122298" y="1735"/>
                </a:lnTo>
                <a:cubicBezTo>
                  <a:pt x="121979" y="2328"/>
                  <a:pt x="121865" y="3013"/>
                  <a:pt x="121705" y="3675"/>
                </a:cubicBezTo>
                <a:cubicBezTo>
                  <a:pt x="121522" y="4360"/>
                  <a:pt x="121294" y="5045"/>
                  <a:pt x="120769" y="5478"/>
                </a:cubicBezTo>
                <a:cubicBezTo>
                  <a:pt x="120906" y="5227"/>
                  <a:pt x="120975" y="4930"/>
                  <a:pt x="120952" y="4657"/>
                </a:cubicBezTo>
                <a:lnTo>
                  <a:pt x="120952" y="4657"/>
                </a:lnTo>
                <a:cubicBezTo>
                  <a:pt x="120815" y="4999"/>
                  <a:pt x="120609" y="5341"/>
                  <a:pt x="120358" y="5615"/>
                </a:cubicBezTo>
                <a:cubicBezTo>
                  <a:pt x="120678" y="4657"/>
                  <a:pt x="120997" y="3744"/>
                  <a:pt x="120952" y="2716"/>
                </a:cubicBezTo>
                <a:lnTo>
                  <a:pt x="120952" y="2716"/>
                </a:lnTo>
                <a:cubicBezTo>
                  <a:pt x="120723" y="3492"/>
                  <a:pt x="120404" y="4223"/>
                  <a:pt x="119993" y="4908"/>
                </a:cubicBezTo>
                <a:cubicBezTo>
                  <a:pt x="120130" y="4268"/>
                  <a:pt x="120176" y="3629"/>
                  <a:pt x="120130" y="2990"/>
                </a:cubicBezTo>
                <a:lnTo>
                  <a:pt x="120130" y="2990"/>
                </a:lnTo>
                <a:cubicBezTo>
                  <a:pt x="120062" y="3607"/>
                  <a:pt x="119902" y="4200"/>
                  <a:pt x="119628" y="4748"/>
                </a:cubicBezTo>
                <a:cubicBezTo>
                  <a:pt x="119628" y="4383"/>
                  <a:pt x="119628" y="4017"/>
                  <a:pt x="119628" y="3652"/>
                </a:cubicBezTo>
                <a:cubicBezTo>
                  <a:pt x="119605" y="4337"/>
                  <a:pt x="119285" y="5273"/>
                  <a:pt x="118692" y="5684"/>
                </a:cubicBezTo>
                <a:cubicBezTo>
                  <a:pt x="118190" y="6049"/>
                  <a:pt x="117345" y="6072"/>
                  <a:pt x="116752" y="6209"/>
                </a:cubicBezTo>
                <a:cubicBezTo>
                  <a:pt x="117094" y="6003"/>
                  <a:pt x="117459" y="5798"/>
                  <a:pt x="117825" y="5592"/>
                </a:cubicBezTo>
                <a:cubicBezTo>
                  <a:pt x="117669" y="5563"/>
                  <a:pt x="117510" y="5549"/>
                  <a:pt x="117350" y="5549"/>
                </a:cubicBezTo>
                <a:cubicBezTo>
                  <a:pt x="116945" y="5549"/>
                  <a:pt x="116538" y="5641"/>
                  <a:pt x="116171" y="5820"/>
                </a:cubicBezTo>
                <a:lnTo>
                  <a:pt x="116171" y="5820"/>
                </a:lnTo>
                <a:cubicBezTo>
                  <a:pt x="116487" y="5631"/>
                  <a:pt x="116757" y="5348"/>
                  <a:pt x="116912" y="4999"/>
                </a:cubicBezTo>
                <a:lnTo>
                  <a:pt x="116912" y="4999"/>
                </a:lnTo>
                <a:cubicBezTo>
                  <a:pt x="116409" y="5136"/>
                  <a:pt x="115930" y="5296"/>
                  <a:pt x="115428" y="5433"/>
                </a:cubicBezTo>
                <a:cubicBezTo>
                  <a:pt x="115356" y="5454"/>
                  <a:pt x="115292" y="5467"/>
                  <a:pt x="115237" y="5467"/>
                </a:cubicBezTo>
                <a:cubicBezTo>
                  <a:pt x="115118" y="5467"/>
                  <a:pt x="115047" y="5407"/>
                  <a:pt x="115063" y="5250"/>
                </a:cubicBezTo>
                <a:lnTo>
                  <a:pt x="115063" y="5250"/>
                </a:lnTo>
                <a:cubicBezTo>
                  <a:pt x="114971" y="5364"/>
                  <a:pt x="114789" y="5387"/>
                  <a:pt x="114264" y="5592"/>
                </a:cubicBezTo>
                <a:cubicBezTo>
                  <a:pt x="114287" y="5455"/>
                  <a:pt x="114332" y="5296"/>
                  <a:pt x="114401" y="5159"/>
                </a:cubicBezTo>
                <a:lnTo>
                  <a:pt x="114401" y="5159"/>
                </a:lnTo>
                <a:cubicBezTo>
                  <a:pt x="113959" y="5225"/>
                  <a:pt x="113516" y="5291"/>
                  <a:pt x="113074" y="5358"/>
                </a:cubicBezTo>
                <a:lnTo>
                  <a:pt x="113074" y="5358"/>
                </a:lnTo>
                <a:cubicBezTo>
                  <a:pt x="113580" y="5272"/>
                  <a:pt x="113993" y="4848"/>
                  <a:pt x="114081" y="4360"/>
                </a:cubicBezTo>
                <a:lnTo>
                  <a:pt x="114081" y="4360"/>
                </a:lnTo>
                <a:lnTo>
                  <a:pt x="113282" y="4862"/>
                </a:lnTo>
                <a:cubicBezTo>
                  <a:pt x="113214" y="4565"/>
                  <a:pt x="113145" y="4268"/>
                  <a:pt x="113077" y="3972"/>
                </a:cubicBezTo>
                <a:cubicBezTo>
                  <a:pt x="112872" y="4383"/>
                  <a:pt x="112643" y="4816"/>
                  <a:pt x="112210" y="4953"/>
                </a:cubicBezTo>
                <a:cubicBezTo>
                  <a:pt x="112159" y="4970"/>
                  <a:pt x="112105" y="4978"/>
                  <a:pt x="112051" y="4978"/>
                </a:cubicBezTo>
                <a:cubicBezTo>
                  <a:pt x="111670" y="4978"/>
                  <a:pt x="111259" y="4586"/>
                  <a:pt x="111479" y="4246"/>
                </a:cubicBezTo>
                <a:lnTo>
                  <a:pt x="111479" y="4246"/>
                </a:lnTo>
                <a:cubicBezTo>
                  <a:pt x="111023" y="4702"/>
                  <a:pt x="110452" y="5045"/>
                  <a:pt x="109813" y="5204"/>
                </a:cubicBezTo>
                <a:cubicBezTo>
                  <a:pt x="109973" y="4930"/>
                  <a:pt x="110133" y="4634"/>
                  <a:pt x="110292" y="4360"/>
                </a:cubicBezTo>
                <a:cubicBezTo>
                  <a:pt x="110018" y="4314"/>
                  <a:pt x="109767" y="4268"/>
                  <a:pt x="109516" y="4246"/>
                </a:cubicBezTo>
                <a:cubicBezTo>
                  <a:pt x="109745" y="4132"/>
                  <a:pt x="110018" y="3995"/>
                  <a:pt x="110110" y="3744"/>
                </a:cubicBezTo>
                <a:cubicBezTo>
                  <a:pt x="110191" y="3540"/>
                  <a:pt x="110018" y="3227"/>
                  <a:pt x="109802" y="3227"/>
                </a:cubicBezTo>
                <a:cubicBezTo>
                  <a:pt x="109775" y="3227"/>
                  <a:pt x="109749" y="3232"/>
                  <a:pt x="109722" y="3241"/>
                </a:cubicBezTo>
                <a:cubicBezTo>
                  <a:pt x="109630" y="3287"/>
                  <a:pt x="109562" y="3378"/>
                  <a:pt x="109471" y="3401"/>
                </a:cubicBezTo>
                <a:cubicBezTo>
                  <a:pt x="109461" y="3404"/>
                  <a:pt x="109451" y="3405"/>
                  <a:pt x="109440" y="3405"/>
                </a:cubicBezTo>
                <a:cubicBezTo>
                  <a:pt x="109353" y="3405"/>
                  <a:pt x="109250" y="3323"/>
                  <a:pt x="109311" y="3241"/>
                </a:cubicBezTo>
                <a:cubicBezTo>
                  <a:pt x="109676" y="3150"/>
                  <a:pt x="109767" y="2534"/>
                  <a:pt x="109448" y="2328"/>
                </a:cubicBezTo>
                <a:cubicBezTo>
                  <a:pt x="109376" y="2277"/>
                  <a:pt x="109294" y="2255"/>
                  <a:pt x="109211" y="2255"/>
                </a:cubicBezTo>
                <a:cubicBezTo>
                  <a:pt x="108922" y="2255"/>
                  <a:pt x="108613" y="2524"/>
                  <a:pt x="108649" y="2808"/>
                </a:cubicBezTo>
                <a:cubicBezTo>
                  <a:pt x="108512" y="2442"/>
                  <a:pt x="108375" y="2077"/>
                  <a:pt x="108238" y="1689"/>
                </a:cubicBezTo>
                <a:lnTo>
                  <a:pt x="107508" y="2990"/>
                </a:lnTo>
                <a:cubicBezTo>
                  <a:pt x="107348" y="2716"/>
                  <a:pt x="107165" y="2442"/>
                  <a:pt x="106983" y="2191"/>
                </a:cubicBezTo>
                <a:lnTo>
                  <a:pt x="106983" y="2191"/>
                </a:lnTo>
                <a:cubicBezTo>
                  <a:pt x="107129" y="2966"/>
                  <a:pt x="106412" y="3740"/>
                  <a:pt x="105641" y="3740"/>
                </a:cubicBezTo>
                <a:cubicBezTo>
                  <a:pt x="105571" y="3740"/>
                  <a:pt x="105501" y="3734"/>
                  <a:pt x="105431" y="3721"/>
                </a:cubicBezTo>
                <a:cubicBezTo>
                  <a:pt x="105796" y="3470"/>
                  <a:pt x="105978" y="2922"/>
                  <a:pt x="105704" y="2557"/>
                </a:cubicBezTo>
                <a:cubicBezTo>
                  <a:pt x="105592" y="2407"/>
                  <a:pt x="105408" y="2338"/>
                  <a:pt x="105226" y="2338"/>
                </a:cubicBezTo>
                <a:cubicBezTo>
                  <a:pt x="104963" y="2338"/>
                  <a:pt x="104704" y="2483"/>
                  <a:pt x="104677" y="2739"/>
                </a:cubicBezTo>
                <a:cubicBezTo>
                  <a:pt x="104677" y="2420"/>
                  <a:pt x="104654" y="2123"/>
                  <a:pt x="104654" y="1803"/>
                </a:cubicBezTo>
                <a:cubicBezTo>
                  <a:pt x="104198" y="2009"/>
                  <a:pt x="103833" y="2397"/>
                  <a:pt x="103673" y="2876"/>
                </a:cubicBezTo>
                <a:cubicBezTo>
                  <a:pt x="103604" y="2557"/>
                  <a:pt x="103376" y="2260"/>
                  <a:pt x="103080" y="2169"/>
                </a:cubicBezTo>
                <a:cubicBezTo>
                  <a:pt x="102874" y="2648"/>
                  <a:pt x="102828" y="3196"/>
                  <a:pt x="102920" y="3721"/>
                </a:cubicBezTo>
                <a:cubicBezTo>
                  <a:pt x="102646" y="3515"/>
                  <a:pt x="102395" y="3333"/>
                  <a:pt x="102121" y="3150"/>
                </a:cubicBezTo>
                <a:cubicBezTo>
                  <a:pt x="102007" y="3629"/>
                  <a:pt x="101961" y="4132"/>
                  <a:pt x="101984" y="4634"/>
                </a:cubicBezTo>
                <a:cubicBezTo>
                  <a:pt x="101664" y="4428"/>
                  <a:pt x="101368" y="4132"/>
                  <a:pt x="101162" y="3789"/>
                </a:cubicBezTo>
                <a:lnTo>
                  <a:pt x="101162" y="3789"/>
                </a:lnTo>
                <a:cubicBezTo>
                  <a:pt x="101345" y="4268"/>
                  <a:pt x="101208" y="4862"/>
                  <a:pt x="100843" y="5227"/>
                </a:cubicBezTo>
                <a:cubicBezTo>
                  <a:pt x="100298" y="5740"/>
                  <a:pt x="99003" y="5869"/>
                  <a:pt x="97605" y="5869"/>
                </a:cubicBezTo>
                <a:cubicBezTo>
                  <a:pt x="96199" y="5869"/>
                  <a:pt x="94689" y="5739"/>
                  <a:pt x="93731" y="5739"/>
                </a:cubicBezTo>
                <a:cubicBezTo>
                  <a:pt x="93566" y="5739"/>
                  <a:pt x="93417" y="5743"/>
                  <a:pt x="93287" y="5752"/>
                </a:cubicBezTo>
                <a:cubicBezTo>
                  <a:pt x="93227" y="5760"/>
                  <a:pt x="93166" y="5765"/>
                  <a:pt x="93106" y="5765"/>
                </a:cubicBezTo>
                <a:cubicBezTo>
                  <a:pt x="92986" y="5765"/>
                  <a:pt x="92869" y="5745"/>
                  <a:pt x="92762" y="5684"/>
                </a:cubicBezTo>
                <a:cubicBezTo>
                  <a:pt x="92603" y="5592"/>
                  <a:pt x="92511" y="5433"/>
                  <a:pt x="92397" y="5296"/>
                </a:cubicBezTo>
                <a:cubicBezTo>
                  <a:pt x="92227" y="5101"/>
                  <a:pt x="91972" y="5003"/>
                  <a:pt x="91719" y="5003"/>
                </a:cubicBezTo>
                <a:cubicBezTo>
                  <a:pt x="91498" y="5003"/>
                  <a:pt x="91279" y="5078"/>
                  <a:pt x="91119" y="5227"/>
                </a:cubicBezTo>
                <a:cubicBezTo>
                  <a:pt x="91188" y="4816"/>
                  <a:pt x="91256" y="4428"/>
                  <a:pt x="91347" y="4040"/>
                </a:cubicBezTo>
                <a:lnTo>
                  <a:pt x="91347" y="4040"/>
                </a:lnTo>
                <a:cubicBezTo>
                  <a:pt x="91005" y="4314"/>
                  <a:pt x="90640" y="4611"/>
                  <a:pt x="90206" y="4679"/>
                </a:cubicBezTo>
                <a:cubicBezTo>
                  <a:pt x="90156" y="4687"/>
                  <a:pt x="90105" y="4690"/>
                  <a:pt x="90055" y="4690"/>
                </a:cubicBezTo>
                <a:cubicBezTo>
                  <a:pt x="89699" y="4690"/>
                  <a:pt x="89339" y="4510"/>
                  <a:pt x="89233" y="4201"/>
                </a:cubicBezTo>
                <a:lnTo>
                  <a:pt x="89233" y="4201"/>
                </a:lnTo>
                <a:cubicBezTo>
                  <a:pt x="89248" y="4599"/>
                  <a:pt x="88826" y="4964"/>
                  <a:pt x="88403" y="5045"/>
                </a:cubicBezTo>
                <a:cubicBezTo>
                  <a:pt x="88277" y="5068"/>
                  <a:pt x="88151" y="5077"/>
                  <a:pt x="88023" y="5077"/>
                </a:cubicBezTo>
                <a:cubicBezTo>
                  <a:pt x="87736" y="5077"/>
                  <a:pt x="87445" y="5035"/>
                  <a:pt x="87160" y="5035"/>
                </a:cubicBezTo>
                <a:cubicBezTo>
                  <a:pt x="87087" y="5035"/>
                  <a:pt x="87014" y="5038"/>
                  <a:pt x="86942" y="5045"/>
                </a:cubicBezTo>
                <a:cubicBezTo>
                  <a:pt x="87307" y="4930"/>
                  <a:pt x="87535" y="4474"/>
                  <a:pt x="87421" y="4109"/>
                </a:cubicBezTo>
                <a:lnTo>
                  <a:pt x="87421" y="4109"/>
                </a:lnTo>
                <a:lnTo>
                  <a:pt x="86212" y="4953"/>
                </a:lnTo>
                <a:cubicBezTo>
                  <a:pt x="86280" y="4611"/>
                  <a:pt x="86349" y="4291"/>
                  <a:pt x="86394" y="3949"/>
                </a:cubicBezTo>
                <a:lnTo>
                  <a:pt x="86394" y="3949"/>
                </a:lnTo>
                <a:cubicBezTo>
                  <a:pt x="86052" y="4246"/>
                  <a:pt x="85755" y="4588"/>
                  <a:pt x="85527" y="4999"/>
                </a:cubicBezTo>
                <a:cubicBezTo>
                  <a:pt x="85321" y="4908"/>
                  <a:pt x="85162" y="4748"/>
                  <a:pt x="85048" y="4565"/>
                </a:cubicBezTo>
                <a:cubicBezTo>
                  <a:pt x="84842" y="4953"/>
                  <a:pt x="84637" y="5318"/>
                  <a:pt x="84408" y="5706"/>
                </a:cubicBezTo>
                <a:cubicBezTo>
                  <a:pt x="84271" y="5592"/>
                  <a:pt x="84112" y="5455"/>
                  <a:pt x="83952" y="5341"/>
                </a:cubicBezTo>
                <a:cubicBezTo>
                  <a:pt x="83678" y="5433"/>
                  <a:pt x="83587" y="5775"/>
                  <a:pt x="83450" y="6026"/>
                </a:cubicBezTo>
                <a:cubicBezTo>
                  <a:pt x="83193" y="6451"/>
                  <a:pt x="82916" y="6610"/>
                  <a:pt x="82643" y="6610"/>
                </a:cubicBezTo>
                <a:cubicBezTo>
                  <a:pt x="82065" y="6610"/>
                  <a:pt x="81507" y="5897"/>
                  <a:pt x="81213" y="5478"/>
                </a:cubicBezTo>
                <a:cubicBezTo>
                  <a:pt x="81327" y="5227"/>
                  <a:pt x="81350" y="4976"/>
                  <a:pt x="81395" y="4725"/>
                </a:cubicBezTo>
                <a:lnTo>
                  <a:pt x="81395" y="4725"/>
                </a:lnTo>
                <a:cubicBezTo>
                  <a:pt x="81167" y="4771"/>
                  <a:pt x="80962" y="4839"/>
                  <a:pt x="80756" y="4999"/>
                </a:cubicBezTo>
                <a:cubicBezTo>
                  <a:pt x="80619" y="4816"/>
                  <a:pt x="80528" y="4565"/>
                  <a:pt x="80528" y="4337"/>
                </a:cubicBezTo>
                <a:cubicBezTo>
                  <a:pt x="80186" y="4793"/>
                  <a:pt x="79843" y="5273"/>
                  <a:pt x="79501" y="5729"/>
                </a:cubicBezTo>
                <a:cubicBezTo>
                  <a:pt x="79249" y="5491"/>
                  <a:pt x="78893" y="5356"/>
                  <a:pt x="78540" y="5356"/>
                </a:cubicBezTo>
                <a:cubicBezTo>
                  <a:pt x="78318" y="5356"/>
                  <a:pt x="78097" y="5409"/>
                  <a:pt x="77903" y="5524"/>
                </a:cubicBezTo>
                <a:cubicBezTo>
                  <a:pt x="78177" y="5136"/>
                  <a:pt x="78428" y="4725"/>
                  <a:pt x="78679" y="4337"/>
                </a:cubicBezTo>
                <a:cubicBezTo>
                  <a:pt x="78646" y="4335"/>
                  <a:pt x="78613" y="4334"/>
                  <a:pt x="78580" y="4334"/>
                </a:cubicBezTo>
                <a:cubicBezTo>
                  <a:pt x="78222" y="4334"/>
                  <a:pt x="77853" y="4446"/>
                  <a:pt x="77561" y="4634"/>
                </a:cubicBezTo>
                <a:cubicBezTo>
                  <a:pt x="77743" y="4314"/>
                  <a:pt x="77766" y="3903"/>
                  <a:pt x="77652" y="3561"/>
                </a:cubicBezTo>
                <a:lnTo>
                  <a:pt x="77652" y="3561"/>
                </a:lnTo>
                <a:cubicBezTo>
                  <a:pt x="77470" y="3789"/>
                  <a:pt x="77241" y="4063"/>
                  <a:pt x="76967" y="4154"/>
                </a:cubicBezTo>
                <a:cubicBezTo>
                  <a:pt x="76891" y="4184"/>
                  <a:pt x="76809" y="4198"/>
                  <a:pt x="76727" y="4198"/>
                </a:cubicBezTo>
                <a:cubicBezTo>
                  <a:pt x="76491" y="4198"/>
                  <a:pt x="76259" y="4078"/>
                  <a:pt x="76191" y="3858"/>
                </a:cubicBezTo>
                <a:lnTo>
                  <a:pt x="76191" y="3858"/>
                </a:lnTo>
                <a:cubicBezTo>
                  <a:pt x="76420" y="4771"/>
                  <a:pt x="75758" y="5821"/>
                  <a:pt x="74845" y="5980"/>
                </a:cubicBezTo>
                <a:cubicBezTo>
                  <a:pt x="74982" y="5547"/>
                  <a:pt x="75119" y="5090"/>
                  <a:pt x="75233" y="4657"/>
                </a:cubicBezTo>
                <a:lnTo>
                  <a:pt x="75233" y="4657"/>
                </a:lnTo>
                <a:cubicBezTo>
                  <a:pt x="74948" y="4720"/>
                  <a:pt x="74674" y="4849"/>
                  <a:pt x="74434" y="5029"/>
                </a:cubicBezTo>
                <a:lnTo>
                  <a:pt x="74434" y="5029"/>
                </a:lnTo>
                <a:cubicBezTo>
                  <a:pt x="74434" y="5026"/>
                  <a:pt x="74434" y="5024"/>
                  <a:pt x="74434" y="5022"/>
                </a:cubicBezTo>
                <a:cubicBezTo>
                  <a:pt x="74388" y="4779"/>
                  <a:pt x="74160" y="4665"/>
                  <a:pt x="73911" y="4665"/>
                </a:cubicBezTo>
                <a:cubicBezTo>
                  <a:pt x="73668" y="4665"/>
                  <a:pt x="73405" y="4773"/>
                  <a:pt x="73270" y="4976"/>
                </a:cubicBezTo>
                <a:cubicBezTo>
                  <a:pt x="72996" y="5364"/>
                  <a:pt x="73064" y="5912"/>
                  <a:pt x="73133" y="6391"/>
                </a:cubicBezTo>
                <a:cubicBezTo>
                  <a:pt x="73116" y="6393"/>
                  <a:pt x="73099" y="6393"/>
                  <a:pt x="73082" y="6393"/>
                </a:cubicBezTo>
                <a:cubicBezTo>
                  <a:pt x="72803" y="6393"/>
                  <a:pt x="72532" y="6216"/>
                  <a:pt x="72402" y="5958"/>
                </a:cubicBezTo>
                <a:lnTo>
                  <a:pt x="72379" y="6756"/>
                </a:lnTo>
                <a:cubicBezTo>
                  <a:pt x="71991" y="6688"/>
                  <a:pt x="71626" y="6437"/>
                  <a:pt x="71421" y="6072"/>
                </a:cubicBezTo>
                <a:lnTo>
                  <a:pt x="71421" y="6072"/>
                </a:lnTo>
                <a:cubicBezTo>
                  <a:pt x="71989" y="7153"/>
                  <a:pt x="70051" y="7362"/>
                  <a:pt x="68210" y="7362"/>
                </a:cubicBezTo>
                <a:cubicBezTo>
                  <a:pt x="67051" y="7362"/>
                  <a:pt x="65931" y="7279"/>
                  <a:pt x="65498" y="7279"/>
                </a:cubicBezTo>
                <a:cubicBezTo>
                  <a:pt x="65458" y="7279"/>
                  <a:pt x="65423" y="7280"/>
                  <a:pt x="65395" y="7281"/>
                </a:cubicBezTo>
                <a:cubicBezTo>
                  <a:pt x="64756" y="7304"/>
                  <a:pt x="64117" y="7327"/>
                  <a:pt x="63500" y="7350"/>
                </a:cubicBezTo>
                <a:cubicBezTo>
                  <a:pt x="62661" y="7377"/>
                  <a:pt x="61823" y="7392"/>
                  <a:pt x="60987" y="7392"/>
                </a:cubicBezTo>
                <a:cubicBezTo>
                  <a:pt x="59004" y="7392"/>
                  <a:pt x="57030" y="7308"/>
                  <a:pt x="55055" y="7099"/>
                </a:cubicBezTo>
                <a:cubicBezTo>
                  <a:pt x="51700" y="6734"/>
                  <a:pt x="48390" y="5980"/>
                  <a:pt x="45035" y="5958"/>
                </a:cubicBezTo>
                <a:cubicBezTo>
                  <a:pt x="42821" y="5958"/>
                  <a:pt x="40652" y="6277"/>
                  <a:pt x="38461" y="6597"/>
                </a:cubicBezTo>
                <a:cubicBezTo>
                  <a:pt x="35151" y="7099"/>
                  <a:pt x="31819" y="7578"/>
                  <a:pt x="28486" y="8057"/>
                </a:cubicBezTo>
                <a:cubicBezTo>
                  <a:pt x="30244" y="7966"/>
                  <a:pt x="32002" y="7875"/>
                  <a:pt x="33759" y="7784"/>
                </a:cubicBezTo>
                <a:lnTo>
                  <a:pt x="33759" y="7784"/>
                </a:lnTo>
                <a:cubicBezTo>
                  <a:pt x="33417" y="7875"/>
                  <a:pt x="33097" y="7966"/>
                  <a:pt x="32778" y="8035"/>
                </a:cubicBezTo>
                <a:cubicBezTo>
                  <a:pt x="33079" y="8000"/>
                  <a:pt x="33382" y="7982"/>
                  <a:pt x="33684" y="7982"/>
                </a:cubicBezTo>
                <a:cubicBezTo>
                  <a:pt x="34369" y="7982"/>
                  <a:pt x="35050" y="8073"/>
                  <a:pt x="35699" y="8263"/>
                </a:cubicBezTo>
                <a:cubicBezTo>
                  <a:pt x="34969" y="8309"/>
                  <a:pt x="34261" y="8651"/>
                  <a:pt x="33759" y="9176"/>
                </a:cubicBezTo>
                <a:cubicBezTo>
                  <a:pt x="35517" y="9222"/>
                  <a:pt x="37251" y="9564"/>
                  <a:pt x="38895" y="10135"/>
                </a:cubicBezTo>
                <a:cubicBezTo>
                  <a:pt x="38814" y="10124"/>
                  <a:pt x="38732" y="10118"/>
                  <a:pt x="38649" y="10118"/>
                </a:cubicBezTo>
                <a:cubicBezTo>
                  <a:pt x="38382" y="10118"/>
                  <a:pt x="38112" y="10178"/>
                  <a:pt x="37868" y="10317"/>
                </a:cubicBezTo>
                <a:cubicBezTo>
                  <a:pt x="38140" y="10276"/>
                  <a:pt x="38415" y="10256"/>
                  <a:pt x="38689" y="10256"/>
                </a:cubicBezTo>
                <a:cubicBezTo>
                  <a:pt x="39931" y="10256"/>
                  <a:pt x="41164" y="10673"/>
                  <a:pt x="42136" y="11458"/>
                </a:cubicBezTo>
                <a:cubicBezTo>
                  <a:pt x="41064" y="11658"/>
                  <a:pt x="39949" y="11722"/>
                  <a:pt x="38830" y="11722"/>
                </a:cubicBezTo>
                <a:cubicBezTo>
                  <a:pt x="37518" y="11722"/>
                  <a:pt x="36202" y="11634"/>
                  <a:pt x="34946" y="11573"/>
                </a:cubicBezTo>
                <a:cubicBezTo>
                  <a:pt x="34386" y="11548"/>
                  <a:pt x="33810" y="11541"/>
                  <a:pt x="33225" y="11541"/>
                </a:cubicBezTo>
                <a:cubicBezTo>
                  <a:pt x="32614" y="11541"/>
                  <a:pt x="31995" y="11548"/>
                  <a:pt x="31374" y="11548"/>
                </a:cubicBezTo>
                <a:cubicBezTo>
                  <a:pt x="29876" y="11548"/>
                  <a:pt x="28377" y="11508"/>
                  <a:pt x="27003" y="11230"/>
                </a:cubicBezTo>
                <a:lnTo>
                  <a:pt x="27003" y="11230"/>
                </a:lnTo>
                <a:cubicBezTo>
                  <a:pt x="28760" y="11595"/>
                  <a:pt x="30518" y="11961"/>
                  <a:pt x="32298" y="12303"/>
                </a:cubicBezTo>
                <a:cubicBezTo>
                  <a:pt x="26702" y="12485"/>
                  <a:pt x="21105" y="12711"/>
                  <a:pt x="15520" y="12981"/>
                </a:cubicBezTo>
                <a:lnTo>
                  <a:pt x="15520" y="12981"/>
                </a:lnTo>
                <a:cubicBezTo>
                  <a:pt x="19361" y="12801"/>
                  <a:pt x="23207" y="12665"/>
                  <a:pt x="27056" y="12665"/>
                </a:cubicBezTo>
                <a:cubicBezTo>
                  <a:pt x="29009" y="12665"/>
                  <a:pt x="30962" y="12700"/>
                  <a:pt x="32915" y="12782"/>
                </a:cubicBezTo>
                <a:cubicBezTo>
                  <a:pt x="39009" y="13056"/>
                  <a:pt x="44898" y="14312"/>
                  <a:pt x="50924" y="15042"/>
                </a:cubicBezTo>
                <a:cubicBezTo>
                  <a:pt x="57109" y="15772"/>
                  <a:pt x="63227" y="17096"/>
                  <a:pt x="69367" y="18055"/>
                </a:cubicBezTo>
                <a:cubicBezTo>
                  <a:pt x="71672" y="18420"/>
                  <a:pt x="73977" y="18489"/>
                  <a:pt x="76305" y="18808"/>
                </a:cubicBezTo>
                <a:cubicBezTo>
                  <a:pt x="78987" y="19191"/>
                  <a:pt x="82226" y="18885"/>
                  <a:pt x="84812" y="19558"/>
                </a:cubicBezTo>
                <a:lnTo>
                  <a:pt x="84812" y="19558"/>
                </a:lnTo>
                <a:cubicBezTo>
                  <a:pt x="82699" y="18995"/>
                  <a:pt x="80587" y="18411"/>
                  <a:pt x="78474" y="17827"/>
                </a:cubicBezTo>
                <a:lnTo>
                  <a:pt x="78474" y="17827"/>
                </a:lnTo>
                <a:cubicBezTo>
                  <a:pt x="78947" y="17954"/>
                  <a:pt x="79427" y="17993"/>
                  <a:pt x="79909" y="17993"/>
                </a:cubicBezTo>
                <a:cubicBezTo>
                  <a:pt x="80634" y="17993"/>
                  <a:pt x="81365" y="17906"/>
                  <a:pt x="82087" y="17906"/>
                </a:cubicBezTo>
                <a:cubicBezTo>
                  <a:pt x="82601" y="17906"/>
                  <a:pt x="83110" y="17950"/>
                  <a:pt x="83610" y="18101"/>
                </a:cubicBezTo>
                <a:cubicBezTo>
                  <a:pt x="82856" y="17781"/>
                  <a:pt x="82240" y="17188"/>
                  <a:pt x="81943" y="16412"/>
                </a:cubicBezTo>
                <a:lnTo>
                  <a:pt x="81943" y="16412"/>
                </a:lnTo>
                <a:cubicBezTo>
                  <a:pt x="83130" y="16937"/>
                  <a:pt x="84317" y="17461"/>
                  <a:pt x="85504" y="18055"/>
                </a:cubicBezTo>
                <a:cubicBezTo>
                  <a:pt x="85139" y="17598"/>
                  <a:pt x="84796" y="17165"/>
                  <a:pt x="84431" y="16708"/>
                </a:cubicBezTo>
                <a:cubicBezTo>
                  <a:pt x="84454" y="16707"/>
                  <a:pt x="84477" y="16707"/>
                  <a:pt x="84500" y="16707"/>
                </a:cubicBezTo>
                <a:cubicBezTo>
                  <a:pt x="84878" y="16707"/>
                  <a:pt x="85262" y="16834"/>
                  <a:pt x="85570" y="17052"/>
                </a:cubicBezTo>
                <a:lnTo>
                  <a:pt x="85570" y="17052"/>
                </a:lnTo>
                <a:cubicBezTo>
                  <a:pt x="85278" y="16697"/>
                  <a:pt x="85133" y="16217"/>
                  <a:pt x="85184" y="15750"/>
                </a:cubicBezTo>
                <a:lnTo>
                  <a:pt x="85184" y="15750"/>
                </a:lnTo>
                <a:cubicBezTo>
                  <a:pt x="85915" y="16023"/>
                  <a:pt x="86554" y="16548"/>
                  <a:pt x="86942" y="17188"/>
                </a:cubicBezTo>
                <a:cubicBezTo>
                  <a:pt x="86896" y="16731"/>
                  <a:pt x="86782" y="16297"/>
                  <a:pt x="86554" y="15887"/>
                </a:cubicBezTo>
                <a:lnTo>
                  <a:pt x="86554" y="15887"/>
                </a:lnTo>
                <a:cubicBezTo>
                  <a:pt x="86919" y="16046"/>
                  <a:pt x="87170" y="16412"/>
                  <a:pt x="87421" y="16731"/>
                </a:cubicBezTo>
                <a:cubicBezTo>
                  <a:pt x="87650" y="17051"/>
                  <a:pt x="87946" y="17370"/>
                  <a:pt x="88357" y="17439"/>
                </a:cubicBezTo>
                <a:cubicBezTo>
                  <a:pt x="88425" y="17450"/>
                  <a:pt x="88487" y="17456"/>
                  <a:pt x="88544" y="17456"/>
                </a:cubicBezTo>
                <a:cubicBezTo>
                  <a:pt x="89226" y="17456"/>
                  <a:pt x="89167" y="16676"/>
                  <a:pt x="88898" y="16210"/>
                </a:cubicBezTo>
                <a:lnTo>
                  <a:pt x="88898" y="16210"/>
                </a:lnTo>
                <a:cubicBezTo>
                  <a:pt x="89146" y="16579"/>
                  <a:pt x="89489" y="16886"/>
                  <a:pt x="89909" y="17096"/>
                </a:cubicBezTo>
                <a:cubicBezTo>
                  <a:pt x="89955" y="16366"/>
                  <a:pt x="90297" y="15635"/>
                  <a:pt x="90799" y="15110"/>
                </a:cubicBezTo>
                <a:lnTo>
                  <a:pt x="90799" y="15110"/>
                </a:lnTo>
                <a:cubicBezTo>
                  <a:pt x="90891" y="15635"/>
                  <a:pt x="90845" y="16160"/>
                  <a:pt x="90685" y="16663"/>
                </a:cubicBezTo>
                <a:cubicBezTo>
                  <a:pt x="90959" y="16229"/>
                  <a:pt x="91393" y="15909"/>
                  <a:pt x="91895" y="15818"/>
                </a:cubicBezTo>
                <a:lnTo>
                  <a:pt x="91895" y="15818"/>
                </a:lnTo>
                <a:cubicBezTo>
                  <a:pt x="91644" y="16389"/>
                  <a:pt x="91393" y="16959"/>
                  <a:pt x="91142" y="17530"/>
                </a:cubicBezTo>
                <a:cubicBezTo>
                  <a:pt x="91713" y="16914"/>
                  <a:pt x="92511" y="16503"/>
                  <a:pt x="93333" y="16389"/>
                </a:cubicBezTo>
                <a:lnTo>
                  <a:pt x="93333" y="16389"/>
                </a:lnTo>
                <a:cubicBezTo>
                  <a:pt x="93265" y="16594"/>
                  <a:pt x="93196" y="16800"/>
                  <a:pt x="93128" y="17028"/>
                </a:cubicBezTo>
                <a:cubicBezTo>
                  <a:pt x="93790" y="16503"/>
                  <a:pt x="94429" y="16001"/>
                  <a:pt x="95068" y="15476"/>
                </a:cubicBezTo>
                <a:lnTo>
                  <a:pt x="95068" y="15476"/>
                </a:lnTo>
                <a:cubicBezTo>
                  <a:pt x="94954" y="16069"/>
                  <a:pt x="94634" y="16617"/>
                  <a:pt x="94178" y="17005"/>
                </a:cubicBezTo>
                <a:cubicBezTo>
                  <a:pt x="95068" y="16685"/>
                  <a:pt x="95890" y="16183"/>
                  <a:pt x="96551" y="15544"/>
                </a:cubicBezTo>
                <a:lnTo>
                  <a:pt x="96551" y="15544"/>
                </a:lnTo>
                <a:cubicBezTo>
                  <a:pt x="96479" y="16053"/>
                  <a:pt x="96247" y="16548"/>
                  <a:pt x="95890" y="16936"/>
                </a:cubicBezTo>
                <a:lnTo>
                  <a:pt x="95890" y="16936"/>
                </a:lnTo>
                <a:cubicBezTo>
                  <a:pt x="96252" y="16642"/>
                  <a:pt x="96685" y="16426"/>
                  <a:pt x="97145" y="16320"/>
                </a:cubicBezTo>
                <a:cubicBezTo>
                  <a:pt x="97211" y="16307"/>
                  <a:pt x="97284" y="16294"/>
                  <a:pt x="97352" y="16294"/>
                </a:cubicBezTo>
                <a:cubicBezTo>
                  <a:pt x="97402" y="16294"/>
                  <a:pt x="97449" y="16301"/>
                  <a:pt x="97487" y="16320"/>
                </a:cubicBezTo>
                <a:cubicBezTo>
                  <a:pt x="97716" y="16412"/>
                  <a:pt x="97738" y="16731"/>
                  <a:pt x="97624" y="16937"/>
                </a:cubicBezTo>
                <a:cubicBezTo>
                  <a:pt x="97487" y="17142"/>
                  <a:pt x="97259" y="17256"/>
                  <a:pt x="97054" y="17347"/>
                </a:cubicBezTo>
                <a:cubicBezTo>
                  <a:pt x="97647" y="17256"/>
                  <a:pt x="98241" y="17165"/>
                  <a:pt x="98834" y="17073"/>
                </a:cubicBezTo>
                <a:lnTo>
                  <a:pt x="98834" y="17073"/>
                </a:lnTo>
                <a:cubicBezTo>
                  <a:pt x="98834" y="17461"/>
                  <a:pt x="98606" y="17827"/>
                  <a:pt x="98286" y="18032"/>
                </a:cubicBezTo>
                <a:cubicBezTo>
                  <a:pt x="99291" y="17530"/>
                  <a:pt x="100386" y="17256"/>
                  <a:pt x="101505" y="17256"/>
                </a:cubicBezTo>
                <a:cubicBezTo>
                  <a:pt x="101322" y="17256"/>
                  <a:pt x="100706" y="17964"/>
                  <a:pt x="100340" y="18032"/>
                </a:cubicBezTo>
                <a:cubicBezTo>
                  <a:pt x="100713" y="18209"/>
                  <a:pt x="101073" y="18285"/>
                  <a:pt x="101424" y="18285"/>
                </a:cubicBezTo>
                <a:cubicBezTo>
                  <a:pt x="102385" y="18285"/>
                  <a:pt x="103270" y="17715"/>
                  <a:pt x="104107" y="17096"/>
                </a:cubicBezTo>
                <a:lnTo>
                  <a:pt x="104107" y="17096"/>
                </a:lnTo>
                <a:cubicBezTo>
                  <a:pt x="103764" y="17690"/>
                  <a:pt x="103285" y="18238"/>
                  <a:pt x="102737" y="18648"/>
                </a:cubicBezTo>
                <a:cubicBezTo>
                  <a:pt x="103271" y="18320"/>
                  <a:pt x="103878" y="18139"/>
                  <a:pt x="104476" y="18139"/>
                </a:cubicBezTo>
                <a:cubicBezTo>
                  <a:pt x="104543" y="18139"/>
                  <a:pt x="104610" y="18142"/>
                  <a:pt x="104677" y="18146"/>
                </a:cubicBezTo>
                <a:cubicBezTo>
                  <a:pt x="104695" y="18481"/>
                  <a:pt x="104454" y="18816"/>
                  <a:pt x="104134" y="18951"/>
                </a:cubicBezTo>
                <a:lnTo>
                  <a:pt x="104134" y="18951"/>
                </a:lnTo>
                <a:cubicBezTo>
                  <a:pt x="104516" y="18881"/>
                  <a:pt x="104904" y="18846"/>
                  <a:pt x="105289" y="18846"/>
                </a:cubicBezTo>
                <a:cubicBezTo>
                  <a:pt x="105497" y="18846"/>
                  <a:pt x="105704" y="18856"/>
                  <a:pt x="105910" y="18877"/>
                </a:cubicBezTo>
                <a:cubicBezTo>
                  <a:pt x="105682" y="19128"/>
                  <a:pt x="105385" y="19288"/>
                  <a:pt x="105065" y="19356"/>
                </a:cubicBezTo>
                <a:cubicBezTo>
                  <a:pt x="106035" y="19166"/>
                  <a:pt x="107037" y="19071"/>
                  <a:pt x="108031" y="19071"/>
                </a:cubicBezTo>
                <a:cubicBezTo>
                  <a:pt x="108230" y="19071"/>
                  <a:pt x="108428" y="19074"/>
                  <a:pt x="108626" y="19082"/>
                </a:cubicBezTo>
                <a:cubicBezTo>
                  <a:pt x="108192" y="19470"/>
                  <a:pt x="107622" y="19721"/>
                  <a:pt x="107028" y="19721"/>
                </a:cubicBezTo>
                <a:cubicBezTo>
                  <a:pt x="108238" y="19721"/>
                  <a:pt x="109448" y="19744"/>
                  <a:pt x="110658" y="19744"/>
                </a:cubicBezTo>
                <a:cubicBezTo>
                  <a:pt x="109493" y="19858"/>
                  <a:pt x="108352" y="19949"/>
                  <a:pt x="107188" y="20064"/>
                </a:cubicBezTo>
                <a:cubicBezTo>
                  <a:pt x="108037" y="20192"/>
                  <a:pt x="108897" y="20264"/>
                  <a:pt x="109752" y="20264"/>
                </a:cubicBezTo>
                <a:cubicBezTo>
                  <a:pt x="110053" y="20264"/>
                  <a:pt x="110353" y="20255"/>
                  <a:pt x="110652" y="20236"/>
                </a:cubicBezTo>
                <a:lnTo>
                  <a:pt x="110652" y="20236"/>
                </a:lnTo>
                <a:cubicBezTo>
                  <a:pt x="104964" y="20633"/>
                  <a:pt x="99342" y="21598"/>
                  <a:pt x="93675" y="22027"/>
                </a:cubicBezTo>
                <a:cubicBezTo>
                  <a:pt x="92145" y="22148"/>
                  <a:pt x="90595" y="22195"/>
                  <a:pt x="89033" y="22195"/>
                </a:cubicBezTo>
                <a:cubicBezTo>
                  <a:pt x="84446" y="22195"/>
                  <a:pt x="79768" y="21792"/>
                  <a:pt x="75255" y="21707"/>
                </a:cubicBezTo>
                <a:lnTo>
                  <a:pt x="75255" y="21707"/>
                </a:lnTo>
                <a:cubicBezTo>
                  <a:pt x="76442" y="21935"/>
                  <a:pt x="77561" y="22369"/>
                  <a:pt x="78588" y="22985"/>
                </a:cubicBezTo>
                <a:cubicBezTo>
                  <a:pt x="75265" y="23214"/>
                  <a:pt x="71943" y="23298"/>
                  <a:pt x="68621" y="23298"/>
                </a:cubicBezTo>
                <a:cubicBezTo>
                  <a:pt x="59473" y="23298"/>
                  <a:pt x="50324" y="22661"/>
                  <a:pt x="41142" y="22661"/>
                </a:cubicBezTo>
                <a:cubicBezTo>
                  <a:pt x="40697" y="22661"/>
                  <a:pt x="40252" y="22663"/>
                  <a:pt x="39808" y="22666"/>
                </a:cubicBezTo>
                <a:cubicBezTo>
                  <a:pt x="33143" y="22734"/>
                  <a:pt x="26478" y="23031"/>
                  <a:pt x="19836" y="23556"/>
                </a:cubicBezTo>
                <a:cubicBezTo>
                  <a:pt x="18679" y="23652"/>
                  <a:pt x="17522" y="23756"/>
                  <a:pt x="16364" y="23867"/>
                </a:cubicBezTo>
                <a:lnTo>
                  <a:pt x="16364" y="23867"/>
                </a:lnTo>
                <a:cubicBezTo>
                  <a:pt x="22970" y="24328"/>
                  <a:pt x="29579" y="25495"/>
                  <a:pt x="36179" y="26249"/>
                </a:cubicBezTo>
                <a:cubicBezTo>
                  <a:pt x="43313" y="27074"/>
                  <a:pt x="50503" y="27420"/>
                  <a:pt x="57683" y="27420"/>
                </a:cubicBezTo>
                <a:cubicBezTo>
                  <a:pt x="59646" y="27420"/>
                  <a:pt x="61609" y="27394"/>
                  <a:pt x="63569" y="27345"/>
                </a:cubicBezTo>
                <a:cubicBezTo>
                  <a:pt x="70951" y="27173"/>
                  <a:pt x="78270" y="26348"/>
                  <a:pt x="85618" y="26348"/>
                </a:cubicBezTo>
                <a:cubicBezTo>
                  <a:pt x="87063" y="26348"/>
                  <a:pt x="88508" y="26380"/>
                  <a:pt x="89955" y="26455"/>
                </a:cubicBezTo>
                <a:cubicBezTo>
                  <a:pt x="89932" y="25952"/>
                  <a:pt x="89750" y="25450"/>
                  <a:pt x="89430" y="25085"/>
                </a:cubicBezTo>
                <a:lnTo>
                  <a:pt x="89430" y="25085"/>
                </a:lnTo>
                <a:cubicBezTo>
                  <a:pt x="89955" y="25199"/>
                  <a:pt x="90457" y="25291"/>
                  <a:pt x="90982" y="25405"/>
                </a:cubicBezTo>
                <a:cubicBezTo>
                  <a:pt x="91073" y="25108"/>
                  <a:pt x="91051" y="24766"/>
                  <a:pt x="90914" y="24492"/>
                </a:cubicBezTo>
                <a:lnTo>
                  <a:pt x="90914" y="24492"/>
                </a:lnTo>
                <a:cubicBezTo>
                  <a:pt x="91302" y="24903"/>
                  <a:pt x="91667" y="25313"/>
                  <a:pt x="92055" y="25747"/>
                </a:cubicBezTo>
                <a:cubicBezTo>
                  <a:pt x="92009" y="24971"/>
                  <a:pt x="92420" y="24218"/>
                  <a:pt x="93105" y="23830"/>
                </a:cubicBezTo>
                <a:lnTo>
                  <a:pt x="93105" y="23830"/>
                </a:lnTo>
                <a:cubicBezTo>
                  <a:pt x="93059" y="24378"/>
                  <a:pt x="92922" y="24925"/>
                  <a:pt x="92671" y="25428"/>
                </a:cubicBezTo>
                <a:cubicBezTo>
                  <a:pt x="93128" y="25017"/>
                  <a:pt x="93607" y="24629"/>
                  <a:pt x="94064" y="24218"/>
                </a:cubicBezTo>
                <a:lnTo>
                  <a:pt x="94064" y="24218"/>
                </a:lnTo>
                <a:cubicBezTo>
                  <a:pt x="93881" y="24537"/>
                  <a:pt x="93698" y="24857"/>
                  <a:pt x="93516" y="25176"/>
                </a:cubicBezTo>
                <a:cubicBezTo>
                  <a:pt x="94109" y="24948"/>
                  <a:pt x="94725" y="24743"/>
                  <a:pt x="95319" y="24514"/>
                </a:cubicBezTo>
                <a:lnTo>
                  <a:pt x="95319" y="24514"/>
                </a:lnTo>
                <a:cubicBezTo>
                  <a:pt x="95228" y="24903"/>
                  <a:pt x="95045" y="25268"/>
                  <a:pt x="94817" y="25564"/>
                </a:cubicBezTo>
                <a:cubicBezTo>
                  <a:pt x="95076" y="25292"/>
                  <a:pt x="95546" y="25068"/>
                  <a:pt x="95898" y="25068"/>
                </a:cubicBezTo>
                <a:cubicBezTo>
                  <a:pt x="96135" y="25068"/>
                  <a:pt x="96318" y="25170"/>
                  <a:pt x="96346" y="25428"/>
                </a:cubicBezTo>
                <a:cubicBezTo>
                  <a:pt x="96848" y="24994"/>
                  <a:pt x="97168" y="24355"/>
                  <a:pt x="97213" y="23693"/>
                </a:cubicBezTo>
                <a:cubicBezTo>
                  <a:pt x="97373" y="24149"/>
                  <a:pt x="97533" y="24583"/>
                  <a:pt x="97693" y="25039"/>
                </a:cubicBezTo>
                <a:lnTo>
                  <a:pt x="98720" y="23236"/>
                </a:lnTo>
                <a:lnTo>
                  <a:pt x="98720" y="23236"/>
                </a:lnTo>
                <a:cubicBezTo>
                  <a:pt x="98857" y="23830"/>
                  <a:pt x="98743" y="24469"/>
                  <a:pt x="98446" y="24971"/>
                </a:cubicBezTo>
                <a:cubicBezTo>
                  <a:pt x="98925" y="24286"/>
                  <a:pt x="99701" y="23784"/>
                  <a:pt x="100546" y="23624"/>
                </a:cubicBezTo>
                <a:lnTo>
                  <a:pt x="100546" y="23624"/>
                </a:lnTo>
                <a:cubicBezTo>
                  <a:pt x="100272" y="24035"/>
                  <a:pt x="99998" y="24446"/>
                  <a:pt x="99747" y="24857"/>
                </a:cubicBezTo>
                <a:cubicBezTo>
                  <a:pt x="100797" y="24378"/>
                  <a:pt x="101710" y="23579"/>
                  <a:pt x="102326" y="22620"/>
                </a:cubicBezTo>
                <a:cubicBezTo>
                  <a:pt x="102349" y="23054"/>
                  <a:pt x="102395" y="23510"/>
                  <a:pt x="102418" y="23967"/>
                </a:cubicBezTo>
                <a:cubicBezTo>
                  <a:pt x="103057" y="23533"/>
                  <a:pt x="103604" y="22917"/>
                  <a:pt x="103924" y="22209"/>
                </a:cubicBezTo>
                <a:lnTo>
                  <a:pt x="103924" y="22209"/>
                </a:lnTo>
                <a:cubicBezTo>
                  <a:pt x="103901" y="23076"/>
                  <a:pt x="103627" y="23967"/>
                  <a:pt x="103148" y="24697"/>
                </a:cubicBezTo>
                <a:cubicBezTo>
                  <a:pt x="103833" y="23898"/>
                  <a:pt x="104723" y="23259"/>
                  <a:pt x="105704" y="22871"/>
                </a:cubicBezTo>
                <a:lnTo>
                  <a:pt x="105704" y="22871"/>
                </a:lnTo>
                <a:cubicBezTo>
                  <a:pt x="105659" y="23373"/>
                  <a:pt x="105453" y="23830"/>
                  <a:pt x="105157" y="24218"/>
                </a:cubicBezTo>
                <a:cubicBezTo>
                  <a:pt x="106115" y="23465"/>
                  <a:pt x="107234" y="22894"/>
                  <a:pt x="108421" y="22574"/>
                </a:cubicBezTo>
                <a:lnTo>
                  <a:pt x="108421" y="22574"/>
                </a:lnTo>
                <a:cubicBezTo>
                  <a:pt x="108170" y="23054"/>
                  <a:pt x="107918" y="23556"/>
                  <a:pt x="107667" y="24035"/>
                </a:cubicBezTo>
                <a:cubicBezTo>
                  <a:pt x="108603" y="23419"/>
                  <a:pt x="109630" y="22962"/>
                  <a:pt x="110726" y="22666"/>
                </a:cubicBezTo>
                <a:lnTo>
                  <a:pt x="110726" y="22666"/>
                </a:lnTo>
                <a:cubicBezTo>
                  <a:pt x="110568" y="23375"/>
                  <a:pt x="110054" y="23982"/>
                  <a:pt x="109402" y="24296"/>
                </a:cubicBezTo>
                <a:lnTo>
                  <a:pt x="109402" y="24296"/>
                </a:lnTo>
                <a:cubicBezTo>
                  <a:pt x="110336" y="23949"/>
                  <a:pt x="111321" y="23784"/>
                  <a:pt x="112324" y="23784"/>
                </a:cubicBezTo>
                <a:cubicBezTo>
                  <a:pt x="112077" y="24126"/>
                  <a:pt x="111740" y="24411"/>
                  <a:pt x="111362" y="24614"/>
                </a:cubicBezTo>
                <a:lnTo>
                  <a:pt x="111362" y="24614"/>
                </a:lnTo>
                <a:cubicBezTo>
                  <a:pt x="112280" y="24327"/>
                  <a:pt x="113247" y="24177"/>
                  <a:pt x="114222" y="24177"/>
                </a:cubicBezTo>
                <a:cubicBezTo>
                  <a:pt x="114419" y="24177"/>
                  <a:pt x="114615" y="24183"/>
                  <a:pt x="114812" y="24195"/>
                </a:cubicBezTo>
                <a:cubicBezTo>
                  <a:pt x="114485" y="24805"/>
                  <a:pt x="113826" y="25227"/>
                  <a:pt x="113152" y="25285"/>
                </a:cubicBezTo>
                <a:lnTo>
                  <a:pt x="113152" y="25285"/>
                </a:lnTo>
                <a:cubicBezTo>
                  <a:pt x="114283" y="25218"/>
                  <a:pt x="115415" y="25152"/>
                  <a:pt x="116546" y="25085"/>
                </a:cubicBezTo>
                <a:lnTo>
                  <a:pt x="116546" y="25085"/>
                </a:lnTo>
                <a:cubicBezTo>
                  <a:pt x="116510" y="25229"/>
                  <a:pt x="116393" y="25341"/>
                  <a:pt x="116249" y="25399"/>
                </a:cubicBezTo>
                <a:lnTo>
                  <a:pt x="116249" y="25399"/>
                </a:lnTo>
                <a:cubicBezTo>
                  <a:pt x="117638" y="25382"/>
                  <a:pt x="119012" y="25382"/>
                  <a:pt x="120404" y="25382"/>
                </a:cubicBezTo>
                <a:lnTo>
                  <a:pt x="118966" y="26135"/>
                </a:lnTo>
                <a:cubicBezTo>
                  <a:pt x="120176" y="25975"/>
                  <a:pt x="121385" y="25816"/>
                  <a:pt x="122595" y="25656"/>
                </a:cubicBezTo>
                <a:lnTo>
                  <a:pt x="122595" y="25656"/>
                </a:lnTo>
                <a:lnTo>
                  <a:pt x="121340" y="26432"/>
                </a:lnTo>
                <a:cubicBezTo>
                  <a:pt x="122230" y="26341"/>
                  <a:pt x="123120" y="26249"/>
                  <a:pt x="123987" y="26135"/>
                </a:cubicBezTo>
                <a:lnTo>
                  <a:pt x="123987" y="26135"/>
                </a:lnTo>
                <a:cubicBezTo>
                  <a:pt x="123440" y="26432"/>
                  <a:pt x="122801" y="26614"/>
                  <a:pt x="122161" y="26637"/>
                </a:cubicBezTo>
                <a:cubicBezTo>
                  <a:pt x="122577" y="26735"/>
                  <a:pt x="122979" y="26769"/>
                  <a:pt x="123374" y="26769"/>
                </a:cubicBezTo>
                <a:cubicBezTo>
                  <a:pt x="124278" y="26769"/>
                  <a:pt x="125146" y="26591"/>
                  <a:pt x="126051" y="26591"/>
                </a:cubicBezTo>
                <a:cubicBezTo>
                  <a:pt x="126229" y="26591"/>
                  <a:pt x="126408" y="26598"/>
                  <a:pt x="126590" y="26614"/>
                </a:cubicBezTo>
                <a:cubicBezTo>
                  <a:pt x="128342" y="26781"/>
                  <a:pt x="129914" y="26923"/>
                  <a:pt x="131484" y="26923"/>
                </a:cubicBezTo>
                <a:cubicBezTo>
                  <a:pt x="132920" y="26923"/>
                  <a:pt x="134355" y="26805"/>
                  <a:pt x="135925" y="26477"/>
                </a:cubicBezTo>
                <a:lnTo>
                  <a:pt x="135925" y="26477"/>
                </a:lnTo>
                <a:cubicBezTo>
                  <a:pt x="135651" y="26957"/>
                  <a:pt x="135263" y="27345"/>
                  <a:pt x="134807" y="27619"/>
                </a:cubicBezTo>
                <a:cubicBezTo>
                  <a:pt x="135514" y="27390"/>
                  <a:pt x="136245" y="27185"/>
                  <a:pt x="136952" y="26980"/>
                </a:cubicBezTo>
                <a:lnTo>
                  <a:pt x="136952" y="26980"/>
                </a:lnTo>
                <a:cubicBezTo>
                  <a:pt x="136792" y="27368"/>
                  <a:pt x="136473" y="27710"/>
                  <a:pt x="136062" y="27870"/>
                </a:cubicBezTo>
                <a:cubicBezTo>
                  <a:pt x="137044" y="27801"/>
                  <a:pt x="138025" y="27527"/>
                  <a:pt x="138915" y="27048"/>
                </a:cubicBezTo>
                <a:lnTo>
                  <a:pt x="138915" y="27048"/>
                </a:lnTo>
                <a:cubicBezTo>
                  <a:pt x="138504" y="27573"/>
                  <a:pt x="138025" y="28030"/>
                  <a:pt x="137477" y="28418"/>
                </a:cubicBezTo>
                <a:cubicBezTo>
                  <a:pt x="138162" y="28098"/>
                  <a:pt x="138824" y="27756"/>
                  <a:pt x="139463" y="27368"/>
                </a:cubicBezTo>
                <a:lnTo>
                  <a:pt x="139463" y="27368"/>
                </a:lnTo>
                <a:cubicBezTo>
                  <a:pt x="139235" y="27915"/>
                  <a:pt x="138778" y="28372"/>
                  <a:pt x="138208" y="28577"/>
                </a:cubicBezTo>
                <a:cubicBezTo>
                  <a:pt x="139121" y="28281"/>
                  <a:pt x="140057" y="27984"/>
                  <a:pt x="140992" y="27687"/>
                </a:cubicBezTo>
                <a:lnTo>
                  <a:pt x="140992" y="27687"/>
                </a:lnTo>
                <a:cubicBezTo>
                  <a:pt x="140787" y="27984"/>
                  <a:pt x="140581" y="28281"/>
                  <a:pt x="140399" y="28600"/>
                </a:cubicBezTo>
                <a:cubicBezTo>
                  <a:pt x="140923" y="28197"/>
                  <a:pt x="141589" y="27972"/>
                  <a:pt x="142257" y="27972"/>
                </a:cubicBezTo>
                <a:cubicBezTo>
                  <a:pt x="142330" y="27972"/>
                  <a:pt x="142404" y="27975"/>
                  <a:pt x="142478" y="27980"/>
                </a:cubicBezTo>
                <a:lnTo>
                  <a:pt x="142478" y="27980"/>
                </a:lnTo>
                <a:cubicBezTo>
                  <a:pt x="142304" y="27991"/>
                  <a:pt x="142238" y="28312"/>
                  <a:pt x="142408" y="28418"/>
                </a:cubicBezTo>
                <a:cubicBezTo>
                  <a:pt x="142492" y="28490"/>
                  <a:pt x="142602" y="28518"/>
                  <a:pt x="142717" y="28518"/>
                </a:cubicBezTo>
                <a:cubicBezTo>
                  <a:pt x="142820" y="28518"/>
                  <a:pt x="142927" y="28496"/>
                  <a:pt x="143024" y="28463"/>
                </a:cubicBezTo>
                <a:lnTo>
                  <a:pt x="146151" y="27779"/>
                </a:lnTo>
                <a:lnTo>
                  <a:pt x="146151" y="27779"/>
                </a:lnTo>
                <a:cubicBezTo>
                  <a:pt x="145420" y="28303"/>
                  <a:pt x="144599" y="28692"/>
                  <a:pt x="143731" y="28943"/>
                </a:cubicBezTo>
                <a:cubicBezTo>
                  <a:pt x="144051" y="28943"/>
                  <a:pt x="144370" y="28920"/>
                  <a:pt x="144667" y="28920"/>
                </a:cubicBezTo>
                <a:cubicBezTo>
                  <a:pt x="143503" y="28943"/>
                  <a:pt x="141928" y="29445"/>
                  <a:pt x="140650" y="29513"/>
                </a:cubicBezTo>
                <a:cubicBezTo>
                  <a:pt x="138816" y="29626"/>
                  <a:pt x="137330" y="30149"/>
                  <a:pt x="135779" y="30149"/>
                </a:cubicBezTo>
                <a:cubicBezTo>
                  <a:pt x="134820" y="30149"/>
                  <a:pt x="133836" y="29949"/>
                  <a:pt x="132730" y="29331"/>
                </a:cubicBezTo>
                <a:lnTo>
                  <a:pt x="132730" y="29331"/>
                </a:lnTo>
                <a:cubicBezTo>
                  <a:pt x="132798" y="29741"/>
                  <a:pt x="132867" y="30175"/>
                  <a:pt x="132958" y="30586"/>
                </a:cubicBezTo>
                <a:cubicBezTo>
                  <a:pt x="132528" y="30314"/>
                  <a:pt x="131972" y="30050"/>
                  <a:pt x="131499" y="30050"/>
                </a:cubicBezTo>
                <a:cubicBezTo>
                  <a:pt x="131219" y="30050"/>
                  <a:pt x="130968" y="30143"/>
                  <a:pt x="130789" y="30381"/>
                </a:cubicBezTo>
                <a:cubicBezTo>
                  <a:pt x="130881" y="30518"/>
                  <a:pt x="130972" y="30632"/>
                  <a:pt x="131063" y="30769"/>
                </a:cubicBezTo>
                <a:lnTo>
                  <a:pt x="126955" y="31088"/>
                </a:lnTo>
                <a:cubicBezTo>
                  <a:pt x="126204" y="31140"/>
                  <a:pt x="125437" y="31192"/>
                  <a:pt x="124676" y="31192"/>
                </a:cubicBezTo>
                <a:cubicBezTo>
                  <a:pt x="123677" y="31192"/>
                  <a:pt x="122687" y="31102"/>
                  <a:pt x="121758" y="30806"/>
                </a:cubicBezTo>
                <a:lnTo>
                  <a:pt x="121758" y="30806"/>
                </a:lnTo>
                <a:cubicBezTo>
                  <a:pt x="121999" y="30955"/>
                  <a:pt x="122209" y="31154"/>
                  <a:pt x="122367" y="31385"/>
                </a:cubicBezTo>
                <a:cubicBezTo>
                  <a:pt x="124394" y="31760"/>
                  <a:pt x="126588" y="31949"/>
                  <a:pt x="128792" y="31949"/>
                </a:cubicBezTo>
                <a:cubicBezTo>
                  <a:pt x="131261" y="31949"/>
                  <a:pt x="133742" y="31712"/>
                  <a:pt x="136016" y="31235"/>
                </a:cubicBezTo>
                <a:lnTo>
                  <a:pt x="136016" y="31235"/>
                </a:lnTo>
                <a:cubicBezTo>
                  <a:pt x="135873" y="31275"/>
                  <a:pt x="135743" y="31400"/>
                  <a:pt x="135743" y="31545"/>
                </a:cubicBezTo>
                <a:cubicBezTo>
                  <a:pt x="136952" y="31339"/>
                  <a:pt x="138185" y="31225"/>
                  <a:pt x="139395" y="31179"/>
                </a:cubicBezTo>
                <a:lnTo>
                  <a:pt x="139395" y="31179"/>
                </a:lnTo>
                <a:cubicBezTo>
                  <a:pt x="138938" y="31522"/>
                  <a:pt x="138367" y="31773"/>
                  <a:pt x="137797" y="31864"/>
                </a:cubicBezTo>
                <a:cubicBezTo>
                  <a:pt x="137804" y="31863"/>
                  <a:pt x="137812" y="31863"/>
                  <a:pt x="137819" y="31863"/>
                </a:cubicBezTo>
                <a:cubicBezTo>
                  <a:pt x="137963" y="31863"/>
                  <a:pt x="138021" y="32076"/>
                  <a:pt x="137934" y="32207"/>
                </a:cubicBezTo>
                <a:cubicBezTo>
                  <a:pt x="137820" y="32344"/>
                  <a:pt x="137660" y="32366"/>
                  <a:pt x="137500" y="32389"/>
                </a:cubicBezTo>
                <a:cubicBezTo>
                  <a:pt x="136633" y="32572"/>
                  <a:pt x="135765" y="32732"/>
                  <a:pt x="134898" y="32891"/>
                </a:cubicBezTo>
                <a:cubicBezTo>
                  <a:pt x="135413" y="33014"/>
                  <a:pt x="135929" y="33064"/>
                  <a:pt x="136447" y="33064"/>
                </a:cubicBezTo>
                <a:cubicBezTo>
                  <a:pt x="138957" y="33064"/>
                  <a:pt x="141495" y="31872"/>
                  <a:pt x="144062" y="31872"/>
                </a:cubicBezTo>
                <a:cubicBezTo>
                  <a:pt x="144225" y="31872"/>
                  <a:pt x="144389" y="31877"/>
                  <a:pt x="144553" y="31887"/>
                </a:cubicBezTo>
                <a:cubicBezTo>
                  <a:pt x="144256" y="31910"/>
                  <a:pt x="143960" y="32024"/>
                  <a:pt x="143686" y="32161"/>
                </a:cubicBezTo>
                <a:cubicBezTo>
                  <a:pt x="145078" y="31978"/>
                  <a:pt x="146493" y="31796"/>
                  <a:pt x="147886" y="31613"/>
                </a:cubicBezTo>
                <a:lnTo>
                  <a:pt x="147886" y="31613"/>
                </a:lnTo>
                <a:cubicBezTo>
                  <a:pt x="145000" y="33141"/>
                  <a:pt x="141819" y="33781"/>
                  <a:pt x="138636" y="34303"/>
                </a:cubicBezTo>
                <a:lnTo>
                  <a:pt x="138636" y="34303"/>
                </a:lnTo>
                <a:cubicBezTo>
                  <a:pt x="143895" y="33452"/>
                  <a:pt x="149154" y="32600"/>
                  <a:pt x="154414" y="31727"/>
                </a:cubicBezTo>
                <a:lnTo>
                  <a:pt x="154414" y="31727"/>
                </a:lnTo>
                <a:cubicBezTo>
                  <a:pt x="154094" y="31933"/>
                  <a:pt x="153797" y="32115"/>
                  <a:pt x="153501" y="32321"/>
                </a:cubicBezTo>
                <a:cubicBezTo>
                  <a:pt x="154231" y="32252"/>
                  <a:pt x="154961" y="32184"/>
                  <a:pt x="155692" y="32115"/>
                </a:cubicBezTo>
                <a:lnTo>
                  <a:pt x="155692" y="32115"/>
                </a:lnTo>
                <a:cubicBezTo>
                  <a:pt x="155395" y="32207"/>
                  <a:pt x="155098" y="32321"/>
                  <a:pt x="154802" y="32412"/>
                </a:cubicBezTo>
                <a:cubicBezTo>
                  <a:pt x="160469" y="31604"/>
                  <a:pt x="166201" y="31198"/>
                  <a:pt x="171933" y="31198"/>
                </a:cubicBezTo>
                <a:cubicBezTo>
                  <a:pt x="175273" y="31198"/>
                  <a:pt x="178613" y="31336"/>
                  <a:pt x="181941" y="31613"/>
                </a:cubicBezTo>
                <a:cubicBezTo>
                  <a:pt x="177193" y="30814"/>
                  <a:pt x="172286" y="31111"/>
                  <a:pt x="167652" y="30038"/>
                </a:cubicBezTo>
                <a:cubicBezTo>
                  <a:pt x="165119" y="29468"/>
                  <a:pt x="162357" y="29445"/>
                  <a:pt x="159778" y="29216"/>
                </a:cubicBezTo>
                <a:cubicBezTo>
                  <a:pt x="158066" y="29072"/>
                  <a:pt x="155544" y="28445"/>
                  <a:pt x="153536" y="28445"/>
                </a:cubicBezTo>
                <a:cubicBezTo>
                  <a:pt x="153000" y="28445"/>
                  <a:pt x="152500" y="28490"/>
                  <a:pt x="152063" y="28600"/>
                </a:cubicBezTo>
                <a:cubicBezTo>
                  <a:pt x="159253" y="26774"/>
                  <a:pt x="166443" y="24971"/>
                  <a:pt x="173633" y="23145"/>
                </a:cubicBezTo>
                <a:lnTo>
                  <a:pt x="173633" y="23145"/>
                </a:lnTo>
                <a:cubicBezTo>
                  <a:pt x="170095" y="23807"/>
                  <a:pt x="166534" y="24332"/>
                  <a:pt x="162950" y="24720"/>
                </a:cubicBezTo>
                <a:cubicBezTo>
                  <a:pt x="161948" y="24834"/>
                  <a:pt x="153380" y="24948"/>
                  <a:pt x="153114" y="25606"/>
                </a:cubicBezTo>
                <a:lnTo>
                  <a:pt x="153114" y="25606"/>
                </a:lnTo>
                <a:cubicBezTo>
                  <a:pt x="153182" y="25425"/>
                  <a:pt x="153227" y="25266"/>
                  <a:pt x="153295" y="25085"/>
                </a:cubicBezTo>
                <a:lnTo>
                  <a:pt x="153295" y="25085"/>
                </a:lnTo>
                <a:cubicBezTo>
                  <a:pt x="152953" y="25359"/>
                  <a:pt x="152565" y="25587"/>
                  <a:pt x="152154" y="25701"/>
                </a:cubicBezTo>
                <a:cubicBezTo>
                  <a:pt x="152291" y="25496"/>
                  <a:pt x="152451" y="25313"/>
                  <a:pt x="152588" y="25131"/>
                </a:cubicBezTo>
                <a:lnTo>
                  <a:pt x="152588" y="25131"/>
                </a:lnTo>
                <a:cubicBezTo>
                  <a:pt x="152120" y="25421"/>
                  <a:pt x="151607" y="25643"/>
                  <a:pt x="151073" y="25788"/>
                </a:cubicBezTo>
                <a:lnTo>
                  <a:pt x="151073" y="25788"/>
                </a:lnTo>
                <a:cubicBezTo>
                  <a:pt x="151398" y="25586"/>
                  <a:pt x="151626" y="25215"/>
                  <a:pt x="151583" y="24834"/>
                </a:cubicBezTo>
                <a:lnTo>
                  <a:pt x="151583" y="24834"/>
                </a:lnTo>
                <a:cubicBezTo>
                  <a:pt x="151309" y="24903"/>
                  <a:pt x="151035" y="24971"/>
                  <a:pt x="150762" y="25062"/>
                </a:cubicBezTo>
                <a:lnTo>
                  <a:pt x="151309" y="23647"/>
                </a:lnTo>
                <a:lnTo>
                  <a:pt x="151309" y="23647"/>
                </a:lnTo>
                <a:cubicBezTo>
                  <a:pt x="150853" y="24126"/>
                  <a:pt x="150351" y="24583"/>
                  <a:pt x="149826" y="24994"/>
                </a:cubicBezTo>
                <a:cubicBezTo>
                  <a:pt x="149689" y="24651"/>
                  <a:pt x="149666" y="24241"/>
                  <a:pt x="149757" y="23898"/>
                </a:cubicBezTo>
                <a:lnTo>
                  <a:pt x="149757" y="23898"/>
                </a:lnTo>
                <a:cubicBezTo>
                  <a:pt x="149346" y="24629"/>
                  <a:pt x="148616" y="25199"/>
                  <a:pt x="147794" y="25428"/>
                </a:cubicBezTo>
                <a:cubicBezTo>
                  <a:pt x="148068" y="25199"/>
                  <a:pt x="148251" y="24857"/>
                  <a:pt x="148274" y="24514"/>
                </a:cubicBezTo>
                <a:cubicBezTo>
                  <a:pt x="148019" y="24514"/>
                  <a:pt x="147764" y="24599"/>
                  <a:pt x="147553" y="24738"/>
                </a:cubicBezTo>
                <a:lnTo>
                  <a:pt x="147553" y="24738"/>
                </a:lnTo>
                <a:cubicBezTo>
                  <a:pt x="147843" y="24509"/>
                  <a:pt x="148050" y="24176"/>
                  <a:pt x="148091" y="23807"/>
                </a:cubicBezTo>
                <a:lnTo>
                  <a:pt x="148091" y="23807"/>
                </a:lnTo>
                <a:cubicBezTo>
                  <a:pt x="147749" y="23830"/>
                  <a:pt x="147429" y="24012"/>
                  <a:pt x="147201" y="24263"/>
                </a:cubicBezTo>
                <a:cubicBezTo>
                  <a:pt x="147201" y="23875"/>
                  <a:pt x="147201" y="23510"/>
                  <a:pt x="147201" y="23122"/>
                </a:cubicBezTo>
                <a:cubicBezTo>
                  <a:pt x="146904" y="23693"/>
                  <a:pt x="146585" y="24263"/>
                  <a:pt x="146288" y="24857"/>
                </a:cubicBezTo>
                <a:cubicBezTo>
                  <a:pt x="146018" y="24632"/>
                  <a:pt x="145903" y="24208"/>
                  <a:pt x="146009" y="23869"/>
                </a:cubicBezTo>
                <a:lnTo>
                  <a:pt x="146009" y="23869"/>
                </a:lnTo>
                <a:cubicBezTo>
                  <a:pt x="145685" y="24865"/>
                  <a:pt x="144776" y="25634"/>
                  <a:pt x="143731" y="25770"/>
                </a:cubicBezTo>
                <a:cubicBezTo>
                  <a:pt x="143960" y="25610"/>
                  <a:pt x="144188" y="25428"/>
                  <a:pt x="144416" y="25268"/>
                </a:cubicBezTo>
                <a:cubicBezTo>
                  <a:pt x="144262" y="25191"/>
                  <a:pt x="144086" y="25151"/>
                  <a:pt x="143912" y="25151"/>
                </a:cubicBezTo>
                <a:cubicBezTo>
                  <a:pt x="143861" y="25151"/>
                  <a:pt x="143810" y="25154"/>
                  <a:pt x="143759" y="25161"/>
                </a:cubicBezTo>
                <a:lnTo>
                  <a:pt x="143759" y="25161"/>
                </a:lnTo>
                <a:cubicBezTo>
                  <a:pt x="144116" y="24969"/>
                  <a:pt x="144393" y="24608"/>
                  <a:pt x="144462" y="24195"/>
                </a:cubicBezTo>
                <a:lnTo>
                  <a:pt x="144462" y="24195"/>
                </a:lnTo>
                <a:cubicBezTo>
                  <a:pt x="144051" y="24469"/>
                  <a:pt x="143640" y="24697"/>
                  <a:pt x="143184" y="24880"/>
                </a:cubicBezTo>
                <a:cubicBezTo>
                  <a:pt x="143161" y="24583"/>
                  <a:pt x="143138" y="24286"/>
                  <a:pt x="143115" y="23990"/>
                </a:cubicBezTo>
                <a:cubicBezTo>
                  <a:pt x="142567" y="24560"/>
                  <a:pt x="142019" y="25131"/>
                  <a:pt x="141449" y="25656"/>
                </a:cubicBezTo>
                <a:cubicBezTo>
                  <a:pt x="141248" y="25475"/>
                  <a:pt x="141277" y="25100"/>
                  <a:pt x="141474" y="24919"/>
                </a:cubicBezTo>
                <a:lnTo>
                  <a:pt x="141473" y="24919"/>
                </a:lnTo>
                <a:cubicBezTo>
                  <a:pt x="140785" y="25385"/>
                  <a:pt x="139974" y="25682"/>
                  <a:pt x="139121" y="25770"/>
                </a:cubicBezTo>
                <a:cubicBezTo>
                  <a:pt x="139554" y="25633"/>
                  <a:pt x="139965" y="25405"/>
                  <a:pt x="140308" y="25108"/>
                </a:cubicBezTo>
                <a:lnTo>
                  <a:pt x="140308" y="25108"/>
                </a:lnTo>
                <a:cubicBezTo>
                  <a:pt x="139773" y="25215"/>
                  <a:pt x="139238" y="25322"/>
                  <a:pt x="138704" y="25429"/>
                </a:cubicBezTo>
                <a:lnTo>
                  <a:pt x="138704" y="25429"/>
                </a:lnTo>
                <a:cubicBezTo>
                  <a:pt x="139212" y="25310"/>
                  <a:pt x="139685" y="24959"/>
                  <a:pt x="139920" y="24469"/>
                </a:cubicBezTo>
                <a:lnTo>
                  <a:pt x="139920" y="24469"/>
                </a:lnTo>
                <a:cubicBezTo>
                  <a:pt x="138430" y="24972"/>
                  <a:pt x="136886" y="25135"/>
                  <a:pt x="135324" y="25135"/>
                </a:cubicBezTo>
                <a:cubicBezTo>
                  <a:pt x="133127" y="25135"/>
                  <a:pt x="130896" y="24812"/>
                  <a:pt x="128735" y="24651"/>
                </a:cubicBezTo>
                <a:cubicBezTo>
                  <a:pt x="128085" y="24603"/>
                  <a:pt x="126719" y="24253"/>
                  <a:pt x="125714" y="24253"/>
                </a:cubicBezTo>
                <a:cubicBezTo>
                  <a:pt x="125306" y="24253"/>
                  <a:pt x="124958" y="24311"/>
                  <a:pt x="124741" y="24469"/>
                </a:cubicBezTo>
                <a:cubicBezTo>
                  <a:pt x="124992" y="24286"/>
                  <a:pt x="125243" y="24104"/>
                  <a:pt x="125494" y="23921"/>
                </a:cubicBezTo>
                <a:cubicBezTo>
                  <a:pt x="125419" y="23919"/>
                  <a:pt x="125345" y="23918"/>
                  <a:pt x="125270" y="23918"/>
                </a:cubicBezTo>
                <a:cubicBezTo>
                  <a:pt x="124615" y="23918"/>
                  <a:pt x="123961" y="24006"/>
                  <a:pt x="123326" y="24149"/>
                </a:cubicBezTo>
                <a:cubicBezTo>
                  <a:pt x="123668" y="23898"/>
                  <a:pt x="123987" y="23624"/>
                  <a:pt x="124330" y="23350"/>
                </a:cubicBezTo>
                <a:lnTo>
                  <a:pt x="124330" y="23350"/>
                </a:lnTo>
                <a:cubicBezTo>
                  <a:pt x="123267" y="23515"/>
                  <a:pt x="122197" y="23595"/>
                  <a:pt x="121127" y="23595"/>
                </a:cubicBezTo>
                <a:cubicBezTo>
                  <a:pt x="120268" y="23595"/>
                  <a:pt x="119409" y="23543"/>
                  <a:pt x="118555" y="23442"/>
                </a:cubicBezTo>
                <a:cubicBezTo>
                  <a:pt x="118327" y="23419"/>
                  <a:pt x="118030" y="23328"/>
                  <a:pt x="117984" y="23099"/>
                </a:cubicBezTo>
                <a:cubicBezTo>
                  <a:pt x="117973" y="23041"/>
                  <a:pt x="117997" y="22996"/>
                  <a:pt x="118038" y="22965"/>
                </a:cubicBezTo>
                <a:lnTo>
                  <a:pt x="118038" y="22965"/>
                </a:lnTo>
                <a:lnTo>
                  <a:pt x="118350" y="23054"/>
                </a:lnTo>
                <a:cubicBezTo>
                  <a:pt x="118392" y="22959"/>
                  <a:pt x="118308" y="22913"/>
                  <a:pt x="118210" y="22913"/>
                </a:cubicBezTo>
                <a:cubicBezTo>
                  <a:pt x="118149" y="22913"/>
                  <a:pt x="118083" y="22930"/>
                  <a:pt x="118038" y="22965"/>
                </a:cubicBezTo>
                <a:lnTo>
                  <a:pt x="118038" y="22965"/>
                </a:lnTo>
                <a:lnTo>
                  <a:pt x="116752" y="22597"/>
                </a:lnTo>
                <a:cubicBezTo>
                  <a:pt x="122321" y="22437"/>
                  <a:pt x="127868" y="22255"/>
                  <a:pt x="133437" y="22095"/>
                </a:cubicBezTo>
                <a:cubicBezTo>
                  <a:pt x="135035" y="22049"/>
                  <a:pt x="136701" y="21981"/>
                  <a:pt x="138162" y="21319"/>
                </a:cubicBezTo>
                <a:lnTo>
                  <a:pt x="138162" y="21319"/>
                </a:lnTo>
                <a:cubicBezTo>
                  <a:pt x="136201" y="21434"/>
                  <a:pt x="133970" y="21603"/>
                  <a:pt x="131740" y="21603"/>
                </a:cubicBezTo>
                <a:cubicBezTo>
                  <a:pt x="129115" y="21603"/>
                  <a:pt x="126491" y="21370"/>
                  <a:pt x="124307" y="20543"/>
                </a:cubicBezTo>
                <a:cubicBezTo>
                  <a:pt x="128301" y="20337"/>
                  <a:pt x="132296" y="20201"/>
                  <a:pt x="136313" y="20018"/>
                </a:cubicBezTo>
                <a:cubicBezTo>
                  <a:pt x="137295" y="19927"/>
                  <a:pt x="138299" y="19835"/>
                  <a:pt x="139303" y="19721"/>
                </a:cubicBezTo>
                <a:cubicBezTo>
                  <a:pt x="145186" y="19885"/>
                  <a:pt x="151087" y="20098"/>
                  <a:pt x="156983" y="20098"/>
                </a:cubicBezTo>
                <a:cubicBezTo>
                  <a:pt x="160097" y="20098"/>
                  <a:pt x="163210" y="20039"/>
                  <a:pt x="166317" y="19882"/>
                </a:cubicBezTo>
                <a:lnTo>
                  <a:pt x="166317" y="19882"/>
                </a:lnTo>
                <a:cubicBezTo>
                  <a:pt x="166131" y="19891"/>
                  <a:pt x="165945" y="19895"/>
                  <a:pt x="165759" y="19895"/>
                </a:cubicBezTo>
                <a:cubicBezTo>
                  <a:pt x="163816" y="19895"/>
                  <a:pt x="161852" y="19432"/>
                  <a:pt x="159903" y="19432"/>
                </a:cubicBezTo>
                <a:cubicBezTo>
                  <a:pt x="159358" y="19432"/>
                  <a:pt x="158814" y="19469"/>
                  <a:pt x="158271" y="19561"/>
                </a:cubicBezTo>
                <a:cubicBezTo>
                  <a:pt x="158705" y="19447"/>
                  <a:pt x="159116" y="19242"/>
                  <a:pt x="159458" y="18968"/>
                </a:cubicBezTo>
                <a:lnTo>
                  <a:pt x="159458" y="18968"/>
                </a:lnTo>
                <a:cubicBezTo>
                  <a:pt x="158705" y="19082"/>
                  <a:pt x="157974" y="19219"/>
                  <a:pt x="157244" y="19333"/>
                </a:cubicBezTo>
                <a:cubicBezTo>
                  <a:pt x="157678" y="19151"/>
                  <a:pt x="158066" y="18899"/>
                  <a:pt x="158408" y="18557"/>
                </a:cubicBezTo>
                <a:lnTo>
                  <a:pt x="158408" y="18557"/>
                </a:lnTo>
                <a:cubicBezTo>
                  <a:pt x="157449" y="18785"/>
                  <a:pt x="156514" y="19014"/>
                  <a:pt x="155555" y="19242"/>
                </a:cubicBezTo>
                <a:cubicBezTo>
                  <a:pt x="155874" y="19128"/>
                  <a:pt x="156171" y="18922"/>
                  <a:pt x="156399" y="18671"/>
                </a:cubicBezTo>
                <a:lnTo>
                  <a:pt x="156399" y="18671"/>
                </a:lnTo>
                <a:cubicBezTo>
                  <a:pt x="155868" y="18820"/>
                  <a:pt x="155316" y="18969"/>
                  <a:pt x="154781" y="19100"/>
                </a:cubicBezTo>
                <a:lnTo>
                  <a:pt x="154781" y="19100"/>
                </a:lnTo>
                <a:cubicBezTo>
                  <a:pt x="155463" y="18919"/>
                  <a:pt x="156054" y="18477"/>
                  <a:pt x="156399" y="17872"/>
                </a:cubicBezTo>
                <a:lnTo>
                  <a:pt x="156399" y="17872"/>
                </a:lnTo>
                <a:cubicBezTo>
                  <a:pt x="155441" y="18511"/>
                  <a:pt x="154368" y="18968"/>
                  <a:pt x="153272" y="19242"/>
                </a:cubicBezTo>
                <a:cubicBezTo>
                  <a:pt x="153569" y="19014"/>
                  <a:pt x="153866" y="18785"/>
                  <a:pt x="154163" y="18557"/>
                </a:cubicBezTo>
                <a:lnTo>
                  <a:pt x="154163" y="18557"/>
                </a:lnTo>
                <a:cubicBezTo>
                  <a:pt x="153895" y="18574"/>
                  <a:pt x="153628" y="18676"/>
                  <a:pt x="153415" y="18828"/>
                </a:cubicBezTo>
                <a:lnTo>
                  <a:pt x="153415" y="18828"/>
                </a:lnTo>
                <a:cubicBezTo>
                  <a:pt x="153691" y="18548"/>
                  <a:pt x="153888" y="18191"/>
                  <a:pt x="153980" y="17804"/>
                </a:cubicBezTo>
                <a:lnTo>
                  <a:pt x="153980" y="17804"/>
                </a:lnTo>
                <a:cubicBezTo>
                  <a:pt x="153341" y="18048"/>
                  <a:pt x="152703" y="18292"/>
                  <a:pt x="152064" y="18549"/>
                </a:cubicBezTo>
                <a:lnTo>
                  <a:pt x="152064" y="18549"/>
                </a:lnTo>
                <a:cubicBezTo>
                  <a:pt x="152615" y="18246"/>
                  <a:pt x="153020" y="17678"/>
                  <a:pt x="153113" y="17051"/>
                </a:cubicBezTo>
                <a:lnTo>
                  <a:pt x="153113" y="17051"/>
                </a:lnTo>
                <a:cubicBezTo>
                  <a:pt x="152028" y="17940"/>
                  <a:pt x="150757" y="18603"/>
                  <a:pt x="149399" y="19039"/>
                </a:cubicBezTo>
                <a:lnTo>
                  <a:pt x="149399" y="19039"/>
                </a:lnTo>
                <a:cubicBezTo>
                  <a:pt x="149959" y="18824"/>
                  <a:pt x="150391" y="18327"/>
                  <a:pt x="150533" y="17758"/>
                </a:cubicBezTo>
                <a:lnTo>
                  <a:pt x="150533" y="17758"/>
                </a:lnTo>
                <a:cubicBezTo>
                  <a:pt x="150100" y="18055"/>
                  <a:pt x="149666" y="18352"/>
                  <a:pt x="149255" y="18671"/>
                </a:cubicBezTo>
                <a:cubicBezTo>
                  <a:pt x="149187" y="18443"/>
                  <a:pt x="149209" y="18169"/>
                  <a:pt x="149301" y="17964"/>
                </a:cubicBezTo>
                <a:lnTo>
                  <a:pt x="149301" y="17964"/>
                </a:lnTo>
                <a:cubicBezTo>
                  <a:pt x="148456" y="18420"/>
                  <a:pt x="147520" y="18717"/>
                  <a:pt x="146562" y="18808"/>
                </a:cubicBezTo>
                <a:cubicBezTo>
                  <a:pt x="146836" y="18580"/>
                  <a:pt x="147087" y="18374"/>
                  <a:pt x="147338" y="18146"/>
                </a:cubicBezTo>
                <a:lnTo>
                  <a:pt x="147338" y="18146"/>
                </a:lnTo>
                <a:cubicBezTo>
                  <a:pt x="146836" y="18327"/>
                  <a:pt x="146300" y="18402"/>
                  <a:pt x="145759" y="18402"/>
                </a:cubicBezTo>
                <a:cubicBezTo>
                  <a:pt x="145684" y="18402"/>
                  <a:pt x="145609" y="18400"/>
                  <a:pt x="145535" y="18397"/>
                </a:cubicBezTo>
                <a:cubicBezTo>
                  <a:pt x="146014" y="18306"/>
                  <a:pt x="146448" y="18078"/>
                  <a:pt x="146790" y="17735"/>
                </a:cubicBezTo>
                <a:lnTo>
                  <a:pt x="146790" y="17735"/>
                </a:lnTo>
                <a:cubicBezTo>
                  <a:pt x="146219" y="17758"/>
                  <a:pt x="145672" y="17941"/>
                  <a:pt x="145124" y="18078"/>
                </a:cubicBezTo>
                <a:cubicBezTo>
                  <a:pt x="144635" y="18184"/>
                  <a:pt x="144136" y="18221"/>
                  <a:pt x="143635" y="18221"/>
                </a:cubicBezTo>
                <a:cubicBezTo>
                  <a:pt x="143059" y="18221"/>
                  <a:pt x="142479" y="18172"/>
                  <a:pt x="141905" y="18123"/>
                </a:cubicBezTo>
                <a:cubicBezTo>
                  <a:pt x="140878" y="18032"/>
                  <a:pt x="139874" y="17941"/>
                  <a:pt x="138870" y="17872"/>
                </a:cubicBezTo>
                <a:lnTo>
                  <a:pt x="138870" y="17872"/>
                </a:lnTo>
                <a:cubicBezTo>
                  <a:pt x="139014" y="17880"/>
                  <a:pt x="139159" y="17883"/>
                  <a:pt x="139303" y="17883"/>
                </a:cubicBezTo>
                <a:cubicBezTo>
                  <a:pt x="140913" y="17883"/>
                  <a:pt x="142505" y="17448"/>
                  <a:pt x="144097" y="17302"/>
                </a:cubicBezTo>
                <a:cubicBezTo>
                  <a:pt x="146197" y="17119"/>
                  <a:pt x="148274" y="16914"/>
                  <a:pt x="150328" y="16685"/>
                </a:cubicBezTo>
                <a:cubicBezTo>
                  <a:pt x="154391" y="16275"/>
                  <a:pt x="158431" y="15864"/>
                  <a:pt x="162494" y="15681"/>
                </a:cubicBezTo>
                <a:cubicBezTo>
                  <a:pt x="164788" y="15578"/>
                  <a:pt x="167082" y="15566"/>
                  <a:pt x="169385" y="15566"/>
                </a:cubicBezTo>
                <a:cubicBezTo>
                  <a:pt x="170153" y="15566"/>
                  <a:pt x="170922" y="15567"/>
                  <a:pt x="171692" y="15567"/>
                </a:cubicBezTo>
                <a:cubicBezTo>
                  <a:pt x="175413" y="15590"/>
                  <a:pt x="179156" y="15590"/>
                  <a:pt x="182877" y="15590"/>
                </a:cubicBezTo>
                <a:cubicBezTo>
                  <a:pt x="174531" y="14828"/>
                  <a:pt x="166149" y="14379"/>
                  <a:pt x="157766" y="14259"/>
                </a:cubicBezTo>
                <a:lnTo>
                  <a:pt x="157766" y="14259"/>
                </a:lnTo>
                <a:cubicBezTo>
                  <a:pt x="159457" y="14117"/>
                  <a:pt x="161093" y="13805"/>
                  <a:pt x="162585" y="13170"/>
                </a:cubicBezTo>
                <a:cubicBezTo>
                  <a:pt x="161353" y="12828"/>
                  <a:pt x="160074" y="12645"/>
                  <a:pt x="158796" y="12645"/>
                </a:cubicBezTo>
                <a:cubicBezTo>
                  <a:pt x="161863" y="12281"/>
                  <a:pt x="164809" y="11956"/>
                  <a:pt x="167861" y="11956"/>
                </a:cubicBezTo>
                <a:cubicBezTo>
                  <a:pt x="168057" y="11956"/>
                  <a:pt x="168254" y="11958"/>
                  <a:pt x="168451" y="11961"/>
                </a:cubicBezTo>
                <a:cubicBezTo>
                  <a:pt x="168950" y="11965"/>
                  <a:pt x="169449" y="11967"/>
                  <a:pt x="169948" y="11967"/>
                </a:cubicBezTo>
                <a:cubicBezTo>
                  <a:pt x="174520" y="11967"/>
                  <a:pt x="179109" y="11794"/>
                  <a:pt x="183698" y="11732"/>
                </a:cubicBezTo>
                <a:cubicBezTo>
                  <a:pt x="182490" y="11285"/>
                  <a:pt x="181213" y="11198"/>
                  <a:pt x="179925" y="11198"/>
                </a:cubicBezTo>
                <a:cubicBezTo>
                  <a:pt x="179243" y="11198"/>
                  <a:pt x="178558" y="11222"/>
                  <a:pt x="177878" y="11230"/>
                </a:cubicBezTo>
                <a:cubicBezTo>
                  <a:pt x="177277" y="11230"/>
                  <a:pt x="171731" y="10597"/>
                  <a:pt x="170325" y="10597"/>
                </a:cubicBezTo>
                <a:cubicBezTo>
                  <a:pt x="170258" y="10597"/>
                  <a:pt x="170200" y="10598"/>
                  <a:pt x="170152" y="10601"/>
                </a:cubicBezTo>
                <a:lnTo>
                  <a:pt x="170152" y="10601"/>
                </a:lnTo>
                <a:cubicBezTo>
                  <a:pt x="170152" y="10590"/>
                  <a:pt x="170149" y="10579"/>
                  <a:pt x="170140" y="10568"/>
                </a:cubicBezTo>
                <a:cubicBezTo>
                  <a:pt x="170111" y="10530"/>
                  <a:pt x="170066" y="10516"/>
                  <a:pt x="170017" y="10516"/>
                </a:cubicBezTo>
                <a:cubicBezTo>
                  <a:pt x="169949" y="10516"/>
                  <a:pt x="169873" y="10542"/>
                  <a:pt x="169821" y="10568"/>
                </a:cubicBezTo>
                <a:cubicBezTo>
                  <a:pt x="169774" y="10578"/>
                  <a:pt x="169720" y="10587"/>
                  <a:pt x="169669" y="10587"/>
                </a:cubicBezTo>
                <a:cubicBezTo>
                  <a:pt x="169595" y="10587"/>
                  <a:pt x="169528" y="10567"/>
                  <a:pt x="169501" y="10500"/>
                </a:cubicBezTo>
                <a:cubicBezTo>
                  <a:pt x="169775" y="10249"/>
                  <a:pt x="170049" y="9998"/>
                  <a:pt x="170323" y="9747"/>
                </a:cubicBezTo>
                <a:lnTo>
                  <a:pt x="170323" y="9747"/>
                </a:lnTo>
                <a:cubicBezTo>
                  <a:pt x="170026" y="9815"/>
                  <a:pt x="169729" y="9861"/>
                  <a:pt x="169433" y="9929"/>
                </a:cubicBezTo>
                <a:cubicBezTo>
                  <a:pt x="170003" y="9290"/>
                  <a:pt x="170505" y="8217"/>
                  <a:pt x="170209" y="7418"/>
                </a:cubicBezTo>
                <a:lnTo>
                  <a:pt x="170209" y="7418"/>
                </a:lnTo>
                <a:cubicBezTo>
                  <a:pt x="169775" y="7441"/>
                  <a:pt x="169227" y="7647"/>
                  <a:pt x="168953" y="8012"/>
                </a:cubicBezTo>
                <a:cubicBezTo>
                  <a:pt x="169296" y="7532"/>
                  <a:pt x="169615" y="7030"/>
                  <a:pt x="169889" y="6505"/>
                </a:cubicBezTo>
                <a:lnTo>
                  <a:pt x="169889" y="6505"/>
                </a:lnTo>
                <a:cubicBezTo>
                  <a:pt x="169319" y="6962"/>
                  <a:pt x="168862" y="7555"/>
                  <a:pt x="168542" y="8194"/>
                </a:cubicBezTo>
                <a:lnTo>
                  <a:pt x="168451" y="6848"/>
                </a:lnTo>
                <a:cubicBezTo>
                  <a:pt x="168383" y="7396"/>
                  <a:pt x="168177" y="7921"/>
                  <a:pt x="167835" y="8354"/>
                </a:cubicBezTo>
                <a:cubicBezTo>
                  <a:pt x="167636" y="8120"/>
                  <a:pt x="167566" y="7800"/>
                  <a:pt x="167636" y="7518"/>
                </a:cubicBezTo>
                <a:lnTo>
                  <a:pt x="167636" y="7518"/>
                </a:lnTo>
                <a:cubicBezTo>
                  <a:pt x="167273" y="8330"/>
                  <a:pt x="166526" y="8968"/>
                  <a:pt x="165644" y="9199"/>
                </a:cubicBezTo>
                <a:cubicBezTo>
                  <a:pt x="165918" y="8993"/>
                  <a:pt x="166100" y="8697"/>
                  <a:pt x="166214" y="8377"/>
                </a:cubicBezTo>
                <a:lnTo>
                  <a:pt x="166214" y="8377"/>
                </a:lnTo>
                <a:cubicBezTo>
                  <a:pt x="165918" y="8446"/>
                  <a:pt x="165644" y="8628"/>
                  <a:pt x="165461" y="8879"/>
                </a:cubicBezTo>
                <a:cubicBezTo>
                  <a:pt x="165689" y="8309"/>
                  <a:pt x="165940" y="7738"/>
                  <a:pt x="166169" y="7167"/>
                </a:cubicBezTo>
                <a:lnTo>
                  <a:pt x="166169" y="7167"/>
                </a:lnTo>
                <a:cubicBezTo>
                  <a:pt x="165781" y="7692"/>
                  <a:pt x="165393" y="8217"/>
                  <a:pt x="165005" y="8742"/>
                </a:cubicBezTo>
                <a:cubicBezTo>
                  <a:pt x="165027" y="8080"/>
                  <a:pt x="165050" y="7418"/>
                  <a:pt x="165073" y="6756"/>
                </a:cubicBezTo>
                <a:lnTo>
                  <a:pt x="165073" y="6756"/>
                </a:lnTo>
                <a:cubicBezTo>
                  <a:pt x="164868" y="7532"/>
                  <a:pt x="164662" y="8331"/>
                  <a:pt x="164434" y="9107"/>
                </a:cubicBezTo>
                <a:cubicBezTo>
                  <a:pt x="164137" y="8651"/>
                  <a:pt x="163932" y="8080"/>
                  <a:pt x="163886" y="7510"/>
                </a:cubicBezTo>
                <a:cubicBezTo>
                  <a:pt x="163818" y="8309"/>
                  <a:pt x="163635" y="9085"/>
                  <a:pt x="163338" y="9838"/>
                </a:cubicBezTo>
                <a:cubicBezTo>
                  <a:pt x="162996" y="9473"/>
                  <a:pt x="162882" y="8948"/>
                  <a:pt x="163019" y="8468"/>
                </a:cubicBezTo>
                <a:lnTo>
                  <a:pt x="163019" y="8468"/>
                </a:lnTo>
                <a:cubicBezTo>
                  <a:pt x="162681" y="9595"/>
                  <a:pt x="161542" y="10455"/>
                  <a:pt x="160371" y="10455"/>
                </a:cubicBezTo>
                <a:cubicBezTo>
                  <a:pt x="160356" y="10455"/>
                  <a:pt x="160341" y="10454"/>
                  <a:pt x="160325" y="10454"/>
                </a:cubicBezTo>
                <a:cubicBezTo>
                  <a:pt x="160554" y="10226"/>
                  <a:pt x="160759" y="9998"/>
                  <a:pt x="160987" y="9747"/>
                </a:cubicBezTo>
                <a:lnTo>
                  <a:pt x="160987" y="9747"/>
                </a:lnTo>
                <a:lnTo>
                  <a:pt x="160120" y="10112"/>
                </a:lnTo>
                <a:cubicBezTo>
                  <a:pt x="160417" y="9929"/>
                  <a:pt x="160599" y="9564"/>
                  <a:pt x="160599" y="9222"/>
                </a:cubicBezTo>
                <a:lnTo>
                  <a:pt x="160599" y="9222"/>
                </a:lnTo>
                <a:cubicBezTo>
                  <a:pt x="160206" y="9358"/>
                  <a:pt x="159826" y="9534"/>
                  <a:pt x="159477" y="9757"/>
                </a:cubicBezTo>
                <a:lnTo>
                  <a:pt x="159477" y="9757"/>
                </a:lnTo>
                <a:cubicBezTo>
                  <a:pt x="159715" y="9544"/>
                  <a:pt x="159894" y="9274"/>
                  <a:pt x="160006" y="8970"/>
                </a:cubicBezTo>
                <a:lnTo>
                  <a:pt x="160006" y="8970"/>
                </a:lnTo>
                <a:cubicBezTo>
                  <a:pt x="159800" y="9153"/>
                  <a:pt x="159526" y="9244"/>
                  <a:pt x="159253" y="9244"/>
                </a:cubicBezTo>
                <a:cubicBezTo>
                  <a:pt x="159321" y="8742"/>
                  <a:pt x="159390" y="8263"/>
                  <a:pt x="159458" y="7761"/>
                </a:cubicBezTo>
                <a:lnTo>
                  <a:pt x="159458" y="7761"/>
                </a:lnTo>
                <a:cubicBezTo>
                  <a:pt x="159275" y="8377"/>
                  <a:pt x="159024" y="8948"/>
                  <a:pt x="158659" y="9473"/>
                </a:cubicBezTo>
                <a:cubicBezTo>
                  <a:pt x="158481" y="9155"/>
                  <a:pt x="158509" y="8734"/>
                  <a:pt x="158715" y="8434"/>
                </a:cubicBezTo>
                <a:lnTo>
                  <a:pt x="158715" y="8434"/>
                </a:lnTo>
                <a:cubicBezTo>
                  <a:pt x="158172" y="9066"/>
                  <a:pt x="157469" y="9542"/>
                  <a:pt x="156690" y="9814"/>
                </a:cubicBezTo>
                <a:lnTo>
                  <a:pt x="156690" y="9814"/>
                </a:lnTo>
                <a:cubicBezTo>
                  <a:pt x="157296" y="9547"/>
                  <a:pt x="157727" y="8929"/>
                  <a:pt x="157746" y="8263"/>
                </a:cubicBezTo>
                <a:lnTo>
                  <a:pt x="157746" y="8263"/>
                </a:lnTo>
                <a:cubicBezTo>
                  <a:pt x="157358" y="8582"/>
                  <a:pt x="156924" y="8856"/>
                  <a:pt x="156468" y="9062"/>
                </a:cubicBezTo>
                <a:cubicBezTo>
                  <a:pt x="156696" y="8628"/>
                  <a:pt x="156833" y="8149"/>
                  <a:pt x="156856" y="7669"/>
                </a:cubicBezTo>
                <a:lnTo>
                  <a:pt x="156856" y="7669"/>
                </a:lnTo>
                <a:cubicBezTo>
                  <a:pt x="156605" y="8240"/>
                  <a:pt x="156171" y="8879"/>
                  <a:pt x="155623" y="9199"/>
                </a:cubicBezTo>
                <a:cubicBezTo>
                  <a:pt x="155599" y="9213"/>
                  <a:pt x="155573" y="9220"/>
                  <a:pt x="155547" y="9220"/>
                </a:cubicBezTo>
                <a:cubicBezTo>
                  <a:pt x="155338" y="9220"/>
                  <a:pt x="155088" y="8808"/>
                  <a:pt x="154996" y="8808"/>
                </a:cubicBezTo>
                <a:cubicBezTo>
                  <a:pt x="154992" y="8808"/>
                  <a:pt x="154988" y="8809"/>
                  <a:pt x="154984" y="8811"/>
                </a:cubicBezTo>
                <a:cubicBezTo>
                  <a:pt x="154779" y="8925"/>
                  <a:pt x="153364" y="9244"/>
                  <a:pt x="153638" y="10180"/>
                </a:cubicBezTo>
                <a:cubicBezTo>
                  <a:pt x="153493" y="9726"/>
                  <a:pt x="153367" y="9272"/>
                  <a:pt x="153243" y="8817"/>
                </a:cubicBezTo>
                <a:lnTo>
                  <a:pt x="153243" y="8817"/>
                </a:lnTo>
                <a:cubicBezTo>
                  <a:pt x="153655" y="10540"/>
                  <a:pt x="151466" y="10441"/>
                  <a:pt x="150510" y="10797"/>
                </a:cubicBezTo>
                <a:cubicBezTo>
                  <a:pt x="151081" y="10568"/>
                  <a:pt x="151583" y="10157"/>
                  <a:pt x="151903" y="9632"/>
                </a:cubicBezTo>
                <a:lnTo>
                  <a:pt x="151903" y="9632"/>
                </a:lnTo>
                <a:cubicBezTo>
                  <a:pt x="150921" y="9792"/>
                  <a:pt x="150008" y="10249"/>
                  <a:pt x="149301" y="10933"/>
                </a:cubicBezTo>
                <a:cubicBezTo>
                  <a:pt x="149461" y="10363"/>
                  <a:pt x="149643" y="9792"/>
                  <a:pt x="149803" y="9222"/>
                </a:cubicBezTo>
                <a:lnTo>
                  <a:pt x="149803" y="9222"/>
                </a:lnTo>
                <a:cubicBezTo>
                  <a:pt x="149095" y="9906"/>
                  <a:pt x="148251" y="10408"/>
                  <a:pt x="147315" y="10728"/>
                </a:cubicBezTo>
                <a:cubicBezTo>
                  <a:pt x="146676" y="11002"/>
                  <a:pt x="146014" y="11253"/>
                  <a:pt x="145375" y="11504"/>
                </a:cubicBezTo>
                <a:cubicBezTo>
                  <a:pt x="145808" y="10956"/>
                  <a:pt x="146265" y="10431"/>
                  <a:pt x="146721" y="9906"/>
                </a:cubicBezTo>
                <a:lnTo>
                  <a:pt x="146721" y="9906"/>
                </a:lnTo>
                <a:cubicBezTo>
                  <a:pt x="146130" y="9928"/>
                  <a:pt x="145580" y="10140"/>
                  <a:pt x="145133" y="10480"/>
                </a:cubicBezTo>
                <a:lnTo>
                  <a:pt x="145133" y="10480"/>
                </a:lnTo>
                <a:cubicBezTo>
                  <a:pt x="145385" y="10259"/>
                  <a:pt x="145453" y="9840"/>
                  <a:pt x="145261" y="9541"/>
                </a:cubicBezTo>
                <a:lnTo>
                  <a:pt x="145261" y="9541"/>
                </a:lnTo>
                <a:cubicBezTo>
                  <a:pt x="144256" y="10089"/>
                  <a:pt x="143275" y="10751"/>
                  <a:pt x="142408" y="11504"/>
                </a:cubicBezTo>
                <a:cubicBezTo>
                  <a:pt x="142636" y="10751"/>
                  <a:pt x="142887" y="9975"/>
                  <a:pt x="143115" y="9199"/>
                </a:cubicBezTo>
                <a:lnTo>
                  <a:pt x="143115" y="9199"/>
                </a:lnTo>
                <a:cubicBezTo>
                  <a:pt x="142293" y="10545"/>
                  <a:pt x="141175" y="11732"/>
                  <a:pt x="139874" y="12623"/>
                </a:cubicBezTo>
                <a:cubicBezTo>
                  <a:pt x="140079" y="12326"/>
                  <a:pt x="140262" y="12006"/>
                  <a:pt x="140467" y="11710"/>
                </a:cubicBezTo>
                <a:cubicBezTo>
                  <a:pt x="140216" y="11710"/>
                  <a:pt x="139965" y="11710"/>
                  <a:pt x="139714" y="11687"/>
                </a:cubicBezTo>
                <a:cubicBezTo>
                  <a:pt x="140285" y="11436"/>
                  <a:pt x="140673" y="10842"/>
                  <a:pt x="140673" y="10203"/>
                </a:cubicBezTo>
                <a:lnTo>
                  <a:pt x="140673" y="10203"/>
                </a:lnTo>
                <a:cubicBezTo>
                  <a:pt x="139714" y="10705"/>
                  <a:pt x="138778" y="11299"/>
                  <a:pt x="137911" y="11961"/>
                </a:cubicBezTo>
                <a:cubicBezTo>
                  <a:pt x="138253" y="10911"/>
                  <a:pt x="138915" y="9975"/>
                  <a:pt x="139805" y="9313"/>
                </a:cubicBezTo>
                <a:cubicBezTo>
                  <a:pt x="139701" y="9243"/>
                  <a:pt x="139589" y="9213"/>
                  <a:pt x="139474" y="9213"/>
                </a:cubicBezTo>
                <a:cubicBezTo>
                  <a:pt x="139138" y="9213"/>
                  <a:pt x="138777" y="9469"/>
                  <a:pt x="138504" y="9724"/>
                </a:cubicBezTo>
                <a:cubicBezTo>
                  <a:pt x="137806" y="10389"/>
                  <a:pt x="137096" y="11054"/>
                  <a:pt x="136391" y="11718"/>
                </a:cubicBezTo>
                <a:lnTo>
                  <a:pt x="136391" y="11718"/>
                </a:lnTo>
                <a:cubicBezTo>
                  <a:pt x="136608" y="11368"/>
                  <a:pt x="136725" y="10957"/>
                  <a:pt x="136701" y="10545"/>
                </a:cubicBezTo>
                <a:lnTo>
                  <a:pt x="136701" y="10545"/>
                </a:lnTo>
                <a:cubicBezTo>
                  <a:pt x="136222" y="10728"/>
                  <a:pt x="135720" y="10911"/>
                  <a:pt x="135240" y="11093"/>
                </a:cubicBezTo>
                <a:cubicBezTo>
                  <a:pt x="136039" y="10660"/>
                  <a:pt x="136587" y="9747"/>
                  <a:pt x="136587" y="8834"/>
                </a:cubicBezTo>
                <a:lnTo>
                  <a:pt x="136587" y="8834"/>
                </a:lnTo>
                <a:cubicBezTo>
                  <a:pt x="135788" y="9655"/>
                  <a:pt x="134875" y="10340"/>
                  <a:pt x="133848" y="10842"/>
                </a:cubicBezTo>
                <a:cubicBezTo>
                  <a:pt x="134259" y="10203"/>
                  <a:pt x="134830" y="9678"/>
                  <a:pt x="135469" y="9313"/>
                </a:cubicBezTo>
                <a:lnTo>
                  <a:pt x="135469" y="9313"/>
                </a:lnTo>
                <a:cubicBezTo>
                  <a:pt x="134282" y="9533"/>
                  <a:pt x="133158" y="10176"/>
                  <a:pt x="132343" y="11099"/>
                </a:cubicBezTo>
                <a:lnTo>
                  <a:pt x="132343" y="11099"/>
                </a:lnTo>
                <a:cubicBezTo>
                  <a:pt x="132915" y="10400"/>
                  <a:pt x="133153" y="9449"/>
                  <a:pt x="132958" y="8560"/>
                </a:cubicBezTo>
                <a:lnTo>
                  <a:pt x="132958" y="8560"/>
                </a:lnTo>
                <a:cubicBezTo>
                  <a:pt x="132593" y="9267"/>
                  <a:pt x="132022" y="9883"/>
                  <a:pt x="131337" y="10294"/>
                </a:cubicBezTo>
                <a:lnTo>
                  <a:pt x="131634" y="9381"/>
                </a:lnTo>
                <a:lnTo>
                  <a:pt x="131634" y="9381"/>
                </a:lnTo>
                <a:cubicBezTo>
                  <a:pt x="130995" y="10020"/>
                  <a:pt x="130242" y="10614"/>
                  <a:pt x="129443" y="11070"/>
                </a:cubicBezTo>
                <a:cubicBezTo>
                  <a:pt x="130219" y="10043"/>
                  <a:pt x="130584" y="8788"/>
                  <a:pt x="130767" y="7532"/>
                </a:cubicBezTo>
                <a:lnTo>
                  <a:pt x="130767" y="7532"/>
                </a:lnTo>
                <a:cubicBezTo>
                  <a:pt x="129992" y="7920"/>
                  <a:pt x="128627" y="9307"/>
                  <a:pt x="129302" y="10288"/>
                </a:cubicBezTo>
                <a:lnTo>
                  <a:pt x="129302" y="10288"/>
                </a:lnTo>
                <a:cubicBezTo>
                  <a:pt x="128843" y="9629"/>
                  <a:pt x="127889" y="9151"/>
                  <a:pt x="127525" y="8491"/>
                </a:cubicBezTo>
                <a:lnTo>
                  <a:pt x="127525" y="8491"/>
                </a:lnTo>
                <a:cubicBezTo>
                  <a:pt x="127845" y="9085"/>
                  <a:pt x="128073" y="9747"/>
                  <a:pt x="128210" y="10408"/>
                </a:cubicBezTo>
                <a:cubicBezTo>
                  <a:pt x="127297" y="9381"/>
                  <a:pt x="126133" y="8582"/>
                  <a:pt x="124832" y="8126"/>
                </a:cubicBezTo>
                <a:lnTo>
                  <a:pt x="124832" y="8126"/>
                </a:lnTo>
                <a:cubicBezTo>
                  <a:pt x="125448" y="8925"/>
                  <a:pt x="126065" y="9724"/>
                  <a:pt x="126658" y="10523"/>
                </a:cubicBezTo>
                <a:cubicBezTo>
                  <a:pt x="126202" y="10294"/>
                  <a:pt x="125722" y="10135"/>
                  <a:pt x="125220" y="10020"/>
                </a:cubicBezTo>
                <a:lnTo>
                  <a:pt x="125220" y="10020"/>
                </a:lnTo>
                <a:cubicBezTo>
                  <a:pt x="125905" y="10682"/>
                  <a:pt x="126590" y="11367"/>
                  <a:pt x="127274" y="12029"/>
                </a:cubicBezTo>
                <a:cubicBezTo>
                  <a:pt x="125928" y="11938"/>
                  <a:pt x="124604" y="11321"/>
                  <a:pt x="123645" y="10340"/>
                </a:cubicBezTo>
                <a:lnTo>
                  <a:pt x="123645" y="10340"/>
                </a:lnTo>
                <a:cubicBezTo>
                  <a:pt x="123919" y="11070"/>
                  <a:pt x="124353" y="11755"/>
                  <a:pt x="124878" y="12326"/>
                </a:cubicBezTo>
                <a:cubicBezTo>
                  <a:pt x="123805" y="11846"/>
                  <a:pt x="122823" y="11162"/>
                  <a:pt x="122002" y="10340"/>
                </a:cubicBezTo>
                <a:lnTo>
                  <a:pt x="122002" y="10340"/>
                </a:lnTo>
                <a:cubicBezTo>
                  <a:pt x="121842" y="10751"/>
                  <a:pt x="121979" y="11253"/>
                  <a:pt x="122253" y="11618"/>
                </a:cubicBezTo>
                <a:cubicBezTo>
                  <a:pt x="122504" y="11961"/>
                  <a:pt x="122892" y="12235"/>
                  <a:pt x="123234" y="12486"/>
                </a:cubicBezTo>
                <a:cubicBezTo>
                  <a:pt x="123156" y="12483"/>
                  <a:pt x="123077" y="12482"/>
                  <a:pt x="122998" y="12482"/>
                </a:cubicBezTo>
                <a:cubicBezTo>
                  <a:pt x="121582" y="12482"/>
                  <a:pt x="120150" y="12817"/>
                  <a:pt x="118732" y="12817"/>
                </a:cubicBezTo>
                <a:cubicBezTo>
                  <a:pt x="118600" y="12817"/>
                  <a:pt x="118468" y="12814"/>
                  <a:pt x="118337" y="12808"/>
                </a:cubicBezTo>
                <a:lnTo>
                  <a:pt x="118337" y="12808"/>
                </a:lnTo>
                <a:cubicBezTo>
                  <a:pt x="121422" y="12969"/>
                  <a:pt x="124508" y="13309"/>
                  <a:pt x="127571" y="13581"/>
                </a:cubicBezTo>
                <a:cubicBezTo>
                  <a:pt x="127989" y="13617"/>
                  <a:pt x="128412" y="13631"/>
                  <a:pt x="128838" y="13631"/>
                </a:cubicBezTo>
                <a:cubicBezTo>
                  <a:pt x="130359" y="13631"/>
                  <a:pt x="131916" y="13453"/>
                  <a:pt x="133439" y="13453"/>
                </a:cubicBezTo>
                <a:cubicBezTo>
                  <a:pt x="133675" y="13453"/>
                  <a:pt x="133911" y="13457"/>
                  <a:pt x="134145" y="13467"/>
                </a:cubicBezTo>
                <a:cubicBezTo>
                  <a:pt x="135971" y="13549"/>
                  <a:pt x="138057" y="14130"/>
                  <a:pt x="139886" y="14130"/>
                </a:cubicBezTo>
                <a:cubicBezTo>
                  <a:pt x="140091" y="14130"/>
                  <a:pt x="140292" y="14122"/>
                  <a:pt x="140490" y="14106"/>
                </a:cubicBezTo>
                <a:lnTo>
                  <a:pt x="140490" y="14106"/>
                </a:lnTo>
                <a:cubicBezTo>
                  <a:pt x="137295" y="14380"/>
                  <a:pt x="134099" y="14494"/>
                  <a:pt x="130858" y="14608"/>
                </a:cubicBezTo>
                <a:cubicBezTo>
                  <a:pt x="131360" y="14837"/>
                  <a:pt x="131839" y="15088"/>
                  <a:pt x="132342" y="15316"/>
                </a:cubicBezTo>
                <a:cubicBezTo>
                  <a:pt x="128005" y="15407"/>
                  <a:pt x="123691" y="15339"/>
                  <a:pt x="119400" y="15430"/>
                </a:cubicBezTo>
                <a:cubicBezTo>
                  <a:pt x="119207" y="15433"/>
                  <a:pt x="119014" y="15434"/>
                  <a:pt x="118820" y="15434"/>
                </a:cubicBezTo>
                <a:cubicBezTo>
                  <a:pt x="115182" y="15434"/>
                  <a:pt x="111460" y="14930"/>
                  <a:pt x="107833" y="14930"/>
                </a:cubicBezTo>
                <a:cubicBezTo>
                  <a:pt x="107276" y="14930"/>
                  <a:pt x="106721" y="14942"/>
                  <a:pt x="106170" y="14970"/>
                </a:cubicBezTo>
                <a:lnTo>
                  <a:pt x="106170" y="14970"/>
                </a:lnTo>
                <a:cubicBezTo>
                  <a:pt x="111052" y="14721"/>
                  <a:pt x="115956" y="14605"/>
                  <a:pt x="120838" y="14061"/>
                </a:cubicBezTo>
                <a:cubicBezTo>
                  <a:pt x="119582" y="14015"/>
                  <a:pt x="109037" y="14152"/>
                  <a:pt x="108900" y="13490"/>
                </a:cubicBezTo>
                <a:cubicBezTo>
                  <a:pt x="108886" y="13419"/>
                  <a:pt x="108898" y="13339"/>
                  <a:pt x="108887" y="13272"/>
                </a:cubicBezTo>
                <a:lnTo>
                  <a:pt x="108887" y="13272"/>
                </a:lnTo>
                <a:cubicBezTo>
                  <a:pt x="109149" y="13208"/>
                  <a:pt x="109369" y="12938"/>
                  <a:pt x="109311" y="12668"/>
                </a:cubicBezTo>
                <a:lnTo>
                  <a:pt x="109311" y="12668"/>
                </a:lnTo>
                <a:cubicBezTo>
                  <a:pt x="109060" y="12737"/>
                  <a:pt x="108831" y="12805"/>
                  <a:pt x="108580" y="12851"/>
                </a:cubicBezTo>
                <a:cubicBezTo>
                  <a:pt x="108763" y="12668"/>
                  <a:pt x="108900" y="12417"/>
                  <a:pt x="108923" y="12143"/>
                </a:cubicBezTo>
                <a:lnTo>
                  <a:pt x="108923" y="12143"/>
                </a:lnTo>
                <a:lnTo>
                  <a:pt x="108170" y="12417"/>
                </a:lnTo>
                <a:cubicBezTo>
                  <a:pt x="108124" y="12189"/>
                  <a:pt x="108078" y="11961"/>
                  <a:pt x="108055" y="11755"/>
                </a:cubicBezTo>
                <a:cubicBezTo>
                  <a:pt x="107918" y="12371"/>
                  <a:pt x="107530" y="12942"/>
                  <a:pt x="106983" y="13284"/>
                </a:cubicBezTo>
                <a:cubicBezTo>
                  <a:pt x="107074" y="12988"/>
                  <a:pt x="107188" y="12714"/>
                  <a:pt x="107302" y="12440"/>
                </a:cubicBezTo>
                <a:cubicBezTo>
                  <a:pt x="107216" y="12409"/>
                  <a:pt x="107127" y="12393"/>
                  <a:pt x="107039" y="12393"/>
                </a:cubicBezTo>
                <a:cubicBezTo>
                  <a:pt x="106871" y="12393"/>
                  <a:pt x="106707" y="12449"/>
                  <a:pt x="106572" y="12554"/>
                </a:cubicBezTo>
                <a:cubicBezTo>
                  <a:pt x="106846" y="12257"/>
                  <a:pt x="107051" y="11892"/>
                  <a:pt x="107097" y="11481"/>
                </a:cubicBezTo>
                <a:cubicBezTo>
                  <a:pt x="107075" y="11480"/>
                  <a:pt x="107054" y="11479"/>
                  <a:pt x="107032" y="11479"/>
                </a:cubicBezTo>
                <a:cubicBezTo>
                  <a:pt x="106755" y="11479"/>
                  <a:pt x="106469" y="11614"/>
                  <a:pt x="106321" y="11846"/>
                </a:cubicBezTo>
                <a:cubicBezTo>
                  <a:pt x="106435" y="11321"/>
                  <a:pt x="106458" y="10797"/>
                  <a:pt x="106344" y="10272"/>
                </a:cubicBezTo>
                <a:lnTo>
                  <a:pt x="106344" y="10272"/>
                </a:lnTo>
                <a:cubicBezTo>
                  <a:pt x="106138" y="10660"/>
                  <a:pt x="106070" y="11093"/>
                  <a:pt x="106115" y="11527"/>
                </a:cubicBezTo>
                <a:lnTo>
                  <a:pt x="105476" y="10819"/>
                </a:lnTo>
                <a:lnTo>
                  <a:pt x="105476" y="10819"/>
                </a:lnTo>
                <a:cubicBezTo>
                  <a:pt x="105727" y="11618"/>
                  <a:pt x="105111" y="12577"/>
                  <a:pt x="104289" y="12691"/>
                </a:cubicBezTo>
                <a:cubicBezTo>
                  <a:pt x="104632" y="12394"/>
                  <a:pt x="104814" y="11938"/>
                  <a:pt x="104814" y="11458"/>
                </a:cubicBezTo>
                <a:lnTo>
                  <a:pt x="104814" y="11458"/>
                </a:lnTo>
                <a:cubicBezTo>
                  <a:pt x="104449" y="11550"/>
                  <a:pt x="104129" y="11710"/>
                  <a:pt x="103856" y="11961"/>
                </a:cubicBezTo>
                <a:cubicBezTo>
                  <a:pt x="104084" y="11618"/>
                  <a:pt x="104061" y="11116"/>
                  <a:pt x="103810" y="10797"/>
                </a:cubicBezTo>
                <a:cubicBezTo>
                  <a:pt x="103559" y="11321"/>
                  <a:pt x="103422" y="11938"/>
                  <a:pt x="103468" y="12531"/>
                </a:cubicBezTo>
                <a:cubicBezTo>
                  <a:pt x="103308" y="12280"/>
                  <a:pt x="103080" y="12052"/>
                  <a:pt x="102806" y="11915"/>
                </a:cubicBezTo>
                <a:lnTo>
                  <a:pt x="102806" y="11915"/>
                </a:lnTo>
                <a:cubicBezTo>
                  <a:pt x="102851" y="12417"/>
                  <a:pt x="102897" y="12896"/>
                  <a:pt x="102965" y="13376"/>
                </a:cubicBezTo>
                <a:cubicBezTo>
                  <a:pt x="102704" y="13268"/>
                  <a:pt x="102473" y="13098"/>
                  <a:pt x="102287" y="12886"/>
                </a:cubicBezTo>
                <a:lnTo>
                  <a:pt x="102287" y="12886"/>
                </a:lnTo>
                <a:cubicBezTo>
                  <a:pt x="102292" y="12985"/>
                  <a:pt x="102267" y="13089"/>
                  <a:pt x="102212" y="13170"/>
                </a:cubicBezTo>
                <a:cubicBezTo>
                  <a:pt x="102075" y="13376"/>
                  <a:pt x="101824" y="13467"/>
                  <a:pt x="101596" y="13536"/>
                </a:cubicBezTo>
                <a:cubicBezTo>
                  <a:pt x="100948" y="13712"/>
                  <a:pt x="100236" y="13768"/>
                  <a:pt x="99503" y="13768"/>
                </a:cubicBezTo>
                <a:cubicBezTo>
                  <a:pt x="98246" y="13768"/>
                  <a:pt x="96929" y="13604"/>
                  <a:pt x="95775" y="13604"/>
                </a:cubicBezTo>
                <a:lnTo>
                  <a:pt x="89795" y="13604"/>
                </a:lnTo>
                <a:cubicBezTo>
                  <a:pt x="87722" y="13604"/>
                  <a:pt x="85320" y="13889"/>
                  <a:pt x="83068" y="13889"/>
                </a:cubicBezTo>
                <a:cubicBezTo>
                  <a:pt x="82071" y="13889"/>
                  <a:pt x="81105" y="13833"/>
                  <a:pt x="80209" y="13672"/>
                </a:cubicBezTo>
                <a:cubicBezTo>
                  <a:pt x="80437" y="13307"/>
                  <a:pt x="80642" y="12965"/>
                  <a:pt x="80870" y="12623"/>
                </a:cubicBezTo>
                <a:lnTo>
                  <a:pt x="80870" y="12623"/>
                </a:lnTo>
                <a:cubicBezTo>
                  <a:pt x="80505" y="12896"/>
                  <a:pt x="80049" y="13079"/>
                  <a:pt x="79592" y="13102"/>
                </a:cubicBezTo>
                <a:cubicBezTo>
                  <a:pt x="79547" y="12919"/>
                  <a:pt x="79501" y="12737"/>
                  <a:pt x="79455" y="12554"/>
                </a:cubicBezTo>
                <a:cubicBezTo>
                  <a:pt x="78816" y="13284"/>
                  <a:pt x="77949" y="13832"/>
                  <a:pt x="77013" y="14106"/>
                </a:cubicBezTo>
                <a:cubicBezTo>
                  <a:pt x="77333" y="13832"/>
                  <a:pt x="77584" y="13513"/>
                  <a:pt x="77766" y="13125"/>
                </a:cubicBezTo>
                <a:cubicBezTo>
                  <a:pt x="77677" y="13104"/>
                  <a:pt x="77586" y="13094"/>
                  <a:pt x="77495" y="13094"/>
                </a:cubicBezTo>
                <a:cubicBezTo>
                  <a:pt x="77337" y="13094"/>
                  <a:pt x="77179" y="13125"/>
                  <a:pt x="77029" y="13186"/>
                </a:cubicBezTo>
                <a:lnTo>
                  <a:pt x="77029" y="13186"/>
                </a:lnTo>
                <a:cubicBezTo>
                  <a:pt x="77195" y="13055"/>
                  <a:pt x="77258" y="12803"/>
                  <a:pt x="77150" y="12623"/>
                </a:cubicBezTo>
                <a:lnTo>
                  <a:pt x="77150" y="12623"/>
                </a:lnTo>
                <a:cubicBezTo>
                  <a:pt x="76693" y="12691"/>
                  <a:pt x="76237" y="12942"/>
                  <a:pt x="75917" y="13307"/>
                </a:cubicBezTo>
                <a:cubicBezTo>
                  <a:pt x="75917" y="12942"/>
                  <a:pt x="75895" y="12600"/>
                  <a:pt x="75895" y="12235"/>
                </a:cubicBezTo>
                <a:lnTo>
                  <a:pt x="74890" y="13558"/>
                </a:lnTo>
                <a:cubicBezTo>
                  <a:pt x="74616" y="13102"/>
                  <a:pt x="74320" y="12645"/>
                  <a:pt x="74023" y="12189"/>
                </a:cubicBezTo>
                <a:cubicBezTo>
                  <a:pt x="73772" y="12577"/>
                  <a:pt x="73772" y="13125"/>
                  <a:pt x="74000" y="13513"/>
                </a:cubicBezTo>
                <a:cubicBezTo>
                  <a:pt x="73292" y="13444"/>
                  <a:pt x="72631" y="13125"/>
                  <a:pt x="72106" y="12668"/>
                </a:cubicBezTo>
                <a:lnTo>
                  <a:pt x="72106" y="12668"/>
                </a:lnTo>
                <a:cubicBezTo>
                  <a:pt x="72174" y="12965"/>
                  <a:pt x="72243" y="13262"/>
                  <a:pt x="72311" y="13558"/>
                </a:cubicBezTo>
                <a:cubicBezTo>
                  <a:pt x="71626" y="13513"/>
                  <a:pt x="70987" y="13170"/>
                  <a:pt x="70576" y="12623"/>
                </a:cubicBezTo>
                <a:lnTo>
                  <a:pt x="70576" y="12623"/>
                </a:lnTo>
                <a:cubicBezTo>
                  <a:pt x="70412" y="12787"/>
                  <a:pt x="70481" y="13067"/>
                  <a:pt x="70655" y="13197"/>
                </a:cubicBezTo>
                <a:lnTo>
                  <a:pt x="70655" y="13197"/>
                </a:lnTo>
                <a:cubicBezTo>
                  <a:pt x="69700" y="12791"/>
                  <a:pt x="68689" y="12543"/>
                  <a:pt x="67657" y="12469"/>
                </a:cubicBezTo>
                <a:lnTo>
                  <a:pt x="67657" y="12469"/>
                </a:lnTo>
                <a:cubicBezTo>
                  <a:pt x="67705" y="12471"/>
                  <a:pt x="67753" y="12473"/>
                  <a:pt x="67801" y="12473"/>
                </a:cubicBezTo>
                <a:cubicBezTo>
                  <a:pt x="68279" y="12473"/>
                  <a:pt x="68776" y="12355"/>
                  <a:pt x="69207" y="12120"/>
                </a:cubicBezTo>
                <a:cubicBezTo>
                  <a:pt x="68953" y="12070"/>
                  <a:pt x="68697" y="12051"/>
                  <a:pt x="68441" y="12051"/>
                </a:cubicBezTo>
                <a:cubicBezTo>
                  <a:pt x="67775" y="12051"/>
                  <a:pt x="67104" y="12179"/>
                  <a:pt x="66445" y="12212"/>
                </a:cubicBezTo>
                <a:cubicBezTo>
                  <a:pt x="66321" y="12221"/>
                  <a:pt x="66194" y="12226"/>
                  <a:pt x="66066" y="12226"/>
                </a:cubicBezTo>
                <a:cubicBezTo>
                  <a:pt x="65255" y="12226"/>
                  <a:pt x="64407" y="12021"/>
                  <a:pt x="63934" y="11390"/>
                </a:cubicBezTo>
                <a:lnTo>
                  <a:pt x="63934" y="11390"/>
                </a:lnTo>
                <a:cubicBezTo>
                  <a:pt x="64343" y="11657"/>
                  <a:pt x="64838" y="11794"/>
                  <a:pt x="65330" y="11794"/>
                </a:cubicBezTo>
                <a:cubicBezTo>
                  <a:pt x="65553" y="11794"/>
                  <a:pt x="65775" y="11766"/>
                  <a:pt x="65988" y="11710"/>
                </a:cubicBezTo>
                <a:cubicBezTo>
                  <a:pt x="65669" y="11458"/>
                  <a:pt x="65326" y="11230"/>
                  <a:pt x="64984" y="10979"/>
                </a:cubicBezTo>
                <a:cubicBezTo>
                  <a:pt x="65646" y="10865"/>
                  <a:pt x="66285" y="10797"/>
                  <a:pt x="66947" y="10797"/>
                </a:cubicBezTo>
                <a:cubicBezTo>
                  <a:pt x="66445" y="10135"/>
                  <a:pt x="65737" y="9632"/>
                  <a:pt x="64938" y="9381"/>
                </a:cubicBezTo>
                <a:cubicBezTo>
                  <a:pt x="65060" y="9309"/>
                  <a:pt x="65186" y="9278"/>
                  <a:pt x="65313" y="9278"/>
                </a:cubicBezTo>
                <a:cubicBezTo>
                  <a:pt x="65829" y="9278"/>
                  <a:pt x="66375" y="9791"/>
                  <a:pt x="66833" y="10157"/>
                </a:cubicBezTo>
                <a:cubicBezTo>
                  <a:pt x="67416" y="10630"/>
                  <a:pt x="68184" y="10885"/>
                  <a:pt x="68949" y="10885"/>
                </a:cubicBezTo>
                <a:cubicBezTo>
                  <a:pt x="69292" y="10885"/>
                  <a:pt x="69635" y="10834"/>
                  <a:pt x="69960" y="10728"/>
                </a:cubicBezTo>
                <a:cubicBezTo>
                  <a:pt x="69882" y="10674"/>
                  <a:pt x="69803" y="10619"/>
                  <a:pt x="69724" y="10565"/>
                </a:cubicBezTo>
                <a:lnTo>
                  <a:pt x="69724" y="10565"/>
                </a:lnTo>
                <a:cubicBezTo>
                  <a:pt x="70255" y="10790"/>
                  <a:pt x="70833" y="10908"/>
                  <a:pt x="71411" y="10908"/>
                </a:cubicBezTo>
                <a:cubicBezTo>
                  <a:pt x="71698" y="10908"/>
                  <a:pt x="71984" y="10879"/>
                  <a:pt x="72265" y="10819"/>
                </a:cubicBezTo>
                <a:cubicBezTo>
                  <a:pt x="72311" y="10660"/>
                  <a:pt x="72334" y="10477"/>
                  <a:pt x="72379" y="10317"/>
                </a:cubicBezTo>
                <a:cubicBezTo>
                  <a:pt x="72973" y="10500"/>
                  <a:pt x="73589" y="10660"/>
                  <a:pt x="74183" y="10842"/>
                </a:cubicBezTo>
                <a:cubicBezTo>
                  <a:pt x="74069" y="10705"/>
                  <a:pt x="74000" y="10545"/>
                  <a:pt x="74000" y="10363"/>
                </a:cubicBezTo>
                <a:cubicBezTo>
                  <a:pt x="74110" y="10331"/>
                  <a:pt x="74223" y="10315"/>
                  <a:pt x="74335" y="10315"/>
                </a:cubicBezTo>
                <a:cubicBezTo>
                  <a:pt x="74609" y="10315"/>
                  <a:pt x="74879" y="10408"/>
                  <a:pt x="75088" y="10587"/>
                </a:cubicBezTo>
                <a:lnTo>
                  <a:pt x="75088" y="10587"/>
                </a:lnTo>
                <a:cubicBezTo>
                  <a:pt x="74764" y="10291"/>
                  <a:pt x="74571" y="9871"/>
                  <a:pt x="74571" y="9450"/>
                </a:cubicBezTo>
                <a:lnTo>
                  <a:pt x="74571" y="9450"/>
                </a:lnTo>
                <a:cubicBezTo>
                  <a:pt x="75141" y="10089"/>
                  <a:pt x="75940" y="10545"/>
                  <a:pt x="76808" y="10682"/>
                </a:cubicBezTo>
                <a:cubicBezTo>
                  <a:pt x="76168" y="10294"/>
                  <a:pt x="75803" y="9541"/>
                  <a:pt x="75895" y="8811"/>
                </a:cubicBezTo>
                <a:lnTo>
                  <a:pt x="75895" y="8811"/>
                </a:lnTo>
                <a:cubicBezTo>
                  <a:pt x="76534" y="9564"/>
                  <a:pt x="77218" y="10294"/>
                  <a:pt x="77972" y="10933"/>
                </a:cubicBezTo>
                <a:cubicBezTo>
                  <a:pt x="78109" y="10751"/>
                  <a:pt x="78131" y="10477"/>
                  <a:pt x="77994" y="10272"/>
                </a:cubicBezTo>
                <a:lnTo>
                  <a:pt x="77994" y="10272"/>
                </a:lnTo>
                <a:cubicBezTo>
                  <a:pt x="78235" y="10472"/>
                  <a:pt x="78602" y="10642"/>
                  <a:pt x="78891" y="10642"/>
                </a:cubicBezTo>
                <a:cubicBezTo>
                  <a:pt x="79096" y="10642"/>
                  <a:pt x="79262" y="10557"/>
                  <a:pt x="79318" y="10340"/>
                </a:cubicBezTo>
                <a:cubicBezTo>
                  <a:pt x="79410" y="10020"/>
                  <a:pt x="79090" y="9747"/>
                  <a:pt x="78793" y="9564"/>
                </a:cubicBezTo>
                <a:cubicBezTo>
                  <a:pt x="78246" y="9222"/>
                  <a:pt x="77606" y="8674"/>
                  <a:pt x="77812" y="8057"/>
                </a:cubicBezTo>
                <a:lnTo>
                  <a:pt x="77812" y="8057"/>
                </a:lnTo>
                <a:cubicBezTo>
                  <a:pt x="78862" y="8742"/>
                  <a:pt x="79889" y="9518"/>
                  <a:pt x="80825" y="10363"/>
                </a:cubicBezTo>
                <a:lnTo>
                  <a:pt x="80368" y="9313"/>
                </a:lnTo>
                <a:lnTo>
                  <a:pt x="80368" y="9313"/>
                </a:lnTo>
                <a:cubicBezTo>
                  <a:pt x="80756" y="9701"/>
                  <a:pt x="81122" y="10066"/>
                  <a:pt x="81510" y="10454"/>
                </a:cubicBezTo>
                <a:cubicBezTo>
                  <a:pt x="81213" y="9883"/>
                  <a:pt x="81076" y="9244"/>
                  <a:pt x="81122" y="8605"/>
                </a:cubicBezTo>
                <a:lnTo>
                  <a:pt x="81122" y="8605"/>
                </a:lnTo>
                <a:cubicBezTo>
                  <a:pt x="81532" y="9518"/>
                  <a:pt x="82263" y="10272"/>
                  <a:pt x="83176" y="10660"/>
                </a:cubicBezTo>
                <a:cubicBezTo>
                  <a:pt x="83176" y="10660"/>
                  <a:pt x="83313" y="10317"/>
                  <a:pt x="83358" y="10203"/>
                </a:cubicBezTo>
                <a:cubicBezTo>
                  <a:pt x="83442" y="10195"/>
                  <a:pt x="83526" y="10189"/>
                  <a:pt x="83610" y="10189"/>
                </a:cubicBezTo>
                <a:cubicBezTo>
                  <a:pt x="83757" y="10189"/>
                  <a:pt x="83907" y="10205"/>
                  <a:pt x="84066" y="10249"/>
                </a:cubicBezTo>
                <a:cubicBezTo>
                  <a:pt x="83906" y="10089"/>
                  <a:pt x="83792" y="9929"/>
                  <a:pt x="83655" y="9747"/>
                </a:cubicBezTo>
                <a:lnTo>
                  <a:pt x="83655" y="9747"/>
                </a:lnTo>
                <a:cubicBezTo>
                  <a:pt x="84089" y="10066"/>
                  <a:pt x="84614" y="10637"/>
                  <a:pt x="85116" y="10797"/>
                </a:cubicBezTo>
                <a:cubicBezTo>
                  <a:pt x="85207" y="10827"/>
                  <a:pt x="85306" y="10841"/>
                  <a:pt x="85405" y="10841"/>
                </a:cubicBezTo>
                <a:cubicBezTo>
                  <a:pt x="85756" y="10841"/>
                  <a:pt x="86118" y="10660"/>
                  <a:pt x="86189" y="10340"/>
                </a:cubicBezTo>
                <a:lnTo>
                  <a:pt x="86189" y="10340"/>
                </a:lnTo>
                <a:cubicBezTo>
                  <a:pt x="86143" y="10614"/>
                  <a:pt x="86303" y="10911"/>
                  <a:pt x="86554" y="11025"/>
                </a:cubicBezTo>
                <a:cubicBezTo>
                  <a:pt x="86828" y="10637"/>
                  <a:pt x="87079" y="10249"/>
                  <a:pt x="87330" y="9861"/>
                </a:cubicBezTo>
                <a:lnTo>
                  <a:pt x="87330" y="9861"/>
                </a:lnTo>
                <a:cubicBezTo>
                  <a:pt x="87216" y="10135"/>
                  <a:pt x="87307" y="10477"/>
                  <a:pt x="87535" y="10660"/>
                </a:cubicBezTo>
                <a:cubicBezTo>
                  <a:pt x="87969" y="10066"/>
                  <a:pt x="88220" y="9336"/>
                  <a:pt x="88220" y="8605"/>
                </a:cubicBezTo>
                <a:cubicBezTo>
                  <a:pt x="88380" y="9085"/>
                  <a:pt x="88448" y="9610"/>
                  <a:pt x="88357" y="10112"/>
                </a:cubicBezTo>
                <a:cubicBezTo>
                  <a:pt x="88608" y="9473"/>
                  <a:pt x="89042" y="8902"/>
                  <a:pt x="89590" y="8514"/>
                </a:cubicBezTo>
                <a:lnTo>
                  <a:pt x="89590" y="8514"/>
                </a:lnTo>
                <a:cubicBezTo>
                  <a:pt x="89590" y="9313"/>
                  <a:pt x="89133" y="10112"/>
                  <a:pt x="88426" y="10500"/>
                </a:cubicBezTo>
                <a:cubicBezTo>
                  <a:pt x="89225" y="10112"/>
                  <a:pt x="90023" y="9701"/>
                  <a:pt x="90845" y="9290"/>
                </a:cubicBezTo>
                <a:lnTo>
                  <a:pt x="90845" y="9290"/>
                </a:lnTo>
                <a:cubicBezTo>
                  <a:pt x="90617" y="9747"/>
                  <a:pt x="90275" y="10135"/>
                  <a:pt x="89841" y="10386"/>
                </a:cubicBezTo>
                <a:cubicBezTo>
                  <a:pt x="90731" y="10089"/>
                  <a:pt x="91598" y="9724"/>
                  <a:pt x="92420" y="9267"/>
                </a:cubicBezTo>
                <a:lnTo>
                  <a:pt x="92420" y="9267"/>
                </a:lnTo>
                <a:cubicBezTo>
                  <a:pt x="92146" y="9610"/>
                  <a:pt x="91849" y="9952"/>
                  <a:pt x="91576" y="10294"/>
                </a:cubicBezTo>
                <a:cubicBezTo>
                  <a:pt x="92420" y="9998"/>
                  <a:pt x="93151" y="9404"/>
                  <a:pt x="93630" y="8651"/>
                </a:cubicBezTo>
                <a:lnTo>
                  <a:pt x="93630" y="8651"/>
                </a:lnTo>
                <a:cubicBezTo>
                  <a:pt x="93493" y="9062"/>
                  <a:pt x="93402" y="9495"/>
                  <a:pt x="93333" y="9906"/>
                </a:cubicBezTo>
                <a:cubicBezTo>
                  <a:pt x="93630" y="9427"/>
                  <a:pt x="94064" y="8993"/>
                  <a:pt x="94566" y="8719"/>
                </a:cubicBezTo>
                <a:lnTo>
                  <a:pt x="94566" y="8719"/>
                </a:lnTo>
                <a:cubicBezTo>
                  <a:pt x="94520" y="9176"/>
                  <a:pt x="94269" y="9587"/>
                  <a:pt x="93881" y="9838"/>
                </a:cubicBezTo>
                <a:cubicBezTo>
                  <a:pt x="94497" y="9450"/>
                  <a:pt x="95296" y="9222"/>
                  <a:pt x="96004" y="9085"/>
                </a:cubicBezTo>
                <a:cubicBezTo>
                  <a:pt x="96101" y="9349"/>
                  <a:pt x="96276" y="9450"/>
                  <a:pt x="96493" y="9450"/>
                </a:cubicBezTo>
                <a:cubicBezTo>
                  <a:pt x="97042" y="9450"/>
                  <a:pt x="97857" y="8805"/>
                  <a:pt x="98332" y="8560"/>
                </a:cubicBezTo>
                <a:lnTo>
                  <a:pt x="98332" y="8560"/>
                </a:lnTo>
                <a:cubicBezTo>
                  <a:pt x="98241" y="8902"/>
                  <a:pt x="98012" y="9199"/>
                  <a:pt x="97738" y="9404"/>
                </a:cubicBezTo>
                <a:cubicBezTo>
                  <a:pt x="97944" y="9404"/>
                  <a:pt x="98104" y="9244"/>
                  <a:pt x="98286" y="9107"/>
                </a:cubicBezTo>
                <a:cubicBezTo>
                  <a:pt x="98394" y="9030"/>
                  <a:pt x="98544" y="8964"/>
                  <a:pt x="98679" y="8964"/>
                </a:cubicBezTo>
                <a:cubicBezTo>
                  <a:pt x="98743" y="8964"/>
                  <a:pt x="98805" y="8979"/>
                  <a:pt x="98857" y="9016"/>
                </a:cubicBezTo>
                <a:cubicBezTo>
                  <a:pt x="98992" y="9101"/>
                  <a:pt x="98952" y="9323"/>
                  <a:pt x="98848" y="9395"/>
                </a:cubicBezTo>
                <a:lnTo>
                  <a:pt x="98848" y="9395"/>
                </a:lnTo>
                <a:cubicBezTo>
                  <a:pt x="99710" y="9338"/>
                  <a:pt x="100574" y="9324"/>
                  <a:pt x="101438" y="9324"/>
                </a:cubicBezTo>
                <a:cubicBezTo>
                  <a:pt x="102395" y="9324"/>
                  <a:pt x="103352" y="9342"/>
                  <a:pt x="104306" y="9342"/>
                </a:cubicBezTo>
                <a:cubicBezTo>
                  <a:pt x="105989" y="9342"/>
                  <a:pt x="107663" y="9285"/>
                  <a:pt x="109311" y="8970"/>
                </a:cubicBezTo>
                <a:lnTo>
                  <a:pt x="109311" y="8970"/>
                </a:lnTo>
                <a:cubicBezTo>
                  <a:pt x="109114" y="9007"/>
                  <a:pt x="108909" y="9024"/>
                  <a:pt x="108697" y="9024"/>
                </a:cubicBezTo>
                <a:cubicBezTo>
                  <a:pt x="107334" y="9024"/>
                  <a:pt x="105709" y="8335"/>
                  <a:pt x="104563" y="7921"/>
                </a:cubicBezTo>
                <a:cubicBezTo>
                  <a:pt x="104101" y="7758"/>
                  <a:pt x="103628" y="7632"/>
                  <a:pt x="103150" y="7534"/>
                </a:cubicBezTo>
                <a:lnTo>
                  <a:pt x="103150" y="7534"/>
                </a:lnTo>
                <a:cubicBezTo>
                  <a:pt x="103284" y="7538"/>
                  <a:pt x="103418" y="7540"/>
                  <a:pt x="103550" y="7540"/>
                </a:cubicBezTo>
                <a:cubicBezTo>
                  <a:pt x="104944" y="7540"/>
                  <a:pt x="106201" y="7294"/>
                  <a:pt x="106675" y="6417"/>
                </a:cubicBezTo>
                <a:lnTo>
                  <a:pt x="106675" y="6417"/>
                </a:lnTo>
                <a:cubicBezTo>
                  <a:pt x="106646" y="6544"/>
                  <a:pt x="106697" y="6694"/>
                  <a:pt x="106800" y="6779"/>
                </a:cubicBezTo>
                <a:cubicBezTo>
                  <a:pt x="107142" y="6505"/>
                  <a:pt x="107508" y="6231"/>
                  <a:pt x="107850" y="5958"/>
                </a:cubicBezTo>
                <a:lnTo>
                  <a:pt x="107850" y="5958"/>
                </a:lnTo>
                <a:cubicBezTo>
                  <a:pt x="107918" y="6231"/>
                  <a:pt x="107873" y="6551"/>
                  <a:pt x="107713" y="6802"/>
                </a:cubicBezTo>
                <a:cubicBezTo>
                  <a:pt x="108170" y="6665"/>
                  <a:pt x="108626" y="6551"/>
                  <a:pt x="109060" y="6414"/>
                </a:cubicBezTo>
                <a:lnTo>
                  <a:pt x="109060" y="6414"/>
                </a:lnTo>
                <a:cubicBezTo>
                  <a:pt x="109165" y="6709"/>
                  <a:pt x="108978" y="7043"/>
                  <a:pt x="108698" y="7129"/>
                </a:cubicBezTo>
                <a:lnTo>
                  <a:pt x="108698" y="7129"/>
                </a:lnTo>
                <a:cubicBezTo>
                  <a:pt x="109290" y="6997"/>
                  <a:pt x="109882" y="6866"/>
                  <a:pt x="110452" y="6756"/>
                </a:cubicBezTo>
                <a:lnTo>
                  <a:pt x="110452" y="6756"/>
                </a:lnTo>
                <a:cubicBezTo>
                  <a:pt x="110338" y="6939"/>
                  <a:pt x="110201" y="7144"/>
                  <a:pt x="110064" y="7350"/>
                </a:cubicBezTo>
                <a:cubicBezTo>
                  <a:pt x="110429" y="7190"/>
                  <a:pt x="110817" y="7053"/>
                  <a:pt x="111228" y="6939"/>
                </a:cubicBezTo>
                <a:lnTo>
                  <a:pt x="111228" y="6939"/>
                </a:lnTo>
                <a:cubicBezTo>
                  <a:pt x="111251" y="7144"/>
                  <a:pt x="111114" y="7373"/>
                  <a:pt x="110909" y="7441"/>
                </a:cubicBezTo>
                <a:cubicBezTo>
                  <a:pt x="111172" y="7463"/>
                  <a:pt x="111430" y="7472"/>
                  <a:pt x="111685" y="7472"/>
                </a:cubicBezTo>
                <a:cubicBezTo>
                  <a:pt x="112491" y="7472"/>
                  <a:pt x="113267" y="7385"/>
                  <a:pt x="114081" y="7350"/>
                </a:cubicBezTo>
                <a:cubicBezTo>
                  <a:pt x="117277" y="7190"/>
                  <a:pt x="120472" y="6985"/>
                  <a:pt x="123691" y="6802"/>
                </a:cubicBezTo>
                <a:cubicBezTo>
                  <a:pt x="128187" y="6551"/>
                  <a:pt x="132707" y="6277"/>
                  <a:pt x="137226" y="6026"/>
                </a:cubicBezTo>
                <a:lnTo>
                  <a:pt x="137226" y="6026"/>
                </a:lnTo>
                <a:cubicBezTo>
                  <a:pt x="137129" y="6030"/>
                  <a:pt x="137032" y="6032"/>
                  <a:pt x="136934" y="6032"/>
                </a:cubicBezTo>
                <a:cubicBezTo>
                  <a:pt x="136302" y="6032"/>
                  <a:pt x="135656" y="5954"/>
                  <a:pt x="135024" y="5954"/>
                </a:cubicBezTo>
                <a:cubicBezTo>
                  <a:pt x="134719" y="5954"/>
                  <a:pt x="134418" y="5972"/>
                  <a:pt x="134122" y="6026"/>
                </a:cubicBezTo>
                <a:cubicBezTo>
                  <a:pt x="134464" y="5889"/>
                  <a:pt x="134784" y="5706"/>
                  <a:pt x="135058" y="5455"/>
                </a:cubicBezTo>
                <a:lnTo>
                  <a:pt x="135058" y="5455"/>
                </a:lnTo>
                <a:cubicBezTo>
                  <a:pt x="134409" y="5478"/>
                  <a:pt x="133870" y="6027"/>
                  <a:pt x="133225" y="6027"/>
                </a:cubicBezTo>
                <a:cubicBezTo>
                  <a:pt x="133212" y="6027"/>
                  <a:pt x="133199" y="6026"/>
                  <a:pt x="133186" y="6026"/>
                </a:cubicBezTo>
                <a:cubicBezTo>
                  <a:pt x="133483" y="5866"/>
                  <a:pt x="133734" y="5684"/>
                  <a:pt x="133985" y="5478"/>
                </a:cubicBezTo>
                <a:lnTo>
                  <a:pt x="133985" y="5478"/>
                </a:lnTo>
                <a:cubicBezTo>
                  <a:pt x="133620" y="5570"/>
                  <a:pt x="133255" y="5661"/>
                  <a:pt x="132889" y="5752"/>
                </a:cubicBezTo>
                <a:cubicBezTo>
                  <a:pt x="133392" y="5501"/>
                  <a:pt x="133871" y="5227"/>
                  <a:pt x="134305" y="4885"/>
                </a:cubicBezTo>
                <a:lnTo>
                  <a:pt x="134305" y="4885"/>
                </a:lnTo>
                <a:cubicBezTo>
                  <a:pt x="133528" y="5045"/>
                  <a:pt x="132775" y="5227"/>
                  <a:pt x="131999" y="5387"/>
                </a:cubicBezTo>
                <a:cubicBezTo>
                  <a:pt x="132433" y="5136"/>
                  <a:pt x="132889" y="4930"/>
                  <a:pt x="133369" y="4793"/>
                </a:cubicBezTo>
                <a:cubicBezTo>
                  <a:pt x="133261" y="4773"/>
                  <a:pt x="133153" y="4763"/>
                  <a:pt x="133045" y="4763"/>
                </a:cubicBezTo>
                <a:cubicBezTo>
                  <a:pt x="132442" y="4763"/>
                  <a:pt x="131840" y="5065"/>
                  <a:pt x="131337" y="5433"/>
                </a:cubicBezTo>
                <a:cubicBezTo>
                  <a:pt x="131680" y="5181"/>
                  <a:pt x="131954" y="4839"/>
                  <a:pt x="132113" y="4451"/>
                </a:cubicBezTo>
                <a:lnTo>
                  <a:pt x="132113" y="4451"/>
                </a:lnTo>
                <a:cubicBezTo>
                  <a:pt x="131725" y="4725"/>
                  <a:pt x="131314" y="5022"/>
                  <a:pt x="130904" y="5296"/>
                </a:cubicBezTo>
                <a:cubicBezTo>
                  <a:pt x="131264" y="4955"/>
                  <a:pt x="131554" y="4562"/>
                  <a:pt x="131774" y="4116"/>
                </a:cubicBezTo>
                <a:lnTo>
                  <a:pt x="131774" y="4116"/>
                </a:lnTo>
                <a:cubicBezTo>
                  <a:pt x="131401" y="4845"/>
                  <a:pt x="130699" y="5403"/>
                  <a:pt x="129899" y="5592"/>
                </a:cubicBezTo>
                <a:cubicBezTo>
                  <a:pt x="130264" y="5387"/>
                  <a:pt x="130630" y="5159"/>
                  <a:pt x="130949" y="4885"/>
                </a:cubicBezTo>
                <a:lnTo>
                  <a:pt x="130949" y="4885"/>
                </a:lnTo>
                <a:cubicBezTo>
                  <a:pt x="130196" y="4999"/>
                  <a:pt x="129511" y="5318"/>
                  <a:pt x="128941" y="5821"/>
                </a:cubicBezTo>
                <a:cubicBezTo>
                  <a:pt x="129580" y="5067"/>
                  <a:pt x="130059" y="4314"/>
                  <a:pt x="130470" y="3424"/>
                </a:cubicBezTo>
                <a:lnTo>
                  <a:pt x="130470" y="3424"/>
                </a:lnTo>
                <a:cubicBezTo>
                  <a:pt x="129705" y="3997"/>
                  <a:pt x="129000" y="4650"/>
                  <a:pt x="128372" y="5382"/>
                </a:cubicBezTo>
                <a:lnTo>
                  <a:pt x="128372" y="5382"/>
                </a:lnTo>
                <a:cubicBezTo>
                  <a:pt x="129096" y="4516"/>
                  <a:pt x="129776" y="3591"/>
                  <a:pt x="130356" y="2625"/>
                </a:cubicBezTo>
                <a:lnTo>
                  <a:pt x="130356" y="2625"/>
                </a:lnTo>
                <a:cubicBezTo>
                  <a:pt x="129283" y="3561"/>
                  <a:pt x="128210" y="4474"/>
                  <a:pt x="127137" y="5410"/>
                </a:cubicBezTo>
                <a:cubicBezTo>
                  <a:pt x="127913" y="4520"/>
                  <a:pt x="128575" y="3538"/>
                  <a:pt x="129100" y="2465"/>
                </a:cubicBezTo>
                <a:lnTo>
                  <a:pt x="129100" y="2465"/>
                </a:lnTo>
                <a:cubicBezTo>
                  <a:pt x="128353" y="3301"/>
                  <a:pt x="127499" y="4052"/>
                  <a:pt x="126601" y="4738"/>
                </a:cubicBezTo>
                <a:lnTo>
                  <a:pt x="126601" y="4738"/>
                </a:lnTo>
                <a:cubicBezTo>
                  <a:pt x="127532" y="4015"/>
                  <a:pt x="128248" y="3042"/>
                  <a:pt x="128667" y="1963"/>
                </a:cubicBezTo>
                <a:lnTo>
                  <a:pt x="128667" y="1963"/>
                </a:lnTo>
                <a:cubicBezTo>
                  <a:pt x="127731" y="3196"/>
                  <a:pt x="126544" y="4223"/>
                  <a:pt x="125174" y="4976"/>
                </a:cubicBezTo>
                <a:cubicBezTo>
                  <a:pt x="126110" y="4360"/>
                  <a:pt x="126863" y="3515"/>
                  <a:pt x="127343" y="2511"/>
                </a:cubicBezTo>
                <a:lnTo>
                  <a:pt x="127343" y="2511"/>
                </a:lnTo>
                <a:cubicBezTo>
                  <a:pt x="126316" y="3378"/>
                  <a:pt x="125289" y="4246"/>
                  <a:pt x="124261" y="5090"/>
                </a:cubicBezTo>
                <a:cubicBezTo>
                  <a:pt x="125421" y="3953"/>
                  <a:pt x="126328" y="2585"/>
                  <a:pt x="126924" y="1067"/>
                </a:cubicBezTo>
                <a:lnTo>
                  <a:pt x="126924" y="1067"/>
                </a:lnTo>
                <a:cubicBezTo>
                  <a:pt x="126344" y="2425"/>
                  <a:pt x="124771" y="3135"/>
                  <a:pt x="123890" y="4356"/>
                </a:cubicBezTo>
                <a:lnTo>
                  <a:pt x="123890" y="4356"/>
                </a:lnTo>
                <a:cubicBezTo>
                  <a:pt x="124794" y="2942"/>
                  <a:pt x="125680" y="1528"/>
                  <a:pt x="126567" y="114"/>
                </a:cubicBezTo>
                <a:lnTo>
                  <a:pt x="126567" y="114"/>
                </a:lnTo>
                <a:cubicBezTo>
                  <a:pt x="126156" y="753"/>
                  <a:pt x="125083" y="1301"/>
                  <a:pt x="124558" y="1917"/>
                </a:cubicBezTo>
                <a:cubicBezTo>
                  <a:pt x="123965" y="2579"/>
                  <a:pt x="123508" y="3310"/>
                  <a:pt x="123074" y="4063"/>
                </a:cubicBezTo>
                <a:cubicBezTo>
                  <a:pt x="123074" y="3447"/>
                  <a:pt x="123508" y="2716"/>
                  <a:pt x="123691" y="2123"/>
                </a:cubicBezTo>
                <a:cubicBezTo>
                  <a:pt x="123942" y="1370"/>
                  <a:pt x="124193" y="616"/>
                  <a:pt x="124695" y="0"/>
                </a:cubicBezTo>
                <a:close/>
                <a:moveTo>
                  <a:pt x="138636" y="34303"/>
                </a:moveTo>
                <a:cubicBezTo>
                  <a:pt x="138394" y="34342"/>
                  <a:pt x="138153" y="34382"/>
                  <a:pt x="137911" y="34421"/>
                </a:cubicBezTo>
                <a:cubicBezTo>
                  <a:pt x="138153" y="34382"/>
                  <a:pt x="138394" y="34343"/>
                  <a:pt x="138636" y="3430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281" name="Google Shape;2281;p20"/>
          <p:cNvSpPr/>
          <p:nvPr/>
        </p:nvSpPr>
        <p:spPr>
          <a:xfrm rot="2297280" flipH="1">
            <a:off x="10911078" y="6239503"/>
            <a:ext cx="1238085" cy="1148265"/>
          </a:xfrm>
          <a:custGeom>
            <a:avLst/>
            <a:gdLst/>
            <a:ahLst/>
            <a:cxnLst/>
            <a:rect l="l" t="t" r="r" b="b"/>
            <a:pathLst>
              <a:path w="68157" h="63056" extrusionOk="0">
                <a:moveTo>
                  <a:pt x="34663" y="22586"/>
                </a:moveTo>
                <a:cubicBezTo>
                  <a:pt x="34696" y="22586"/>
                  <a:pt x="34730" y="22589"/>
                  <a:pt x="34763" y="22598"/>
                </a:cubicBezTo>
                <a:cubicBezTo>
                  <a:pt x="34923" y="22643"/>
                  <a:pt x="35037" y="22780"/>
                  <a:pt x="35151" y="22894"/>
                </a:cubicBezTo>
                <a:cubicBezTo>
                  <a:pt x="35357" y="23123"/>
                  <a:pt x="35539" y="23374"/>
                  <a:pt x="35745" y="23602"/>
                </a:cubicBezTo>
                <a:cubicBezTo>
                  <a:pt x="35836" y="23716"/>
                  <a:pt x="35927" y="23830"/>
                  <a:pt x="35973" y="23967"/>
                </a:cubicBezTo>
                <a:cubicBezTo>
                  <a:pt x="36041" y="24173"/>
                  <a:pt x="35973" y="24378"/>
                  <a:pt x="35859" y="24561"/>
                </a:cubicBezTo>
                <a:cubicBezTo>
                  <a:pt x="35722" y="24789"/>
                  <a:pt x="35516" y="24972"/>
                  <a:pt x="35288" y="25108"/>
                </a:cubicBezTo>
                <a:cubicBezTo>
                  <a:pt x="35288" y="25131"/>
                  <a:pt x="35265" y="25154"/>
                  <a:pt x="35265" y="25154"/>
                </a:cubicBezTo>
                <a:lnTo>
                  <a:pt x="35197" y="25154"/>
                </a:lnTo>
                <a:cubicBezTo>
                  <a:pt x="34991" y="25245"/>
                  <a:pt x="34763" y="25314"/>
                  <a:pt x="34558" y="25337"/>
                </a:cubicBezTo>
                <a:cubicBezTo>
                  <a:pt x="34407" y="25354"/>
                  <a:pt x="34267" y="25362"/>
                  <a:pt x="34137" y="25362"/>
                </a:cubicBezTo>
                <a:cubicBezTo>
                  <a:pt x="32168" y="25362"/>
                  <a:pt x="32609" y="23506"/>
                  <a:pt x="34215" y="22735"/>
                </a:cubicBezTo>
                <a:cubicBezTo>
                  <a:pt x="34364" y="22660"/>
                  <a:pt x="34514" y="22586"/>
                  <a:pt x="34663" y="22586"/>
                </a:cubicBezTo>
                <a:close/>
                <a:moveTo>
                  <a:pt x="25672" y="23522"/>
                </a:moveTo>
                <a:cubicBezTo>
                  <a:pt x="25922" y="23522"/>
                  <a:pt x="26175" y="23609"/>
                  <a:pt x="26363" y="23785"/>
                </a:cubicBezTo>
                <a:cubicBezTo>
                  <a:pt x="26637" y="24059"/>
                  <a:pt x="26752" y="24469"/>
                  <a:pt x="26820" y="24857"/>
                </a:cubicBezTo>
                <a:cubicBezTo>
                  <a:pt x="26980" y="25519"/>
                  <a:pt x="27117" y="26181"/>
                  <a:pt x="27048" y="26866"/>
                </a:cubicBezTo>
                <a:cubicBezTo>
                  <a:pt x="26957" y="27528"/>
                  <a:pt x="26592" y="28190"/>
                  <a:pt x="25975" y="28464"/>
                </a:cubicBezTo>
                <a:cubicBezTo>
                  <a:pt x="25722" y="28590"/>
                  <a:pt x="25454" y="28631"/>
                  <a:pt x="25172" y="28631"/>
                </a:cubicBezTo>
                <a:cubicBezTo>
                  <a:pt x="25099" y="28631"/>
                  <a:pt x="25024" y="28628"/>
                  <a:pt x="24948" y="28624"/>
                </a:cubicBezTo>
                <a:cubicBezTo>
                  <a:pt x="23716" y="28578"/>
                  <a:pt x="23145" y="27391"/>
                  <a:pt x="23579" y="26273"/>
                </a:cubicBezTo>
                <a:cubicBezTo>
                  <a:pt x="23784" y="25725"/>
                  <a:pt x="24127" y="25268"/>
                  <a:pt x="24378" y="24766"/>
                </a:cubicBezTo>
                <a:cubicBezTo>
                  <a:pt x="24606" y="24355"/>
                  <a:pt x="24789" y="23899"/>
                  <a:pt x="25177" y="23648"/>
                </a:cubicBezTo>
                <a:cubicBezTo>
                  <a:pt x="25326" y="23564"/>
                  <a:pt x="25498" y="23522"/>
                  <a:pt x="25672" y="23522"/>
                </a:cubicBezTo>
                <a:close/>
                <a:moveTo>
                  <a:pt x="27556" y="31308"/>
                </a:moveTo>
                <a:cubicBezTo>
                  <a:pt x="27980" y="31308"/>
                  <a:pt x="28378" y="31359"/>
                  <a:pt x="28646" y="31454"/>
                </a:cubicBezTo>
                <a:cubicBezTo>
                  <a:pt x="29148" y="31636"/>
                  <a:pt x="29536" y="32025"/>
                  <a:pt x="29924" y="32390"/>
                </a:cubicBezTo>
                <a:cubicBezTo>
                  <a:pt x="30221" y="32664"/>
                  <a:pt x="30541" y="32960"/>
                  <a:pt x="30837" y="33234"/>
                </a:cubicBezTo>
                <a:cubicBezTo>
                  <a:pt x="31408" y="33782"/>
                  <a:pt x="32001" y="34330"/>
                  <a:pt x="32321" y="35060"/>
                </a:cubicBezTo>
                <a:cubicBezTo>
                  <a:pt x="32412" y="35266"/>
                  <a:pt x="32481" y="35471"/>
                  <a:pt x="32481" y="35677"/>
                </a:cubicBezTo>
                <a:cubicBezTo>
                  <a:pt x="32458" y="35905"/>
                  <a:pt x="32367" y="36110"/>
                  <a:pt x="32275" y="36293"/>
                </a:cubicBezTo>
                <a:cubicBezTo>
                  <a:pt x="32047" y="36749"/>
                  <a:pt x="31819" y="37229"/>
                  <a:pt x="31408" y="37503"/>
                </a:cubicBezTo>
                <a:cubicBezTo>
                  <a:pt x="31149" y="37679"/>
                  <a:pt x="30848" y="37756"/>
                  <a:pt x="30538" y="37756"/>
                </a:cubicBezTo>
                <a:cubicBezTo>
                  <a:pt x="30166" y="37756"/>
                  <a:pt x="29782" y="37644"/>
                  <a:pt x="29445" y="37457"/>
                </a:cubicBezTo>
                <a:cubicBezTo>
                  <a:pt x="28851" y="37137"/>
                  <a:pt x="28395" y="36590"/>
                  <a:pt x="27961" y="36065"/>
                </a:cubicBezTo>
                <a:cubicBezTo>
                  <a:pt x="27687" y="35722"/>
                  <a:pt x="27413" y="35380"/>
                  <a:pt x="27117" y="35060"/>
                </a:cubicBezTo>
                <a:cubicBezTo>
                  <a:pt x="26546" y="34353"/>
                  <a:pt x="24857" y="33006"/>
                  <a:pt x="25542" y="31979"/>
                </a:cubicBezTo>
                <a:cubicBezTo>
                  <a:pt x="25633" y="31888"/>
                  <a:pt x="25724" y="31796"/>
                  <a:pt x="25839" y="31728"/>
                </a:cubicBezTo>
                <a:cubicBezTo>
                  <a:pt x="26112" y="31500"/>
                  <a:pt x="26523" y="31385"/>
                  <a:pt x="26980" y="31340"/>
                </a:cubicBezTo>
                <a:cubicBezTo>
                  <a:pt x="27171" y="31319"/>
                  <a:pt x="27366" y="31308"/>
                  <a:pt x="27556" y="31308"/>
                </a:cubicBezTo>
                <a:close/>
                <a:moveTo>
                  <a:pt x="20480" y="33922"/>
                </a:moveTo>
                <a:cubicBezTo>
                  <a:pt x="21507" y="33922"/>
                  <a:pt x="22563" y="34591"/>
                  <a:pt x="22643" y="35608"/>
                </a:cubicBezTo>
                <a:cubicBezTo>
                  <a:pt x="22711" y="36384"/>
                  <a:pt x="22209" y="37115"/>
                  <a:pt x="21730" y="37731"/>
                </a:cubicBezTo>
                <a:cubicBezTo>
                  <a:pt x="21000" y="38689"/>
                  <a:pt x="20292" y="39648"/>
                  <a:pt x="19562" y="40607"/>
                </a:cubicBezTo>
                <a:cubicBezTo>
                  <a:pt x="18812" y="41592"/>
                  <a:pt x="17821" y="42698"/>
                  <a:pt x="16607" y="42698"/>
                </a:cubicBezTo>
                <a:cubicBezTo>
                  <a:pt x="16528" y="42698"/>
                  <a:pt x="16447" y="42694"/>
                  <a:pt x="16366" y="42684"/>
                </a:cubicBezTo>
                <a:cubicBezTo>
                  <a:pt x="13787" y="42387"/>
                  <a:pt x="16800" y="36749"/>
                  <a:pt x="17325" y="36042"/>
                </a:cubicBezTo>
                <a:cubicBezTo>
                  <a:pt x="18009" y="35083"/>
                  <a:pt x="18900" y="34193"/>
                  <a:pt x="20041" y="33965"/>
                </a:cubicBezTo>
                <a:cubicBezTo>
                  <a:pt x="20185" y="33936"/>
                  <a:pt x="20332" y="33922"/>
                  <a:pt x="20480" y="33922"/>
                </a:cubicBezTo>
                <a:close/>
                <a:moveTo>
                  <a:pt x="31385" y="1"/>
                </a:moveTo>
                <a:lnTo>
                  <a:pt x="31385" y="1"/>
                </a:lnTo>
                <a:cubicBezTo>
                  <a:pt x="29742" y="868"/>
                  <a:pt x="28075" y="1758"/>
                  <a:pt x="26432" y="2626"/>
                </a:cubicBezTo>
                <a:cubicBezTo>
                  <a:pt x="25946" y="2879"/>
                  <a:pt x="25440" y="3133"/>
                  <a:pt x="24915" y="3133"/>
                </a:cubicBezTo>
                <a:cubicBezTo>
                  <a:pt x="24873" y="3133"/>
                  <a:pt x="24831" y="3131"/>
                  <a:pt x="24789" y="3128"/>
                </a:cubicBezTo>
                <a:cubicBezTo>
                  <a:pt x="24172" y="3082"/>
                  <a:pt x="23647" y="2648"/>
                  <a:pt x="23077" y="2397"/>
                </a:cubicBezTo>
                <a:cubicBezTo>
                  <a:pt x="22724" y="2250"/>
                  <a:pt x="22361" y="2182"/>
                  <a:pt x="21999" y="2182"/>
                </a:cubicBezTo>
                <a:cubicBezTo>
                  <a:pt x="20233" y="2182"/>
                  <a:pt x="18499" y="3797"/>
                  <a:pt x="18101" y="5616"/>
                </a:cubicBezTo>
                <a:cubicBezTo>
                  <a:pt x="18009" y="6049"/>
                  <a:pt x="17964" y="6506"/>
                  <a:pt x="17964" y="6940"/>
                </a:cubicBezTo>
                <a:cubicBezTo>
                  <a:pt x="17941" y="8720"/>
                  <a:pt x="18626" y="10500"/>
                  <a:pt x="19356" y="12144"/>
                </a:cubicBezTo>
                <a:cubicBezTo>
                  <a:pt x="20292" y="14198"/>
                  <a:pt x="21296" y="16344"/>
                  <a:pt x="21182" y="18580"/>
                </a:cubicBezTo>
                <a:cubicBezTo>
                  <a:pt x="21159" y="18991"/>
                  <a:pt x="21091" y="19425"/>
                  <a:pt x="20817" y="19745"/>
                </a:cubicBezTo>
                <a:cubicBezTo>
                  <a:pt x="20520" y="20087"/>
                  <a:pt x="20041" y="20224"/>
                  <a:pt x="19607" y="20224"/>
                </a:cubicBezTo>
                <a:cubicBezTo>
                  <a:pt x="19584" y="20224"/>
                  <a:pt x="19560" y="20225"/>
                  <a:pt x="19537" y="20225"/>
                </a:cubicBezTo>
                <a:cubicBezTo>
                  <a:pt x="17634" y="20225"/>
                  <a:pt x="16288" y="18399"/>
                  <a:pt x="15476" y="16663"/>
                </a:cubicBezTo>
                <a:cubicBezTo>
                  <a:pt x="13467" y="12349"/>
                  <a:pt x="12805" y="7396"/>
                  <a:pt x="13627" y="2694"/>
                </a:cubicBezTo>
                <a:cubicBezTo>
                  <a:pt x="13374" y="2637"/>
                  <a:pt x="13117" y="2609"/>
                  <a:pt x="12860" y="2609"/>
                </a:cubicBezTo>
                <a:cubicBezTo>
                  <a:pt x="11177" y="2609"/>
                  <a:pt x="9518" y="3792"/>
                  <a:pt x="9062" y="5456"/>
                </a:cubicBezTo>
                <a:cubicBezTo>
                  <a:pt x="8765" y="6483"/>
                  <a:pt x="8856" y="7738"/>
                  <a:pt x="8400" y="8651"/>
                </a:cubicBezTo>
                <a:cubicBezTo>
                  <a:pt x="8263" y="8903"/>
                  <a:pt x="8080" y="9154"/>
                  <a:pt x="7852" y="9336"/>
                </a:cubicBezTo>
                <a:cubicBezTo>
                  <a:pt x="7282" y="9770"/>
                  <a:pt x="6528" y="9816"/>
                  <a:pt x="5866" y="10089"/>
                </a:cubicBezTo>
                <a:cubicBezTo>
                  <a:pt x="3629" y="10980"/>
                  <a:pt x="3127" y="14152"/>
                  <a:pt x="4269" y="16275"/>
                </a:cubicBezTo>
                <a:cubicBezTo>
                  <a:pt x="5204" y="18010"/>
                  <a:pt x="6894" y="19220"/>
                  <a:pt x="8651" y="20224"/>
                </a:cubicBezTo>
                <a:cubicBezTo>
                  <a:pt x="9016" y="20429"/>
                  <a:pt x="9381" y="20612"/>
                  <a:pt x="9724" y="20817"/>
                </a:cubicBezTo>
                <a:cubicBezTo>
                  <a:pt x="11139" y="21571"/>
                  <a:pt x="12828" y="22894"/>
                  <a:pt x="12257" y="24401"/>
                </a:cubicBezTo>
                <a:cubicBezTo>
                  <a:pt x="11945" y="25234"/>
                  <a:pt x="11005" y="25668"/>
                  <a:pt x="10097" y="25668"/>
                </a:cubicBezTo>
                <a:cubicBezTo>
                  <a:pt x="10010" y="25668"/>
                  <a:pt x="9924" y="25664"/>
                  <a:pt x="9838" y="25656"/>
                </a:cubicBezTo>
                <a:cubicBezTo>
                  <a:pt x="8856" y="25542"/>
                  <a:pt x="7989" y="25017"/>
                  <a:pt x="7145" y="24515"/>
                </a:cubicBezTo>
                <a:lnTo>
                  <a:pt x="6711" y="24241"/>
                </a:lnTo>
                <a:cubicBezTo>
                  <a:pt x="4177" y="22621"/>
                  <a:pt x="1484" y="20338"/>
                  <a:pt x="1895" y="17416"/>
                </a:cubicBezTo>
                <a:lnTo>
                  <a:pt x="1895" y="17416"/>
                </a:lnTo>
                <a:cubicBezTo>
                  <a:pt x="868" y="19767"/>
                  <a:pt x="0" y="22324"/>
                  <a:pt x="183" y="24903"/>
                </a:cubicBezTo>
                <a:cubicBezTo>
                  <a:pt x="183" y="25154"/>
                  <a:pt x="229" y="25405"/>
                  <a:pt x="274" y="25679"/>
                </a:cubicBezTo>
                <a:cubicBezTo>
                  <a:pt x="639" y="27984"/>
                  <a:pt x="2009" y="30199"/>
                  <a:pt x="4154" y="31066"/>
                </a:cubicBezTo>
                <a:cubicBezTo>
                  <a:pt x="5638" y="31659"/>
                  <a:pt x="7327" y="31568"/>
                  <a:pt x="8879" y="31933"/>
                </a:cubicBezTo>
                <a:cubicBezTo>
                  <a:pt x="10021" y="32184"/>
                  <a:pt x="11276" y="32732"/>
                  <a:pt x="12189" y="33463"/>
                </a:cubicBezTo>
                <a:cubicBezTo>
                  <a:pt x="12897" y="34056"/>
                  <a:pt x="13422" y="34786"/>
                  <a:pt x="13513" y="35608"/>
                </a:cubicBezTo>
                <a:cubicBezTo>
                  <a:pt x="13536" y="35791"/>
                  <a:pt x="13513" y="35973"/>
                  <a:pt x="13490" y="36179"/>
                </a:cubicBezTo>
                <a:cubicBezTo>
                  <a:pt x="13467" y="36475"/>
                  <a:pt x="13353" y="36818"/>
                  <a:pt x="13170" y="37160"/>
                </a:cubicBezTo>
                <a:cubicBezTo>
                  <a:pt x="11869" y="39671"/>
                  <a:pt x="9016" y="41086"/>
                  <a:pt x="7852" y="43802"/>
                </a:cubicBezTo>
                <a:cubicBezTo>
                  <a:pt x="6551" y="46884"/>
                  <a:pt x="7464" y="50399"/>
                  <a:pt x="8377" y="53640"/>
                </a:cubicBezTo>
                <a:cubicBezTo>
                  <a:pt x="8674" y="54644"/>
                  <a:pt x="8971" y="55694"/>
                  <a:pt x="9541" y="56585"/>
                </a:cubicBezTo>
                <a:cubicBezTo>
                  <a:pt x="10774" y="58456"/>
                  <a:pt x="12988" y="59346"/>
                  <a:pt x="15065" y="60168"/>
                </a:cubicBezTo>
                <a:cubicBezTo>
                  <a:pt x="14837" y="56630"/>
                  <a:pt x="14608" y="53115"/>
                  <a:pt x="14380" y="49577"/>
                </a:cubicBezTo>
                <a:cubicBezTo>
                  <a:pt x="14312" y="48641"/>
                  <a:pt x="14266" y="47660"/>
                  <a:pt x="14700" y="46815"/>
                </a:cubicBezTo>
                <a:cubicBezTo>
                  <a:pt x="15009" y="46197"/>
                  <a:pt x="15706" y="45708"/>
                  <a:pt x="16382" y="45708"/>
                </a:cubicBezTo>
                <a:cubicBezTo>
                  <a:pt x="16604" y="45708"/>
                  <a:pt x="16825" y="45761"/>
                  <a:pt x="17028" y="45879"/>
                </a:cubicBezTo>
                <a:cubicBezTo>
                  <a:pt x="17530" y="46153"/>
                  <a:pt x="17781" y="46724"/>
                  <a:pt x="17987" y="47249"/>
                </a:cubicBezTo>
                <a:cubicBezTo>
                  <a:pt x="18968" y="49851"/>
                  <a:pt x="19447" y="52659"/>
                  <a:pt x="19379" y="55466"/>
                </a:cubicBezTo>
                <a:cubicBezTo>
                  <a:pt x="19333" y="57087"/>
                  <a:pt x="19105" y="58776"/>
                  <a:pt x="19584" y="60328"/>
                </a:cubicBezTo>
                <a:cubicBezTo>
                  <a:pt x="20044" y="61768"/>
                  <a:pt x="21324" y="63056"/>
                  <a:pt x="22779" y="63056"/>
                </a:cubicBezTo>
                <a:cubicBezTo>
                  <a:pt x="22915" y="63056"/>
                  <a:pt x="23052" y="63045"/>
                  <a:pt x="23191" y="63021"/>
                </a:cubicBezTo>
                <a:cubicBezTo>
                  <a:pt x="24355" y="62816"/>
                  <a:pt x="25245" y="61789"/>
                  <a:pt x="26409" y="61469"/>
                </a:cubicBezTo>
                <a:cubicBezTo>
                  <a:pt x="26682" y="61395"/>
                  <a:pt x="26954" y="61362"/>
                  <a:pt x="27226" y="61362"/>
                </a:cubicBezTo>
                <a:cubicBezTo>
                  <a:pt x="28458" y="61362"/>
                  <a:pt x="29682" y="62029"/>
                  <a:pt x="30860" y="62496"/>
                </a:cubicBezTo>
                <a:cubicBezTo>
                  <a:pt x="31496" y="62742"/>
                  <a:pt x="32223" y="62905"/>
                  <a:pt x="32908" y="62905"/>
                </a:cubicBezTo>
                <a:cubicBezTo>
                  <a:pt x="33306" y="62905"/>
                  <a:pt x="33689" y="62850"/>
                  <a:pt x="34033" y="62725"/>
                </a:cubicBezTo>
                <a:lnTo>
                  <a:pt x="34056" y="62725"/>
                </a:lnTo>
                <a:cubicBezTo>
                  <a:pt x="34489" y="62565"/>
                  <a:pt x="34855" y="62291"/>
                  <a:pt x="35106" y="61880"/>
                </a:cubicBezTo>
                <a:cubicBezTo>
                  <a:pt x="35836" y="60693"/>
                  <a:pt x="35151" y="59369"/>
                  <a:pt x="34170" y="58274"/>
                </a:cubicBezTo>
                <a:cubicBezTo>
                  <a:pt x="33805" y="57863"/>
                  <a:pt x="33394" y="57498"/>
                  <a:pt x="33006" y="57155"/>
                </a:cubicBezTo>
                <a:cubicBezTo>
                  <a:pt x="29331" y="54051"/>
                  <a:pt x="25998" y="50581"/>
                  <a:pt x="23031" y="46792"/>
                </a:cubicBezTo>
                <a:cubicBezTo>
                  <a:pt x="22164" y="45651"/>
                  <a:pt x="21251" y="44213"/>
                  <a:pt x="21753" y="42867"/>
                </a:cubicBezTo>
                <a:cubicBezTo>
                  <a:pt x="22159" y="41811"/>
                  <a:pt x="23342" y="41242"/>
                  <a:pt x="24498" y="41242"/>
                </a:cubicBezTo>
                <a:cubicBezTo>
                  <a:pt x="24642" y="41242"/>
                  <a:pt x="24784" y="41251"/>
                  <a:pt x="24925" y="41269"/>
                </a:cubicBezTo>
                <a:cubicBezTo>
                  <a:pt x="26181" y="41451"/>
                  <a:pt x="27277" y="42205"/>
                  <a:pt x="28258" y="43003"/>
                </a:cubicBezTo>
                <a:cubicBezTo>
                  <a:pt x="31522" y="45606"/>
                  <a:pt x="34170" y="48938"/>
                  <a:pt x="35996" y="52681"/>
                </a:cubicBezTo>
                <a:cubicBezTo>
                  <a:pt x="36201" y="53115"/>
                  <a:pt x="36407" y="53549"/>
                  <a:pt x="36589" y="53982"/>
                </a:cubicBezTo>
                <a:cubicBezTo>
                  <a:pt x="37160" y="55306"/>
                  <a:pt x="37662" y="56721"/>
                  <a:pt x="38758" y="57634"/>
                </a:cubicBezTo>
                <a:cubicBezTo>
                  <a:pt x="39279" y="58069"/>
                  <a:pt x="39998" y="58312"/>
                  <a:pt x="40684" y="58312"/>
                </a:cubicBezTo>
                <a:cubicBezTo>
                  <a:pt x="41438" y="58312"/>
                  <a:pt x="42153" y="58018"/>
                  <a:pt x="42524" y="57361"/>
                </a:cubicBezTo>
                <a:cubicBezTo>
                  <a:pt x="43094" y="56356"/>
                  <a:pt x="42684" y="54850"/>
                  <a:pt x="43597" y="54142"/>
                </a:cubicBezTo>
                <a:cubicBezTo>
                  <a:pt x="43893" y="53937"/>
                  <a:pt x="44281" y="53845"/>
                  <a:pt x="44624" y="53754"/>
                </a:cubicBezTo>
                <a:cubicBezTo>
                  <a:pt x="46906" y="53252"/>
                  <a:pt x="49189" y="52727"/>
                  <a:pt x="51449" y="52225"/>
                </a:cubicBezTo>
                <a:cubicBezTo>
                  <a:pt x="49120" y="50056"/>
                  <a:pt x="45948" y="49098"/>
                  <a:pt x="43117" y="47683"/>
                </a:cubicBezTo>
                <a:cubicBezTo>
                  <a:pt x="40264" y="46267"/>
                  <a:pt x="37457" y="43962"/>
                  <a:pt x="37114" y="40789"/>
                </a:cubicBezTo>
                <a:cubicBezTo>
                  <a:pt x="37069" y="40493"/>
                  <a:pt x="37069" y="40173"/>
                  <a:pt x="37160" y="39876"/>
                </a:cubicBezTo>
                <a:cubicBezTo>
                  <a:pt x="37407" y="39213"/>
                  <a:pt x="38069" y="38957"/>
                  <a:pt x="38805" y="38957"/>
                </a:cubicBezTo>
                <a:cubicBezTo>
                  <a:pt x="39360" y="38957"/>
                  <a:pt x="39956" y="39103"/>
                  <a:pt x="40447" y="39329"/>
                </a:cubicBezTo>
                <a:cubicBezTo>
                  <a:pt x="44327" y="41086"/>
                  <a:pt x="46815" y="44898"/>
                  <a:pt x="49486" y="48276"/>
                </a:cubicBezTo>
                <a:cubicBezTo>
                  <a:pt x="50079" y="49052"/>
                  <a:pt x="50832" y="49874"/>
                  <a:pt x="51837" y="49965"/>
                </a:cubicBezTo>
                <a:cubicBezTo>
                  <a:pt x="51903" y="49972"/>
                  <a:pt x="51969" y="49975"/>
                  <a:pt x="52034" y="49975"/>
                </a:cubicBezTo>
                <a:cubicBezTo>
                  <a:pt x="53524" y="49975"/>
                  <a:pt x="54546" y="48257"/>
                  <a:pt x="54918" y="46770"/>
                </a:cubicBezTo>
                <a:cubicBezTo>
                  <a:pt x="55329" y="45195"/>
                  <a:pt x="55648" y="43346"/>
                  <a:pt x="57041" y="42547"/>
                </a:cubicBezTo>
                <a:cubicBezTo>
                  <a:pt x="57680" y="42205"/>
                  <a:pt x="58433" y="42090"/>
                  <a:pt x="58890" y="41543"/>
                </a:cubicBezTo>
                <a:cubicBezTo>
                  <a:pt x="59551" y="40744"/>
                  <a:pt x="59049" y="39443"/>
                  <a:pt x="58159" y="38872"/>
                </a:cubicBezTo>
                <a:cubicBezTo>
                  <a:pt x="57292" y="38301"/>
                  <a:pt x="56173" y="38256"/>
                  <a:pt x="55146" y="38142"/>
                </a:cubicBezTo>
                <a:cubicBezTo>
                  <a:pt x="51129" y="37708"/>
                  <a:pt x="46975" y="35677"/>
                  <a:pt x="45331" y="31979"/>
                </a:cubicBezTo>
                <a:cubicBezTo>
                  <a:pt x="45149" y="31545"/>
                  <a:pt x="44989" y="31020"/>
                  <a:pt x="45217" y="30632"/>
                </a:cubicBezTo>
                <a:cubicBezTo>
                  <a:pt x="45423" y="30221"/>
                  <a:pt x="45925" y="30039"/>
                  <a:pt x="46381" y="29993"/>
                </a:cubicBezTo>
                <a:cubicBezTo>
                  <a:pt x="46593" y="29965"/>
                  <a:pt x="46803" y="29951"/>
                  <a:pt x="47009" y="29951"/>
                </a:cubicBezTo>
                <a:cubicBezTo>
                  <a:pt x="48138" y="29951"/>
                  <a:pt x="49190" y="30354"/>
                  <a:pt x="50193" y="30952"/>
                </a:cubicBezTo>
                <a:cubicBezTo>
                  <a:pt x="50969" y="31431"/>
                  <a:pt x="51722" y="32047"/>
                  <a:pt x="52430" y="32686"/>
                </a:cubicBezTo>
                <a:cubicBezTo>
                  <a:pt x="52955" y="33143"/>
                  <a:pt x="53457" y="33622"/>
                  <a:pt x="53936" y="34079"/>
                </a:cubicBezTo>
                <a:cubicBezTo>
                  <a:pt x="55568" y="35624"/>
                  <a:pt x="57767" y="37129"/>
                  <a:pt x="59882" y="37129"/>
                </a:cubicBezTo>
                <a:cubicBezTo>
                  <a:pt x="60548" y="37129"/>
                  <a:pt x="61205" y="36980"/>
                  <a:pt x="61834" y="36635"/>
                </a:cubicBezTo>
                <a:cubicBezTo>
                  <a:pt x="61446" y="36156"/>
                  <a:pt x="61263" y="35517"/>
                  <a:pt x="61286" y="34901"/>
                </a:cubicBezTo>
                <a:cubicBezTo>
                  <a:pt x="61286" y="34102"/>
                  <a:pt x="61606" y="33303"/>
                  <a:pt x="62222" y="32778"/>
                </a:cubicBezTo>
                <a:cubicBezTo>
                  <a:pt x="62747" y="32344"/>
                  <a:pt x="63455" y="32002"/>
                  <a:pt x="63592" y="31340"/>
                </a:cubicBezTo>
                <a:cubicBezTo>
                  <a:pt x="63780" y="30361"/>
                  <a:pt x="62602" y="29910"/>
                  <a:pt x="61517" y="29910"/>
                </a:cubicBezTo>
                <a:cubicBezTo>
                  <a:pt x="61287" y="29910"/>
                  <a:pt x="61061" y="29930"/>
                  <a:pt x="60853" y="29970"/>
                </a:cubicBezTo>
                <a:cubicBezTo>
                  <a:pt x="59549" y="30227"/>
                  <a:pt x="58230" y="30617"/>
                  <a:pt x="56908" y="30617"/>
                </a:cubicBezTo>
                <a:cubicBezTo>
                  <a:pt x="56587" y="30617"/>
                  <a:pt x="56266" y="30594"/>
                  <a:pt x="55945" y="30541"/>
                </a:cubicBezTo>
                <a:cubicBezTo>
                  <a:pt x="54324" y="30290"/>
                  <a:pt x="52704" y="28806"/>
                  <a:pt x="53023" y="27186"/>
                </a:cubicBezTo>
                <a:cubicBezTo>
                  <a:pt x="53275" y="25930"/>
                  <a:pt x="54576" y="25108"/>
                  <a:pt x="55831" y="25040"/>
                </a:cubicBezTo>
                <a:cubicBezTo>
                  <a:pt x="55905" y="25036"/>
                  <a:pt x="55979" y="25034"/>
                  <a:pt x="56054" y="25034"/>
                </a:cubicBezTo>
                <a:cubicBezTo>
                  <a:pt x="57232" y="25034"/>
                  <a:pt x="58384" y="25533"/>
                  <a:pt x="59415" y="26113"/>
                </a:cubicBezTo>
                <a:cubicBezTo>
                  <a:pt x="60328" y="26638"/>
                  <a:pt x="61218" y="27208"/>
                  <a:pt x="62245" y="27459"/>
                </a:cubicBezTo>
                <a:cubicBezTo>
                  <a:pt x="62518" y="27528"/>
                  <a:pt x="62806" y="27564"/>
                  <a:pt x="63094" y="27564"/>
                </a:cubicBezTo>
                <a:cubicBezTo>
                  <a:pt x="63865" y="27564"/>
                  <a:pt x="64633" y="27304"/>
                  <a:pt x="65098" y="26706"/>
                </a:cubicBezTo>
                <a:cubicBezTo>
                  <a:pt x="65988" y="25588"/>
                  <a:pt x="65486" y="23990"/>
                  <a:pt x="65349" y="22575"/>
                </a:cubicBezTo>
                <a:cubicBezTo>
                  <a:pt x="65212" y="20909"/>
                  <a:pt x="65714" y="19174"/>
                  <a:pt x="66719" y="17850"/>
                </a:cubicBezTo>
                <a:cubicBezTo>
                  <a:pt x="66901" y="17599"/>
                  <a:pt x="67129" y="17325"/>
                  <a:pt x="67335" y="17074"/>
                </a:cubicBezTo>
                <a:cubicBezTo>
                  <a:pt x="67769" y="16503"/>
                  <a:pt x="68157" y="15910"/>
                  <a:pt x="68111" y="15202"/>
                </a:cubicBezTo>
                <a:cubicBezTo>
                  <a:pt x="68088" y="14860"/>
                  <a:pt x="67974" y="14563"/>
                  <a:pt x="67769" y="14289"/>
                </a:cubicBezTo>
                <a:cubicBezTo>
                  <a:pt x="67746" y="14244"/>
                  <a:pt x="67700" y="14198"/>
                  <a:pt x="67677" y="14152"/>
                </a:cubicBezTo>
                <a:cubicBezTo>
                  <a:pt x="67175" y="13559"/>
                  <a:pt x="66308" y="13171"/>
                  <a:pt x="65532" y="13011"/>
                </a:cubicBezTo>
                <a:cubicBezTo>
                  <a:pt x="64322" y="12737"/>
                  <a:pt x="62998" y="12669"/>
                  <a:pt x="62108" y="11847"/>
                </a:cubicBezTo>
                <a:cubicBezTo>
                  <a:pt x="60921" y="10729"/>
                  <a:pt x="60967" y="8651"/>
                  <a:pt x="59666" y="7670"/>
                </a:cubicBezTo>
                <a:cubicBezTo>
                  <a:pt x="59248" y="7355"/>
                  <a:pt x="58765" y="7217"/>
                  <a:pt x="58268" y="7217"/>
                </a:cubicBezTo>
                <a:cubicBezTo>
                  <a:pt x="57107" y="7217"/>
                  <a:pt x="55870" y="7971"/>
                  <a:pt x="55215" y="8994"/>
                </a:cubicBezTo>
                <a:cubicBezTo>
                  <a:pt x="54279" y="10455"/>
                  <a:pt x="54119" y="12281"/>
                  <a:pt x="53754" y="13970"/>
                </a:cubicBezTo>
                <a:cubicBezTo>
                  <a:pt x="53389" y="15659"/>
                  <a:pt x="52750" y="17302"/>
                  <a:pt x="51905" y="18809"/>
                </a:cubicBezTo>
                <a:cubicBezTo>
                  <a:pt x="51631" y="19311"/>
                  <a:pt x="51334" y="19790"/>
                  <a:pt x="50832" y="20064"/>
                </a:cubicBezTo>
                <a:cubicBezTo>
                  <a:pt x="50563" y="20231"/>
                  <a:pt x="50262" y="20306"/>
                  <a:pt x="49956" y="20306"/>
                </a:cubicBezTo>
                <a:cubicBezTo>
                  <a:pt x="49174" y="20306"/>
                  <a:pt x="48354" y="19817"/>
                  <a:pt x="47911" y="19128"/>
                </a:cubicBezTo>
                <a:cubicBezTo>
                  <a:pt x="47317" y="18170"/>
                  <a:pt x="47271" y="16960"/>
                  <a:pt x="47408" y="15819"/>
                </a:cubicBezTo>
                <a:cubicBezTo>
                  <a:pt x="47431" y="15522"/>
                  <a:pt x="47477" y="15225"/>
                  <a:pt x="47523" y="14928"/>
                </a:cubicBezTo>
                <a:cubicBezTo>
                  <a:pt x="48116" y="11413"/>
                  <a:pt x="50033" y="8149"/>
                  <a:pt x="52795" y="5912"/>
                </a:cubicBezTo>
                <a:cubicBezTo>
                  <a:pt x="53183" y="5593"/>
                  <a:pt x="53594" y="5296"/>
                  <a:pt x="54005" y="5022"/>
                </a:cubicBezTo>
                <a:lnTo>
                  <a:pt x="54005" y="5022"/>
                </a:lnTo>
                <a:cubicBezTo>
                  <a:pt x="53679" y="5215"/>
                  <a:pt x="53344" y="5301"/>
                  <a:pt x="53006" y="5301"/>
                </a:cubicBezTo>
                <a:cubicBezTo>
                  <a:pt x="52822" y="5301"/>
                  <a:pt x="52638" y="5276"/>
                  <a:pt x="52453" y="5228"/>
                </a:cubicBezTo>
                <a:cubicBezTo>
                  <a:pt x="50960" y="4909"/>
                  <a:pt x="49363" y="3410"/>
                  <a:pt x="47783" y="3410"/>
                </a:cubicBezTo>
                <a:cubicBezTo>
                  <a:pt x="47551" y="3410"/>
                  <a:pt x="47320" y="3443"/>
                  <a:pt x="47089" y="3516"/>
                </a:cubicBezTo>
                <a:cubicBezTo>
                  <a:pt x="46130" y="3813"/>
                  <a:pt x="45537" y="4748"/>
                  <a:pt x="45103" y="5684"/>
                </a:cubicBezTo>
                <a:cubicBezTo>
                  <a:pt x="43505" y="9199"/>
                  <a:pt x="43437" y="13308"/>
                  <a:pt x="42364" y="16983"/>
                </a:cubicBezTo>
                <a:cubicBezTo>
                  <a:pt x="41976" y="18307"/>
                  <a:pt x="41474" y="19562"/>
                  <a:pt x="40721" y="20726"/>
                </a:cubicBezTo>
                <a:cubicBezTo>
                  <a:pt x="40310" y="20133"/>
                  <a:pt x="39967" y="19493"/>
                  <a:pt x="39693" y="18854"/>
                </a:cubicBezTo>
                <a:cubicBezTo>
                  <a:pt x="37228" y="13171"/>
                  <a:pt x="39123" y="5753"/>
                  <a:pt x="44259" y="2215"/>
                </a:cubicBezTo>
                <a:lnTo>
                  <a:pt x="44259" y="2215"/>
                </a:lnTo>
                <a:cubicBezTo>
                  <a:pt x="42990" y="2679"/>
                  <a:pt x="41535" y="3110"/>
                  <a:pt x="40193" y="3110"/>
                </a:cubicBezTo>
                <a:cubicBezTo>
                  <a:pt x="39097" y="3110"/>
                  <a:pt x="38077" y="2822"/>
                  <a:pt x="37297" y="2032"/>
                </a:cubicBezTo>
                <a:cubicBezTo>
                  <a:pt x="36826" y="1561"/>
                  <a:pt x="36398" y="913"/>
                  <a:pt x="35755" y="913"/>
                </a:cubicBezTo>
                <a:cubicBezTo>
                  <a:pt x="35744" y="913"/>
                  <a:pt x="35733" y="913"/>
                  <a:pt x="35722" y="914"/>
                </a:cubicBezTo>
                <a:cubicBezTo>
                  <a:pt x="35425" y="914"/>
                  <a:pt x="35151" y="1096"/>
                  <a:pt x="34900" y="1279"/>
                </a:cubicBezTo>
                <a:cubicBezTo>
                  <a:pt x="32663" y="2968"/>
                  <a:pt x="31887" y="6004"/>
                  <a:pt x="31819" y="8788"/>
                </a:cubicBezTo>
                <a:cubicBezTo>
                  <a:pt x="31773" y="11596"/>
                  <a:pt x="32252" y="14403"/>
                  <a:pt x="31842" y="17188"/>
                </a:cubicBezTo>
                <a:cubicBezTo>
                  <a:pt x="31685" y="18243"/>
                  <a:pt x="31131" y="19517"/>
                  <a:pt x="30071" y="19517"/>
                </a:cubicBezTo>
                <a:cubicBezTo>
                  <a:pt x="30053" y="19517"/>
                  <a:pt x="30034" y="19517"/>
                  <a:pt x="30016" y="19516"/>
                </a:cubicBezTo>
                <a:cubicBezTo>
                  <a:pt x="28988" y="19493"/>
                  <a:pt x="28486" y="18307"/>
                  <a:pt x="28258" y="17325"/>
                </a:cubicBezTo>
                <a:cubicBezTo>
                  <a:pt x="26934" y="11436"/>
                  <a:pt x="28098" y="5045"/>
                  <a:pt x="313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282" name="Google Shape;2282;p20"/>
          <p:cNvSpPr/>
          <p:nvPr/>
        </p:nvSpPr>
        <p:spPr>
          <a:xfrm rot="591948" flipH="1">
            <a:off x="9838665" y="6122546"/>
            <a:ext cx="1238021" cy="1148204"/>
          </a:xfrm>
          <a:custGeom>
            <a:avLst/>
            <a:gdLst/>
            <a:ahLst/>
            <a:cxnLst/>
            <a:rect l="l" t="t" r="r" b="b"/>
            <a:pathLst>
              <a:path w="68157" h="63056" extrusionOk="0">
                <a:moveTo>
                  <a:pt x="34663" y="22586"/>
                </a:moveTo>
                <a:cubicBezTo>
                  <a:pt x="34696" y="22586"/>
                  <a:pt x="34730" y="22589"/>
                  <a:pt x="34763" y="22598"/>
                </a:cubicBezTo>
                <a:cubicBezTo>
                  <a:pt x="34923" y="22643"/>
                  <a:pt x="35037" y="22780"/>
                  <a:pt x="35151" y="22894"/>
                </a:cubicBezTo>
                <a:cubicBezTo>
                  <a:pt x="35357" y="23123"/>
                  <a:pt x="35539" y="23374"/>
                  <a:pt x="35745" y="23602"/>
                </a:cubicBezTo>
                <a:cubicBezTo>
                  <a:pt x="35836" y="23716"/>
                  <a:pt x="35927" y="23830"/>
                  <a:pt x="35973" y="23967"/>
                </a:cubicBezTo>
                <a:cubicBezTo>
                  <a:pt x="36041" y="24173"/>
                  <a:pt x="35973" y="24378"/>
                  <a:pt x="35859" y="24561"/>
                </a:cubicBezTo>
                <a:cubicBezTo>
                  <a:pt x="35722" y="24789"/>
                  <a:pt x="35516" y="24972"/>
                  <a:pt x="35288" y="25108"/>
                </a:cubicBezTo>
                <a:cubicBezTo>
                  <a:pt x="35288" y="25131"/>
                  <a:pt x="35265" y="25154"/>
                  <a:pt x="35265" y="25154"/>
                </a:cubicBezTo>
                <a:lnTo>
                  <a:pt x="35197" y="25154"/>
                </a:lnTo>
                <a:cubicBezTo>
                  <a:pt x="34991" y="25245"/>
                  <a:pt x="34763" y="25314"/>
                  <a:pt x="34558" y="25337"/>
                </a:cubicBezTo>
                <a:cubicBezTo>
                  <a:pt x="34407" y="25354"/>
                  <a:pt x="34267" y="25362"/>
                  <a:pt x="34137" y="25362"/>
                </a:cubicBezTo>
                <a:cubicBezTo>
                  <a:pt x="32168" y="25362"/>
                  <a:pt x="32609" y="23506"/>
                  <a:pt x="34215" y="22735"/>
                </a:cubicBezTo>
                <a:cubicBezTo>
                  <a:pt x="34364" y="22660"/>
                  <a:pt x="34514" y="22586"/>
                  <a:pt x="34663" y="22586"/>
                </a:cubicBezTo>
                <a:close/>
                <a:moveTo>
                  <a:pt x="25672" y="23522"/>
                </a:moveTo>
                <a:cubicBezTo>
                  <a:pt x="25922" y="23522"/>
                  <a:pt x="26175" y="23609"/>
                  <a:pt x="26363" y="23785"/>
                </a:cubicBezTo>
                <a:cubicBezTo>
                  <a:pt x="26637" y="24059"/>
                  <a:pt x="26752" y="24469"/>
                  <a:pt x="26820" y="24857"/>
                </a:cubicBezTo>
                <a:cubicBezTo>
                  <a:pt x="26980" y="25519"/>
                  <a:pt x="27117" y="26181"/>
                  <a:pt x="27048" y="26866"/>
                </a:cubicBezTo>
                <a:cubicBezTo>
                  <a:pt x="26957" y="27528"/>
                  <a:pt x="26592" y="28190"/>
                  <a:pt x="25975" y="28464"/>
                </a:cubicBezTo>
                <a:cubicBezTo>
                  <a:pt x="25722" y="28590"/>
                  <a:pt x="25454" y="28631"/>
                  <a:pt x="25172" y="28631"/>
                </a:cubicBezTo>
                <a:cubicBezTo>
                  <a:pt x="25099" y="28631"/>
                  <a:pt x="25024" y="28628"/>
                  <a:pt x="24948" y="28624"/>
                </a:cubicBezTo>
                <a:cubicBezTo>
                  <a:pt x="23716" y="28578"/>
                  <a:pt x="23145" y="27391"/>
                  <a:pt x="23579" y="26273"/>
                </a:cubicBezTo>
                <a:cubicBezTo>
                  <a:pt x="23784" y="25725"/>
                  <a:pt x="24127" y="25268"/>
                  <a:pt x="24378" y="24766"/>
                </a:cubicBezTo>
                <a:cubicBezTo>
                  <a:pt x="24606" y="24355"/>
                  <a:pt x="24789" y="23899"/>
                  <a:pt x="25177" y="23648"/>
                </a:cubicBezTo>
                <a:cubicBezTo>
                  <a:pt x="25326" y="23564"/>
                  <a:pt x="25498" y="23522"/>
                  <a:pt x="25672" y="23522"/>
                </a:cubicBezTo>
                <a:close/>
                <a:moveTo>
                  <a:pt x="27556" y="31308"/>
                </a:moveTo>
                <a:cubicBezTo>
                  <a:pt x="27980" y="31308"/>
                  <a:pt x="28378" y="31359"/>
                  <a:pt x="28646" y="31454"/>
                </a:cubicBezTo>
                <a:cubicBezTo>
                  <a:pt x="29148" y="31636"/>
                  <a:pt x="29536" y="32025"/>
                  <a:pt x="29924" y="32390"/>
                </a:cubicBezTo>
                <a:cubicBezTo>
                  <a:pt x="30221" y="32664"/>
                  <a:pt x="30541" y="32960"/>
                  <a:pt x="30837" y="33234"/>
                </a:cubicBezTo>
                <a:cubicBezTo>
                  <a:pt x="31408" y="33782"/>
                  <a:pt x="32001" y="34330"/>
                  <a:pt x="32321" y="35060"/>
                </a:cubicBezTo>
                <a:cubicBezTo>
                  <a:pt x="32412" y="35266"/>
                  <a:pt x="32481" y="35471"/>
                  <a:pt x="32481" y="35677"/>
                </a:cubicBezTo>
                <a:cubicBezTo>
                  <a:pt x="32458" y="35905"/>
                  <a:pt x="32367" y="36110"/>
                  <a:pt x="32275" y="36293"/>
                </a:cubicBezTo>
                <a:cubicBezTo>
                  <a:pt x="32047" y="36749"/>
                  <a:pt x="31819" y="37229"/>
                  <a:pt x="31408" y="37503"/>
                </a:cubicBezTo>
                <a:cubicBezTo>
                  <a:pt x="31149" y="37679"/>
                  <a:pt x="30848" y="37756"/>
                  <a:pt x="30538" y="37756"/>
                </a:cubicBezTo>
                <a:cubicBezTo>
                  <a:pt x="30166" y="37756"/>
                  <a:pt x="29782" y="37644"/>
                  <a:pt x="29445" y="37457"/>
                </a:cubicBezTo>
                <a:cubicBezTo>
                  <a:pt x="28851" y="37137"/>
                  <a:pt x="28395" y="36590"/>
                  <a:pt x="27961" y="36065"/>
                </a:cubicBezTo>
                <a:cubicBezTo>
                  <a:pt x="27687" y="35722"/>
                  <a:pt x="27413" y="35380"/>
                  <a:pt x="27117" y="35060"/>
                </a:cubicBezTo>
                <a:cubicBezTo>
                  <a:pt x="26546" y="34353"/>
                  <a:pt x="24857" y="33006"/>
                  <a:pt x="25542" y="31979"/>
                </a:cubicBezTo>
                <a:cubicBezTo>
                  <a:pt x="25633" y="31888"/>
                  <a:pt x="25724" y="31796"/>
                  <a:pt x="25839" y="31728"/>
                </a:cubicBezTo>
                <a:cubicBezTo>
                  <a:pt x="26112" y="31500"/>
                  <a:pt x="26523" y="31385"/>
                  <a:pt x="26980" y="31340"/>
                </a:cubicBezTo>
                <a:cubicBezTo>
                  <a:pt x="27171" y="31319"/>
                  <a:pt x="27366" y="31308"/>
                  <a:pt x="27556" y="31308"/>
                </a:cubicBezTo>
                <a:close/>
                <a:moveTo>
                  <a:pt x="20480" y="33922"/>
                </a:moveTo>
                <a:cubicBezTo>
                  <a:pt x="21507" y="33922"/>
                  <a:pt x="22563" y="34591"/>
                  <a:pt x="22643" y="35608"/>
                </a:cubicBezTo>
                <a:cubicBezTo>
                  <a:pt x="22711" y="36384"/>
                  <a:pt x="22209" y="37115"/>
                  <a:pt x="21730" y="37731"/>
                </a:cubicBezTo>
                <a:cubicBezTo>
                  <a:pt x="21000" y="38689"/>
                  <a:pt x="20292" y="39648"/>
                  <a:pt x="19562" y="40607"/>
                </a:cubicBezTo>
                <a:cubicBezTo>
                  <a:pt x="18812" y="41592"/>
                  <a:pt x="17821" y="42698"/>
                  <a:pt x="16607" y="42698"/>
                </a:cubicBezTo>
                <a:cubicBezTo>
                  <a:pt x="16528" y="42698"/>
                  <a:pt x="16447" y="42694"/>
                  <a:pt x="16366" y="42684"/>
                </a:cubicBezTo>
                <a:cubicBezTo>
                  <a:pt x="13787" y="42387"/>
                  <a:pt x="16800" y="36749"/>
                  <a:pt x="17325" y="36042"/>
                </a:cubicBezTo>
                <a:cubicBezTo>
                  <a:pt x="18009" y="35083"/>
                  <a:pt x="18900" y="34193"/>
                  <a:pt x="20041" y="33965"/>
                </a:cubicBezTo>
                <a:cubicBezTo>
                  <a:pt x="20185" y="33936"/>
                  <a:pt x="20332" y="33922"/>
                  <a:pt x="20480" y="33922"/>
                </a:cubicBezTo>
                <a:close/>
                <a:moveTo>
                  <a:pt x="31385" y="1"/>
                </a:moveTo>
                <a:lnTo>
                  <a:pt x="31385" y="1"/>
                </a:lnTo>
                <a:cubicBezTo>
                  <a:pt x="29742" y="868"/>
                  <a:pt x="28075" y="1758"/>
                  <a:pt x="26432" y="2626"/>
                </a:cubicBezTo>
                <a:cubicBezTo>
                  <a:pt x="25946" y="2879"/>
                  <a:pt x="25440" y="3133"/>
                  <a:pt x="24915" y="3133"/>
                </a:cubicBezTo>
                <a:cubicBezTo>
                  <a:pt x="24873" y="3133"/>
                  <a:pt x="24831" y="3131"/>
                  <a:pt x="24789" y="3128"/>
                </a:cubicBezTo>
                <a:cubicBezTo>
                  <a:pt x="24172" y="3082"/>
                  <a:pt x="23647" y="2648"/>
                  <a:pt x="23077" y="2397"/>
                </a:cubicBezTo>
                <a:cubicBezTo>
                  <a:pt x="22724" y="2250"/>
                  <a:pt x="22361" y="2182"/>
                  <a:pt x="21999" y="2182"/>
                </a:cubicBezTo>
                <a:cubicBezTo>
                  <a:pt x="20233" y="2182"/>
                  <a:pt x="18499" y="3797"/>
                  <a:pt x="18101" y="5616"/>
                </a:cubicBezTo>
                <a:cubicBezTo>
                  <a:pt x="18009" y="6049"/>
                  <a:pt x="17964" y="6506"/>
                  <a:pt x="17964" y="6940"/>
                </a:cubicBezTo>
                <a:cubicBezTo>
                  <a:pt x="17941" y="8720"/>
                  <a:pt x="18626" y="10500"/>
                  <a:pt x="19356" y="12144"/>
                </a:cubicBezTo>
                <a:cubicBezTo>
                  <a:pt x="20292" y="14198"/>
                  <a:pt x="21296" y="16344"/>
                  <a:pt x="21182" y="18580"/>
                </a:cubicBezTo>
                <a:cubicBezTo>
                  <a:pt x="21159" y="18991"/>
                  <a:pt x="21091" y="19425"/>
                  <a:pt x="20817" y="19745"/>
                </a:cubicBezTo>
                <a:cubicBezTo>
                  <a:pt x="20520" y="20087"/>
                  <a:pt x="20041" y="20224"/>
                  <a:pt x="19607" y="20224"/>
                </a:cubicBezTo>
                <a:cubicBezTo>
                  <a:pt x="19584" y="20224"/>
                  <a:pt x="19560" y="20225"/>
                  <a:pt x="19537" y="20225"/>
                </a:cubicBezTo>
                <a:cubicBezTo>
                  <a:pt x="17634" y="20225"/>
                  <a:pt x="16288" y="18399"/>
                  <a:pt x="15476" y="16663"/>
                </a:cubicBezTo>
                <a:cubicBezTo>
                  <a:pt x="13467" y="12349"/>
                  <a:pt x="12805" y="7396"/>
                  <a:pt x="13627" y="2694"/>
                </a:cubicBezTo>
                <a:cubicBezTo>
                  <a:pt x="13374" y="2637"/>
                  <a:pt x="13117" y="2609"/>
                  <a:pt x="12860" y="2609"/>
                </a:cubicBezTo>
                <a:cubicBezTo>
                  <a:pt x="11177" y="2609"/>
                  <a:pt x="9518" y="3792"/>
                  <a:pt x="9062" y="5456"/>
                </a:cubicBezTo>
                <a:cubicBezTo>
                  <a:pt x="8765" y="6483"/>
                  <a:pt x="8856" y="7738"/>
                  <a:pt x="8400" y="8651"/>
                </a:cubicBezTo>
                <a:cubicBezTo>
                  <a:pt x="8263" y="8903"/>
                  <a:pt x="8080" y="9154"/>
                  <a:pt x="7852" y="9336"/>
                </a:cubicBezTo>
                <a:cubicBezTo>
                  <a:pt x="7282" y="9770"/>
                  <a:pt x="6528" y="9816"/>
                  <a:pt x="5866" y="10089"/>
                </a:cubicBezTo>
                <a:cubicBezTo>
                  <a:pt x="3629" y="10980"/>
                  <a:pt x="3127" y="14152"/>
                  <a:pt x="4269" y="16275"/>
                </a:cubicBezTo>
                <a:cubicBezTo>
                  <a:pt x="5204" y="18010"/>
                  <a:pt x="6894" y="19220"/>
                  <a:pt x="8651" y="20224"/>
                </a:cubicBezTo>
                <a:cubicBezTo>
                  <a:pt x="9016" y="20429"/>
                  <a:pt x="9381" y="20612"/>
                  <a:pt x="9724" y="20817"/>
                </a:cubicBezTo>
                <a:cubicBezTo>
                  <a:pt x="11139" y="21571"/>
                  <a:pt x="12828" y="22894"/>
                  <a:pt x="12257" y="24401"/>
                </a:cubicBezTo>
                <a:cubicBezTo>
                  <a:pt x="11945" y="25234"/>
                  <a:pt x="11005" y="25668"/>
                  <a:pt x="10097" y="25668"/>
                </a:cubicBezTo>
                <a:cubicBezTo>
                  <a:pt x="10010" y="25668"/>
                  <a:pt x="9924" y="25664"/>
                  <a:pt x="9838" y="25656"/>
                </a:cubicBezTo>
                <a:cubicBezTo>
                  <a:pt x="8856" y="25542"/>
                  <a:pt x="7989" y="25017"/>
                  <a:pt x="7145" y="24515"/>
                </a:cubicBezTo>
                <a:lnTo>
                  <a:pt x="6711" y="24241"/>
                </a:lnTo>
                <a:cubicBezTo>
                  <a:pt x="4177" y="22621"/>
                  <a:pt x="1484" y="20338"/>
                  <a:pt x="1895" y="17416"/>
                </a:cubicBezTo>
                <a:lnTo>
                  <a:pt x="1895" y="17416"/>
                </a:lnTo>
                <a:cubicBezTo>
                  <a:pt x="868" y="19767"/>
                  <a:pt x="0" y="22324"/>
                  <a:pt x="183" y="24903"/>
                </a:cubicBezTo>
                <a:cubicBezTo>
                  <a:pt x="183" y="25154"/>
                  <a:pt x="229" y="25405"/>
                  <a:pt x="274" y="25679"/>
                </a:cubicBezTo>
                <a:cubicBezTo>
                  <a:pt x="639" y="27984"/>
                  <a:pt x="2009" y="30199"/>
                  <a:pt x="4154" y="31066"/>
                </a:cubicBezTo>
                <a:cubicBezTo>
                  <a:pt x="5638" y="31659"/>
                  <a:pt x="7327" y="31568"/>
                  <a:pt x="8879" y="31933"/>
                </a:cubicBezTo>
                <a:cubicBezTo>
                  <a:pt x="10021" y="32184"/>
                  <a:pt x="11276" y="32732"/>
                  <a:pt x="12189" y="33463"/>
                </a:cubicBezTo>
                <a:cubicBezTo>
                  <a:pt x="12897" y="34056"/>
                  <a:pt x="13422" y="34786"/>
                  <a:pt x="13513" y="35608"/>
                </a:cubicBezTo>
                <a:cubicBezTo>
                  <a:pt x="13536" y="35791"/>
                  <a:pt x="13513" y="35973"/>
                  <a:pt x="13490" y="36179"/>
                </a:cubicBezTo>
                <a:cubicBezTo>
                  <a:pt x="13467" y="36475"/>
                  <a:pt x="13353" y="36818"/>
                  <a:pt x="13170" y="37160"/>
                </a:cubicBezTo>
                <a:cubicBezTo>
                  <a:pt x="11869" y="39671"/>
                  <a:pt x="9016" y="41086"/>
                  <a:pt x="7852" y="43802"/>
                </a:cubicBezTo>
                <a:cubicBezTo>
                  <a:pt x="6551" y="46884"/>
                  <a:pt x="7464" y="50399"/>
                  <a:pt x="8377" y="53640"/>
                </a:cubicBezTo>
                <a:cubicBezTo>
                  <a:pt x="8674" y="54644"/>
                  <a:pt x="8971" y="55694"/>
                  <a:pt x="9541" y="56585"/>
                </a:cubicBezTo>
                <a:cubicBezTo>
                  <a:pt x="10774" y="58456"/>
                  <a:pt x="12988" y="59346"/>
                  <a:pt x="15065" y="60168"/>
                </a:cubicBezTo>
                <a:cubicBezTo>
                  <a:pt x="14837" y="56630"/>
                  <a:pt x="14608" y="53115"/>
                  <a:pt x="14380" y="49577"/>
                </a:cubicBezTo>
                <a:cubicBezTo>
                  <a:pt x="14312" y="48641"/>
                  <a:pt x="14266" y="47660"/>
                  <a:pt x="14700" y="46815"/>
                </a:cubicBezTo>
                <a:cubicBezTo>
                  <a:pt x="15009" y="46197"/>
                  <a:pt x="15706" y="45708"/>
                  <a:pt x="16382" y="45708"/>
                </a:cubicBezTo>
                <a:cubicBezTo>
                  <a:pt x="16604" y="45708"/>
                  <a:pt x="16825" y="45761"/>
                  <a:pt x="17028" y="45879"/>
                </a:cubicBezTo>
                <a:cubicBezTo>
                  <a:pt x="17530" y="46153"/>
                  <a:pt x="17781" y="46724"/>
                  <a:pt x="17987" y="47249"/>
                </a:cubicBezTo>
                <a:cubicBezTo>
                  <a:pt x="18968" y="49851"/>
                  <a:pt x="19447" y="52659"/>
                  <a:pt x="19379" y="55466"/>
                </a:cubicBezTo>
                <a:cubicBezTo>
                  <a:pt x="19333" y="57087"/>
                  <a:pt x="19105" y="58776"/>
                  <a:pt x="19584" y="60328"/>
                </a:cubicBezTo>
                <a:cubicBezTo>
                  <a:pt x="20044" y="61768"/>
                  <a:pt x="21324" y="63056"/>
                  <a:pt x="22779" y="63056"/>
                </a:cubicBezTo>
                <a:cubicBezTo>
                  <a:pt x="22915" y="63056"/>
                  <a:pt x="23052" y="63045"/>
                  <a:pt x="23191" y="63021"/>
                </a:cubicBezTo>
                <a:cubicBezTo>
                  <a:pt x="24355" y="62816"/>
                  <a:pt x="25245" y="61789"/>
                  <a:pt x="26409" y="61469"/>
                </a:cubicBezTo>
                <a:cubicBezTo>
                  <a:pt x="26682" y="61395"/>
                  <a:pt x="26954" y="61362"/>
                  <a:pt x="27226" y="61362"/>
                </a:cubicBezTo>
                <a:cubicBezTo>
                  <a:pt x="28458" y="61362"/>
                  <a:pt x="29682" y="62029"/>
                  <a:pt x="30860" y="62496"/>
                </a:cubicBezTo>
                <a:cubicBezTo>
                  <a:pt x="31496" y="62742"/>
                  <a:pt x="32223" y="62905"/>
                  <a:pt x="32908" y="62905"/>
                </a:cubicBezTo>
                <a:cubicBezTo>
                  <a:pt x="33306" y="62905"/>
                  <a:pt x="33689" y="62850"/>
                  <a:pt x="34033" y="62725"/>
                </a:cubicBezTo>
                <a:lnTo>
                  <a:pt x="34056" y="62725"/>
                </a:lnTo>
                <a:cubicBezTo>
                  <a:pt x="34489" y="62565"/>
                  <a:pt x="34855" y="62291"/>
                  <a:pt x="35106" y="61880"/>
                </a:cubicBezTo>
                <a:cubicBezTo>
                  <a:pt x="35836" y="60693"/>
                  <a:pt x="35151" y="59369"/>
                  <a:pt x="34170" y="58274"/>
                </a:cubicBezTo>
                <a:cubicBezTo>
                  <a:pt x="33805" y="57863"/>
                  <a:pt x="33394" y="57498"/>
                  <a:pt x="33006" y="57155"/>
                </a:cubicBezTo>
                <a:cubicBezTo>
                  <a:pt x="29331" y="54051"/>
                  <a:pt x="25998" y="50581"/>
                  <a:pt x="23031" y="46792"/>
                </a:cubicBezTo>
                <a:cubicBezTo>
                  <a:pt x="22164" y="45651"/>
                  <a:pt x="21251" y="44213"/>
                  <a:pt x="21753" y="42867"/>
                </a:cubicBezTo>
                <a:cubicBezTo>
                  <a:pt x="22159" y="41811"/>
                  <a:pt x="23342" y="41242"/>
                  <a:pt x="24498" y="41242"/>
                </a:cubicBezTo>
                <a:cubicBezTo>
                  <a:pt x="24642" y="41242"/>
                  <a:pt x="24784" y="41251"/>
                  <a:pt x="24925" y="41269"/>
                </a:cubicBezTo>
                <a:cubicBezTo>
                  <a:pt x="26181" y="41451"/>
                  <a:pt x="27277" y="42205"/>
                  <a:pt x="28258" y="43003"/>
                </a:cubicBezTo>
                <a:cubicBezTo>
                  <a:pt x="31522" y="45606"/>
                  <a:pt x="34170" y="48938"/>
                  <a:pt x="35996" y="52681"/>
                </a:cubicBezTo>
                <a:cubicBezTo>
                  <a:pt x="36201" y="53115"/>
                  <a:pt x="36407" y="53549"/>
                  <a:pt x="36589" y="53982"/>
                </a:cubicBezTo>
                <a:cubicBezTo>
                  <a:pt x="37160" y="55306"/>
                  <a:pt x="37662" y="56721"/>
                  <a:pt x="38758" y="57634"/>
                </a:cubicBezTo>
                <a:cubicBezTo>
                  <a:pt x="39279" y="58069"/>
                  <a:pt x="39998" y="58312"/>
                  <a:pt x="40684" y="58312"/>
                </a:cubicBezTo>
                <a:cubicBezTo>
                  <a:pt x="41438" y="58312"/>
                  <a:pt x="42153" y="58018"/>
                  <a:pt x="42524" y="57361"/>
                </a:cubicBezTo>
                <a:cubicBezTo>
                  <a:pt x="43094" y="56356"/>
                  <a:pt x="42684" y="54850"/>
                  <a:pt x="43597" y="54142"/>
                </a:cubicBezTo>
                <a:cubicBezTo>
                  <a:pt x="43893" y="53937"/>
                  <a:pt x="44281" y="53845"/>
                  <a:pt x="44624" y="53754"/>
                </a:cubicBezTo>
                <a:cubicBezTo>
                  <a:pt x="46906" y="53252"/>
                  <a:pt x="49189" y="52727"/>
                  <a:pt x="51449" y="52225"/>
                </a:cubicBezTo>
                <a:cubicBezTo>
                  <a:pt x="49120" y="50056"/>
                  <a:pt x="45948" y="49098"/>
                  <a:pt x="43117" y="47683"/>
                </a:cubicBezTo>
                <a:cubicBezTo>
                  <a:pt x="40264" y="46267"/>
                  <a:pt x="37457" y="43962"/>
                  <a:pt x="37114" y="40789"/>
                </a:cubicBezTo>
                <a:cubicBezTo>
                  <a:pt x="37069" y="40493"/>
                  <a:pt x="37069" y="40173"/>
                  <a:pt x="37160" y="39876"/>
                </a:cubicBezTo>
                <a:cubicBezTo>
                  <a:pt x="37407" y="39213"/>
                  <a:pt x="38069" y="38957"/>
                  <a:pt x="38805" y="38957"/>
                </a:cubicBezTo>
                <a:cubicBezTo>
                  <a:pt x="39360" y="38957"/>
                  <a:pt x="39956" y="39103"/>
                  <a:pt x="40447" y="39329"/>
                </a:cubicBezTo>
                <a:cubicBezTo>
                  <a:pt x="44327" y="41086"/>
                  <a:pt x="46815" y="44898"/>
                  <a:pt x="49486" y="48276"/>
                </a:cubicBezTo>
                <a:cubicBezTo>
                  <a:pt x="50079" y="49052"/>
                  <a:pt x="50832" y="49874"/>
                  <a:pt x="51837" y="49965"/>
                </a:cubicBezTo>
                <a:cubicBezTo>
                  <a:pt x="51903" y="49972"/>
                  <a:pt x="51969" y="49975"/>
                  <a:pt x="52034" y="49975"/>
                </a:cubicBezTo>
                <a:cubicBezTo>
                  <a:pt x="53524" y="49975"/>
                  <a:pt x="54546" y="48257"/>
                  <a:pt x="54918" y="46770"/>
                </a:cubicBezTo>
                <a:cubicBezTo>
                  <a:pt x="55329" y="45195"/>
                  <a:pt x="55648" y="43346"/>
                  <a:pt x="57041" y="42547"/>
                </a:cubicBezTo>
                <a:cubicBezTo>
                  <a:pt x="57680" y="42205"/>
                  <a:pt x="58433" y="42090"/>
                  <a:pt x="58890" y="41543"/>
                </a:cubicBezTo>
                <a:cubicBezTo>
                  <a:pt x="59551" y="40744"/>
                  <a:pt x="59049" y="39443"/>
                  <a:pt x="58159" y="38872"/>
                </a:cubicBezTo>
                <a:cubicBezTo>
                  <a:pt x="57292" y="38301"/>
                  <a:pt x="56173" y="38256"/>
                  <a:pt x="55146" y="38142"/>
                </a:cubicBezTo>
                <a:cubicBezTo>
                  <a:pt x="51129" y="37708"/>
                  <a:pt x="46975" y="35677"/>
                  <a:pt x="45331" y="31979"/>
                </a:cubicBezTo>
                <a:cubicBezTo>
                  <a:pt x="45149" y="31545"/>
                  <a:pt x="44989" y="31020"/>
                  <a:pt x="45217" y="30632"/>
                </a:cubicBezTo>
                <a:cubicBezTo>
                  <a:pt x="45423" y="30221"/>
                  <a:pt x="45925" y="30039"/>
                  <a:pt x="46381" y="29993"/>
                </a:cubicBezTo>
                <a:cubicBezTo>
                  <a:pt x="46593" y="29965"/>
                  <a:pt x="46803" y="29951"/>
                  <a:pt x="47009" y="29951"/>
                </a:cubicBezTo>
                <a:cubicBezTo>
                  <a:pt x="48138" y="29951"/>
                  <a:pt x="49190" y="30354"/>
                  <a:pt x="50193" y="30952"/>
                </a:cubicBezTo>
                <a:cubicBezTo>
                  <a:pt x="50969" y="31431"/>
                  <a:pt x="51722" y="32047"/>
                  <a:pt x="52430" y="32686"/>
                </a:cubicBezTo>
                <a:cubicBezTo>
                  <a:pt x="52955" y="33143"/>
                  <a:pt x="53457" y="33622"/>
                  <a:pt x="53936" y="34079"/>
                </a:cubicBezTo>
                <a:cubicBezTo>
                  <a:pt x="55568" y="35624"/>
                  <a:pt x="57767" y="37129"/>
                  <a:pt x="59882" y="37129"/>
                </a:cubicBezTo>
                <a:cubicBezTo>
                  <a:pt x="60548" y="37129"/>
                  <a:pt x="61205" y="36980"/>
                  <a:pt x="61834" y="36635"/>
                </a:cubicBezTo>
                <a:cubicBezTo>
                  <a:pt x="61446" y="36156"/>
                  <a:pt x="61263" y="35517"/>
                  <a:pt x="61286" y="34901"/>
                </a:cubicBezTo>
                <a:cubicBezTo>
                  <a:pt x="61286" y="34102"/>
                  <a:pt x="61606" y="33303"/>
                  <a:pt x="62222" y="32778"/>
                </a:cubicBezTo>
                <a:cubicBezTo>
                  <a:pt x="62747" y="32344"/>
                  <a:pt x="63455" y="32002"/>
                  <a:pt x="63592" y="31340"/>
                </a:cubicBezTo>
                <a:cubicBezTo>
                  <a:pt x="63780" y="30361"/>
                  <a:pt x="62602" y="29910"/>
                  <a:pt x="61517" y="29910"/>
                </a:cubicBezTo>
                <a:cubicBezTo>
                  <a:pt x="61287" y="29910"/>
                  <a:pt x="61061" y="29930"/>
                  <a:pt x="60853" y="29970"/>
                </a:cubicBezTo>
                <a:cubicBezTo>
                  <a:pt x="59549" y="30227"/>
                  <a:pt x="58230" y="30617"/>
                  <a:pt x="56908" y="30617"/>
                </a:cubicBezTo>
                <a:cubicBezTo>
                  <a:pt x="56587" y="30617"/>
                  <a:pt x="56266" y="30594"/>
                  <a:pt x="55945" y="30541"/>
                </a:cubicBezTo>
                <a:cubicBezTo>
                  <a:pt x="54324" y="30290"/>
                  <a:pt x="52704" y="28806"/>
                  <a:pt x="53023" y="27186"/>
                </a:cubicBezTo>
                <a:cubicBezTo>
                  <a:pt x="53275" y="25930"/>
                  <a:pt x="54576" y="25108"/>
                  <a:pt x="55831" y="25040"/>
                </a:cubicBezTo>
                <a:cubicBezTo>
                  <a:pt x="55905" y="25036"/>
                  <a:pt x="55979" y="25034"/>
                  <a:pt x="56054" y="25034"/>
                </a:cubicBezTo>
                <a:cubicBezTo>
                  <a:pt x="57232" y="25034"/>
                  <a:pt x="58384" y="25533"/>
                  <a:pt x="59415" y="26113"/>
                </a:cubicBezTo>
                <a:cubicBezTo>
                  <a:pt x="60328" y="26638"/>
                  <a:pt x="61218" y="27208"/>
                  <a:pt x="62245" y="27459"/>
                </a:cubicBezTo>
                <a:cubicBezTo>
                  <a:pt x="62518" y="27528"/>
                  <a:pt x="62806" y="27564"/>
                  <a:pt x="63094" y="27564"/>
                </a:cubicBezTo>
                <a:cubicBezTo>
                  <a:pt x="63865" y="27564"/>
                  <a:pt x="64633" y="27304"/>
                  <a:pt x="65098" y="26706"/>
                </a:cubicBezTo>
                <a:cubicBezTo>
                  <a:pt x="65988" y="25588"/>
                  <a:pt x="65486" y="23990"/>
                  <a:pt x="65349" y="22575"/>
                </a:cubicBezTo>
                <a:cubicBezTo>
                  <a:pt x="65212" y="20909"/>
                  <a:pt x="65714" y="19174"/>
                  <a:pt x="66719" y="17850"/>
                </a:cubicBezTo>
                <a:cubicBezTo>
                  <a:pt x="66901" y="17599"/>
                  <a:pt x="67129" y="17325"/>
                  <a:pt x="67335" y="17074"/>
                </a:cubicBezTo>
                <a:cubicBezTo>
                  <a:pt x="67769" y="16503"/>
                  <a:pt x="68157" y="15910"/>
                  <a:pt x="68111" y="15202"/>
                </a:cubicBezTo>
                <a:cubicBezTo>
                  <a:pt x="68088" y="14860"/>
                  <a:pt x="67974" y="14563"/>
                  <a:pt x="67769" y="14289"/>
                </a:cubicBezTo>
                <a:cubicBezTo>
                  <a:pt x="67746" y="14244"/>
                  <a:pt x="67700" y="14198"/>
                  <a:pt x="67677" y="14152"/>
                </a:cubicBezTo>
                <a:cubicBezTo>
                  <a:pt x="67175" y="13559"/>
                  <a:pt x="66308" y="13171"/>
                  <a:pt x="65532" y="13011"/>
                </a:cubicBezTo>
                <a:cubicBezTo>
                  <a:pt x="64322" y="12737"/>
                  <a:pt x="62998" y="12669"/>
                  <a:pt x="62108" y="11847"/>
                </a:cubicBezTo>
                <a:cubicBezTo>
                  <a:pt x="60921" y="10729"/>
                  <a:pt x="60967" y="8651"/>
                  <a:pt x="59666" y="7670"/>
                </a:cubicBezTo>
                <a:cubicBezTo>
                  <a:pt x="59248" y="7355"/>
                  <a:pt x="58765" y="7217"/>
                  <a:pt x="58268" y="7217"/>
                </a:cubicBezTo>
                <a:cubicBezTo>
                  <a:pt x="57107" y="7217"/>
                  <a:pt x="55870" y="7971"/>
                  <a:pt x="55215" y="8994"/>
                </a:cubicBezTo>
                <a:cubicBezTo>
                  <a:pt x="54279" y="10455"/>
                  <a:pt x="54119" y="12281"/>
                  <a:pt x="53754" y="13970"/>
                </a:cubicBezTo>
                <a:cubicBezTo>
                  <a:pt x="53389" y="15659"/>
                  <a:pt x="52750" y="17302"/>
                  <a:pt x="51905" y="18809"/>
                </a:cubicBezTo>
                <a:cubicBezTo>
                  <a:pt x="51631" y="19311"/>
                  <a:pt x="51334" y="19790"/>
                  <a:pt x="50832" y="20064"/>
                </a:cubicBezTo>
                <a:cubicBezTo>
                  <a:pt x="50563" y="20231"/>
                  <a:pt x="50262" y="20306"/>
                  <a:pt x="49956" y="20306"/>
                </a:cubicBezTo>
                <a:cubicBezTo>
                  <a:pt x="49174" y="20306"/>
                  <a:pt x="48354" y="19817"/>
                  <a:pt x="47911" y="19128"/>
                </a:cubicBezTo>
                <a:cubicBezTo>
                  <a:pt x="47317" y="18170"/>
                  <a:pt x="47271" y="16960"/>
                  <a:pt x="47408" y="15819"/>
                </a:cubicBezTo>
                <a:cubicBezTo>
                  <a:pt x="47431" y="15522"/>
                  <a:pt x="47477" y="15225"/>
                  <a:pt x="47523" y="14928"/>
                </a:cubicBezTo>
                <a:cubicBezTo>
                  <a:pt x="48116" y="11413"/>
                  <a:pt x="50033" y="8149"/>
                  <a:pt x="52795" y="5912"/>
                </a:cubicBezTo>
                <a:cubicBezTo>
                  <a:pt x="53183" y="5593"/>
                  <a:pt x="53594" y="5296"/>
                  <a:pt x="54005" y="5022"/>
                </a:cubicBezTo>
                <a:lnTo>
                  <a:pt x="54005" y="5022"/>
                </a:lnTo>
                <a:cubicBezTo>
                  <a:pt x="53679" y="5215"/>
                  <a:pt x="53344" y="5301"/>
                  <a:pt x="53006" y="5301"/>
                </a:cubicBezTo>
                <a:cubicBezTo>
                  <a:pt x="52822" y="5301"/>
                  <a:pt x="52638" y="5276"/>
                  <a:pt x="52453" y="5228"/>
                </a:cubicBezTo>
                <a:cubicBezTo>
                  <a:pt x="50960" y="4909"/>
                  <a:pt x="49363" y="3410"/>
                  <a:pt x="47783" y="3410"/>
                </a:cubicBezTo>
                <a:cubicBezTo>
                  <a:pt x="47551" y="3410"/>
                  <a:pt x="47320" y="3443"/>
                  <a:pt x="47089" y="3516"/>
                </a:cubicBezTo>
                <a:cubicBezTo>
                  <a:pt x="46130" y="3813"/>
                  <a:pt x="45537" y="4748"/>
                  <a:pt x="45103" y="5684"/>
                </a:cubicBezTo>
                <a:cubicBezTo>
                  <a:pt x="43505" y="9199"/>
                  <a:pt x="43437" y="13308"/>
                  <a:pt x="42364" y="16983"/>
                </a:cubicBezTo>
                <a:cubicBezTo>
                  <a:pt x="41976" y="18307"/>
                  <a:pt x="41474" y="19562"/>
                  <a:pt x="40721" y="20726"/>
                </a:cubicBezTo>
                <a:cubicBezTo>
                  <a:pt x="40310" y="20133"/>
                  <a:pt x="39967" y="19493"/>
                  <a:pt x="39693" y="18854"/>
                </a:cubicBezTo>
                <a:cubicBezTo>
                  <a:pt x="37228" y="13171"/>
                  <a:pt x="39123" y="5753"/>
                  <a:pt x="44259" y="2215"/>
                </a:cubicBezTo>
                <a:lnTo>
                  <a:pt x="44259" y="2215"/>
                </a:lnTo>
                <a:cubicBezTo>
                  <a:pt x="42990" y="2679"/>
                  <a:pt x="41535" y="3110"/>
                  <a:pt x="40193" y="3110"/>
                </a:cubicBezTo>
                <a:cubicBezTo>
                  <a:pt x="39097" y="3110"/>
                  <a:pt x="38077" y="2822"/>
                  <a:pt x="37297" y="2032"/>
                </a:cubicBezTo>
                <a:cubicBezTo>
                  <a:pt x="36826" y="1561"/>
                  <a:pt x="36398" y="913"/>
                  <a:pt x="35755" y="913"/>
                </a:cubicBezTo>
                <a:cubicBezTo>
                  <a:pt x="35744" y="913"/>
                  <a:pt x="35733" y="913"/>
                  <a:pt x="35722" y="914"/>
                </a:cubicBezTo>
                <a:cubicBezTo>
                  <a:pt x="35425" y="914"/>
                  <a:pt x="35151" y="1096"/>
                  <a:pt x="34900" y="1279"/>
                </a:cubicBezTo>
                <a:cubicBezTo>
                  <a:pt x="32663" y="2968"/>
                  <a:pt x="31887" y="6004"/>
                  <a:pt x="31819" y="8788"/>
                </a:cubicBezTo>
                <a:cubicBezTo>
                  <a:pt x="31773" y="11596"/>
                  <a:pt x="32252" y="14403"/>
                  <a:pt x="31842" y="17188"/>
                </a:cubicBezTo>
                <a:cubicBezTo>
                  <a:pt x="31685" y="18243"/>
                  <a:pt x="31131" y="19517"/>
                  <a:pt x="30071" y="19517"/>
                </a:cubicBezTo>
                <a:cubicBezTo>
                  <a:pt x="30053" y="19517"/>
                  <a:pt x="30034" y="19517"/>
                  <a:pt x="30016" y="19516"/>
                </a:cubicBezTo>
                <a:cubicBezTo>
                  <a:pt x="28988" y="19493"/>
                  <a:pt x="28486" y="18307"/>
                  <a:pt x="28258" y="17325"/>
                </a:cubicBezTo>
                <a:cubicBezTo>
                  <a:pt x="26934" y="11436"/>
                  <a:pt x="28098" y="5045"/>
                  <a:pt x="3138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283" name="Google Shape;2283;p20"/>
          <p:cNvSpPr/>
          <p:nvPr/>
        </p:nvSpPr>
        <p:spPr>
          <a:xfrm rot="5400000" flipH="1">
            <a:off x="8966013" y="6002741"/>
            <a:ext cx="1241139" cy="1145408"/>
          </a:xfrm>
          <a:custGeom>
            <a:avLst/>
            <a:gdLst/>
            <a:ahLst/>
            <a:cxnLst/>
            <a:rect l="l" t="t" r="r" b="b"/>
            <a:pathLst>
              <a:path w="68157" h="63056" extrusionOk="0">
                <a:moveTo>
                  <a:pt x="34663" y="22586"/>
                </a:moveTo>
                <a:cubicBezTo>
                  <a:pt x="34696" y="22586"/>
                  <a:pt x="34730" y="22589"/>
                  <a:pt x="34763" y="22598"/>
                </a:cubicBezTo>
                <a:cubicBezTo>
                  <a:pt x="34923" y="22643"/>
                  <a:pt x="35037" y="22780"/>
                  <a:pt x="35151" y="22894"/>
                </a:cubicBezTo>
                <a:cubicBezTo>
                  <a:pt x="35357" y="23123"/>
                  <a:pt x="35539" y="23374"/>
                  <a:pt x="35745" y="23602"/>
                </a:cubicBezTo>
                <a:cubicBezTo>
                  <a:pt x="35836" y="23716"/>
                  <a:pt x="35927" y="23830"/>
                  <a:pt x="35973" y="23967"/>
                </a:cubicBezTo>
                <a:cubicBezTo>
                  <a:pt x="36041" y="24173"/>
                  <a:pt x="35973" y="24378"/>
                  <a:pt x="35859" y="24561"/>
                </a:cubicBezTo>
                <a:cubicBezTo>
                  <a:pt x="35722" y="24789"/>
                  <a:pt x="35516" y="24972"/>
                  <a:pt x="35288" y="25108"/>
                </a:cubicBezTo>
                <a:cubicBezTo>
                  <a:pt x="35288" y="25131"/>
                  <a:pt x="35265" y="25154"/>
                  <a:pt x="35265" y="25154"/>
                </a:cubicBezTo>
                <a:lnTo>
                  <a:pt x="35197" y="25154"/>
                </a:lnTo>
                <a:cubicBezTo>
                  <a:pt x="34991" y="25245"/>
                  <a:pt x="34763" y="25314"/>
                  <a:pt x="34558" y="25337"/>
                </a:cubicBezTo>
                <a:cubicBezTo>
                  <a:pt x="34407" y="25354"/>
                  <a:pt x="34267" y="25362"/>
                  <a:pt x="34137" y="25362"/>
                </a:cubicBezTo>
                <a:cubicBezTo>
                  <a:pt x="32168" y="25362"/>
                  <a:pt x="32609" y="23506"/>
                  <a:pt x="34215" y="22735"/>
                </a:cubicBezTo>
                <a:cubicBezTo>
                  <a:pt x="34364" y="22660"/>
                  <a:pt x="34514" y="22586"/>
                  <a:pt x="34663" y="22586"/>
                </a:cubicBezTo>
                <a:close/>
                <a:moveTo>
                  <a:pt x="25672" y="23522"/>
                </a:moveTo>
                <a:cubicBezTo>
                  <a:pt x="25922" y="23522"/>
                  <a:pt x="26175" y="23609"/>
                  <a:pt x="26363" y="23785"/>
                </a:cubicBezTo>
                <a:cubicBezTo>
                  <a:pt x="26637" y="24059"/>
                  <a:pt x="26752" y="24469"/>
                  <a:pt x="26820" y="24857"/>
                </a:cubicBezTo>
                <a:cubicBezTo>
                  <a:pt x="26980" y="25519"/>
                  <a:pt x="27117" y="26181"/>
                  <a:pt x="27048" y="26866"/>
                </a:cubicBezTo>
                <a:cubicBezTo>
                  <a:pt x="26957" y="27528"/>
                  <a:pt x="26592" y="28190"/>
                  <a:pt x="25975" y="28464"/>
                </a:cubicBezTo>
                <a:cubicBezTo>
                  <a:pt x="25722" y="28590"/>
                  <a:pt x="25454" y="28631"/>
                  <a:pt x="25172" y="28631"/>
                </a:cubicBezTo>
                <a:cubicBezTo>
                  <a:pt x="25099" y="28631"/>
                  <a:pt x="25024" y="28628"/>
                  <a:pt x="24948" y="28624"/>
                </a:cubicBezTo>
                <a:cubicBezTo>
                  <a:pt x="23716" y="28578"/>
                  <a:pt x="23145" y="27391"/>
                  <a:pt x="23579" y="26273"/>
                </a:cubicBezTo>
                <a:cubicBezTo>
                  <a:pt x="23784" y="25725"/>
                  <a:pt x="24127" y="25268"/>
                  <a:pt x="24378" y="24766"/>
                </a:cubicBezTo>
                <a:cubicBezTo>
                  <a:pt x="24606" y="24355"/>
                  <a:pt x="24789" y="23899"/>
                  <a:pt x="25177" y="23648"/>
                </a:cubicBezTo>
                <a:cubicBezTo>
                  <a:pt x="25326" y="23564"/>
                  <a:pt x="25498" y="23522"/>
                  <a:pt x="25672" y="23522"/>
                </a:cubicBezTo>
                <a:close/>
                <a:moveTo>
                  <a:pt x="27556" y="31308"/>
                </a:moveTo>
                <a:cubicBezTo>
                  <a:pt x="27980" y="31308"/>
                  <a:pt x="28378" y="31359"/>
                  <a:pt x="28646" y="31454"/>
                </a:cubicBezTo>
                <a:cubicBezTo>
                  <a:pt x="29148" y="31636"/>
                  <a:pt x="29536" y="32025"/>
                  <a:pt x="29924" y="32390"/>
                </a:cubicBezTo>
                <a:cubicBezTo>
                  <a:pt x="30221" y="32664"/>
                  <a:pt x="30541" y="32960"/>
                  <a:pt x="30837" y="33234"/>
                </a:cubicBezTo>
                <a:cubicBezTo>
                  <a:pt x="31408" y="33782"/>
                  <a:pt x="32001" y="34330"/>
                  <a:pt x="32321" y="35060"/>
                </a:cubicBezTo>
                <a:cubicBezTo>
                  <a:pt x="32412" y="35266"/>
                  <a:pt x="32481" y="35471"/>
                  <a:pt x="32481" y="35677"/>
                </a:cubicBezTo>
                <a:cubicBezTo>
                  <a:pt x="32458" y="35905"/>
                  <a:pt x="32367" y="36110"/>
                  <a:pt x="32275" y="36293"/>
                </a:cubicBezTo>
                <a:cubicBezTo>
                  <a:pt x="32047" y="36749"/>
                  <a:pt x="31819" y="37229"/>
                  <a:pt x="31408" y="37503"/>
                </a:cubicBezTo>
                <a:cubicBezTo>
                  <a:pt x="31149" y="37679"/>
                  <a:pt x="30848" y="37756"/>
                  <a:pt x="30538" y="37756"/>
                </a:cubicBezTo>
                <a:cubicBezTo>
                  <a:pt x="30166" y="37756"/>
                  <a:pt x="29782" y="37644"/>
                  <a:pt x="29445" y="37457"/>
                </a:cubicBezTo>
                <a:cubicBezTo>
                  <a:pt x="28851" y="37137"/>
                  <a:pt x="28395" y="36590"/>
                  <a:pt x="27961" y="36065"/>
                </a:cubicBezTo>
                <a:cubicBezTo>
                  <a:pt x="27687" y="35722"/>
                  <a:pt x="27413" y="35380"/>
                  <a:pt x="27117" y="35060"/>
                </a:cubicBezTo>
                <a:cubicBezTo>
                  <a:pt x="26546" y="34353"/>
                  <a:pt x="24857" y="33006"/>
                  <a:pt x="25542" y="31979"/>
                </a:cubicBezTo>
                <a:cubicBezTo>
                  <a:pt x="25633" y="31888"/>
                  <a:pt x="25724" y="31796"/>
                  <a:pt x="25839" y="31728"/>
                </a:cubicBezTo>
                <a:cubicBezTo>
                  <a:pt x="26112" y="31500"/>
                  <a:pt x="26523" y="31385"/>
                  <a:pt x="26980" y="31340"/>
                </a:cubicBezTo>
                <a:cubicBezTo>
                  <a:pt x="27171" y="31319"/>
                  <a:pt x="27366" y="31308"/>
                  <a:pt x="27556" y="31308"/>
                </a:cubicBezTo>
                <a:close/>
                <a:moveTo>
                  <a:pt x="20480" y="33922"/>
                </a:moveTo>
                <a:cubicBezTo>
                  <a:pt x="21507" y="33922"/>
                  <a:pt x="22563" y="34591"/>
                  <a:pt x="22643" y="35608"/>
                </a:cubicBezTo>
                <a:cubicBezTo>
                  <a:pt x="22711" y="36384"/>
                  <a:pt x="22209" y="37115"/>
                  <a:pt x="21730" y="37731"/>
                </a:cubicBezTo>
                <a:cubicBezTo>
                  <a:pt x="21000" y="38689"/>
                  <a:pt x="20292" y="39648"/>
                  <a:pt x="19562" y="40607"/>
                </a:cubicBezTo>
                <a:cubicBezTo>
                  <a:pt x="18812" y="41592"/>
                  <a:pt x="17821" y="42698"/>
                  <a:pt x="16607" y="42698"/>
                </a:cubicBezTo>
                <a:cubicBezTo>
                  <a:pt x="16528" y="42698"/>
                  <a:pt x="16447" y="42694"/>
                  <a:pt x="16366" y="42684"/>
                </a:cubicBezTo>
                <a:cubicBezTo>
                  <a:pt x="13787" y="42387"/>
                  <a:pt x="16800" y="36749"/>
                  <a:pt x="17325" y="36042"/>
                </a:cubicBezTo>
                <a:cubicBezTo>
                  <a:pt x="18009" y="35083"/>
                  <a:pt x="18900" y="34193"/>
                  <a:pt x="20041" y="33965"/>
                </a:cubicBezTo>
                <a:cubicBezTo>
                  <a:pt x="20185" y="33936"/>
                  <a:pt x="20332" y="33922"/>
                  <a:pt x="20480" y="33922"/>
                </a:cubicBezTo>
                <a:close/>
                <a:moveTo>
                  <a:pt x="31385" y="1"/>
                </a:moveTo>
                <a:lnTo>
                  <a:pt x="31385" y="1"/>
                </a:lnTo>
                <a:cubicBezTo>
                  <a:pt x="29742" y="868"/>
                  <a:pt x="28075" y="1758"/>
                  <a:pt x="26432" y="2626"/>
                </a:cubicBezTo>
                <a:cubicBezTo>
                  <a:pt x="25946" y="2879"/>
                  <a:pt x="25440" y="3133"/>
                  <a:pt x="24915" y="3133"/>
                </a:cubicBezTo>
                <a:cubicBezTo>
                  <a:pt x="24873" y="3133"/>
                  <a:pt x="24831" y="3131"/>
                  <a:pt x="24789" y="3128"/>
                </a:cubicBezTo>
                <a:cubicBezTo>
                  <a:pt x="24172" y="3082"/>
                  <a:pt x="23647" y="2648"/>
                  <a:pt x="23077" y="2397"/>
                </a:cubicBezTo>
                <a:cubicBezTo>
                  <a:pt x="22724" y="2250"/>
                  <a:pt x="22361" y="2182"/>
                  <a:pt x="21999" y="2182"/>
                </a:cubicBezTo>
                <a:cubicBezTo>
                  <a:pt x="20233" y="2182"/>
                  <a:pt x="18499" y="3797"/>
                  <a:pt x="18101" y="5616"/>
                </a:cubicBezTo>
                <a:cubicBezTo>
                  <a:pt x="18009" y="6049"/>
                  <a:pt x="17964" y="6506"/>
                  <a:pt x="17964" y="6940"/>
                </a:cubicBezTo>
                <a:cubicBezTo>
                  <a:pt x="17941" y="8720"/>
                  <a:pt x="18626" y="10500"/>
                  <a:pt x="19356" y="12144"/>
                </a:cubicBezTo>
                <a:cubicBezTo>
                  <a:pt x="20292" y="14198"/>
                  <a:pt x="21296" y="16344"/>
                  <a:pt x="21182" y="18580"/>
                </a:cubicBezTo>
                <a:cubicBezTo>
                  <a:pt x="21159" y="18991"/>
                  <a:pt x="21091" y="19425"/>
                  <a:pt x="20817" y="19745"/>
                </a:cubicBezTo>
                <a:cubicBezTo>
                  <a:pt x="20520" y="20087"/>
                  <a:pt x="20041" y="20224"/>
                  <a:pt x="19607" y="20224"/>
                </a:cubicBezTo>
                <a:cubicBezTo>
                  <a:pt x="19584" y="20224"/>
                  <a:pt x="19560" y="20225"/>
                  <a:pt x="19537" y="20225"/>
                </a:cubicBezTo>
                <a:cubicBezTo>
                  <a:pt x="17634" y="20225"/>
                  <a:pt x="16288" y="18399"/>
                  <a:pt x="15476" y="16663"/>
                </a:cubicBezTo>
                <a:cubicBezTo>
                  <a:pt x="13467" y="12349"/>
                  <a:pt x="12805" y="7396"/>
                  <a:pt x="13627" y="2694"/>
                </a:cubicBezTo>
                <a:cubicBezTo>
                  <a:pt x="13374" y="2637"/>
                  <a:pt x="13117" y="2609"/>
                  <a:pt x="12860" y="2609"/>
                </a:cubicBezTo>
                <a:cubicBezTo>
                  <a:pt x="11177" y="2609"/>
                  <a:pt x="9518" y="3792"/>
                  <a:pt x="9062" y="5456"/>
                </a:cubicBezTo>
                <a:cubicBezTo>
                  <a:pt x="8765" y="6483"/>
                  <a:pt x="8856" y="7738"/>
                  <a:pt x="8400" y="8651"/>
                </a:cubicBezTo>
                <a:cubicBezTo>
                  <a:pt x="8263" y="8903"/>
                  <a:pt x="8080" y="9154"/>
                  <a:pt x="7852" y="9336"/>
                </a:cubicBezTo>
                <a:cubicBezTo>
                  <a:pt x="7282" y="9770"/>
                  <a:pt x="6528" y="9816"/>
                  <a:pt x="5866" y="10089"/>
                </a:cubicBezTo>
                <a:cubicBezTo>
                  <a:pt x="3629" y="10980"/>
                  <a:pt x="3127" y="14152"/>
                  <a:pt x="4269" y="16275"/>
                </a:cubicBezTo>
                <a:cubicBezTo>
                  <a:pt x="5204" y="18010"/>
                  <a:pt x="6894" y="19220"/>
                  <a:pt x="8651" y="20224"/>
                </a:cubicBezTo>
                <a:cubicBezTo>
                  <a:pt x="9016" y="20429"/>
                  <a:pt x="9381" y="20612"/>
                  <a:pt x="9724" y="20817"/>
                </a:cubicBezTo>
                <a:cubicBezTo>
                  <a:pt x="11139" y="21571"/>
                  <a:pt x="12828" y="22894"/>
                  <a:pt x="12257" y="24401"/>
                </a:cubicBezTo>
                <a:cubicBezTo>
                  <a:pt x="11945" y="25234"/>
                  <a:pt x="11005" y="25668"/>
                  <a:pt x="10097" y="25668"/>
                </a:cubicBezTo>
                <a:cubicBezTo>
                  <a:pt x="10010" y="25668"/>
                  <a:pt x="9924" y="25664"/>
                  <a:pt x="9838" y="25656"/>
                </a:cubicBezTo>
                <a:cubicBezTo>
                  <a:pt x="8856" y="25542"/>
                  <a:pt x="7989" y="25017"/>
                  <a:pt x="7145" y="24515"/>
                </a:cubicBezTo>
                <a:lnTo>
                  <a:pt x="6711" y="24241"/>
                </a:lnTo>
                <a:cubicBezTo>
                  <a:pt x="4177" y="22621"/>
                  <a:pt x="1484" y="20338"/>
                  <a:pt x="1895" y="17416"/>
                </a:cubicBezTo>
                <a:lnTo>
                  <a:pt x="1895" y="17416"/>
                </a:lnTo>
                <a:cubicBezTo>
                  <a:pt x="868" y="19767"/>
                  <a:pt x="0" y="22324"/>
                  <a:pt x="183" y="24903"/>
                </a:cubicBezTo>
                <a:cubicBezTo>
                  <a:pt x="183" y="25154"/>
                  <a:pt x="229" y="25405"/>
                  <a:pt x="274" y="25679"/>
                </a:cubicBezTo>
                <a:cubicBezTo>
                  <a:pt x="639" y="27984"/>
                  <a:pt x="2009" y="30199"/>
                  <a:pt x="4154" y="31066"/>
                </a:cubicBezTo>
                <a:cubicBezTo>
                  <a:pt x="5638" y="31659"/>
                  <a:pt x="7327" y="31568"/>
                  <a:pt x="8879" y="31933"/>
                </a:cubicBezTo>
                <a:cubicBezTo>
                  <a:pt x="10021" y="32184"/>
                  <a:pt x="11276" y="32732"/>
                  <a:pt x="12189" y="33463"/>
                </a:cubicBezTo>
                <a:cubicBezTo>
                  <a:pt x="12897" y="34056"/>
                  <a:pt x="13422" y="34786"/>
                  <a:pt x="13513" y="35608"/>
                </a:cubicBezTo>
                <a:cubicBezTo>
                  <a:pt x="13536" y="35791"/>
                  <a:pt x="13513" y="35973"/>
                  <a:pt x="13490" y="36179"/>
                </a:cubicBezTo>
                <a:cubicBezTo>
                  <a:pt x="13467" y="36475"/>
                  <a:pt x="13353" y="36818"/>
                  <a:pt x="13170" y="37160"/>
                </a:cubicBezTo>
                <a:cubicBezTo>
                  <a:pt x="11869" y="39671"/>
                  <a:pt x="9016" y="41086"/>
                  <a:pt x="7852" y="43802"/>
                </a:cubicBezTo>
                <a:cubicBezTo>
                  <a:pt x="6551" y="46884"/>
                  <a:pt x="7464" y="50399"/>
                  <a:pt x="8377" y="53640"/>
                </a:cubicBezTo>
                <a:cubicBezTo>
                  <a:pt x="8674" y="54644"/>
                  <a:pt x="8971" y="55694"/>
                  <a:pt x="9541" y="56585"/>
                </a:cubicBezTo>
                <a:cubicBezTo>
                  <a:pt x="10774" y="58456"/>
                  <a:pt x="12988" y="59346"/>
                  <a:pt x="15065" y="60168"/>
                </a:cubicBezTo>
                <a:cubicBezTo>
                  <a:pt x="14837" y="56630"/>
                  <a:pt x="14608" y="53115"/>
                  <a:pt x="14380" y="49577"/>
                </a:cubicBezTo>
                <a:cubicBezTo>
                  <a:pt x="14312" y="48641"/>
                  <a:pt x="14266" y="47660"/>
                  <a:pt x="14700" y="46815"/>
                </a:cubicBezTo>
                <a:cubicBezTo>
                  <a:pt x="15009" y="46197"/>
                  <a:pt x="15706" y="45708"/>
                  <a:pt x="16382" y="45708"/>
                </a:cubicBezTo>
                <a:cubicBezTo>
                  <a:pt x="16604" y="45708"/>
                  <a:pt x="16825" y="45761"/>
                  <a:pt x="17028" y="45879"/>
                </a:cubicBezTo>
                <a:cubicBezTo>
                  <a:pt x="17530" y="46153"/>
                  <a:pt x="17781" y="46724"/>
                  <a:pt x="17987" y="47249"/>
                </a:cubicBezTo>
                <a:cubicBezTo>
                  <a:pt x="18968" y="49851"/>
                  <a:pt x="19447" y="52659"/>
                  <a:pt x="19379" y="55466"/>
                </a:cubicBezTo>
                <a:cubicBezTo>
                  <a:pt x="19333" y="57087"/>
                  <a:pt x="19105" y="58776"/>
                  <a:pt x="19584" y="60328"/>
                </a:cubicBezTo>
                <a:cubicBezTo>
                  <a:pt x="20044" y="61768"/>
                  <a:pt x="21324" y="63056"/>
                  <a:pt x="22779" y="63056"/>
                </a:cubicBezTo>
                <a:cubicBezTo>
                  <a:pt x="22915" y="63056"/>
                  <a:pt x="23052" y="63045"/>
                  <a:pt x="23191" y="63021"/>
                </a:cubicBezTo>
                <a:cubicBezTo>
                  <a:pt x="24355" y="62816"/>
                  <a:pt x="25245" y="61789"/>
                  <a:pt x="26409" y="61469"/>
                </a:cubicBezTo>
                <a:cubicBezTo>
                  <a:pt x="26682" y="61395"/>
                  <a:pt x="26954" y="61362"/>
                  <a:pt x="27226" y="61362"/>
                </a:cubicBezTo>
                <a:cubicBezTo>
                  <a:pt x="28458" y="61362"/>
                  <a:pt x="29682" y="62029"/>
                  <a:pt x="30860" y="62496"/>
                </a:cubicBezTo>
                <a:cubicBezTo>
                  <a:pt x="31496" y="62742"/>
                  <a:pt x="32223" y="62905"/>
                  <a:pt x="32908" y="62905"/>
                </a:cubicBezTo>
                <a:cubicBezTo>
                  <a:pt x="33306" y="62905"/>
                  <a:pt x="33689" y="62850"/>
                  <a:pt x="34033" y="62725"/>
                </a:cubicBezTo>
                <a:lnTo>
                  <a:pt x="34056" y="62725"/>
                </a:lnTo>
                <a:cubicBezTo>
                  <a:pt x="34489" y="62565"/>
                  <a:pt x="34855" y="62291"/>
                  <a:pt x="35106" y="61880"/>
                </a:cubicBezTo>
                <a:cubicBezTo>
                  <a:pt x="35836" y="60693"/>
                  <a:pt x="35151" y="59369"/>
                  <a:pt x="34170" y="58274"/>
                </a:cubicBezTo>
                <a:cubicBezTo>
                  <a:pt x="33805" y="57863"/>
                  <a:pt x="33394" y="57498"/>
                  <a:pt x="33006" y="57155"/>
                </a:cubicBezTo>
                <a:cubicBezTo>
                  <a:pt x="29331" y="54051"/>
                  <a:pt x="25998" y="50581"/>
                  <a:pt x="23031" y="46792"/>
                </a:cubicBezTo>
                <a:cubicBezTo>
                  <a:pt x="22164" y="45651"/>
                  <a:pt x="21251" y="44213"/>
                  <a:pt x="21753" y="42867"/>
                </a:cubicBezTo>
                <a:cubicBezTo>
                  <a:pt x="22159" y="41811"/>
                  <a:pt x="23342" y="41242"/>
                  <a:pt x="24498" y="41242"/>
                </a:cubicBezTo>
                <a:cubicBezTo>
                  <a:pt x="24642" y="41242"/>
                  <a:pt x="24784" y="41251"/>
                  <a:pt x="24925" y="41269"/>
                </a:cubicBezTo>
                <a:cubicBezTo>
                  <a:pt x="26181" y="41451"/>
                  <a:pt x="27277" y="42205"/>
                  <a:pt x="28258" y="43003"/>
                </a:cubicBezTo>
                <a:cubicBezTo>
                  <a:pt x="31522" y="45606"/>
                  <a:pt x="34170" y="48938"/>
                  <a:pt x="35996" y="52681"/>
                </a:cubicBezTo>
                <a:cubicBezTo>
                  <a:pt x="36201" y="53115"/>
                  <a:pt x="36407" y="53549"/>
                  <a:pt x="36589" y="53982"/>
                </a:cubicBezTo>
                <a:cubicBezTo>
                  <a:pt x="37160" y="55306"/>
                  <a:pt x="37662" y="56721"/>
                  <a:pt x="38758" y="57634"/>
                </a:cubicBezTo>
                <a:cubicBezTo>
                  <a:pt x="39279" y="58069"/>
                  <a:pt x="39998" y="58312"/>
                  <a:pt x="40684" y="58312"/>
                </a:cubicBezTo>
                <a:cubicBezTo>
                  <a:pt x="41438" y="58312"/>
                  <a:pt x="42153" y="58018"/>
                  <a:pt x="42524" y="57361"/>
                </a:cubicBezTo>
                <a:cubicBezTo>
                  <a:pt x="43094" y="56356"/>
                  <a:pt x="42684" y="54850"/>
                  <a:pt x="43597" y="54142"/>
                </a:cubicBezTo>
                <a:cubicBezTo>
                  <a:pt x="43893" y="53937"/>
                  <a:pt x="44281" y="53845"/>
                  <a:pt x="44624" y="53754"/>
                </a:cubicBezTo>
                <a:cubicBezTo>
                  <a:pt x="46906" y="53252"/>
                  <a:pt x="49189" y="52727"/>
                  <a:pt x="51449" y="52225"/>
                </a:cubicBezTo>
                <a:cubicBezTo>
                  <a:pt x="49120" y="50056"/>
                  <a:pt x="45948" y="49098"/>
                  <a:pt x="43117" y="47683"/>
                </a:cubicBezTo>
                <a:cubicBezTo>
                  <a:pt x="40264" y="46267"/>
                  <a:pt x="37457" y="43962"/>
                  <a:pt x="37114" y="40789"/>
                </a:cubicBezTo>
                <a:cubicBezTo>
                  <a:pt x="37069" y="40493"/>
                  <a:pt x="37069" y="40173"/>
                  <a:pt x="37160" y="39876"/>
                </a:cubicBezTo>
                <a:cubicBezTo>
                  <a:pt x="37407" y="39213"/>
                  <a:pt x="38069" y="38957"/>
                  <a:pt x="38805" y="38957"/>
                </a:cubicBezTo>
                <a:cubicBezTo>
                  <a:pt x="39360" y="38957"/>
                  <a:pt x="39956" y="39103"/>
                  <a:pt x="40447" y="39329"/>
                </a:cubicBezTo>
                <a:cubicBezTo>
                  <a:pt x="44327" y="41086"/>
                  <a:pt x="46815" y="44898"/>
                  <a:pt x="49486" y="48276"/>
                </a:cubicBezTo>
                <a:cubicBezTo>
                  <a:pt x="50079" y="49052"/>
                  <a:pt x="50832" y="49874"/>
                  <a:pt x="51837" y="49965"/>
                </a:cubicBezTo>
                <a:cubicBezTo>
                  <a:pt x="51903" y="49972"/>
                  <a:pt x="51969" y="49975"/>
                  <a:pt x="52034" y="49975"/>
                </a:cubicBezTo>
                <a:cubicBezTo>
                  <a:pt x="53524" y="49975"/>
                  <a:pt x="54546" y="48257"/>
                  <a:pt x="54918" y="46770"/>
                </a:cubicBezTo>
                <a:cubicBezTo>
                  <a:pt x="55329" y="45195"/>
                  <a:pt x="55648" y="43346"/>
                  <a:pt x="57041" y="42547"/>
                </a:cubicBezTo>
                <a:cubicBezTo>
                  <a:pt x="57680" y="42205"/>
                  <a:pt x="58433" y="42090"/>
                  <a:pt x="58890" y="41543"/>
                </a:cubicBezTo>
                <a:cubicBezTo>
                  <a:pt x="59551" y="40744"/>
                  <a:pt x="59049" y="39443"/>
                  <a:pt x="58159" y="38872"/>
                </a:cubicBezTo>
                <a:cubicBezTo>
                  <a:pt x="57292" y="38301"/>
                  <a:pt x="56173" y="38256"/>
                  <a:pt x="55146" y="38142"/>
                </a:cubicBezTo>
                <a:cubicBezTo>
                  <a:pt x="51129" y="37708"/>
                  <a:pt x="46975" y="35677"/>
                  <a:pt x="45331" y="31979"/>
                </a:cubicBezTo>
                <a:cubicBezTo>
                  <a:pt x="45149" y="31545"/>
                  <a:pt x="44989" y="31020"/>
                  <a:pt x="45217" y="30632"/>
                </a:cubicBezTo>
                <a:cubicBezTo>
                  <a:pt x="45423" y="30221"/>
                  <a:pt x="45925" y="30039"/>
                  <a:pt x="46381" y="29993"/>
                </a:cubicBezTo>
                <a:cubicBezTo>
                  <a:pt x="46593" y="29965"/>
                  <a:pt x="46803" y="29951"/>
                  <a:pt x="47009" y="29951"/>
                </a:cubicBezTo>
                <a:cubicBezTo>
                  <a:pt x="48138" y="29951"/>
                  <a:pt x="49190" y="30354"/>
                  <a:pt x="50193" y="30952"/>
                </a:cubicBezTo>
                <a:cubicBezTo>
                  <a:pt x="50969" y="31431"/>
                  <a:pt x="51722" y="32047"/>
                  <a:pt x="52430" y="32686"/>
                </a:cubicBezTo>
                <a:cubicBezTo>
                  <a:pt x="52955" y="33143"/>
                  <a:pt x="53457" y="33622"/>
                  <a:pt x="53936" y="34079"/>
                </a:cubicBezTo>
                <a:cubicBezTo>
                  <a:pt x="55568" y="35624"/>
                  <a:pt x="57767" y="37129"/>
                  <a:pt x="59882" y="37129"/>
                </a:cubicBezTo>
                <a:cubicBezTo>
                  <a:pt x="60548" y="37129"/>
                  <a:pt x="61205" y="36980"/>
                  <a:pt x="61834" y="36635"/>
                </a:cubicBezTo>
                <a:cubicBezTo>
                  <a:pt x="61446" y="36156"/>
                  <a:pt x="61263" y="35517"/>
                  <a:pt x="61286" y="34901"/>
                </a:cubicBezTo>
                <a:cubicBezTo>
                  <a:pt x="61286" y="34102"/>
                  <a:pt x="61606" y="33303"/>
                  <a:pt x="62222" y="32778"/>
                </a:cubicBezTo>
                <a:cubicBezTo>
                  <a:pt x="62747" y="32344"/>
                  <a:pt x="63455" y="32002"/>
                  <a:pt x="63592" y="31340"/>
                </a:cubicBezTo>
                <a:cubicBezTo>
                  <a:pt x="63780" y="30361"/>
                  <a:pt x="62602" y="29910"/>
                  <a:pt x="61517" y="29910"/>
                </a:cubicBezTo>
                <a:cubicBezTo>
                  <a:pt x="61287" y="29910"/>
                  <a:pt x="61061" y="29930"/>
                  <a:pt x="60853" y="29970"/>
                </a:cubicBezTo>
                <a:cubicBezTo>
                  <a:pt x="59549" y="30227"/>
                  <a:pt x="58230" y="30617"/>
                  <a:pt x="56908" y="30617"/>
                </a:cubicBezTo>
                <a:cubicBezTo>
                  <a:pt x="56587" y="30617"/>
                  <a:pt x="56266" y="30594"/>
                  <a:pt x="55945" y="30541"/>
                </a:cubicBezTo>
                <a:cubicBezTo>
                  <a:pt x="54324" y="30290"/>
                  <a:pt x="52704" y="28806"/>
                  <a:pt x="53023" y="27186"/>
                </a:cubicBezTo>
                <a:cubicBezTo>
                  <a:pt x="53275" y="25930"/>
                  <a:pt x="54576" y="25108"/>
                  <a:pt x="55831" y="25040"/>
                </a:cubicBezTo>
                <a:cubicBezTo>
                  <a:pt x="55905" y="25036"/>
                  <a:pt x="55979" y="25034"/>
                  <a:pt x="56054" y="25034"/>
                </a:cubicBezTo>
                <a:cubicBezTo>
                  <a:pt x="57232" y="25034"/>
                  <a:pt x="58384" y="25533"/>
                  <a:pt x="59415" y="26113"/>
                </a:cubicBezTo>
                <a:cubicBezTo>
                  <a:pt x="60328" y="26638"/>
                  <a:pt x="61218" y="27208"/>
                  <a:pt x="62245" y="27459"/>
                </a:cubicBezTo>
                <a:cubicBezTo>
                  <a:pt x="62518" y="27528"/>
                  <a:pt x="62806" y="27564"/>
                  <a:pt x="63094" y="27564"/>
                </a:cubicBezTo>
                <a:cubicBezTo>
                  <a:pt x="63865" y="27564"/>
                  <a:pt x="64633" y="27304"/>
                  <a:pt x="65098" y="26706"/>
                </a:cubicBezTo>
                <a:cubicBezTo>
                  <a:pt x="65988" y="25588"/>
                  <a:pt x="65486" y="23990"/>
                  <a:pt x="65349" y="22575"/>
                </a:cubicBezTo>
                <a:cubicBezTo>
                  <a:pt x="65212" y="20909"/>
                  <a:pt x="65714" y="19174"/>
                  <a:pt x="66719" y="17850"/>
                </a:cubicBezTo>
                <a:cubicBezTo>
                  <a:pt x="66901" y="17599"/>
                  <a:pt x="67129" y="17325"/>
                  <a:pt x="67335" y="17074"/>
                </a:cubicBezTo>
                <a:cubicBezTo>
                  <a:pt x="67769" y="16503"/>
                  <a:pt x="68157" y="15910"/>
                  <a:pt x="68111" y="15202"/>
                </a:cubicBezTo>
                <a:cubicBezTo>
                  <a:pt x="68088" y="14860"/>
                  <a:pt x="67974" y="14563"/>
                  <a:pt x="67769" y="14289"/>
                </a:cubicBezTo>
                <a:cubicBezTo>
                  <a:pt x="67746" y="14244"/>
                  <a:pt x="67700" y="14198"/>
                  <a:pt x="67677" y="14152"/>
                </a:cubicBezTo>
                <a:cubicBezTo>
                  <a:pt x="67175" y="13559"/>
                  <a:pt x="66308" y="13171"/>
                  <a:pt x="65532" y="13011"/>
                </a:cubicBezTo>
                <a:cubicBezTo>
                  <a:pt x="64322" y="12737"/>
                  <a:pt x="62998" y="12669"/>
                  <a:pt x="62108" y="11847"/>
                </a:cubicBezTo>
                <a:cubicBezTo>
                  <a:pt x="60921" y="10729"/>
                  <a:pt x="60967" y="8651"/>
                  <a:pt x="59666" y="7670"/>
                </a:cubicBezTo>
                <a:cubicBezTo>
                  <a:pt x="59248" y="7355"/>
                  <a:pt x="58765" y="7217"/>
                  <a:pt x="58268" y="7217"/>
                </a:cubicBezTo>
                <a:cubicBezTo>
                  <a:pt x="57107" y="7217"/>
                  <a:pt x="55870" y="7971"/>
                  <a:pt x="55215" y="8994"/>
                </a:cubicBezTo>
                <a:cubicBezTo>
                  <a:pt x="54279" y="10455"/>
                  <a:pt x="54119" y="12281"/>
                  <a:pt x="53754" y="13970"/>
                </a:cubicBezTo>
                <a:cubicBezTo>
                  <a:pt x="53389" y="15659"/>
                  <a:pt x="52750" y="17302"/>
                  <a:pt x="51905" y="18809"/>
                </a:cubicBezTo>
                <a:cubicBezTo>
                  <a:pt x="51631" y="19311"/>
                  <a:pt x="51334" y="19790"/>
                  <a:pt x="50832" y="20064"/>
                </a:cubicBezTo>
                <a:cubicBezTo>
                  <a:pt x="50563" y="20231"/>
                  <a:pt x="50262" y="20306"/>
                  <a:pt x="49956" y="20306"/>
                </a:cubicBezTo>
                <a:cubicBezTo>
                  <a:pt x="49174" y="20306"/>
                  <a:pt x="48354" y="19817"/>
                  <a:pt x="47911" y="19128"/>
                </a:cubicBezTo>
                <a:cubicBezTo>
                  <a:pt x="47317" y="18170"/>
                  <a:pt x="47271" y="16960"/>
                  <a:pt x="47408" y="15819"/>
                </a:cubicBezTo>
                <a:cubicBezTo>
                  <a:pt x="47431" y="15522"/>
                  <a:pt x="47477" y="15225"/>
                  <a:pt x="47523" y="14928"/>
                </a:cubicBezTo>
                <a:cubicBezTo>
                  <a:pt x="48116" y="11413"/>
                  <a:pt x="50033" y="8149"/>
                  <a:pt x="52795" y="5912"/>
                </a:cubicBezTo>
                <a:cubicBezTo>
                  <a:pt x="53183" y="5593"/>
                  <a:pt x="53594" y="5296"/>
                  <a:pt x="54005" y="5022"/>
                </a:cubicBezTo>
                <a:lnTo>
                  <a:pt x="54005" y="5022"/>
                </a:lnTo>
                <a:cubicBezTo>
                  <a:pt x="53679" y="5215"/>
                  <a:pt x="53344" y="5301"/>
                  <a:pt x="53006" y="5301"/>
                </a:cubicBezTo>
                <a:cubicBezTo>
                  <a:pt x="52822" y="5301"/>
                  <a:pt x="52638" y="5276"/>
                  <a:pt x="52453" y="5228"/>
                </a:cubicBezTo>
                <a:cubicBezTo>
                  <a:pt x="50960" y="4909"/>
                  <a:pt x="49363" y="3410"/>
                  <a:pt x="47783" y="3410"/>
                </a:cubicBezTo>
                <a:cubicBezTo>
                  <a:pt x="47551" y="3410"/>
                  <a:pt x="47320" y="3443"/>
                  <a:pt x="47089" y="3516"/>
                </a:cubicBezTo>
                <a:cubicBezTo>
                  <a:pt x="46130" y="3813"/>
                  <a:pt x="45537" y="4748"/>
                  <a:pt x="45103" y="5684"/>
                </a:cubicBezTo>
                <a:cubicBezTo>
                  <a:pt x="43505" y="9199"/>
                  <a:pt x="43437" y="13308"/>
                  <a:pt x="42364" y="16983"/>
                </a:cubicBezTo>
                <a:cubicBezTo>
                  <a:pt x="41976" y="18307"/>
                  <a:pt x="41474" y="19562"/>
                  <a:pt x="40721" y="20726"/>
                </a:cubicBezTo>
                <a:cubicBezTo>
                  <a:pt x="40310" y="20133"/>
                  <a:pt x="39967" y="19493"/>
                  <a:pt x="39693" y="18854"/>
                </a:cubicBezTo>
                <a:cubicBezTo>
                  <a:pt x="37228" y="13171"/>
                  <a:pt x="39123" y="5753"/>
                  <a:pt x="44259" y="2215"/>
                </a:cubicBezTo>
                <a:lnTo>
                  <a:pt x="44259" y="2215"/>
                </a:lnTo>
                <a:cubicBezTo>
                  <a:pt x="42990" y="2679"/>
                  <a:pt x="41535" y="3110"/>
                  <a:pt x="40193" y="3110"/>
                </a:cubicBezTo>
                <a:cubicBezTo>
                  <a:pt x="39097" y="3110"/>
                  <a:pt x="38077" y="2822"/>
                  <a:pt x="37297" y="2032"/>
                </a:cubicBezTo>
                <a:cubicBezTo>
                  <a:pt x="36826" y="1561"/>
                  <a:pt x="36398" y="913"/>
                  <a:pt x="35755" y="913"/>
                </a:cubicBezTo>
                <a:cubicBezTo>
                  <a:pt x="35744" y="913"/>
                  <a:pt x="35733" y="913"/>
                  <a:pt x="35722" y="914"/>
                </a:cubicBezTo>
                <a:cubicBezTo>
                  <a:pt x="35425" y="914"/>
                  <a:pt x="35151" y="1096"/>
                  <a:pt x="34900" y="1279"/>
                </a:cubicBezTo>
                <a:cubicBezTo>
                  <a:pt x="32663" y="2968"/>
                  <a:pt x="31887" y="6004"/>
                  <a:pt x="31819" y="8788"/>
                </a:cubicBezTo>
                <a:cubicBezTo>
                  <a:pt x="31773" y="11596"/>
                  <a:pt x="32252" y="14403"/>
                  <a:pt x="31842" y="17188"/>
                </a:cubicBezTo>
                <a:cubicBezTo>
                  <a:pt x="31685" y="18243"/>
                  <a:pt x="31131" y="19517"/>
                  <a:pt x="30071" y="19517"/>
                </a:cubicBezTo>
                <a:cubicBezTo>
                  <a:pt x="30053" y="19517"/>
                  <a:pt x="30034" y="19517"/>
                  <a:pt x="30016" y="19516"/>
                </a:cubicBezTo>
                <a:cubicBezTo>
                  <a:pt x="28988" y="19493"/>
                  <a:pt x="28486" y="18307"/>
                  <a:pt x="28258" y="17325"/>
                </a:cubicBezTo>
                <a:cubicBezTo>
                  <a:pt x="26934" y="11436"/>
                  <a:pt x="28098" y="5045"/>
                  <a:pt x="313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2284" name="Google Shape;2284;p20"/>
          <p:cNvGrpSpPr/>
          <p:nvPr/>
        </p:nvGrpSpPr>
        <p:grpSpPr>
          <a:xfrm flipH="1">
            <a:off x="-956128" y="4567085"/>
            <a:ext cx="3606788" cy="4102667"/>
            <a:chOff x="4675" y="5263075"/>
            <a:chExt cx="2711800" cy="3077000"/>
          </a:xfrm>
        </p:grpSpPr>
        <p:sp>
          <p:nvSpPr>
            <p:cNvPr id="2285" name="Google Shape;2285;p20"/>
            <p:cNvSpPr/>
            <p:nvPr/>
          </p:nvSpPr>
          <p:spPr>
            <a:xfrm>
              <a:off x="1877975" y="5263075"/>
              <a:ext cx="165075" cy="453825"/>
            </a:xfrm>
            <a:custGeom>
              <a:avLst/>
              <a:gdLst/>
              <a:ahLst/>
              <a:cxnLst/>
              <a:rect l="l" t="t" r="r" b="b"/>
              <a:pathLst>
                <a:path w="6603" h="18153" extrusionOk="0">
                  <a:moveTo>
                    <a:pt x="1985" y="1"/>
                  </a:moveTo>
                  <a:cubicBezTo>
                    <a:pt x="807" y="1"/>
                    <a:pt x="1" y="2666"/>
                    <a:pt x="1170" y="5598"/>
                  </a:cubicBezTo>
                  <a:cubicBezTo>
                    <a:pt x="2699" y="9456"/>
                    <a:pt x="3430" y="18152"/>
                    <a:pt x="3430" y="18152"/>
                  </a:cubicBezTo>
                  <a:cubicBezTo>
                    <a:pt x="3430" y="18152"/>
                    <a:pt x="6602" y="7470"/>
                    <a:pt x="3133" y="828"/>
                  </a:cubicBezTo>
                  <a:cubicBezTo>
                    <a:pt x="2746" y="253"/>
                    <a:pt x="2348" y="1"/>
                    <a:pt x="1985" y="1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86" name="Google Shape;2286;p20"/>
            <p:cNvSpPr/>
            <p:nvPr/>
          </p:nvSpPr>
          <p:spPr>
            <a:xfrm>
              <a:off x="1203475" y="6728050"/>
              <a:ext cx="286625" cy="325250"/>
            </a:xfrm>
            <a:custGeom>
              <a:avLst/>
              <a:gdLst/>
              <a:ahLst/>
              <a:cxnLst/>
              <a:rect l="l" t="t" r="r" b="b"/>
              <a:pathLst>
                <a:path w="11465" h="13010" extrusionOk="0">
                  <a:moveTo>
                    <a:pt x="1176" y="0"/>
                  </a:moveTo>
                  <a:cubicBezTo>
                    <a:pt x="0" y="0"/>
                    <a:pt x="822" y="1919"/>
                    <a:pt x="2426" y="2921"/>
                  </a:cubicBezTo>
                  <a:cubicBezTo>
                    <a:pt x="4800" y="4428"/>
                    <a:pt x="9205" y="9016"/>
                    <a:pt x="11465" y="13010"/>
                  </a:cubicBezTo>
                  <a:cubicBezTo>
                    <a:pt x="11465" y="13010"/>
                    <a:pt x="9410" y="5341"/>
                    <a:pt x="4389" y="1643"/>
                  </a:cubicBezTo>
                  <a:cubicBezTo>
                    <a:pt x="2767" y="443"/>
                    <a:pt x="1741" y="0"/>
                    <a:pt x="1176" y="0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87" name="Google Shape;2287;p20"/>
            <p:cNvSpPr/>
            <p:nvPr/>
          </p:nvSpPr>
          <p:spPr>
            <a:xfrm>
              <a:off x="1190900" y="6834175"/>
              <a:ext cx="286650" cy="325275"/>
            </a:xfrm>
            <a:custGeom>
              <a:avLst/>
              <a:gdLst/>
              <a:ahLst/>
              <a:cxnLst/>
              <a:rect l="l" t="t" r="r" b="b"/>
              <a:pathLst>
                <a:path w="11466" h="13011" extrusionOk="0">
                  <a:moveTo>
                    <a:pt x="1184" y="1"/>
                  </a:moveTo>
                  <a:cubicBezTo>
                    <a:pt x="1" y="1"/>
                    <a:pt x="823" y="1920"/>
                    <a:pt x="2427" y="2922"/>
                  </a:cubicBezTo>
                  <a:cubicBezTo>
                    <a:pt x="4801" y="4428"/>
                    <a:pt x="9206" y="9016"/>
                    <a:pt x="11466" y="13011"/>
                  </a:cubicBezTo>
                  <a:cubicBezTo>
                    <a:pt x="11466" y="13011"/>
                    <a:pt x="9411" y="5341"/>
                    <a:pt x="4413" y="1644"/>
                  </a:cubicBezTo>
                  <a:cubicBezTo>
                    <a:pt x="2783" y="444"/>
                    <a:pt x="1752" y="1"/>
                    <a:pt x="1184" y="1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grpSp>
          <p:nvGrpSpPr>
            <p:cNvPr id="2288" name="Google Shape;2288;p20"/>
            <p:cNvGrpSpPr/>
            <p:nvPr/>
          </p:nvGrpSpPr>
          <p:grpSpPr>
            <a:xfrm>
              <a:off x="4675" y="5345475"/>
              <a:ext cx="2711800" cy="2994600"/>
              <a:chOff x="4675" y="5345475"/>
              <a:chExt cx="2711800" cy="2994600"/>
            </a:xfrm>
          </p:grpSpPr>
          <p:sp>
            <p:nvSpPr>
              <p:cNvPr id="2289" name="Google Shape;2289;p20"/>
              <p:cNvSpPr/>
              <p:nvPr/>
            </p:nvSpPr>
            <p:spPr>
              <a:xfrm>
                <a:off x="1642450" y="5558800"/>
                <a:ext cx="94750" cy="11245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4498" extrusionOk="0">
                    <a:moveTo>
                      <a:pt x="639" y="1"/>
                    </a:moveTo>
                    <a:cubicBezTo>
                      <a:pt x="639" y="1"/>
                      <a:pt x="0" y="2945"/>
                      <a:pt x="3789" y="4497"/>
                    </a:cubicBezTo>
                    <a:cubicBezTo>
                      <a:pt x="3743" y="2534"/>
                      <a:pt x="2830" y="206"/>
                      <a:pt x="639" y="1"/>
                    </a:cubicBezTo>
                    <a:close/>
                  </a:path>
                </a:pathLst>
              </a:custGeom>
              <a:solidFill>
                <a:srgbClr val="98B7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2290" name="Google Shape;2290;p20"/>
              <p:cNvSpPr/>
              <p:nvPr/>
            </p:nvSpPr>
            <p:spPr>
              <a:xfrm>
                <a:off x="2016200" y="5345975"/>
                <a:ext cx="334475" cy="301875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2075" extrusionOk="0">
                    <a:moveTo>
                      <a:pt x="12067" y="0"/>
                    </a:moveTo>
                    <a:cubicBezTo>
                      <a:pt x="11858" y="0"/>
                      <a:pt x="11574" y="64"/>
                      <a:pt x="11208" y="205"/>
                    </a:cubicBezTo>
                    <a:cubicBezTo>
                      <a:pt x="4680" y="2031"/>
                      <a:pt x="1" y="12074"/>
                      <a:pt x="1" y="12074"/>
                    </a:cubicBezTo>
                    <a:cubicBezTo>
                      <a:pt x="1" y="12074"/>
                      <a:pt x="5570" y="6551"/>
                      <a:pt x="8857" y="4382"/>
                    </a:cubicBezTo>
                    <a:cubicBezTo>
                      <a:pt x="11712" y="2531"/>
                      <a:pt x="13379" y="0"/>
                      <a:pt x="12067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2291" name="Google Shape;2291;p20"/>
              <p:cNvSpPr/>
              <p:nvPr/>
            </p:nvSpPr>
            <p:spPr>
              <a:xfrm>
                <a:off x="1977400" y="5523750"/>
                <a:ext cx="467950" cy="177725"/>
              </a:xfrm>
              <a:custGeom>
                <a:avLst/>
                <a:gdLst/>
                <a:ahLst/>
                <a:cxnLst/>
                <a:rect l="l" t="t" r="r" b="b"/>
                <a:pathLst>
                  <a:path w="18718" h="7109" extrusionOk="0">
                    <a:moveTo>
                      <a:pt x="15321" y="0"/>
                    </a:moveTo>
                    <a:cubicBezTo>
                      <a:pt x="7962" y="0"/>
                      <a:pt x="1" y="7109"/>
                      <a:pt x="1" y="7109"/>
                    </a:cubicBezTo>
                    <a:cubicBezTo>
                      <a:pt x="1" y="7109"/>
                      <a:pt x="8195" y="4050"/>
                      <a:pt x="12303" y="3799"/>
                    </a:cubicBezTo>
                    <a:cubicBezTo>
                      <a:pt x="16435" y="3548"/>
                      <a:pt x="18717" y="444"/>
                      <a:pt x="15796" y="10"/>
                    </a:cubicBezTo>
                    <a:cubicBezTo>
                      <a:pt x="15638" y="4"/>
                      <a:pt x="15480" y="0"/>
                      <a:pt x="1532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2292" name="Google Shape;2292;p20"/>
              <p:cNvSpPr/>
              <p:nvPr/>
            </p:nvSpPr>
            <p:spPr>
              <a:xfrm>
                <a:off x="1917475" y="5666775"/>
                <a:ext cx="527350" cy="126000"/>
              </a:xfrm>
              <a:custGeom>
                <a:avLst/>
                <a:gdLst/>
                <a:ahLst/>
                <a:cxnLst/>
                <a:rect l="l" t="t" r="r" b="b"/>
                <a:pathLst>
                  <a:path w="21094" h="5040" extrusionOk="0">
                    <a:moveTo>
                      <a:pt x="13547" y="0"/>
                    </a:moveTo>
                    <a:cubicBezTo>
                      <a:pt x="6776" y="0"/>
                      <a:pt x="1" y="5040"/>
                      <a:pt x="1" y="5040"/>
                    </a:cubicBezTo>
                    <a:cubicBezTo>
                      <a:pt x="3926" y="3496"/>
                      <a:pt x="9311" y="2689"/>
                      <a:pt x="12945" y="2689"/>
                    </a:cubicBezTo>
                    <a:cubicBezTo>
                      <a:pt x="13876" y="2689"/>
                      <a:pt x="14692" y="2742"/>
                      <a:pt x="15339" y="2849"/>
                    </a:cubicBezTo>
                    <a:cubicBezTo>
                      <a:pt x="15604" y="2891"/>
                      <a:pt x="15868" y="2910"/>
                      <a:pt x="16126" y="2910"/>
                    </a:cubicBezTo>
                    <a:cubicBezTo>
                      <a:pt x="18969" y="2910"/>
                      <a:pt x="21094" y="564"/>
                      <a:pt x="14586" y="41"/>
                    </a:cubicBezTo>
                    <a:cubicBezTo>
                      <a:pt x="14240" y="13"/>
                      <a:pt x="13893" y="0"/>
                      <a:pt x="13547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2293" name="Google Shape;2293;p20"/>
              <p:cNvSpPr/>
              <p:nvPr/>
            </p:nvSpPr>
            <p:spPr>
              <a:xfrm>
                <a:off x="1849000" y="5776325"/>
                <a:ext cx="527275" cy="125450"/>
              </a:xfrm>
              <a:custGeom>
                <a:avLst/>
                <a:gdLst/>
                <a:ahLst/>
                <a:cxnLst/>
                <a:rect l="l" t="t" r="r" b="b"/>
                <a:pathLst>
                  <a:path w="21091" h="5018" extrusionOk="0">
                    <a:moveTo>
                      <a:pt x="13542" y="1"/>
                    </a:moveTo>
                    <a:cubicBezTo>
                      <a:pt x="6773" y="1"/>
                      <a:pt x="1" y="5018"/>
                      <a:pt x="1" y="5018"/>
                    </a:cubicBezTo>
                    <a:cubicBezTo>
                      <a:pt x="3971" y="3481"/>
                      <a:pt x="9406" y="2677"/>
                      <a:pt x="13042" y="2677"/>
                    </a:cubicBezTo>
                    <a:cubicBezTo>
                      <a:pt x="13942" y="2677"/>
                      <a:pt x="14732" y="2727"/>
                      <a:pt x="15362" y="2826"/>
                    </a:cubicBezTo>
                    <a:cubicBezTo>
                      <a:pt x="15637" y="2872"/>
                      <a:pt x="15912" y="2893"/>
                      <a:pt x="16181" y="2893"/>
                    </a:cubicBezTo>
                    <a:cubicBezTo>
                      <a:pt x="19008" y="2893"/>
                      <a:pt x="21090" y="563"/>
                      <a:pt x="14586" y="42"/>
                    </a:cubicBezTo>
                    <a:cubicBezTo>
                      <a:pt x="14239" y="14"/>
                      <a:pt x="13891" y="1"/>
                      <a:pt x="1354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2294" name="Google Shape;2294;p20"/>
              <p:cNvSpPr/>
              <p:nvPr/>
            </p:nvSpPr>
            <p:spPr>
              <a:xfrm>
                <a:off x="1764775" y="5345475"/>
                <a:ext cx="187550" cy="464425"/>
              </a:xfrm>
              <a:custGeom>
                <a:avLst/>
                <a:gdLst/>
                <a:ahLst/>
                <a:cxnLst/>
                <a:rect l="l" t="t" r="r" b="b"/>
                <a:pathLst>
                  <a:path w="7502" h="18577" extrusionOk="0">
                    <a:moveTo>
                      <a:pt x="969" y="1"/>
                    </a:moveTo>
                    <a:cubicBezTo>
                      <a:pt x="1" y="1"/>
                      <a:pt x="15" y="2143"/>
                      <a:pt x="1133" y="3763"/>
                    </a:cubicBezTo>
                    <a:cubicBezTo>
                      <a:pt x="2936" y="6411"/>
                      <a:pt x="5333" y="13304"/>
                      <a:pt x="5675" y="18577"/>
                    </a:cubicBezTo>
                    <a:cubicBezTo>
                      <a:pt x="5675" y="18577"/>
                      <a:pt x="7501" y="9447"/>
                      <a:pt x="3963" y="3261"/>
                    </a:cubicBezTo>
                    <a:cubicBezTo>
                      <a:pt x="2591" y="861"/>
                      <a:pt x="1582" y="1"/>
                      <a:pt x="969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2295" name="Google Shape;2295;p20"/>
              <p:cNvSpPr/>
              <p:nvPr/>
            </p:nvSpPr>
            <p:spPr>
              <a:xfrm>
                <a:off x="1695075" y="5453900"/>
                <a:ext cx="187625" cy="464425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8577" extrusionOk="0">
                    <a:moveTo>
                      <a:pt x="971" y="0"/>
                    </a:moveTo>
                    <a:cubicBezTo>
                      <a:pt x="1" y="0"/>
                      <a:pt x="10" y="2142"/>
                      <a:pt x="1113" y="3763"/>
                    </a:cubicBezTo>
                    <a:cubicBezTo>
                      <a:pt x="2917" y="6411"/>
                      <a:pt x="5313" y="13281"/>
                      <a:pt x="5679" y="18577"/>
                    </a:cubicBezTo>
                    <a:cubicBezTo>
                      <a:pt x="5679" y="18577"/>
                      <a:pt x="7505" y="9446"/>
                      <a:pt x="3967" y="3261"/>
                    </a:cubicBezTo>
                    <a:cubicBezTo>
                      <a:pt x="2594" y="861"/>
                      <a:pt x="1586" y="0"/>
                      <a:pt x="97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2296" name="Google Shape;2296;p20"/>
              <p:cNvSpPr/>
              <p:nvPr/>
            </p:nvSpPr>
            <p:spPr>
              <a:xfrm>
                <a:off x="1635875" y="5578475"/>
                <a:ext cx="185200" cy="440850"/>
              </a:xfrm>
              <a:custGeom>
                <a:avLst/>
                <a:gdLst/>
                <a:ahLst/>
                <a:cxnLst/>
                <a:rect l="l" t="t" r="r" b="b"/>
                <a:pathLst>
                  <a:path w="7408" h="17634" extrusionOk="0">
                    <a:moveTo>
                      <a:pt x="1691" y="0"/>
                    </a:moveTo>
                    <a:cubicBezTo>
                      <a:pt x="425" y="0"/>
                      <a:pt x="1" y="2880"/>
                      <a:pt x="1724" y="5673"/>
                    </a:cubicBezTo>
                    <a:cubicBezTo>
                      <a:pt x="3915" y="9188"/>
                      <a:pt x="6152" y="17634"/>
                      <a:pt x="6152" y="17634"/>
                    </a:cubicBezTo>
                    <a:cubicBezTo>
                      <a:pt x="6152" y="17634"/>
                      <a:pt x="7407" y="6563"/>
                      <a:pt x="2820" y="629"/>
                    </a:cubicBezTo>
                    <a:cubicBezTo>
                      <a:pt x="2402" y="193"/>
                      <a:pt x="2019" y="0"/>
                      <a:pt x="169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2297" name="Google Shape;2297;p20"/>
              <p:cNvSpPr/>
              <p:nvPr/>
            </p:nvSpPr>
            <p:spPr>
              <a:xfrm>
                <a:off x="1478525" y="5802825"/>
                <a:ext cx="226700" cy="437350"/>
              </a:xfrm>
              <a:custGeom>
                <a:avLst/>
                <a:gdLst/>
                <a:ahLst/>
                <a:cxnLst/>
                <a:rect l="l" t="t" r="r" b="b"/>
                <a:pathLst>
                  <a:path w="9068" h="17494" extrusionOk="0">
                    <a:moveTo>
                      <a:pt x="1113" y="1"/>
                    </a:moveTo>
                    <a:cubicBezTo>
                      <a:pt x="1" y="1"/>
                      <a:pt x="360" y="2228"/>
                      <a:pt x="1787" y="3684"/>
                    </a:cubicBezTo>
                    <a:cubicBezTo>
                      <a:pt x="4023" y="5989"/>
                      <a:pt x="7584" y="12335"/>
                      <a:pt x="8862" y="17493"/>
                    </a:cubicBezTo>
                    <a:cubicBezTo>
                      <a:pt x="8862" y="17493"/>
                      <a:pt x="9068" y="8157"/>
                      <a:pt x="4503" y="2702"/>
                    </a:cubicBezTo>
                    <a:cubicBezTo>
                      <a:pt x="2850" y="719"/>
                      <a:pt x="1744" y="1"/>
                      <a:pt x="1113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2298" name="Google Shape;2298;p20"/>
              <p:cNvSpPr/>
              <p:nvPr/>
            </p:nvSpPr>
            <p:spPr>
              <a:xfrm>
                <a:off x="1486175" y="5916700"/>
                <a:ext cx="190525" cy="43417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7367" extrusionOk="0">
                    <a:moveTo>
                      <a:pt x="1591" y="0"/>
                    </a:moveTo>
                    <a:cubicBezTo>
                      <a:pt x="280" y="0"/>
                      <a:pt x="0" y="2939"/>
                      <a:pt x="1891" y="5657"/>
                    </a:cubicBezTo>
                    <a:cubicBezTo>
                      <a:pt x="4265" y="9035"/>
                      <a:pt x="6981" y="17366"/>
                      <a:pt x="6981" y="17366"/>
                    </a:cubicBezTo>
                    <a:cubicBezTo>
                      <a:pt x="6981" y="17366"/>
                      <a:pt x="7621" y="6227"/>
                      <a:pt x="2713" y="567"/>
                    </a:cubicBezTo>
                    <a:cubicBezTo>
                      <a:pt x="2289" y="174"/>
                      <a:pt x="1910" y="0"/>
                      <a:pt x="159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2299" name="Google Shape;2299;p20"/>
              <p:cNvSpPr/>
              <p:nvPr/>
            </p:nvSpPr>
            <p:spPr>
              <a:xfrm>
                <a:off x="1380450" y="6028575"/>
                <a:ext cx="246025" cy="425575"/>
              </a:xfrm>
              <a:custGeom>
                <a:avLst/>
                <a:gdLst/>
                <a:ahLst/>
                <a:cxnLst/>
                <a:rect l="l" t="t" r="r" b="b"/>
                <a:pathLst>
                  <a:path w="9841" h="17023" extrusionOk="0">
                    <a:moveTo>
                      <a:pt x="1179" y="0"/>
                    </a:moveTo>
                    <a:cubicBezTo>
                      <a:pt x="1" y="0"/>
                      <a:pt x="476" y="2244"/>
                      <a:pt x="2012" y="3647"/>
                    </a:cubicBezTo>
                    <a:cubicBezTo>
                      <a:pt x="4386" y="5815"/>
                      <a:pt x="8289" y="11955"/>
                      <a:pt x="9841" y="17022"/>
                    </a:cubicBezTo>
                    <a:cubicBezTo>
                      <a:pt x="9841" y="17022"/>
                      <a:pt x="9544" y="7710"/>
                      <a:pt x="4682" y="2506"/>
                    </a:cubicBezTo>
                    <a:cubicBezTo>
                      <a:pt x="2958" y="668"/>
                      <a:pt x="1822" y="0"/>
                      <a:pt x="1179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2300" name="Google Shape;2300;p20"/>
              <p:cNvSpPr/>
              <p:nvPr/>
            </p:nvSpPr>
            <p:spPr>
              <a:xfrm>
                <a:off x="1337600" y="6150125"/>
                <a:ext cx="246100" cy="425575"/>
              </a:xfrm>
              <a:custGeom>
                <a:avLst/>
                <a:gdLst/>
                <a:ahLst/>
                <a:cxnLst/>
                <a:rect l="l" t="t" r="r" b="b"/>
                <a:pathLst>
                  <a:path w="9844" h="17023" extrusionOk="0">
                    <a:moveTo>
                      <a:pt x="1174" y="0"/>
                    </a:moveTo>
                    <a:cubicBezTo>
                      <a:pt x="0" y="0"/>
                      <a:pt x="470" y="2244"/>
                      <a:pt x="1991" y="3647"/>
                    </a:cubicBezTo>
                    <a:cubicBezTo>
                      <a:pt x="4365" y="5815"/>
                      <a:pt x="8268" y="11955"/>
                      <a:pt x="9843" y="17022"/>
                    </a:cubicBezTo>
                    <a:cubicBezTo>
                      <a:pt x="9843" y="17022"/>
                      <a:pt x="9524" y="7710"/>
                      <a:pt x="4662" y="2505"/>
                    </a:cubicBezTo>
                    <a:cubicBezTo>
                      <a:pt x="2945" y="668"/>
                      <a:pt x="1815" y="0"/>
                      <a:pt x="117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2301" name="Google Shape;2301;p20"/>
              <p:cNvSpPr/>
              <p:nvPr/>
            </p:nvSpPr>
            <p:spPr>
              <a:xfrm>
                <a:off x="1378675" y="6291025"/>
                <a:ext cx="185050" cy="361125"/>
              </a:xfrm>
              <a:custGeom>
                <a:avLst/>
                <a:gdLst/>
                <a:ahLst/>
                <a:cxnLst/>
                <a:rect l="l" t="t" r="r" b="b"/>
                <a:pathLst>
                  <a:path w="7402" h="14445" extrusionOk="0">
                    <a:moveTo>
                      <a:pt x="1142" y="0"/>
                    </a:moveTo>
                    <a:cubicBezTo>
                      <a:pt x="1" y="0"/>
                      <a:pt x="52" y="2520"/>
                      <a:pt x="1946" y="4767"/>
                    </a:cubicBezTo>
                    <a:cubicBezTo>
                      <a:pt x="4274" y="7529"/>
                      <a:pt x="7401" y="14445"/>
                      <a:pt x="7401" y="14445"/>
                    </a:cubicBezTo>
                    <a:cubicBezTo>
                      <a:pt x="7401" y="14445"/>
                      <a:pt x="6785" y="5018"/>
                      <a:pt x="2106" y="430"/>
                    </a:cubicBezTo>
                    <a:cubicBezTo>
                      <a:pt x="1727" y="132"/>
                      <a:pt x="1403" y="0"/>
                      <a:pt x="1142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2302" name="Google Shape;2302;p20"/>
              <p:cNvSpPr/>
              <p:nvPr/>
            </p:nvSpPr>
            <p:spPr>
              <a:xfrm>
                <a:off x="1296025" y="6390300"/>
                <a:ext cx="250000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0000" h="14035" extrusionOk="0">
                    <a:moveTo>
                      <a:pt x="1032" y="1"/>
                    </a:moveTo>
                    <a:cubicBezTo>
                      <a:pt x="0" y="1"/>
                      <a:pt x="623" y="1898"/>
                      <a:pt x="2056" y="3033"/>
                    </a:cubicBezTo>
                    <a:cubicBezTo>
                      <a:pt x="4270" y="4768"/>
                      <a:pt x="8174" y="9812"/>
                      <a:pt x="10000" y="14035"/>
                    </a:cubicBezTo>
                    <a:cubicBezTo>
                      <a:pt x="10000" y="14035"/>
                      <a:pt x="8767" y="6183"/>
                      <a:pt x="4179" y="1983"/>
                    </a:cubicBezTo>
                    <a:cubicBezTo>
                      <a:pt x="2585" y="531"/>
                      <a:pt x="1577" y="1"/>
                      <a:pt x="103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2303" name="Google Shape;2303;p20"/>
              <p:cNvSpPr/>
              <p:nvPr/>
            </p:nvSpPr>
            <p:spPr>
              <a:xfrm>
                <a:off x="1272575" y="6494325"/>
                <a:ext cx="249475" cy="350700"/>
              </a:xfrm>
              <a:custGeom>
                <a:avLst/>
                <a:gdLst/>
                <a:ahLst/>
                <a:cxnLst/>
                <a:rect l="l" t="t" r="r" b="b"/>
                <a:pathLst>
                  <a:path w="9979" h="14028" extrusionOk="0">
                    <a:moveTo>
                      <a:pt x="1033" y="0"/>
                    </a:moveTo>
                    <a:cubicBezTo>
                      <a:pt x="0" y="0"/>
                      <a:pt x="622" y="1912"/>
                      <a:pt x="2059" y="3049"/>
                    </a:cubicBezTo>
                    <a:cubicBezTo>
                      <a:pt x="4273" y="4784"/>
                      <a:pt x="8153" y="9828"/>
                      <a:pt x="9979" y="14028"/>
                    </a:cubicBezTo>
                    <a:cubicBezTo>
                      <a:pt x="9979" y="14028"/>
                      <a:pt x="8769" y="6176"/>
                      <a:pt x="4158" y="1976"/>
                    </a:cubicBezTo>
                    <a:cubicBezTo>
                      <a:pt x="2578" y="529"/>
                      <a:pt x="1577" y="0"/>
                      <a:pt x="1033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2304" name="Google Shape;2304;p20"/>
              <p:cNvSpPr/>
              <p:nvPr/>
            </p:nvSpPr>
            <p:spPr>
              <a:xfrm>
                <a:off x="1276300" y="6620325"/>
                <a:ext cx="221800" cy="342825"/>
              </a:xfrm>
              <a:custGeom>
                <a:avLst/>
                <a:gdLst/>
                <a:ahLst/>
                <a:cxnLst/>
                <a:rect l="l" t="t" r="r" b="b"/>
                <a:pathLst>
                  <a:path w="8872" h="13713" extrusionOk="0">
                    <a:moveTo>
                      <a:pt x="1224" y="0"/>
                    </a:moveTo>
                    <a:cubicBezTo>
                      <a:pt x="0" y="0"/>
                      <a:pt x="267" y="2583"/>
                      <a:pt x="2435" y="4674"/>
                    </a:cubicBezTo>
                    <a:cubicBezTo>
                      <a:pt x="5037" y="7162"/>
                      <a:pt x="8871" y="13713"/>
                      <a:pt x="8871" y="13713"/>
                    </a:cubicBezTo>
                    <a:cubicBezTo>
                      <a:pt x="8871" y="13713"/>
                      <a:pt x="7274" y="4400"/>
                      <a:pt x="2138" y="337"/>
                    </a:cubicBezTo>
                    <a:cubicBezTo>
                      <a:pt x="1775" y="104"/>
                      <a:pt x="1470" y="0"/>
                      <a:pt x="122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2305" name="Google Shape;2305;p20"/>
              <p:cNvSpPr/>
              <p:nvPr/>
            </p:nvSpPr>
            <p:spPr>
              <a:xfrm>
                <a:off x="1793650" y="5895025"/>
                <a:ext cx="52735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21094" h="5041" extrusionOk="0">
                    <a:moveTo>
                      <a:pt x="13546" y="0"/>
                    </a:moveTo>
                    <a:cubicBezTo>
                      <a:pt x="6776" y="0"/>
                      <a:pt x="1" y="5040"/>
                      <a:pt x="1" y="5040"/>
                    </a:cubicBezTo>
                    <a:cubicBezTo>
                      <a:pt x="3926" y="3496"/>
                      <a:pt x="9326" y="2689"/>
                      <a:pt x="12966" y="2689"/>
                    </a:cubicBezTo>
                    <a:cubicBezTo>
                      <a:pt x="13898" y="2689"/>
                      <a:pt x="14715" y="2742"/>
                      <a:pt x="15362" y="2849"/>
                    </a:cubicBezTo>
                    <a:cubicBezTo>
                      <a:pt x="15624" y="2891"/>
                      <a:pt x="15887" y="2910"/>
                      <a:pt x="16143" y="2910"/>
                    </a:cubicBezTo>
                    <a:cubicBezTo>
                      <a:pt x="18969" y="2910"/>
                      <a:pt x="21094" y="565"/>
                      <a:pt x="14586" y="41"/>
                    </a:cubicBezTo>
                    <a:cubicBezTo>
                      <a:pt x="14240" y="14"/>
                      <a:pt x="13893" y="0"/>
                      <a:pt x="13546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2306" name="Google Shape;2306;p20"/>
              <p:cNvSpPr/>
              <p:nvPr/>
            </p:nvSpPr>
            <p:spPr>
              <a:xfrm>
                <a:off x="1744000" y="5971375"/>
                <a:ext cx="524775" cy="153525"/>
              </a:xfrm>
              <a:custGeom>
                <a:avLst/>
                <a:gdLst/>
                <a:ahLst/>
                <a:cxnLst/>
                <a:rect l="l" t="t" r="r" b="b"/>
                <a:pathLst>
                  <a:path w="20991" h="6141" extrusionOk="0">
                    <a:moveTo>
                      <a:pt x="14234" y="0"/>
                    </a:moveTo>
                    <a:cubicBezTo>
                      <a:pt x="14207" y="0"/>
                      <a:pt x="14180" y="0"/>
                      <a:pt x="14153" y="0"/>
                    </a:cubicBezTo>
                    <a:cubicBezTo>
                      <a:pt x="7008" y="0"/>
                      <a:pt x="1" y="6140"/>
                      <a:pt x="1" y="6140"/>
                    </a:cubicBezTo>
                    <a:cubicBezTo>
                      <a:pt x="4391" y="3998"/>
                      <a:pt x="10810" y="2687"/>
                      <a:pt x="14297" y="2687"/>
                    </a:cubicBezTo>
                    <a:cubicBezTo>
                      <a:pt x="14599" y="2687"/>
                      <a:pt x="14879" y="2696"/>
                      <a:pt x="15134" y="2717"/>
                    </a:cubicBezTo>
                    <a:cubicBezTo>
                      <a:pt x="15253" y="2725"/>
                      <a:pt x="15371" y="2729"/>
                      <a:pt x="15488" y="2729"/>
                    </a:cubicBezTo>
                    <a:cubicBezTo>
                      <a:pt x="18522" y="2729"/>
                      <a:pt x="20991" y="0"/>
                      <a:pt x="1423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2307" name="Google Shape;2307;p20"/>
              <p:cNvSpPr/>
              <p:nvPr/>
            </p:nvSpPr>
            <p:spPr>
              <a:xfrm>
                <a:off x="1686375" y="6107175"/>
                <a:ext cx="524700" cy="154100"/>
              </a:xfrm>
              <a:custGeom>
                <a:avLst/>
                <a:gdLst/>
                <a:ahLst/>
                <a:cxnLst/>
                <a:rect l="l" t="t" r="r" b="b"/>
                <a:pathLst>
                  <a:path w="20988" h="6164" extrusionOk="0">
                    <a:moveTo>
                      <a:pt x="14129" y="1"/>
                    </a:moveTo>
                    <a:cubicBezTo>
                      <a:pt x="7008" y="24"/>
                      <a:pt x="1" y="6164"/>
                      <a:pt x="1" y="6164"/>
                    </a:cubicBezTo>
                    <a:cubicBezTo>
                      <a:pt x="4390" y="4021"/>
                      <a:pt x="10790" y="2710"/>
                      <a:pt x="14274" y="2710"/>
                    </a:cubicBezTo>
                    <a:cubicBezTo>
                      <a:pt x="14576" y="2710"/>
                      <a:pt x="14856" y="2720"/>
                      <a:pt x="15111" y="2740"/>
                    </a:cubicBezTo>
                    <a:cubicBezTo>
                      <a:pt x="15230" y="2748"/>
                      <a:pt x="15349" y="2752"/>
                      <a:pt x="15467" y="2752"/>
                    </a:cubicBezTo>
                    <a:cubicBezTo>
                      <a:pt x="18532" y="2752"/>
                      <a:pt x="20987" y="1"/>
                      <a:pt x="14129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2308" name="Google Shape;2308;p20"/>
              <p:cNvSpPr/>
              <p:nvPr/>
            </p:nvSpPr>
            <p:spPr>
              <a:xfrm>
                <a:off x="1661275" y="6239850"/>
                <a:ext cx="526125" cy="95600"/>
              </a:xfrm>
              <a:custGeom>
                <a:avLst/>
                <a:gdLst/>
                <a:ahLst/>
                <a:cxnLst/>
                <a:rect l="l" t="t" r="r" b="b"/>
                <a:pathLst>
                  <a:path w="21045" h="3824" extrusionOk="0">
                    <a:moveTo>
                      <a:pt x="12631" y="0"/>
                    </a:moveTo>
                    <a:cubicBezTo>
                      <a:pt x="6294" y="0"/>
                      <a:pt x="0" y="3824"/>
                      <a:pt x="0" y="3824"/>
                    </a:cubicBezTo>
                    <a:cubicBezTo>
                      <a:pt x="3039" y="2938"/>
                      <a:pt x="6860" y="2549"/>
                      <a:pt x="10111" y="2549"/>
                    </a:cubicBezTo>
                    <a:cubicBezTo>
                      <a:pt x="12304" y="2549"/>
                      <a:pt x="14239" y="2726"/>
                      <a:pt x="15499" y="3048"/>
                    </a:cubicBezTo>
                    <a:cubicBezTo>
                      <a:pt x="15924" y="3157"/>
                      <a:pt x="16355" y="3206"/>
                      <a:pt x="16763" y="3206"/>
                    </a:cubicBezTo>
                    <a:cubicBezTo>
                      <a:pt x="19339" y="3206"/>
                      <a:pt x="21044" y="1258"/>
                      <a:pt x="14997" y="195"/>
                    </a:cubicBezTo>
                    <a:cubicBezTo>
                      <a:pt x="14215" y="60"/>
                      <a:pt x="13423" y="0"/>
                      <a:pt x="1263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2309" name="Google Shape;2309;p20"/>
              <p:cNvSpPr/>
              <p:nvPr/>
            </p:nvSpPr>
            <p:spPr>
              <a:xfrm>
                <a:off x="1623600" y="6342725"/>
                <a:ext cx="437875" cy="100000"/>
              </a:xfrm>
              <a:custGeom>
                <a:avLst/>
                <a:gdLst/>
                <a:ahLst/>
                <a:cxnLst/>
                <a:rect l="l" t="t" r="r" b="b"/>
                <a:pathLst>
                  <a:path w="17515" h="4000" extrusionOk="0">
                    <a:moveTo>
                      <a:pt x="10680" y="1"/>
                    </a:moveTo>
                    <a:cubicBezTo>
                      <a:pt x="5382" y="1"/>
                      <a:pt x="1" y="4000"/>
                      <a:pt x="1" y="4000"/>
                    </a:cubicBezTo>
                    <a:cubicBezTo>
                      <a:pt x="2706" y="3026"/>
                      <a:pt x="6133" y="2589"/>
                      <a:pt x="8931" y="2589"/>
                    </a:cubicBezTo>
                    <a:cubicBezTo>
                      <a:pt x="10525" y="2589"/>
                      <a:pt x="11915" y="2731"/>
                      <a:pt x="12851" y="2996"/>
                    </a:cubicBezTo>
                    <a:cubicBezTo>
                      <a:pt x="13181" y="3093"/>
                      <a:pt x="13515" y="3136"/>
                      <a:pt x="13835" y="3136"/>
                    </a:cubicBezTo>
                    <a:cubicBezTo>
                      <a:pt x="15999" y="3136"/>
                      <a:pt x="17514" y="1140"/>
                      <a:pt x="12463" y="165"/>
                    </a:cubicBezTo>
                    <a:cubicBezTo>
                      <a:pt x="11875" y="52"/>
                      <a:pt x="11278" y="1"/>
                      <a:pt x="1068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2310" name="Google Shape;2310;p20"/>
              <p:cNvSpPr/>
              <p:nvPr/>
            </p:nvSpPr>
            <p:spPr>
              <a:xfrm>
                <a:off x="1590500" y="6392950"/>
                <a:ext cx="425375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17015" h="6420" extrusionOk="0">
                    <a:moveTo>
                      <a:pt x="11750" y="1"/>
                    </a:moveTo>
                    <a:cubicBezTo>
                      <a:pt x="11627" y="1"/>
                      <a:pt x="11499" y="2"/>
                      <a:pt x="11368" y="5"/>
                    </a:cubicBezTo>
                    <a:cubicBezTo>
                      <a:pt x="5479" y="142"/>
                      <a:pt x="1" y="6419"/>
                      <a:pt x="1" y="6419"/>
                    </a:cubicBezTo>
                    <a:cubicBezTo>
                      <a:pt x="3601" y="4134"/>
                      <a:pt x="9034" y="2683"/>
                      <a:pt x="11857" y="2683"/>
                    </a:cubicBezTo>
                    <a:cubicBezTo>
                      <a:pt x="12023" y="2683"/>
                      <a:pt x="12180" y="2688"/>
                      <a:pt x="12327" y="2699"/>
                    </a:cubicBezTo>
                    <a:cubicBezTo>
                      <a:pt x="12405" y="2704"/>
                      <a:pt x="12484" y="2707"/>
                      <a:pt x="12561" y="2707"/>
                    </a:cubicBezTo>
                    <a:cubicBezTo>
                      <a:pt x="15066" y="2707"/>
                      <a:pt x="17015" y="1"/>
                      <a:pt x="1175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2311" name="Google Shape;2311;p20"/>
              <p:cNvSpPr/>
              <p:nvPr/>
            </p:nvSpPr>
            <p:spPr>
              <a:xfrm>
                <a:off x="1563125" y="6509925"/>
                <a:ext cx="425500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17020" h="6420" extrusionOk="0">
                    <a:moveTo>
                      <a:pt x="11770" y="1"/>
                    </a:moveTo>
                    <a:cubicBezTo>
                      <a:pt x="11647" y="1"/>
                      <a:pt x="11521" y="2"/>
                      <a:pt x="11390" y="5"/>
                    </a:cubicBezTo>
                    <a:cubicBezTo>
                      <a:pt x="5478" y="165"/>
                      <a:pt x="0" y="6419"/>
                      <a:pt x="0" y="6419"/>
                    </a:cubicBezTo>
                    <a:lnTo>
                      <a:pt x="0" y="6419"/>
                    </a:lnTo>
                    <a:cubicBezTo>
                      <a:pt x="3625" y="4154"/>
                      <a:pt x="9044" y="2684"/>
                      <a:pt x="11882" y="2684"/>
                    </a:cubicBezTo>
                    <a:cubicBezTo>
                      <a:pt x="12047" y="2684"/>
                      <a:pt x="12203" y="2689"/>
                      <a:pt x="12349" y="2699"/>
                    </a:cubicBezTo>
                    <a:cubicBezTo>
                      <a:pt x="12436" y="2705"/>
                      <a:pt x="12523" y="2709"/>
                      <a:pt x="12610" y="2709"/>
                    </a:cubicBezTo>
                    <a:cubicBezTo>
                      <a:pt x="15102" y="2709"/>
                      <a:pt x="17019" y="1"/>
                      <a:pt x="1177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2312" name="Google Shape;2312;p20"/>
              <p:cNvSpPr/>
              <p:nvPr/>
            </p:nvSpPr>
            <p:spPr>
              <a:xfrm>
                <a:off x="1547725" y="6592775"/>
                <a:ext cx="36252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14501" h="6210" extrusionOk="0">
                    <a:moveTo>
                      <a:pt x="9713" y="1"/>
                    </a:moveTo>
                    <a:cubicBezTo>
                      <a:pt x="9694" y="1"/>
                      <a:pt x="9675" y="1"/>
                      <a:pt x="9655" y="1"/>
                    </a:cubicBezTo>
                    <a:cubicBezTo>
                      <a:pt x="4588" y="47"/>
                      <a:pt x="0" y="6210"/>
                      <a:pt x="0" y="6210"/>
                    </a:cubicBezTo>
                    <a:cubicBezTo>
                      <a:pt x="3006" y="4029"/>
                      <a:pt x="7505" y="2693"/>
                      <a:pt x="9981" y="2693"/>
                    </a:cubicBezTo>
                    <a:cubicBezTo>
                      <a:pt x="10175" y="2693"/>
                      <a:pt x="10356" y="2701"/>
                      <a:pt x="10523" y="2717"/>
                    </a:cubicBezTo>
                    <a:cubicBezTo>
                      <a:pt x="10607" y="2726"/>
                      <a:pt x="10691" y="2730"/>
                      <a:pt x="10774" y="2730"/>
                    </a:cubicBezTo>
                    <a:cubicBezTo>
                      <a:pt x="12927" y="2730"/>
                      <a:pt x="14500" y="1"/>
                      <a:pt x="9713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2313" name="Google Shape;2313;p20"/>
              <p:cNvSpPr/>
              <p:nvPr/>
            </p:nvSpPr>
            <p:spPr>
              <a:xfrm>
                <a:off x="1512900" y="6719950"/>
                <a:ext cx="398850" cy="158175"/>
              </a:xfrm>
              <a:custGeom>
                <a:avLst/>
                <a:gdLst/>
                <a:ahLst/>
                <a:cxnLst/>
                <a:rect l="l" t="t" r="r" b="b"/>
                <a:pathLst>
                  <a:path w="15954" h="6327" extrusionOk="0">
                    <a:moveTo>
                      <a:pt x="10962" y="1"/>
                    </a:moveTo>
                    <a:cubicBezTo>
                      <a:pt x="10864" y="1"/>
                      <a:pt x="10763" y="2"/>
                      <a:pt x="10660" y="4"/>
                    </a:cubicBezTo>
                    <a:cubicBezTo>
                      <a:pt x="5091" y="95"/>
                      <a:pt x="1" y="6327"/>
                      <a:pt x="1" y="6327"/>
                    </a:cubicBezTo>
                    <a:cubicBezTo>
                      <a:pt x="3336" y="4082"/>
                      <a:pt x="8373" y="2678"/>
                      <a:pt x="11061" y="2678"/>
                    </a:cubicBezTo>
                    <a:cubicBezTo>
                      <a:pt x="11243" y="2678"/>
                      <a:pt x="11414" y="2684"/>
                      <a:pt x="11573" y="2697"/>
                    </a:cubicBezTo>
                    <a:cubicBezTo>
                      <a:pt x="11656" y="2704"/>
                      <a:pt x="11738" y="2707"/>
                      <a:pt x="11820" y="2707"/>
                    </a:cubicBezTo>
                    <a:cubicBezTo>
                      <a:pt x="14170" y="2707"/>
                      <a:pt x="15954" y="1"/>
                      <a:pt x="1096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2314" name="Google Shape;2314;p20"/>
              <p:cNvSpPr/>
              <p:nvPr/>
            </p:nvSpPr>
            <p:spPr>
              <a:xfrm>
                <a:off x="1484375" y="6878025"/>
                <a:ext cx="398875" cy="158175"/>
              </a:xfrm>
              <a:custGeom>
                <a:avLst/>
                <a:gdLst/>
                <a:ahLst/>
                <a:cxnLst/>
                <a:rect l="l" t="t" r="r" b="b"/>
                <a:pathLst>
                  <a:path w="15955" h="6327" extrusionOk="0">
                    <a:moveTo>
                      <a:pt x="10961" y="0"/>
                    </a:moveTo>
                    <a:cubicBezTo>
                      <a:pt x="10864" y="0"/>
                      <a:pt x="10763" y="2"/>
                      <a:pt x="10660" y="4"/>
                    </a:cubicBezTo>
                    <a:cubicBezTo>
                      <a:pt x="5113" y="95"/>
                      <a:pt x="0" y="6326"/>
                      <a:pt x="0" y="6326"/>
                    </a:cubicBezTo>
                    <a:cubicBezTo>
                      <a:pt x="3357" y="4081"/>
                      <a:pt x="8396" y="2678"/>
                      <a:pt x="11084" y="2678"/>
                    </a:cubicBezTo>
                    <a:cubicBezTo>
                      <a:pt x="11266" y="2678"/>
                      <a:pt x="11437" y="2684"/>
                      <a:pt x="11596" y="2697"/>
                    </a:cubicBezTo>
                    <a:cubicBezTo>
                      <a:pt x="11679" y="2704"/>
                      <a:pt x="11761" y="2707"/>
                      <a:pt x="11843" y="2707"/>
                    </a:cubicBezTo>
                    <a:cubicBezTo>
                      <a:pt x="14191" y="2707"/>
                      <a:pt x="15955" y="0"/>
                      <a:pt x="1096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2315" name="Google Shape;2315;p20"/>
              <p:cNvSpPr/>
              <p:nvPr/>
            </p:nvSpPr>
            <p:spPr>
              <a:xfrm>
                <a:off x="1457550" y="7052675"/>
                <a:ext cx="39972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15989" h="6325" extrusionOk="0">
                    <a:moveTo>
                      <a:pt x="10906" y="0"/>
                    </a:moveTo>
                    <a:cubicBezTo>
                      <a:pt x="10826" y="0"/>
                      <a:pt x="10744" y="1"/>
                      <a:pt x="10660" y="2"/>
                    </a:cubicBezTo>
                    <a:cubicBezTo>
                      <a:pt x="5114" y="116"/>
                      <a:pt x="1" y="6325"/>
                      <a:pt x="1" y="6325"/>
                    </a:cubicBezTo>
                    <a:cubicBezTo>
                      <a:pt x="3360" y="4099"/>
                      <a:pt x="8405" y="2676"/>
                      <a:pt x="11091" y="2676"/>
                    </a:cubicBezTo>
                    <a:cubicBezTo>
                      <a:pt x="11270" y="2676"/>
                      <a:pt x="11439" y="2683"/>
                      <a:pt x="11596" y="2696"/>
                    </a:cubicBezTo>
                    <a:cubicBezTo>
                      <a:pt x="11679" y="2702"/>
                      <a:pt x="11762" y="2706"/>
                      <a:pt x="11845" y="2706"/>
                    </a:cubicBezTo>
                    <a:cubicBezTo>
                      <a:pt x="14202" y="2706"/>
                      <a:pt x="15988" y="0"/>
                      <a:pt x="10906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2316" name="Google Shape;2316;p20"/>
              <p:cNvSpPr/>
              <p:nvPr/>
            </p:nvSpPr>
            <p:spPr>
              <a:xfrm>
                <a:off x="1203050" y="6133425"/>
                <a:ext cx="279625" cy="1240000"/>
              </a:xfrm>
              <a:custGeom>
                <a:avLst/>
                <a:gdLst/>
                <a:ahLst/>
                <a:cxnLst/>
                <a:rect l="l" t="t" r="r" b="b"/>
                <a:pathLst>
                  <a:path w="11185" h="49600" extrusionOk="0">
                    <a:moveTo>
                      <a:pt x="640" y="1"/>
                    </a:moveTo>
                    <a:lnTo>
                      <a:pt x="1" y="412"/>
                    </a:lnTo>
                    <a:cubicBezTo>
                      <a:pt x="23" y="457"/>
                      <a:pt x="3447" y="5844"/>
                      <a:pt x="5981" y="14540"/>
                    </a:cubicBezTo>
                    <a:cubicBezTo>
                      <a:pt x="8332" y="22552"/>
                      <a:pt x="10386" y="35106"/>
                      <a:pt x="6894" y="49417"/>
                    </a:cubicBezTo>
                    <a:lnTo>
                      <a:pt x="7624" y="49600"/>
                    </a:lnTo>
                    <a:cubicBezTo>
                      <a:pt x="11185" y="35129"/>
                      <a:pt x="9085" y="22415"/>
                      <a:pt x="6711" y="14289"/>
                    </a:cubicBezTo>
                    <a:cubicBezTo>
                      <a:pt x="4155" y="5502"/>
                      <a:pt x="685" y="46"/>
                      <a:pt x="640" y="1"/>
                    </a:cubicBezTo>
                    <a:close/>
                  </a:path>
                </a:pathLst>
              </a:custGeom>
              <a:solidFill>
                <a:srgbClr val="6082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grpSp>
            <p:nvGrpSpPr>
              <p:cNvPr id="2317" name="Google Shape;2317;p20"/>
              <p:cNvGrpSpPr/>
              <p:nvPr/>
            </p:nvGrpSpPr>
            <p:grpSpPr>
              <a:xfrm>
                <a:off x="4675" y="5593050"/>
                <a:ext cx="2711800" cy="2747025"/>
                <a:chOff x="4675" y="3688050"/>
                <a:chExt cx="2711800" cy="2747025"/>
              </a:xfrm>
            </p:grpSpPr>
            <p:sp>
              <p:nvSpPr>
                <p:cNvPr id="2318" name="Google Shape;2318;p20"/>
                <p:cNvSpPr/>
                <p:nvPr/>
              </p:nvSpPr>
              <p:spPr>
                <a:xfrm>
                  <a:off x="1767500" y="4222600"/>
                  <a:ext cx="948975" cy="75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9" h="30070" extrusionOk="0">
                      <a:moveTo>
                        <a:pt x="19264" y="1"/>
                      </a:moveTo>
                      <a:cubicBezTo>
                        <a:pt x="18815" y="1"/>
                        <a:pt x="18197" y="293"/>
                        <a:pt x="17390" y="1033"/>
                      </a:cubicBezTo>
                      <a:cubicBezTo>
                        <a:pt x="14377" y="3772"/>
                        <a:pt x="11889" y="13381"/>
                        <a:pt x="11752" y="14454"/>
                      </a:cubicBezTo>
                      <a:cubicBezTo>
                        <a:pt x="10474" y="11190"/>
                        <a:pt x="13007" y="5666"/>
                        <a:pt x="12802" y="3498"/>
                      </a:cubicBezTo>
                      <a:cubicBezTo>
                        <a:pt x="12719" y="2516"/>
                        <a:pt x="12098" y="1917"/>
                        <a:pt x="11352" y="1917"/>
                      </a:cubicBezTo>
                      <a:cubicBezTo>
                        <a:pt x="10451" y="1917"/>
                        <a:pt x="9367" y="2790"/>
                        <a:pt x="8830" y="4913"/>
                      </a:cubicBezTo>
                      <a:cubicBezTo>
                        <a:pt x="7826" y="8793"/>
                        <a:pt x="10268" y="14773"/>
                        <a:pt x="10542" y="15184"/>
                      </a:cubicBezTo>
                      <a:cubicBezTo>
                        <a:pt x="8100" y="13358"/>
                        <a:pt x="7712" y="10345"/>
                        <a:pt x="6959" y="8474"/>
                      </a:cubicBezTo>
                      <a:cubicBezTo>
                        <a:pt x="6589" y="7555"/>
                        <a:pt x="5851" y="6961"/>
                        <a:pt x="5165" y="6961"/>
                      </a:cubicBezTo>
                      <a:cubicBezTo>
                        <a:pt x="4454" y="6961"/>
                        <a:pt x="3800" y="7600"/>
                        <a:pt x="3672" y="9181"/>
                      </a:cubicBezTo>
                      <a:cubicBezTo>
                        <a:pt x="3421" y="12263"/>
                        <a:pt x="10268" y="17147"/>
                        <a:pt x="10268" y="17147"/>
                      </a:cubicBezTo>
                      <a:cubicBezTo>
                        <a:pt x="7004" y="16257"/>
                        <a:pt x="5018" y="15481"/>
                        <a:pt x="3329" y="13838"/>
                      </a:cubicBezTo>
                      <a:cubicBezTo>
                        <a:pt x="2815" y="13331"/>
                        <a:pt x="2289" y="13115"/>
                        <a:pt x="1819" y="13115"/>
                      </a:cubicBezTo>
                      <a:cubicBezTo>
                        <a:pt x="766" y="13115"/>
                        <a:pt x="1" y="14201"/>
                        <a:pt x="316" y="15527"/>
                      </a:cubicBezTo>
                      <a:cubicBezTo>
                        <a:pt x="717" y="17208"/>
                        <a:pt x="5437" y="19065"/>
                        <a:pt x="8516" y="19065"/>
                      </a:cubicBezTo>
                      <a:cubicBezTo>
                        <a:pt x="8947" y="19065"/>
                        <a:pt x="9347" y="19029"/>
                        <a:pt x="9698" y="18950"/>
                      </a:cubicBezTo>
                      <a:lnTo>
                        <a:pt x="9698" y="18950"/>
                      </a:lnTo>
                      <a:cubicBezTo>
                        <a:pt x="8579" y="19650"/>
                        <a:pt x="7463" y="19836"/>
                        <a:pt x="6431" y="19836"/>
                      </a:cubicBezTo>
                      <a:cubicBezTo>
                        <a:pt x="5272" y="19836"/>
                        <a:pt x="4218" y="19602"/>
                        <a:pt x="3385" y="19602"/>
                      </a:cubicBezTo>
                      <a:cubicBezTo>
                        <a:pt x="2734" y="19602"/>
                        <a:pt x="2218" y="19744"/>
                        <a:pt x="1891" y="20251"/>
                      </a:cubicBezTo>
                      <a:cubicBezTo>
                        <a:pt x="812" y="21925"/>
                        <a:pt x="2474" y="23407"/>
                        <a:pt x="4519" y="23407"/>
                      </a:cubicBezTo>
                      <a:cubicBezTo>
                        <a:pt x="4594" y="23407"/>
                        <a:pt x="4669" y="23405"/>
                        <a:pt x="4744" y="23401"/>
                      </a:cubicBezTo>
                      <a:cubicBezTo>
                        <a:pt x="6890" y="23287"/>
                        <a:pt x="10223" y="20046"/>
                        <a:pt x="10588" y="19658"/>
                      </a:cubicBezTo>
                      <a:lnTo>
                        <a:pt x="10588" y="19658"/>
                      </a:lnTo>
                      <a:cubicBezTo>
                        <a:pt x="8511" y="26437"/>
                        <a:pt x="10223" y="28765"/>
                        <a:pt x="12391" y="29792"/>
                      </a:cubicBezTo>
                      <a:cubicBezTo>
                        <a:pt x="12796" y="29984"/>
                        <a:pt x="13136" y="30069"/>
                        <a:pt x="13413" y="30069"/>
                      </a:cubicBezTo>
                      <a:cubicBezTo>
                        <a:pt x="14620" y="30069"/>
                        <a:pt x="14643" y="28456"/>
                        <a:pt x="13715" y="27008"/>
                      </a:cubicBezTo>
                      <a:cubicBezTo>
                        <a:pt x="12574" y="25250"/>
                        <a:pt x="11432" y="21484"/>
                        <a:pt x="11683" y="20183"/>
                      </a:cubicBezTo>
                      <a:lnTo>
                        <a:pt x="11683" y="20183"/>
                      </a:lnTo>
                      <a:cubicBezTo>
                        <a:pt x="14080" y="25866"/>
                        <a:pt x="18029" y="28491"/>
                        <a:pt x="21841" y="28811"/>
                      </a:cubicBezTo>
                      <a:cubicBezTo>
                        <a:pt x="22036" y="28826"/>
                        <a:pt x="22226" y="28833"/>
                        <a:pt x="22409" y="28833"/>
                      </a:cubicBezTo>
                      <a:cubicBezTo>
                        <a:pt x="25825" y="28833"/>
                        <a:pt x="27090" y="26326"/>
                        <a:pt x="23689" y="25524"/>
                      </a:cubicBezTo>
                      <a:cubicBezTo>
                        <a:pt x="20129" y="24680"/>
                        <a:pt x="13304" y="21142"/>
                        <a:pt x="13281" y="18585"/>
                      </a:cubicBezTo>
                      <a:lnTo>
                        <a:pt x="13281" y="18585"/>
                      </a:lnTo>
                      <a:cubicBezTo>
                        <a:pt x="13281" y="18585"/>
                        <a:pt x="19809" y="20388"/>
                        <a:pt x="26748" y="23903"/>
                      </a:cubicBezTo>
                      <a:cubicBezTo>
                        <a:pt x="27430" y="24170"/>
                        <a:pt x="28006" y="24285"/>
                        <a:pt x="28468" y="24285"/>
                      </a:cubicBezTo>
                      <a:cubicBezTo>
                        <a:pt x="30543" y="24285"/>
                        <a:pt x="30342" y="21963"/>
                        <a:pt x="27319" y="20525"/>
                      </a:cubicBezTo>
                      <a:cubicBezTo>
                        <a:pt x="23598" y="18768"/>
                        <a:pt x="14445" y="17535"/>
                        <a:pt x="14445" y="17535"/>
                      </a:cubicBezTo>
                      <a:cubicBezTo>
                        <a:pt x="14445" y="17535"/>
                        <a:pt x="17010" y="16790"/>
                        <a:pt x="20640" y="16790"/>
                      </a:cubicBezTo>
                      <a:cubicBezTo>
                        <a:pt x="22971" y="16790"/>
                        <a:pt x="25740" y="17097"/>
                        <a:pt x="28551" y="18106"/>
                      </a:cubicBezTo>
                      <a:cubicBezTo>
                        <a:pt x="30104" y="18656"/>
                        <a:pt x="31369" y="18879"/>
                        <a:pt x="32373" y="18879"/>
                      </a:cubicBezTo>
                      <a:cubicBezTo>
                        <a:pt x="36033" y="18879"/>
                        <a:pt x="36223" y="15922"/>
                        <a:pt x="34235" y="15116"/>
                      </a:cubicBezTo>
                      <a:cubicBezTo>
                        <a:pt x="33017" y="14622"/>
                        <a:pt x="29275" y="14287"/>
                        <a:pt x="25371" y="14287"/>
                      </a:cubicBezTo>
                      <a:cubicBezTo>
                        <a:pt x="21545" y="14287"/>
                        <a:pt x="17563" y="14609"/>
                        <a:pt x="15652" y="15420"/>
                      </a:cubicBezTo>
                      <a:lnTo>
                        <a:pt x="15652" y="15420"/>
                      </a:lnTo>
                      <a:cubicBezTo>
                        <a:pt x="26327" y="10069"/>
                        <a:pt x="33723" y="12088"/>
                        <a:pt x="35924" y="11190"/>
                      </a:cubicBezTo>
                      <a:cubicBezTo>
                        <a:pt x="37958" y="10359"/>
                        <a:pt x="37406" y="6716"/>
                        <a:pt x="33271" y="6716"/>
                      </a:cubicBezTo>
                      <a:cubicBezTo>
                        <a:pt x="32860" y="6716"/>
                        <a:pt x="32413" y="6752"/>
                        <a:pt x="31929" y="6830"/>
                      </a:cubicBezTo>
                      <a:cubicBezTo>
                        <a:pt x="27005" y="7633"/>
                        <a:pt x="17384" y="12135"/>
                        <a:pt x="14772" y="14392"/>
                      </a:cubicBezTo>
                      <a:lnTo>
                        <a:pt x="14772" y="14392"/>
                      </a:lnTo>
                      <a:cubicBezTo>
                        <a:pt x="21971" y="7163"/>
                        <a:pt x="26896" y="6927"/>
                        <a:pt x="28392" y="5141"/>
                      </a:cubicBezTo>
                      <a:cubicBezTo>
                        <a:pt x="29558" y="3749"/>
                        <a:pt x="29237" y="2476"/>
                        <a:pt x="27219" y="2476"/>
                      </a:cubicBezTo>
                      <a:cubicBezTo>
                        <a:pt x="26590" y="2476"/>
                        <a:pt x="25796" y="2600"/>
                        <a:pt x="24831" y="2881"/>
                      </a:cubicBezTo>
                      <a:cubicBezTo>
                        <a:pt x="20768" y="4068"/>
                        <a:pt x="13167" y="14271"/>
                        <a:pt x="13167" y="14271"/>
                      </a:cubicBezTo>
                      <a:cubicBezTo>
                        <a:pt x="14605" y="9272"/>
                        <a:pt x="18440" y="4959"/>
                        <a:pt x="19604" y="3315"/>
                      </a:cubicBezTo>
                      <a:cubicBezTo>
                        <a:pt x="20453" y="2132"/>
                        <a:pt x="20476" y="1"/>
                        <a:pt x="19264" y="1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2319" name="Google Shape;2319;p20"/>
                <p:cNvSpPr/>
                <p:nvPr/>
              </p:nvSpPr>
              <p:spPr>
                <a:xfrm>
                  <a:off x="1673250" y="4656975"/>
                  <a:ext cx="401175" cy="12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7" h="48071" extrusionOk="0">
                      <a:moveTo>
                        <a:pt x="15476" y="0"/>
                      </a:moveTo>
                      <a:cubicBezTo>
                        <a:pt x="15431" y="46"/>
                        <a:pt x="11231" y="4954"/>
                        <a:pt x="7419" y="13285"/>
                      </a:cubicBezTo>
                      <a:cubicBezTo>
                        <a:pt x="3904" y="20977"/>
                        <a:pt x="1" y="33234"/>
                        <a:pt x="1439" y="48070"/>
                      </a:cubicBezTo>
                      <a:lnTo>
                        <a:pt x="2192" y="48002"/>
                      </a:lnTo>
                      <a:cubicBezTo>
                        <a:pt x="800" y="33348"/>
                        <a:pt x="4634" y="21228"/>
                        <a:pt x="8104" y="13627"/>
                      </a:cubicBezTo>
                      <a:cubicBezTo>
                        <a:pt x="11870" y="5387"/>
                        <a:pt x="16024" y="548"/>
                        <a:pt x="16047" y="503"/>
                      </a:cubicBezTo>
                      <a:lnTo>
                        <a:pt x="15476" y="0"/>
                      </a:ln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2320" name="Google Shape;2320;p20"/>
                <p:cNvSpPr/>
                <p:nvPr/>
              </p:nvSpPr>
              <p:spPr>
                <a:xfrm>
                  <a:off x="460250" y="4230250"/>
                  <a:ext cx="931875" cy="76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75" h="30518" extrusionOk="0">
                      <a:moveTo>
                        <a:pt x="19452" y="0"/>
                      </a:moveTo>
                      <a:cubicBezTo>
                        <a:pt x="18339" y="0"/>
                        <a:pt x="18175" y="2031"/>
                        <a:pt x="18871" y="3260"/>
                      </a:cubicBezTo>
                      <a:cubicBezTo>
                        <a:pt x="19852" y="5018"/>
                        <a:pt x="23253" y="9697"/>
                        <a:pt x="24166" y="14810"/>
                      </a:cubicBezTo>
                      <a:cubicBezTo>
                        <a:pt x="24166" y="14810"/>
                        <a:pt x="17638" y="3899"/>
                        <a:pt x="13712" y="2302"/>
                      </a:cubicBezTo>
                      <a:cubicBezTo>
                        <a:pt x="12557" y="1831"/>
                        <a:pt x="11641" y="1630"/>
                        <a:pt x="10957" y="1630"/>
                      </a:cubicBezTo>
                      <a:cubicBezTo>
                        <a:pt x="9316" y="1630"/>
                        <a:pt x="9012" y="2788"/>
                        <a:pt x="9946" y="4173"/>
                      </a:cubicBezTo>
                      <a:cubicBezTo>
                        <a:pt x="11265" y="6118"/>
                        <a:pt x="16151" y="6858"/>
                        <a:pt x="22568" y="14796"/>
                      </a:cubicBezTo>
                      <a:lnTo>
                        <a:pt x="22568" y="14796"/>
                      </a:lnTo>
                      <a:cubicBezTo>
                        <a:pt x="20233" y="12303"/>
                        <a:pt x="11083" y="6812"/>
                        <a:pt x="6248" y="5497"/>
                      </a:cubicBezTo>
                      <a:cubicBezTo>
                        <a:pt x="5509" y="5297"/>
                        <a:pt x="4847" y="5209"/>
                        <a:pt x="4263" y="5209"/>
                      </a:cubicBezTo>
                      <a:cubicBezTo>
                        <a:pt x="716" y="5209"/>
                        <a:pt x="1" y="8443"/>
                        <a:pt x="1843" y="9423"/>
                      </a:cubicBezTo>
                      <a:cubicBezTo>
                        <a:pt x="3933" y="10547"/>
                        <a:pt x="11510" y="9281"/>
                        <a:pt x="21567" y="15711"/>
                      </a:cubicBezTo>
                      <a:lnTo>
                        <a:pt x="21567" y="15711"/>
                      </a:lnTo>
                      <a:cubicBezTo>
                        <a:pt x="18762" y="14155"/>
                        <a:pt x="10824" y="13264"/>
                        <a:pt x="6169" y="13264"/>
                      </a:cubicBezTo>
                      <a:cubicBezTo>
                        <a:pt x="4777" y="13264"/>
                        <a:pt x="3679" y="13344"/>
                        <a:pt x="3098" y="13509"/>
                      </a:cubicBezTo>
                      <a:cubicBezTo>
                        <a:pt x="902" y="14139"/>
                        <a:pt x="927" y="17471"/>
                        <a:pt x="5342" y="17471"/>
                      </a:cubicBezTo>
                      <a:cubicBezTo>
                        <a:pt x="6202" y="17471"/>
                        <a:pt x="7229" y="17345"/>
                        <a:pt x="8439" y="17047"/>
                      </a:cubicBezTo>
                      <a:cubicBezTo>
                        <a:pt x="10306" y="16587"/>
                        <a:pt x="12126" y="16415"/>
                        <a:pt x="13805" y="16415"/>
                      </a:cubicBezTo>
                      <a:cubicBezTo>
                        <a:pt x="18799" y="16415"/>
                        <a:pt x="22545" y="17937"/>
                        <a:pt x="22545" y="17937"/>
                      </a:cubicBezTo>
                      <a:cubicBezTo>
                        <a:pt x="22545" y="17937"/>
                        <a:pt x="13301" y="18211"/>
                        <a:pt x="9444" y="19580"/>
                      </a:cubicBezTo>
                      <a:cubicBezTo>
                        <a:pt x="6137" y="20774"/>
                        <a:pt x="5799" y="23225"/>
                        <a:pt x="8229" y="23225"/>
                      </a:cubicBezTo>
                      <a:cubicBezTo>
                        <a:pt x="8633" y="23225"/>
                        <a:pt x="9115" y="23157"/>
                        <a:pt x="9672" y="23004"/>
                      </a:cubicBezTo>
                      <a:cubicBezTo>
                        <a:pt x="16907" y="20219"/>
                        <a:pt x="23595" y="19101"/>
                        <a:pt x="23595" y="19101"/>
                      </a:cubicBezTo>
                      <a:lnTo>
                        <a:pt x="23595" y="19101"/>
                      </a:lnTo>
                      <a:cubicBezTo>
                        <a:pt x="23322" y="21635"/>
                        <a:pt x="16154" y="24465"/>
                        <a:pt x="12525" y="24944"/>
                      </a:cubicBezTo>
                      <a:cubicBezTo>
                        <a:pt x="8873" y="25401"/>
                        <a:pt x="10174" y="28299"/>
                        <a:pt x="14032" y="28391"/>
                      </a:cubicBezTo>
                      <a:cubicBezTo>
                        <a:pt x="14107" y="28393"/>
                        <a:pt x="14183" y="28393"/>
                        <a:pt x="14259" y="28393"/>
                      </a:cubicBezTo>
                      <a:cubicBezTo>
                        <a:pt x="18031" y="28393"/>
                        <a:pt x="22125" y="26161"/>
                        <a:pt x="25033" y="20858"/>
                      </a:cubicBezTo>
                      <a:lnTo>
                        <a:pt x="25033" y="20858"/>
                      </a:lnTo>
                      <a:cubicBezTo>
                        <a:pt x="25148" y="22182"/>
                        <a:pt x="23618" y="25789"/>
                        <a:pt x="22294" y="27432"/>
                      </a:cubicBezTo>
                      <a:cubicBezTo>
                        <a:pt x="21178" y="28837"/>
                        <a:pt x="21084" y="30518"/>
                        <a:pt x="22423" y="30518"/>
                      </a:cubicBezTo>
                      <a:cubicBezTo>
                        <a:pt x="22672" y="30518"/>
                        <a:pt x="22971" y="30460"/>
                        <a:pt x="23322" y="30331"/>
                      </a:cubicBezTo>
                      <a:cubicBezTo>
                        <a:pt x="25581" y="29532"/>
                        <a:pt x="27544" y="27386"/>
                        <a:pt x="26152" y="20448"/>
                      </a:cubicBezTo>
                      <a:lnTo>
                        <a:pt x="26152" y="20448"/>
                      </a:lnTo>
                      <a:cubicBezTo>
                        <a:pt x="26494" y="20881"/>
                        <a:pt x="29484" y="24442"/>
                        <a:pt x="31584" y="24762"/>
                      </a:cubicBezTo>
                      <a:cubicBezTo>
                        <a:pt x="31811" y="24798"/>
                        <a:pt x="32035" y="24816"/>
                        <a:pt x="32255" y="24816"/>
                      </a:cubicBezTo>
                      <a:cubicBezTo>
                        <a:pt x="34097" y="24816"/>
                        <a:pt x="35593" y="23583"/>
                        <a:pt x="34757" y="21931"/>
                      </a:cubicBezTo>
                      <a:cubicBezTo>
                        <a:pt x="34372" y="21171"/>
                        <a:pt x="33539" y="21090"/>
                        <a:pt x="32475" y="21090"/>
                      </a:cubicBezTo>
                      <a:cubicBezTo>
                        <a:pt x="32187" y="21090"/>
                        <a:pt x="31882" y="21096"/>
                        <a:pt x="31565" y="21096"/>
                      </a:cubicBezTo>
                      <a:cubicBezTo>
                        <a:pt x="30201" y="21096"/>
                        <a:pt x="28604" y="20987"/>
                        <a:pt x="27111" y="19831"/>
                      </a:cubicBezTo>
                      <a:lnTo>
                        <a:pt x="27111" y="19831"/>
                      </a:lnTo>
                      <a:cubicBezTo>
                        <a:pt x="27692" y="20022"/>
                        <a:pt x="28424" y="20108"/>
                        <a:pt x="29225" y="20108"/>
                      </a:cubicBezTo>
                      <a:cubicBezTo>
                        <a:pt x="32262" y="20108"/>
                        <a:pt x="36287" y="18870"/>
                        <a:pt x="36811" y="17389"/>
                      </a:cubicBezTo>
                      <a:cubicBezTo>
                        <a:pt x="37275" y="16031"/>
                        <a:pt x="36537" y="14830"/>
                        <a:pt x="35401" y="14830"/>
                      </a:cubicBezTo>
                      <a:cubicBezTo>
                        <a:pt x="34970" y="14830"/>
                        <a:pt x="34482" y="15002"/>
                        <a:pt x="33981" y="15403"/>
                      </a:cubicBezTo>
                      <a:cubicBezTo>
                        <a:pt x="32132" y="16864"/>
                        <a:pt x="30078" y="17435"/>
                        <a:pt x="26722" y="17982"/>
                      </a:cubicBezTo>
                      <a:cubicBezTo>
                        <a:pt x="26722" y="17982"/>
                        <a:pt x="34049" y="13828"/>
                        <a:pt x="34118" y="10724"/>
                      </a:cubicBezTo>
                      <a:cubicBezTo>
                        <a:pt x="34167" y="9054"/>
                        <a:pt x="33509" y="8368"/>
                        <a:pt x="32745" y="8368"/>
                      </a:cubicBezTo>
                      <a:cubicBezTo>
                        <a:pt x="32089" y="8368"/>
                        <a:pt x="31355" y="8874"/>
                        <a:pt x="30922" y="9697"/>
                      </a:cubicBezTo>
                      <a:cubicBezTo>
                        <a:pt x="29964" y="11477"/>
                        <a:pt x="29279" y="14445"/>
                        <a:pt x="26654" y="15997"/>
                      </a:cubicBezTo>
                      <a:cubicBezTo>
                        <a:pt x="26974" y="15631"/>
                        <a:pt x="30032" y="9925"/>
                        <a:pt x="29439" y="5954"/>
                      </a:cubicBezTo>
                      <a:cubicBezTo>
                        <a:pt x="29096" y="3675"/>
                        <a:pt x="28017" y="2711"/>
                        <a:pt x="27086" y="2711"/>
                      </a:cubicBezTo>
                      <a:cubicBezTo>
                        <a:pt x="26403" y="2711"/>
                        <a:pt x="25801" y="3230"/>
                        <a:pt x="25627" y="4128"/>
                      </a:cubicBezTo>
                      <a:cubicBezTo>
                        <a:pt x="25193" y="6273"/>
                        <a:pt x="27156" y="12025"/>
                        <a:pt x="25536" y="15129"/>
                      </a:cubicBezTo>
                      <a:cubicBezTo>
                        <a:pt x="25513" y="14057"/>
                        <a:pt x="24029" y="4242"/>
                        <a:pt x="21313" y="1229"/>
                      </a:cubicBezTo>
                      <a:cubicBezTo>
                        <a:pt x="20528" y="344"/>
                        <a:pt x="19909" y="0"/>
                        <a:pt x="19452" y="0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2321" name="Google Shape;2321;p20"/>
                <p:cNvSpPr/>
                <p:nvPr/>
              </p:nvSpPr>
              <p:spPr>
                <a:xfrm>
                  <a:off x="1076950" y="4681500"/>
                  <a:ext cx="315000" cy="123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0" h="49281" extrusionOk="0">
                      <a:moveTo>
                        <a:pt x="616" y="1"/>
                      </a:moveTo>
                      <a:lnTo>
                        <a:pt x="0" y="457"/>
                      </a:lnTo>
                      <a:cubicBezTo>
                        <a:pt x="23" y="503"/>
                        <a:pt x="3652" y="5730"/>
                        <a:pt x="6551" y="14312"/>
                      </a:cubicBezTo>
                      <a:cubicBezTo>
                        <a:pt x="9222" y="22233"/>
                        <a:pt x="11801" y="34695"/>
                        <a:pt x="8902" y="49121"/>
                      </a:cubicBezTo>
                      <a:lnTo>
                        <a:pt x="9655" y="49281"/>
                      </a:lnTo>
                      <a:cubicBezTo>
                        <a:pt x="12600" y="34673"/>
                        <a:pt x="9975" y="22050"/>
                        <a:pt x="7281" y="14038"/>
                      </a:cubicBezTo>
                      <a:cubicBezTo>
                        <a:pt x="4337" y="5365"/>
                        <a:pt x="662" y="69"/>
                        <a:pt x="616" y="1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2322" name="Google Shape;2322;p20"/>
                <p:cNvSpPr/>
                <p:nvPr/>
              </p:nvSpPr>
              <p:spPr>
                <a:xfrm>
                  <a:off x="4675" y="4596950"/>
                  <a:ext cx="948925" cy="75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7" h="30069" extrusionOk="0">
                      <a:moveTo>
                        <a:pt x="18706" y="0"/>
                      </a:moveTo>
                      <a:cubicBezTo>
                        <a:pt x="17491" y="0"/>
                        <a:pt x="17521" y="2132"/>
                        <a:pt x="18354" y="3314"/>
                      </a:cubicBezTo>
                      <a:cubicBezTo>
                        <a:pt x="19518" y="4935"/>
                        <a:pt x="23376" y="9249"/>
                        <a:pt x="24791" y="14248"/>
                      </a:cubicBezTo>
                      <a:cubicBezTo>
                        <a:pt x="24791" y="14248"/>
                        <a:pt x="17190" y="4045"/>
                        <a:pt x="13127" y="2858"/>
                      </a:cubicBezTo>
                      <a:cubicBezTo>
                        <a:pt x="12174" y="2585"/>
                        <a:pt x="11389" y="2465"/>
                        <a:pt x="10764" y="2465"/>
                      </a:cubicBezTo>
                      <a:cubicBezTo>
                        <a:pt x="8723" y="2465"/>
                        <a:pt x="8396" y="3743"/>
                        <a:pt x="9566" y="5140"/>
                      </a:cubicBezTo>
                      <a:cubicBezTo>
                        <a:pt x="11061" y="6925"/>
                        <a:pt x="15998" y="7162"/>
                        <a:pt x="23165" y="14369"/>
                      </a:cubicBezTo>
                      <a:lnTo>
                        <a:pt x="23165" y="14369"/>
                      </a:lnTo>
                      <a:cubicBezTo>
                        <a:pt x="20524" y="12091"/>
                        <a:pt x="10940" y="7631"/>
                        <a:pt x="6028" y="6830"/>
                      </a:cubicBezTo>
                      <a:cubicBezTo>
                        <a:pt x="5543" y="6751"/>
                        <a:pt x="5094" y="6715"/>
                        <a:pt x="4681" y="6715"/>
                      </a:cubicBezTo>
                      <a:cubicBezTo>
                        <a:pt x="551" y="6715"/>
                        <a:pt x="0" y="10338"/>
                        <a:pt x="2034" y="11189"/>
                      </a:cubicBezTo>
                      <a:cubicBezTo>
                        <a:pt x="4235" y="12087"/>
                        <a:pt x="11650" y="10069"/>
                        <a:pt x="22301" y="15395"/>
                      </a:cubicBezTo>
                      <a:lnTo>
                        <a:pt x="22301" y="15395"/>
                      </a:lnTo>
                      <a:cubicBezTo>
                        <a:pt x="20403" y="14593"/>
                        <a:pt x="16476" y="14275"/>
                        <a:pt x="12683" y="14275"/>
                      </a:cubicBezTo>
                      <a:cubicBezTo>
                        <a:pt x="8744" y="14275"/>
                        <a:pt x="4950" y="14618"/>
                        <a:pt x="3723" y="15115"/>
                      </a:cubicBezTo>
                      <a:cubicBezTo>
                        <a:pt x="1737" y="15903"/>
                        <a:pt x="1925" y="18864"/>
                        <a:pt x="5575" y="18864"/>
                      </a:cubicBezTo>
                      <a:cubicBezTo>
                        <a:pt x="6580" y="18864"/>
                        <a:pt x="7848" y="18640"/>
                        <a:pt x="9406" y="18082"/>
                      </a:cubicBezTo>
                      <a:cubicBezTo>
                        <a:pt x="12218" y="17074"/>
                        <a:pt x="14987" y="16767"/>
                        <a:pt x="17318" y="16767"/>
                      </a:cubicBezTo>
                      <a:cubicBezTo>
                        <a:pt x="20948" y="16767"/>
                        <a:pt x="23513" y="17512"/>
                        <a:pt x="23513" y="17512"/>
                      </a:cubicBezTo>
                      <a:cubicBezTo>
                        <a:pt x="23513" y="17512"/>
                        <a:pt x="14360" y="18744"/>
                        <a:pt x="10662" y="20525"/>
                      </a:cubicBezTo>
                      <a:cubicBezTo>
                        <a:pt x="7615" y="21964"/>
                        <a:pt x="7415" y="24276"/>
                        <a:pt x="9512" y="24276"/>
                      </a:cubicBezTo>
                      <a:cubicBezTo>
                        <a:pt x="9975" y="24276"/>
                        <a:pt x="10551" y="24163"/>
                        <a:pt x="11233" y="23903"/>
                      </a:cubicBezTo>
                      <a:cubicBezTo>
                        <a:pt x="18148" y="20365"/>
                        <a:pt x="24676" y="18562"/>
                        <a:pt x="24677" y="18562"/>
                      </a:cubicBezTo>
                      <a:lnTo>
                        <a:pt x="24677" y="18562"/>
                      </a:lnTo>
                      <a:cubicBezTo>
                        <a:pt x="24677" y="21118"/>
                        <a:pt x="17829" y="24656"/>
                        <a:pt x="14268" y="25523"/>
                      </a:cubicBezTo>
                      <a:cubicBezTo>
                        <a:pt x="10881" y="26322"/>
                        <a:pt x="12123" y="28813"/>
                        <a:pt x="15509" y="28813"/>
                      </a:cubicBezTo>
                      <a:cubicBezTo>
                        <a:pt x="15705" y="28813"/>
                        <a:pt x="15908" y="28805"/>
                        <a:pt x="16117" y="28787"/>
                      </a:cubicBezTo>
                      <a:cubicBezTo>
                        <a:pt x="19929" y="28491"/>
                        <a:pt x="23878" y="25843"/>
                        <a:pt x="26297" y="20160"/>
                      </a:cubicBezTo>
                      <a:lnTo>
                        <a:pt x="26297" y="20160"/>
                      </a:lnTo>
                      <a:cubicBezTo>
                        <a:pt x="26525" y="21461"/>
                        <a:pt x="25384" y="25227"/>
                        <a:pt x="24243" y="27007"/>
                      </a:cubicBezTo>
                      <a:cubicBezTo>
                        <a:pt x="23315" y="28455"/>
                        <a:pt x="23338" y="30069"/>
                        <a:pt x="24545" y="30069"/>
                      </a:cubicBezTo>
                      <a:cubicBezTo>
                        <a:pt x="24822" y="30069"/>
                        <a:pt x="25162" y="29984"/>
                        <a:pt x="25567" y="29792"/>
                      </a:cubicBezTo>
                      <a:cubicBezTo>
                        <a:pt x="27735" y="28742"/>
                        <a:pt x="29447" y="26414"/>
                        <a:pt x="27370" y="19657"/>
                      </a:cubicBezTo>
                      <a:lnTo>
                        <a:pt x="27370" y="19657"/>
                      </a:lnTo>
                      <a:cubicBezTo>
                        <a:pt x="27735" y="20045"/>
                        <a:pt x="31091" y="23287"/>
                        <a:pt x="33213" y="23401"/>
                      </a:cubicBezTo>
                      <a:cubicBezTo>
                        <a:pt x="33289" y="23405"/>
                        <a:pt x="33364" y="23407"/>
                        <a:pt x="33439" y="23407"/>
                      </a:cubicBezTo>
                      <a:cubicBezTo>
                        <a:pt x="35484" y="23407"/>
                        <a:pt x="37145" y="21924"/>
                        <a:pt x="36066" y="20228"/>
                      </a:cubicBezTo>
                      <a:cubicBezTo>
                        <a:pt x="35740" y="19722"/>
                        <a:pt x="35225" y="19579"/>
                        <a:pt x="34577" y="19579"/>
                      </a:cubicBezTo>
                      <a:cubicBezTo>
                        <a:pt x="33736" y="19579"/>
                        <a:pt x="32671" y="19819"/>
                        <a:pt x="31498" y="19819"/>
                      </a:cubicBezTo>
                      <a:cubicBezTo>
                        <a:pt x="30474" y="19819"/>
                        <a:pt x="29368" y="19636"/>
                        <a:pt x="28260" y="18950"/>
                      </a:cubicBezTo>
                      <a:lnTo>
                        <a:pt x="28260" y="18950"/>
                      </a:lnTo>
                      <a:cubicBezTo>
                        <a:pt x="28600" y="19023"/>
                        <a:pt x="28987" y="19057"/>
                        <a:pt x="29403" y="19057"/>
                      </a:cubicBezTo>
                      <a:cubicBezTo>
                        <a:pt x="32482" y="19057"/>
                        <a:pt x="37239" y="17192"/>
                        <a:pt x="37641" y="15503"/>
                      </a:cubicBezTo>
                      <a:cubicBezTo>
                        <a:pt x="37956" y="14182"/>
                        <a:pt x="37197" y="13099"/>
                        <a:pt x="36150" y="13099"/>
                      </a:cubicBezTo>
                      <a:cubicBezTo>
                        <a:pt x="35677" y="13099"/>
                        <a:pt x="35146" y="13319"/>
                        <a:pt x="34628" y="13837"/>
                      </a:cubicBezTo>
                      <a:cubicBezTo>
                        <a:pt x="32962" y="15480"/>
                        <a:pt x="30954" y="16234"/>
                        <a:pt x="27690" y="17124"/>
                      </a:cubicBezTo>
                      <a:cubicBezTo>
                        <a:pt x="27690" y="17124"/>
                        <a:pt x="34537" y="12262"/>
                        <a:pt x="34286" y="9158"/>
                      </a:cubicBezTo>
                      <a:cubicBezTo>
                        <a:pt x="34170" y="7581"/>
                        <a:pt x="33518" y="6940"/>
                        <a:pt x="32806" y="6940"/>
                      </a:cubicBezTo>
                      <a:cubicBezTo>
                        <a:pt x="32116" y="6940"/>
                        <a:pt x="31370" y="7541"/>
                        <a:pt x="30999" y="8473"/>
                      </a:cubicBezTo>
                      <a:cubicBezTo>
                        <a:pt x="30246" y="10345"/>
                        <a:pt x="29858" y="13358"/>
                        <a:pt x="27416" y="15184"/>
                      </a:cubicBezTo>
                      <a:cubicBezTo>
                        <a:pt x="27690" y="14773"/>
                        <a:pt x="30132" y="8770"/>
                        <a:pt x="29150" y="4889"/>
                      </a:cubicBezTo>
                      <a:cubicBezTo>
                        <a:pt x="28601" y="2767"/>
                        <a:pt x="27519" y="1894"/>
                        <a:pt x="26617" y="1894"/>
                      </a:cubicBezTo>
                      <a:cubicBezTo>
                        <a:pt x="25871" y="1894"/>
                        <a:pt x="25249" y="2492"/>
                        <a:pt x="25156" y="3474"/>
                      </a:cubicBezTo>
                      <a:cubicBezTo>
                        <a:pt x="24973" y="5665"/>
                        <a:pt x="27484" y="11166"/>
                        <a:pt x="26206" y="14430"/>
                      </a:cubicBezTo>
                      <a:cubicBezTo>
                        <a:pt x="26069" y="13358"/>
                        <a:pt x="23581" y="3748"/>
                        <a:pt x="20591" y="1032"/>
                      </a:cubicBezTo>
                      <a:cubicBezTo>
                        <a:pt x="19777" y="292"/>
                        <a:pt x="19156" y="0"/>
                        <a:pt x="18706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2323" name="Google Shape;2323;p20"/>
                <p:cNvSpPr/>
                <p:nvPr/>
              </p:nvSpPr>
              <p:spPr>
                <a:xfrm>
                  <a:off x="646675" y="5031300"/>
                  <a:ext cx="401200" cy="12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8" h="48071" extrusionOk="0">
                      <a:moveTo>
                        <a:pt x="572" y="1"/>
                      </a:moveTo>
                      <a:lnTo>
                        <a:pt x="1" y="503"/>
                      </a:lnTo>
                      <a:cubicBezTo>
                        <a:pt x="47" y="549"/>
                        <a:pt x="4201" y="5365"/>
                        <a:pt x="7944" y="13605"/>
                      </a:cubicBezTo>
                      <a:cubicBezTo>
                        <a:pt x="11414" y="21206"/>
                        <a:pt x="15271" y="33349"/>
                        <a:pt x="13856" y="48002"/>
                      </a:cubicBezTo>
                      <a:lnTo>
                        <a:pt x="14632" y="48071"/>
                      </a:lnTo>
                      <a:cubicBezTo>
                        <a:pt x="16047" y="33234"/>
                        <a:pt x="12144" y="20954"/>
                        <a:pt x="8629" y="13262"/>
                      </a:cubicBezTo>
                      <a:cubicBezTo>
                        <a:pt x="4840" y="4931"/>
                        <a:pt x="617" y="46"/>
                        <a:pt x="572" y="1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2324" name="Google Shape;2324;p20"/>
                <p:cNvSpPr/>
                <p:nvPr/>
              </p:nvSpPr>
              <p:spPr>
                <a:xfrm>
                  <a:off x="1414750" y="3688050"/>
                  <a:ext cx="646000" cy="208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0" h="83336" extrusionOk="0">
                      <a:moveTo>
                        <a:pt x="25246" y="0"/>
                      </a:moveTo>
                      <a:cubicBezTo>
                        <a:pt x="12372" y="16138"/>
                        <a:pt x="6186" y="37936"/>
                        <a:pt x="3288" y="53388"/>
                      </a:cubicBezTo>
                      <a:cubicBezTo>
                        <a:pt x="115" y="70119"/>
                        <a:pt x="1" y="83198"/>
                        <a:pt x="1" y="83335"/>
                      </a:cubicBezTo>
                      <a:lnTo>
                        <a:pt x="777" y="83335"/>
                      </a:lnTo>
                      <a:cubicBezTo>
                        <a:pt x="777" y="83198"/>
                        <a:pt x="891" y="70188"/>
                        <a:pt x="4018" y="53525"/>
                      </a:cubicBezTo>
                      <a:cubicBezTo>
                        <a:pt x="6917" y="38164"/>
                        <a:pt x="13057" y="16503"/>
                        <a:pt x="25839" y="480"/>
                      </a:cubicBezTo>
                      <a:lnTo>
                        <a:pt x="25246" y="0"/>
                      </a:lnTo>
                      <a:close/>
                    </a:path>
                  </a:pathLst>
                </a:custGeom>
                <a:solidFill>
                  <a:srgbClr val="506B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2325" name="Google Shape;2325;p20"/>
                <p:cNvSpPr/>
                <p:nvPr/>
              </p:nvSpPr>
              <p:spPr>
                <a:xfrm>
                  <a:off x="598500" y="3771225"/>
                  <a:ext cx="922400" cy="76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96" h="30621" extrusionOk="0">
                      <a:moveTo>
                        <a:pt x="19709" y="0"/>
                      </a:moveTo>
                      <a:cubicBezTo>
                        <a:pt x="18628" y="0"/>
                        <a:pt x="18400" y="1999"/>
                        <a:pt x="19024" y="3247"/>
                      </a:cubicBezTo>
                      <a:cubicBezTo>
                        <a:pt x="19937" y="5027"/>
                        <a:pt x="23133" y="9843"/>
                        <a:pt x="23840" y="15002"/>
                      </a:cubicBezTo>
                      <a:cubicBezTo>
                        <a:pt x="23840" y="15002"/>
                        <a:pt x="17769" y="3817"/>
                        <a:pt x="13934" y="2060"/>
                      </a:cubicBezTo>
                      <a:cubicBezTo>
                        <a:pt x="12723" y="1508"/>
                        <a:pt x="11768" y="1274"/>
                        <a:pt x="11068" y="1274"/>
                      </a:cubicBezTo>
                      <a:cubicBezTo>
                        <a:pt x="9536" y="1274"/>
                        <a:pt x="9215" y="2394"/>
                        <a:pt x="10077" y="3772"/>
                      </a:cubicBezTo>
                      <a:cubicBezTo>
                        <a:pt x="11303" y="5756"/>
                        <a:pt x="16121" y="6716"/>
                        <a:pt x="22192" y="14860"/>
                      </a:cubicBezTo>
                      <a:lnTo>
                        <a:pt x="22192" y="14860"/>
                      </a:lnTo>
                      <a:cubicBezTo>
                        <a:pt x="19891" y="12228"/>
                        <a:pt x="11067" y="6430"/>
                        <a:pt x="6333" y="4936"/>
                      </a:cubicBezTo>
                      <a:cubicBezTo>
                        <a:pt x="5507" y="4676"/>
                        <a:pt x="4774" y="4564"/>
                        <a:pt x="4135" y="4564"/>
                      </a:cubicBezTo>
                      <a:cubicBezTo>
                        <a:pt x="784" y="4564"/>
                        <a:pt x="1" y="7644"/>
                        <a:pt x="1745" y="8679"/>
                      </a:cubicBezTo>
                      <a:cubicBezTo>
                        <a:pt x="3811" y="9892"/>
                        <a:pt x="11419" y="8962"/>
                        <a:pt x="21181" y="15773"/>
                      </a:cubicBezTo>
                      <a:lnTo>
                        <a:pt x="21181" y="15773"/>
                      </a:lnTo>
                      <a:cubicBezTo>
                        <a:pt x="18159" y="13943"/>
                        <a:pt x="9057" y="12668"/>
                        <a:pt x="4735" y="12668"/>
                      </a:cubicBezTo>
                      <a:cubicBezTo>
                        <a:pt x="3914" y="12668"/>
                        <a:pt x="3265" y="12714"/>
                        <a:pt x="2864" y="12811"/>
                      </a:cubicBezTo>
                      <a:cubicBezTo>
                        <a:pt x="563" y="13361"/>
                        <a:pt x="515" y="16876"/>
                        <a:pt x="5333" y="16876"/>
                      </a:cubicBezTo>
                      <a:cubicBezTo>
                        <a:pt x="6108" y="16876"/>
                        <a:pt x="7008" y="16785"/>
                        <a:pt x="8045" y="16577"/>
                      </a:cubicBezTo>
                      <a:cubicBezTo>
                        <a:pt x="9570" y="16265"/>
                        <a:pt x="11056" y="16141"/>
                        <a:pt x="12455" y="16141"/>
                      </a:cubicBezTo>
                      <a:cubicBezTo>
                        <a:pt x="17928" y="16141"/>
                        <a:pt x="22083" y="18038"/>
                        <a:pt x="22083" y="18038"/>
                      </a:cubicBezTo>
                      <a:cubicBezTo>
                        <a:pt x="22083" y="18038"/>
                        <a:pt x="21924" y="18036"/>
                        <a:pt x="21640" y="18036"/>
                      </a:cubicBezTo>
                      <a:cubicBezTo>
                        <a:pt x="19755" y="18036"/>
                        <a:pt x="12346" y="18105"/>
                        <a:pt x="8935" y="19156"/>
                      </a:cubicBezTo>
                      <a:cubicBezTo>
                        <a:pt x="5490" y="20218"/>
                        <a:pt x="5121" y="22738"/>
                        <a:pt x="7735" y="22738"/>
                      </a:cubicBezTo>
                      <a:cubicBezTo>
                        <a:pt x="8100" y="22738"/>
                        <a:pt x="8523" y="22689"/>
                        <a:pt x="9004" y="22580"/>
                      </a:cubicBezTo>
                      <a:cubicBezTo>
                        <a:pt x="16376" y="20092"/>
                        <a:pt x="23087" y="19247"/>
                        <a:pt x="23087" y="19247"/>
                      </a:cubicBezTo>
                      <a:lnTo>
                        <a:pt x="23087" y="19247"/>
                      </a:lnTo>
                      <a:cubicBezTo>
                        <a:pt x="22722" y="21781"/>
                        <a:pt x="15441" y="24292"/>
                        <a:pt x="11788" y="24634"/>
                      </a:cubicBezTo>
                      <a:cubicBezTo>
                        <a:pt x="8136" y="24954"/>
                        <a:pt x="9323" y="27898"/>
                        <a:pt x="13135" y="28149"/>
                      </a:cubicBezTo>
                      <a:cubicBezTo>
                        <a:pt x="13327" y="28161"/>
                        <a:pt x="13519" y="28166"/>
                        <a:pt x="13713" y="28166"/>
                      </a:cubicBezTo>
                      <a:cubicBezTo>
                        <a:pt x="17396" y="28166"/>
                        <a:pt x="21421" y="26082"/>
                        <a:pt x="24456" y="21051"/>
                      </a:cubicBezTo>
                      <a:lnTo>
                        <a:pt x="24456" y="21051"/>
                      </a:lnTo>
                      <a:cubicBezTo>
                        <a:pt x="24502" y="22397"/>
                        <a:pt x="22836" y="25935"/>
                        <a:pt x="21444" y="27533"/>
                      </a:cubicBezTo>
                      <a:cubicBezTo>
                        <a:pt x="20265" y="28908"/>
                        <a:pt x="20101" y="30621"/>
                        <a:pt x="21532" y="30621"/>
                      </a:cubicBezTo>
                      <a:cubicBezTo>
                        <a:pt x="21764" y="30621"/>
                        <a:pt x="22038" y="30576"/>
                        <a:pt x="22357" y="30477"/>
                      </a:cubicBezTo>
                      <a:cubicBezTo>
                        <a:pt x="24639" y="29770"/>
                        <a:pt x="26693" y="27693"/>
                        <a:pt x="25598" y="20708"/>
                      </a:cubicBezTo>
                      <a:lnTo>
                        <a:pt x="25598" y="20708"/>
                      </a:lnTo>
                      <a:cubicBezTo>
                        <a:pt x="25917" y="21142"/>
                        <a:pt x="28748" y="24840"/>
                        <a:pt x="30848" y="25250"/>
                      </a:cubicBezTo>
                      <a:cubicBezTo>
                        <a:pt x="31129" y="25308"/>
                        <a:pt x="31409" y="25336"/>
                        <a:pt x="31681" y="25336"/>
                      </a:cubicBezTo>
                      <a:cubicBezTo>
                        <a:pt x="33440" y="25336"/>
                        <a:pt x="34866" y="24175"/>
                        <a:pt x="34134" y="22534"/>
                      </a:cubicBezTo>
                      <a:cubicBezTo>
                        <a:pt x="33267" y="20663"/>
                        <a:pt x="29615" y="22694"/>
                        <a:pt x="26579" y="20138"/>
                      </a:cubicBezTo>
                      <a:lnTo>
                        <a:pt x="26579" y="20138"/>
                      </a:lnTo>
                      <a:cubicBezTo>
                        <a:pt x="27264" y="20394"/>
                        <a:pt x="28173" y="20510"/>
                        <a:pt x="29162" y="20510"/>
                      </a:cubicBezTo>
                      <a:cubicBezTo>
                        <a:pt x="32130" y="20510"/>
                        <a:pt x="35823" y="19470"/>
                        <a:pt x="36371" y="18083"/>
                      </a:cubicBezTo>
                      <a:cubicBezTo>
                        <a:pt x="36895" y="16731"/>
                        <a:pt x="36168" y="15467"/>
                        <a:pt x="34986" y="15467"/>
                      </a:cubicBezTo>
                      <a:cubicBezTo>
                        <a:pt x="34571" y="15467"/>
                        <a:pt x="34101" y="15622"/>
                        <a:pt x="33609" y="15983"/>
                      </a:cubicBezTo>
                      <a:cubicBezTo>
                        <a:pt x="31715" y="17376"/>
                        <a:pt x="29638" y="17855"/>
                        <a:pt x="26283" y="18266"/>
                      </a:cubicBezTo>
                      <a:cubicBezTo>
                        <a:pt x="26283" y="18266"/>
                        <a:pt x="33769" y="14431"/>
                        <a:pt x="33975" y="11327"/>
                      </a:cubicBezTo>
                      <a:cubicBezTo>
                        <a:pt x="34075" y="9615"/>
                        <a:pt x="33406" y="8903"/>
                        <a:pt x="32616" y="8903"/>
                      </a:cubicBezTo>
                      <a:cubicBezTo>
                        <a:pt x="31974" y="8903"/>
                        <a:pt x="31252" y="9374"/>
                        <a:pt x="30802" y="10163"/>
                      </a:cubicBezTo>
                      <a:cubicBezTo>
                        <a:pt x="29775" y="11898"/>
                        <a:pt x="28976" y="14842"/>
                        <a:pt x="26283" y="16280"/>
                      </a:cubicBezTo>
                      <a:cubicBezTo>
                        <a:pt x="26625" y="15915"/>
                        <a:pt x="29912" y="10346"/>
                        <a:pt x="29478" y="6351"/>
                      </a:cubicBezTo>
                      <a:cubicBezTo>
                        <a:pt x="29223" y="4019"/>
                        <a:pt x="28150" y="3017"/>
                        <a:pt x="27206" y="3017"/>
                      </a:cubicBezTo>
                      <a:cubicBezTo>
                        <a:pt x="26542" y="3017"/>
                        <a:pt x="25942" y="3512"/>
                        <a:pt x="25735" y="4388"/>
                      </a:cubicBezTo>
                      <a:cubicBezTo>
                        <a:pt x="25233" y="6511"/>
                        <a:pt x="26944" y="12331"/>
                        <a:pt x="25210" y="15367"/>
                      </a:cubicBezTo>
                      <a:cubicBezTo>
                        <a:pt x="25233" y="14294"/>
                        <a:pt x="24137" y="4434"/>
                        <a:pt x="21558" y="1307"/>
                      </a:cubicBezTo>
                      <a:cubicBezTo>
                        <a:pt x="20786" y="364"/>
                        <a:pt x="20170" y="0"/>
                        <a:pt x="19709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2326" name="Google Shape;2326;p20"/>
                <p:cNvSpPr/>
                <p:nvPr/>
              </p:nvSpPr>
              <p:spPr>
                <a:xfrm>
                  <a:off x="1680675" y="4785000"/>
                  <a:ext cx="979800" cy="72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92" h="28977" extrusionOk="0">
                      <a:moveTo>
                        <a:pt x="22718" y="0"/>
                      </a:moveTo>
                      <a:cubicBezTo>
                        <a:pt x="22290" y="0"/>
                        <a:pt x="21704" y="178"/>
                        <a:pt x="20931" y="609"/>
                      </a:cubicBezTo>
                      <a:cubicBezTo>
                        <a:pt x="17393" y="2572"/>
                        <a:pt x="12783" y="11359"/>
                        <a:pt x="12417" y="12386"/>
                      </a:cubicBezTo>
                      <a:cubicBezTo>
                        <a:pt x="11892" y="8917"/>
                        <a:pt x="15613" y="4124"/>
                        <a:pt x="15910" y="1955"/>
                      </a:cubicBezTo>
                      <a:cubicBezTo>
                        <a:pt x="16075" y="830"/>
                        <a:pt x="15437" y="43"/>
                        <a:pt x="14525" y="43"/>
                      </a:cubicBezTo>
                      <a:cubicBezTo>
                        <a:pt x="13680" y="43"/>
                        <a:pt x="12600" y="721"/>
                        <a:pt x="11710" y="2435"/>
                      </a:cubicBezTo>
                      <a:cubicBezTo>
                        <a:pt x="9861" y="5973"/>
                        <a:pt x="10888" y="12364"/>
                        <a:pt x="11071" y="12843"/>
                      </a:cubicBezTo>
                      <a:cubicBezTo>
                        <a:pt x="9108" y="10515"/>
                        <a:pt x="9404" y="7479"/>
                        <a:pt x="9108" y="5493"/>
                      </a:cubicBezTo>
                      <a:cubicBezTo>
                        <a:pt x="8931" y="4382"/>
                        <a:pt x="8202" y="3571"/>
                        <a:pt x="7428" y="3571"/>
                      </a:cubicBezTo>
                      <a:cubicBezTo>
                        <a:pt x="6802" y="3571"/>
                        <a:pt x="6148" y="4099"/>
                        <a:pt x="5730" y="5425"/>
                      </a:cubicBezTo>
                      <a:cubicBezTo>
                        <a:pt x="4794" y="8369"/>
                        <a:pt x="10363" y="14692"/>
                        <a:pt x="10363" y="14692"/>
                      </a:cubicBezTo>
                      <a:cubicBezTo>
                        <a:pt x="7373" y="13071"/>
                        <a:pt x="5615" y="11861"/>
                        <a:pt x="4360" y="9876"/>
                      </a:cubicBezTo>
                      <a:cubicBezTo>
                        <a:pt x="3869" y="9113"/>
                        <a:pt x="3264" y="8788"/>
                        <a:pt x="2705" y="8788"/>
                      </a:cubicBezTo>
                      <a:cubicBezTo>
                        <a:pt x="1807" y="8788"/>
                        <a:pt x="1028" y="9625"/>
                        <a:pt x="1028" y="10834"/>
                      </a:cubicBezTo>
                      <a:cubicBezTo>
                        <a:pt x="1028" y="12820"/>
                        <a:pt x="6460" y="16267"/>
                        <a:pt x="9382" y="16312"/>
                      </a:cubicBezTo>
                      <a:cubicBezTo>
                        <a:pt x="8740" y="16531"/>
                        <a:pt x="8130" y="16618"/>
                        <a:pt x="7552" y="16618"/>
                      </a:cubicBezTo>
                      <a:cubicBezTo>
                        <a:pt x="5402" y="16618"/>
                        <a:pt x="3697" y="15424"/>
                        <a:pt x="2464" y="15424"/>
                      </a:cubicBezTo>
                      <a:cubicBezTo>
                        <a:pt x="2095" y="15424"/>
                        <a:pt x="1768" y="15531"/>
                        <a:pt x="1484" y="15810"/>
                      </a:cubicBezTo>
                      <a:cubicBezTo>
                        <a:pt x="0" y="17248"/>
                        <a:pt x="1438" y="19143"/>
                        <a:pt x="3538" y="19531"/>
                      </a:cubicBezTo>
                      <a:cubicBezTo>
                        <a:pt x="3688" y="19556"/>
                        <a:pt x="3847" y="19569"/>
                        <a:pt x="4013" y="19569"/>
                      </a:cubicBezTo>
                      <a:cubicBezTo>
                        <a:pt x="6206" y="19569"/>
                        <a:pt x="9686" y="17478"/>
                        <a:pt x="10089" y="17203"/>
                      </a:cubicBezTo>
                      <a:lnTo>
                        <a:pt x="10089" y="17203"/>
                      </a:lnTo>
                      <a:cubicBezTo>
                        <a:pt x="6528" y="23320"/>
                        <a:pt x="7670" y="25990"/>
                        <a:pt x="9541" y="27474"/>
                      </a:cubicBezTo>
                      <a:cubicBezTo>
                        <a:pt x="10011" y="27852"/>
                        <a:pt x="10411" y="28014"/>
                        <a:pt x="10736" y="28014"/>
                      </a:cubicBezTo>
                      <a:cubicBezTo>
                        <a:pt x="11708" y="28014"/>
                        <a:pt x="12006" y="26565"/>
                        <a:pt x="11459" y="25077"/>
                      </a:cubicBezTo>
                      <a:cubicBezTo>
                        <a:pt x="10751" y="23091"/>
                        <a:pt x="10500" y="19166"/>
                        <a:pt x="11025" y="17956"/>
                      </a:cubicBezTo>
                      <a:lnTo>
                        <a:pt x="11025" y="17956"/>
                      </a:lnTo>
                      <a:cubicBezTo>
                        <a:pt x="12075" y="24027"/>
                        <a:pt x="15339" y="27497"/>
                        <a:pt x="18991" y="28661"/>
                      </a:cubicBezTo>
                      <a:cubicBezTo>
                        <a:pt x="19681" y="28881"/>
                        <a:pt x="20319" y="28977"/>
                        <a:pt x="20876" y="28977"/>
                      </a:cubicBezTo>
                      <a:cubicBezTo>
                        <a:pt x="23268" y="28977"/>
                        <a:pt x="24190" y="27209"/>
                        <a:pt x="21525" y="25876"/>
                      </a:cubicBezTo>
                      <a:cubicBezTo>
                        <a:pt x="18238" y="24256"/>
                        <a:pt x="12395" y="19257"/>
                        <a:pt x="12965" y="16769"/>
                      </a:cubicBezTo>
                      <a:lnTo>
                        <a:pt x="12965" y="16769"/>
                      </a:lnTo>
                      <a:cubicBezTo>
                        <a:pt x="12965" y="16769"/>
                        <a:pt x="18900" y="19987"/>
                        <a:pt x="24857" y="25009"/>
                      </a:cubicBezTo>
                      <a:cubicBezTo>
                        <a:pt x="25705" y="25584"/>
                        <a:pt x="26414" y="25826"/>
                        <a:pt x="26947" y="25826"/>
                      </a:cubicBezTo>
                      <a:cubicBezTo>
                        <a:pt x="28510" y="25826"/>
                        <a:pt x="28564" y="23742"/>
                        <a:pt x="26181" y="21836"/>
                      </a:cubicBezTo>
                      <a:cubicBezTo>
                        <a:pt x="22985" y="19280"/>
                        <a:pt x="14335" y="15993"/>
                        <a:pt x="14335" y="15993"/>
                      </a:cubicBezTo>
                      <a:cubicBezTo>
                        <a:pt x="14335" y="15993"/>
                        <a:pt x="14513" y="15983"/>
                        <a:pt x="14838" y="15983"/>
                      </a:cubicBezTo>
                      <a:cubicBezTo>
                        <a:pt x="16580" y="15983"/>
                        <a:pt x="22538" y="16259"/>
                        <a:pt x="27961" y="19759"/>
                      </a:cubicBezTo>
                      <a:cubicBezTo>
                        <a:pt x="29968" y="21052"/>
                        <a:pt x="31546" y="21531"/>
                        <a:pt x="32698" y="21531"/>
                      </a:cubicBezTo>
                      <a:cubicBezTo>
                        <a:pt x="35226" y="21531"/>
                        <a:pt x="35700" y="19221"/>
                        <a:pt x="34147" y="18138"/>
                      </a:cubicBezTo>
                      <a:cubicBezTo>
                        <a:pt x="32228" y="16788"/>
                        <a:pt x="22367" y="14110"/>
                        <a:pt x="17425" y="14110"/>
                      </a:cubicBezTo>
                      <a:cubicBezTo>
                        <a:pt x="16872" y="14110"/>
                        <a:pt x="16380" y="14144"/>
                        <a:pt x="15968" y="14216"/>
                      </a:cubicBezTo>
                      <a:lnTo>
                        <a:pt x="15968" y="14216"/>
                      </a:lnTo>
                      <a:cubicBezTo>
                        <a:pt x="19228" y="13433"/>
                        <a:pt x="22106" y="13157"/>
                        <a:pt x="24611" y="13157"/>
                      </a:cubicBezTo>
                      <a:cubicBezTo>
                        <a:pt x="30574" y="13157"/>
                        <a:pt x="34426" y="14720"/>
                        <a:pt x="36290" y="14720"/>
                      </a:cubicBezTo>
                      <a:cubicBezTo>
                        <a:pt x="36432" y="14720"/>
                        <a:pt x="36562" y="14711"/>
                        <a:pt x="36681" y="14692"/>
                      </a:cubicBezTo>
                      <a:cubicBezTo>
                        <a:pt x="39077" y="14304"/>
                        <a:pt x="39191" y="9921"/>
                        <a:pt x="33805" y="9556"/>
                      </a:cubicBezTo>
                      <a:cubicBezTo>
                        <a:pt x="33454" y="9532"/>
                        <a:pt x="33077" y="9521"/>
                        <a:pt x="32679" y="9521"/>
                      </a:cubicBezTo>
                      <a:cubicBezTo>
                        <a:pt x="27379" y="9521"/>
                        <a:pt x="18207" y="11518"/>
                        <a:pt x="15356" y="13017"/>
                      </a:cubicBezTo>
                      <a:lnTo>
                        <a:pt x="15356" y="13017"/>
                      </a:lnTo>
                      <a:cubicBezTo>
                        <a:pt x="24004" y="7611"/>
                        <a:pt x="28870" y="8497"/>
                        <a:pt x="30723" y="7091"/>
                      </a:cubicBezTo>
                      <a:cubicBezTo>
                        <a:pt x="32530" y="5757"/>
                        <a:pt x="32067" y="4059"/>
                        <a:pt x="28472" y="4059"/>
                      </a:cubicBezTo>
                      <a:cubicBezTo>
                        <a:pt x="28253" y="4059"/>
                        <a:pt x="28022" y="4065"/>
                        <a:pt x="27779" y="4078"/>
                      </a:cubicBezTo>
                      <a:cubicBezTo>
                        <a:pt x="23533" y="4329"/>
                        <a:pt x="13833" y="12523"/>
                        <a:pt x="13833" y="12523"/>
                      </a:cubicBezTo>
                      <a:cubicBezTo>
                        <a:pt x="16366" y="7981"/>
                        <a:pt x="21091" y="4649"/>
                        <a:pt x="22575" y="3325"/>
                      </a:cubicBezTo>
                      <a:cubicBezTo>
                        <a:pt x="23754" y="2306"/>
                        <a:pt x="24262" y="0"/>
                        <a:pt x="22718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2327" name="Google Shape;2327;p20"/>
                <p:cNvSpPr/>
                <p:nvPr/>
              </p:nvSpPr>
              <p:spPr>
                <a:xfrm>
                  <a:off x="1358275" y="5165975"/>
                  <a:ext cx="626000" cy="109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40" h="43734" extrusionOk="0">
                      <a:moveTo>
                        <a:pt x="24583" y="1"/>
                      </a:moveTo>
                      <a:cubicBezTo>
                        <a:pt x="24537" y="23"/>
                        <a:pt x="19333" y="3835"/>
                        <a:pt x="13718" y="11094"/>
                      </a:cubicBezTo>
                      <a:cubicBezTo>
                        <a:pt x="8560" y="17781"/>
                        <a:pt x="1986" y="28852"/>
                        <a:pt x="0" y="43620"/>
                      </a:cubicBezTo>
                      <a:lnTo>
                        <a:pt x="776" y="43734"/>
                      </a:lnTo>
                      <a:cubicBezTo>
                        <a:pt x="2716" y="29148"/>
                        <a:pt x="9222" y="18192"/>
                        <a:pt x="14312" y="11596"/>
                      </a:cubicBezTo>
                      <a:cubicBezTo>
                        <a:pt x="19858" y="4406"/>
                        <a:pt x="24994" y="640"/>
                        <a:pt x="25039" y="617"/>
                      </a:cubicBezTo>
                      <a:lnTo>
                        <a:pt x="24583" y="1"/>
                      </a:ln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2328" name="Google Shape;2328;p20"/>
                <p:cNvSpPr/>
                <p:nvPr/>
              </p:nvSpPr>
              <p:spPr>
                <a:xfrm>
                  <a:off x="1019200" y="4701050"/>
                  <a:ext cx="900400" cy="77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16" h="30880" extrusionOk="0">
                      <a:moveTo>
                        <a:pt x="23032" y="0"/>
                      </a:moveTo>
                      <a:cubicBezTo>
                        <a:pt x="22303" y="0"/>
                        <a:pt x="21254" y="402"/>
                        <a:pt x="19909" y="1365"/>
                      </a:cubicBezTo>
                      <a:cubicBezTo>
                        <a:pt x="16439" y="3807"/>
                        <a:pt x="12582" y="15927"/>
                        <a:pt x="12582" y="15927"/>
                      </a:cubicBezTo>
                      <a:cubicBezTo>
                        <a:pt x="12308" y="10723"/>
                        <a:pt x="14545" y="5382"/>
                        <a:pt x="15092" y="3487"/>
                      </a:cubicBezTo>
                      <a:cubicBezTo>
                        <a:pt x="15473" y="2209"/>
                        <a:pt x="14950" y="403"/>
                        <a:pt x="13985" y="403"/>
                      </a:cubicBezTo>
                      <a:cubicBezTo>
                        <a:pt x="13502" y="403"/>
                        <a:pt x="12909" y="855"/>
                        <a:pt x="12262" y="2049"/>
                      </a:cubicBezTo>
                      <a:cubicBezTo>
                        <a:pt x="10299" y="5610"/>
                        <a:pt x="11075" y="15493"/>
                        <a:pt x="11303" y="16543"/>
                      </a:cubicBezTo>
                      <a:cubicBezTo>
                        <a:pt x="9021" y="13873"/>
                        <a:pt x="9614" y="7847"/>
                        <a:pt x="8724" y="5861"/>
                      </a:cubicBezTo>
                      <a:cubicBezTo>
                        <a:pt x="8402" y="5134"/>
                        <a:pt x="7838" y="4754"/>
                        <a:pt x="7264" y="4754"/>
                      </a:cubicBezTo>
                      <a:cubicBezTo>
                        <a:pt x="6252" y="4754"/>
                        <a:pt x="5211" y="5937"/>
                        <a:pt x="5414" y="8486"/>
                      </a:cubicBezTo>
                      <a:cubicBezTo>
                        <a:pt x="5734" y="12480"/>
                        <a:pt x="10002" y="17342"/>
                        <a:pt x="10413" y="17639"/>
                      </a:cubicBezTo>
                      <a:cubicBezTo>
                        <a:pt x="7492" y="16726"/>
                        <a:pt x="6145" y="13987"/>
                        <a:pt x="4821" y="12458"/>
                      </a:cubicBezTo>
                      <a:cubicBezTo>
                        <a:pt x="4316" y="11864"/>
                        <a:pt x="3653" y="11539"/>
                        <a:pt x="3076" y="11539"/>
                      </a:cubicBezTo>
                      <a:cubicBezTo>
                        <a:pt x="2166" y="11539"/>
                        <a:pt x="1470" y="12348"/>
                        <a:pt x="1945" y="14192"/>
                      </a:cubicBezTo>
                      <a:cubicBezTo>
                        <a:pt x="2721" y="17205"/>
                        <a:pt x="10778" y="19579"/>
                        <a:pt x="10778" y="19579"/>
                      </a:cubicBezTo>
                      <a:cubicBezTo>
                        <a:pt x="9797" y="19645"/>
                        <a:pt x="8922" y="19687"/>
                        <a:pt x="8121" y="19687"/>
                      </a:cubicBezTo>
                      <a:cubicBezTo>
                        <a:pt x="6167" y="19687"/>
                        <a:pt x="4661" y="19440"/>
                        <a:pt x="3155" y="18712"/>
                      </a:cubicBezTo>
                      <a:cubicBezTo>
                        <a:pt x="2747" y="18519"/>
                        <a:pt x="2373" y="18434"/>
                        <a:pt x="2041" y="18434"/>
                      </a:cubicBezTo>
                      <a:cubicBezTo>
                        <a:pt x="643" y="18434"/>
                        <a:pt x="1" y="19944"/>
                        <a:pt x="849" y="21291"/>
                      </a:cubicBezTo>
                      <a:cubicBezTo>
                        <a:pt x="1393" y="22154"/>
                        <a:pt x="3381" y="22582"/>
                        <a:pt x="5518" y="22582"/>
                      </a:cubicBezTo>
                      <a:cubicBezTo>
                        <a:pt x="7507" y="22582"/>
                        <a:pt x="9625" y="22211"/>
                        <a:pt x="10824" y="21474"/>
                      </a:cubicBezTo>
                      <a:lnTo>
                        <a:pt x="10824" y="21474"/>
                      </a:lnTo>
                      <a:cubicBezTo>
                        <a:pt x="8336" y="24555"/>
                        <a:pt x="4364" y="23231"/>
                        <a:pt x="3862" y="25240"/>
                      </a:cubicBezTo>
                      <a:cubicBezTo>
                        <a:pt x="3505" y="26739"/>
                        <a:pt x="4647" y="27602"/>
                        <a:pt x="6075" y="27602"/>
                      </a:cubicBezTo>
                      <a:cubicBezTo>
                        <a:pt x="6561" y="27602"/>
                        <a:pt x="7079" y="27502"/>
                        <a:pt x="7583" y="27294"/>
                      </a:cubicBezTo>
                      <a:cubicBezTo>
                        <a:pt x="9569" y="26495"/>
                        <a:pt x="11669" y="22341"/>
                        <a:pt x="11897" y="21862"/>
                      </a:cubicBezTo>
                      <a:cubicBezTo>
                        <a:pt x="12125" y="28937"/>
                        <a:pt x="14522" y="30581"/>
                        <a:pt x="16896" y="30855"/>
                      </a:cubicBezTo>
                      <a:cubicBezTo>
                        <a:pt x="17044" y="30872"/>
                        <a:pt x="17182" y="30880"/>
                        <a:pt x="17309" y="30880"/>
                      </a:cubicBezTo>
                      <a:cubicBezTo>
                        <a:pt x="19239" y="30880"/>
                        <a:pt x="18802" y="29017"/>
                        <a:pt x="17261" y="27796"/>
                      </a:cubicBezTo>
                      <a:cubicBezTo>
                        <a:pt x="15595" y="26495"/>
                        <a:pt x="13289" y="23300"/>
                        <a:pt x="13084" y="21999"/>
                      </a:cubicBezTo>
                      <a:lnTo>
                        <a:pt x="13084" y="21999"/>
                      </a:lnTo>
                      <a:cubicBezTo>
                        <a:pt x="16352" y="25628"/>
                        <a:pt x="19906" y="27143"/>
                        <a:pt x="23091" y="27143"/>
                      </a:cubicBezTo>
                      <a:cubicBezTo>
                        <a:pt x="23931" y="27143"/>
                        <a:pt x="24746" y="27038"/>
                        <a:pt x="25524" y="26838"/>
                      </a:cubicBezTo>
                      <a:cubicBezTo>
                        <a:pt x="29039" y="25932"/>
                        <a:pt x="29783" y="23110"/>
                        <a:pt x="26773" y="23110"/>
                      </a:cubicBezTo>
                      <a:cubicBezTo>
                        <a:pt x="26598" y="23110"/>
                        <a:pt x="26409" y="23120"/>
                        <a:pt x="26208" y="23140"/>
                      </a:cubicBezTo>
                      <a:cubicBezTo>
                        <a:pt x="25761" y="23185"/>
                        <a:pt x="25254" y="23207"/>
                        <a:pt x="24708" y="23207"/>
                      </a:cubicBezTo>
                      <a:cubicBezTo>
                        <a:pt x="20791" y="23207"/>
                        <a:pt x="14829" y="22070"/>
                        <a:pt x="14088" y="19967"/>
                      </a:cubicBezTo>
                      <a:cubicBezTo>
                        <a:pt x="14088" y="19967"/>
                        <a:pt x="15438" y="19880"/>
                        <a:pt x="17621" y="19880"/>
                      </a:cubicBezTo>
                      <a:cubicBezTo>
                        <a:pt x="20321" y="19880"/>
                        <a:pt x="24293" y="20013"/>
                        <a:pt x="28559" y="20606"/>
                      </a:cubicBezTo>
                      <a:cubicBezTo>
                        <a:pt x="28661" y="20610"/>
                        <a:pt x="28759" y="20612"/>
                        <a:pt x="28855" y="20612"/>
                      </a:cubicBezTo>
                      <a:cubicBezTo>
                        <a:pt x="32549" y="20612"/>
                        <a:pt x="31971" y="17673"/>
                        <a:pt x="27989" y="17228"/>
                      </a:cubicBezTo>
                      <a:cubicBezTo>
                        <a:pt x="27532" y="17177"/>
                        <a:pt x="27013" y="17154"/>
                        <a:pt x="26450" y="17154"/>
                      </a:cubicBezTo>
                      <a:cubicBezTo>
                        <a:pt x="22004" y="17154"/>
                        <a:pt x="14864" y="18575"/>
                        <a:pt x="14864" y="18575"/>
                      </a:cubicBezTo>
                      <a:cubicBezTo>
                        <a:pt x="14864" y="18575"/>
                        <a:pt x="20603" y="14533"/>
                        <a:pt x="28127" y="14533"/>
                      </a:cubicBezTo>
                      <a:cubicBezTo>
                        <a:pt x="28210" y="14533"/>
                        <a:pt x="28293" y="14534"/>
                        <a:pt x="28377" y="14535"/>
                      </a:cubicBezTo>
                      <a:cubicBezTo>
                        <a:pt x="28433" y="14535"/>
                        <a:pt x="28489" y="14535"/>
                        <a:pt x="28544" y="14535"/>
                      </a:cubicBezTo>
                      <a:cubicBezTo>
                        <a:pt x="36016" y="14535"/>
                        <a:pt x="35501" y="9991"/>
                        <a:pt x="32782" y="9856"/>
                      </a:cubicBezTo>
                      <a:cubicBezTo>
                        <a:pt x="32737" y="9853"/>
                        <a:pt x="32689" y="9852"/>
                        <a:pt x="32638" y="9852"/>
                      </a:cubicBezTo>
                      <a:cubicBezTo>
                        <a:pt x="29773" y="9852"/>
                        <a:pt x="18377" y="13441"/>
                        <a:pt x="15320" y="16186"/>
                      </a:cubicBezTo>
                      <a:lnTo>
                        <a:pt x="15320" y="16186"/>
                      </a:lnTo>
                      <a:cubicBezTo>
                        <a:pt x="23653" y="7671"/>
                        <a:pt x="31305" y="7182"/>
                        <a:pt x="33079" y="5587"/>
                      </a:cubicBezTo>
                      <a:cubicBezTo>
                        <a:pt x="34464" y="4375"/>
                        <a:pt x="33511" y="1914"/>
                        <a:pt x="30886" y="1914"/>
                      </a:cubicBezTo>
                      <a:cubicBezTo>
                        <a:pt x="30052" y="1914"/>
                        <a:pt x="29048" y="2163"/>
                        <a:pt x="27897" y="2780"/>
                      </a:cubicBezTo>
                      <a:cubicBezTo>
                        <a:pt x="23505" y="5145"/>
                        <a:pt x="15888" y="12513"/>
                        <a:pt x="14141" y="15517"/>
                      </a:cubicBezTo>
                      <a:lnTo>
                        <a:pt x="14141" y="15517"/>
                      </a:lnTo>
                      <a:cubicBezTo>
                        <a:pt x="18590" y="6348"/>
                        <a:pt x="23169" y="4511"/>
                        <a:pt x="23994" y="2346"/>
                      </a:cubicBezTo>
                      <a:cubicBezTo>
                        <a:pt x="24523" y="982"/>
                        <a:pt x="24169" y="0"/>
                        <a:pt x="23032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2329" name="Google Shape;2329;p20"/>
                <p:cNvSpPr/>
                <p:nvPr/>
              </p:nvSpPr>
              <p:spPr>
                <a:xfrm>
                  <a:off x="1221325" y="5184250"/>
                  <a:ext cx="180325" cy="125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13" h="50033" extrusionOk="0">
                      <a:moveTo>
                        <a:pt x="4131" y="0"/>
                      </a:moveTo>
                      <a:cubicBezTo>
                        <a:pt x="4109" y="68"/>
                        <a:pt x="1712" y="6072"/>
                        <a:pt x="822" y="15179"/>
                      </a:cubicBezTo>
                      <a:cubicBezTo>
                        <a:pt x="0" y="23601"/>
                        <a:pt x="320" y="36475"/>
                        <a:pt x="6505" y="50033"/>
                      </a:cubicBezTo>
                      <a:lnTo>
                        <a:pt x="7213" y="49713"/>
                      </a:lnTo>
                      <a:cubicBezTo>
                        <a:pt x="1096" y="36315"/>
                        <a:pt x="776" y="23601"/>
                        <a:pt x="1598" y="15293"/>
                      </a:cubicBezTo>
                      <a:cubicBezTo>
                        <a:pt x="2465" y="6277"/>
                        <a:pt x="4816" y="365"/>
                        <a:pt x="4839" y="297"/>
                      </a:cubicBezTo>
                      <a:lnTo>
                        <a:pt x="4131" y="0"/>
                      </a:ln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</p:grpSp>
          <p:sp>
            <p:nvSpPr>
              <p:cNvPr id="2330" name="Google Shape;2330;p20"/>
              <p:cNvSpPr/>
              <p:nvPr/>
            </p:nvSpPr>
            <p:spPr>
              <a:xfrm>
                <a:off x="1528200" y="5684000"/>
                <a:ext cx="227250" cy="436900"/>
              </a:xfrm>
              <a:custGeom>
                <a:avLst/>
                <a:gdLst/>
                <a:ahLst/>
                <a:cxnLst/>
                <a:rect l="l" t="t" r="r" b="b"/>
                <a:pathLst>
                  <a:path w="9090" h="17476" extrusionOk="0">
                    <a:moveTo>
                      <a:pt x="1108" y="1"/>
                    </a:moveTo>
                    <a:cubicBezTo>
                      <a:pt x="0" y="1"/>
                      <a:pt x="360" y="2220"/>
                      <a:pt x="1785" y="3689"/>
                    </a:cubicBezTo>
                    <a:cubicBezTo>
                      <a:pt x="4045" y="5972"/>
                      <a:pt x="7606" y="12340"/>
                      <a:pt x="8861" y="17476"/>
                    </a:cubicBezTo>
                    <a:cubicBezTo>
                      <a:pt x="8861" y="17476"/>
                      <a:pt x="9089" y="8163"/>
                      <a:pt x="4502" y="2708"/>
                    </a:cubicBezTo>
                    <a:cubicBezTo>
                      <a:pt x="2845" y="720"/>
                      <a:pt x="1739" y="1"/>
                      <a:pt x="1108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</p:grpSp>
      </p:grpSp>
      <p:grpSp>
        <p:nvGrpSpPr>
          <p:cNvPr id="2331" name="Google Shape;2331;p20"/>
          <p:cNvGrpSpPr/>
          <p:nvPr/>
        </p:nvGrpSpPr>
        <p:grpSpPr>
          <a:xfrm>
            <a:off x="1639635" y="5665200"/>
            <a:ext cx="2333845" cy="1780400"/>
            <a:chOff x="0" y="3611325"/>
            <a:chExt cx="1754725" cy="1335300"/>
          </a:xfrm>
        </p:grpSpPr>
        <p:sp>
          <p:nvSpPr>
            <p:cNvPr id="2332" name="Google Shape;2332;p20"/>
            <p:cNvSpPr/>
            <p:nvPr/>
          </p:nvSpPr>
          <p:spPr>
            <a:xfrm>
              <a:off x="0" y="3611325"/>
              <a:ext cx="1754725" cy="1335300"/>
            </a:xfrm>
            <a:custGeom>
              <a:avLst/>
              <a:gdLst/>
              <a:ahLst/>
              <a:cxnLst/>
              <a:rect l="l" t="t" r="r" b="b"/>
              <a:pathLst>
                <a:path w="70189" h="53412" extrusionOk="0">
                  <a:moveTo>
                    <a:pt x="54750" y="2255"/>
                  </a:moveTo>
                  <a:cubicBezTo>
                    <a:pt x="54860" y="2287"/>
                    <a:pt x="54969" y="2319"/>
                    <a:pt x="55078" y="2351"/>
                  </a:cubicBezTo>
                  <a:cubicBezTo>
                    <a:pt x="54970" y="2315"/>
                    <a:pt x="54860" y="2283"/>
                    <a:pt x="54750" y="2255"/>
                  </a:cubicBezTo>
                  <a:close/>
                  <a:moveTo>
                    <a:pt x="41840" y="0"/>
                  </a:moveTo>
                  <a:cubicBezTo>
                    <a:pt x="39511" y="2831"/>
                    <a:pt x="37183" y="5638"/>
                    <a:pt x="34855" y="8446"/>
                  </a:cubicBezTo>
                  <a:cubicBezTo>
                    <a:pt x="29217" y="15248"/>
                    <a:pt x="28304" y="25405"/>
                    <a:pt x="29172" y="33987"/>
                  </a:cubicBezTo>
                  <a:cubicBezTo>
                    <a:pt x="28761" y="30016"/>
                    <a:pt x="28350" y="26044"/>
                    <a:pt x="27231" y="22209"/>
                  </a:cubicBezTo>
                  <a:cubicBezTo>
                    <a:pt x="26455" y="19539"/>
                    <a:pt x="25405" y="16115"/>
                    <a:pt x="23557" y="14038"/>
                  </a:cubicBezTo>
                  <a:cubicBezTo>
                    <a:pt x="21616" y="11847"/>
                    <a:pt x="18421" y="10363"/>
                    <a:pt x="15887" y="8994"/>
                  </a:cubicBezTo>
                  <a:cubicBezTo>
                    <a:pt x="12909" y="7393"/>
                    <a:pt x="9471" y="5848"/>
                    <a:pt x="6210" y="5848"/>
                  </a:cubicBezTo>
                  <a:cubicBezTo>
                    <a:pt x="4822" y="5848"/>
                    <a:pt x="3467" y="6128"/>
                    <a:pt x="2192" y="6802"/>
                  </a:cubicBezTo>
                  <a:cubicBezTo>
                    <a:pt x="8583" y="7373"/>
                    <a:pt x="14632" y="10820"/>
                    <a:pt x="18375" y="16024"/>
                  </a:cubicBezTo>
                  <a:cubicBezTo>
                    <a:pt x="16960" y="15596"/>
                    <a:pt x="15485" y="15389"/>
                    <a:pt x="14008" y="15389"/>
                  </a:cubicBezTo>
                  <a:cubicBezTo>
                    <a:pt x="9888" y="15389"/>
                    <a:pt x="5749" y="16997"/>
                    <a:pt x="2808" y="19904"/>
                  </a:cubicBezTo>
                  <a:cubicBezTo>
                    <a:pt x="5691" y="18853"/>
                    <a:pt x="8751" y="17788"/>
                    <a:pt x="11753" y="17788"/>
                  </a:cubicBezTo>
                  <a:cubicBezTo>
                    <a:pt x="12791" y="17788"/>
                    <a:pt x="13822" y="17916"/>
                    <a:pt x="14837" y="18215"/>
                  </a:cubicBezTo>
                  <a:cubicBezTo>
                    <a:pt x="18056" y="19151"/>
                    <a:pt x="20566" y="21753"/>
                    <a:pt x="22187" y="24674"/>
                  </a:cubicBezTo>
                  <a:cubicBezTo>
                    <a:pt x="23351" y="26820"/>
                    <a:pt x="24036" y="29194"/>
                    <a:pt x="24903" y="31454"/>
                  </a:cubicBezTo>
                  <a:cubicBezTo>
                    <a:pt x="25785" y="33781"/>
                    <a:pt x="25592" y="36646"/>
                    <a:pt x="26474" y="38829"/>
                  </a:cubicBezTo>
                  <a:lnTo>
                    <a:pt x="26474" y="38829"/>
                  </a:lnTo>
                  <a:cubicBezTo>
                    <a:pt x="25387" y="36179"/>
                    <a:pt x="24249" y="33444"/>
                    <a:pt x="22415" y="31202"/>
                  </a:cubicBezTo>
                  <a:cubicBezTo>
                    <a:pt x="20156" y="28463"/>
                    <a:pt x="18033" y="28075"/>
                    <a:pt x="14541" y="27961"/>
                  </a:cubicBezTo>
                  <a:cubicBezTo>
                    <a:pt x="14227" y="27953"/>
                    <a:pt x="13909" y="27947"/>
                    <a:pt x="13589" y="27947"/>
                  </a:cubicBezTo>
                  <a:cubicBezTo>
                    <a:pt x="10584" y="27947"/>
                    <a:pt x="7400" y="28406"/>
                    <a:pt x="5502" y="30655"/>
                  </a:cubicBezTo>
                  <a:cubicBezTo>
                    <a:pt x="7168" y="30769"/>
                    <a:pt x="8811" y="30883"/>
                    <a:pt x="10478" y="30997"/>
                  </a:cubicBezTo>
                  <a:cubicBezTo>
                    <a:pt x="6209" y="32914"/>
                    <a:pt x="2512" y="36110"/>
                    <a:pt x="1" y="40059"/>
                  </a:cubicBezTo>
                  <a:cubicBezTo>
                    <a:pt x="3082" y="37822"/>
                    <a:pt x="6392" y="35904"/>
                    <a:pt x="9861" y="34330"/>
                  </a:cubicBezTo>
                  <a:cubicBezTo>
                    <a:pt x="10797" y="33873"/>
                    <a:pt x="11802" y="33462"/>
                    <a:pt x="12851" y="33394"/>
                  </a:cubicBezTo>
                  <a:cubicBezTo>
                    <a:pt x="12980" y="33383"/>
                    <a:pt x="13109" y="33378"/>
                    <a:pt x="13237" y="33378"/>
                  </a:cubicBezTo>
                  <a:cubicBezTo>
                    <a:pt x="15040" y="33378"/>
                    <a:pt x="16772" y="34404"/>
                    <a:pt x="17987" y="35768"/>
                  </a:cubicBezTo>
                  <a:cubicBezTo>
                    <a:pt x="19288" y="37228"/>
                    <a:pt x="20110" y="39032"/>
                    <a:pt x="20932" y="40812"/>
                  </a:cubicBezTo>
                  <a:cubicBezTo>
                    <a:pt x="22826" y="45012"/>
                    <a:pt x="24743" y="49212"/>
                    <a:pt x="26638" y="53411"/>
                  </a:cubicBezTo>
                  <a:lnTo>
                    <a:pt x="35083" y="47523"/>
                  </a:lnTo>
                  <a:cubicBezTo>
                    <a:pt x="41794" y="38666"/>
                    <a:pt x="51860" y="32435"/>
                    <a:pt x="62793" y="30381"/>
                  </a:cubicBezTo>
                  <a:lnTo>
                    <a:pt x="62793" y="30381"/>
                  </a:lnTo>
                  <a:cubicBezTo>
                    <a:pt x="59940" y="30906"/>
                    <a:pt x="57087" y="31454"/>
                    <a:pt x="54234" y="31979"/>
                  </a:cubicBezTo>
                  <a:cubicBezTo>
                    <a:pt x="55900" y="31271"/>
                    <a:pt x="57543" y="30563"/>
                    <a:pt x="59210" y="29856"/>
                  </a:cubicBezTo>
                  <a:lnTo>
                    <a:pt x="59210" y="29856"/>
                  </a:lnTo>
                  <a:cubicBezTo>
                    <a:pt x="52043" y="29970"/>
                    <a:pt x="45012" y="33439"/>
                    <a:pt x="40539" y="39032"/>
                  </a:cubicBezTo>
                  <a:cubicBezTo>
                    <a:pt x="42228" y="35288"/>
                    <a:pt x="43437" y="31750"/>
                    <a:pt x="46108" y="28555"/>
                  </a:cubicBezTo>
                  <a:cubicBezTo>
                    <a:pt x="48900" y="25220"/>
                    <a:pt x="53495" y="22363"/>
                    <a:pt x="58073" y="22363"/>
                  </a:cubicBezTo>
                  <a:cubicBezTo>
                    <a:pt x="58697" y="22363"/>
                    <a:pt x="59321" y="22417"/>
                    <a:pt x="59940" y="22529"/>
                  </a:cubicBezTo>
                  <a:cubicBezTo>
                    <a:pt x="58662" y="21776"/>
                    <a:pt x="57133" y="21456"/>
                    <a:pt x="55649" y="21456"/>
                  </a:cubicBezTo>
                  <a:cubicBezTo>
                    <a:pt x="51152" y="21479"/>
                    <a:pt x="47044" y="24127"/>
                    <a:pt x="44008" y="27413"/>
                  </a:cubicBezTo>
                  <a:cubicBezTo>
                    <a:pt x="42524" y="29011"/>
                    <a:pt x="41223" y="30792"/>
                    <a:pt x="40128" y="32686"/>
                  </a:cubicBezTo>
                  <a:cubicBezTo>
                    <a:pt x="40561" y="30426"/>
                    <a:pt x="41954" y="28486"/>
                    <a:pt x="43323" y="26660"/>
                  </a:cubicBezTo>
                  <a:cubicBezTo>
                    <a:pt x="46610" y="22187"/>
                    <a:pt x="50353" y="17873"/>
                    <a:pt x="55010" y="14768"/>
                  </a:cubicBezTo>
                  <a:cubicBezTo>
                    <a:pt x="57384" y="13171"/>
                    <a:pt x="59940" y="11847"/>
                    <a:pt x="62633" y="10797"/>
                  </a:cubicBezTo>
                  <a:cubicBezTo>
                    <a:pt x="64369" y="10107"/>
                    <a:pt x="67504" y="8612"/>
                    <a:pt x="69632" y="8612"/>
                  </a:cubicBezTo>
                  <a:cubicBezTo>
                    <a:pt x="69826" y="8612"/>
                    <a:pt x="70013" y="8624"/>
                    <a:pt x="70189" y="8651"/>
                  </a:cubicBezTo>
                  <a:cubicBezTo>
                    <a:pt x="68892" y="8442"/>
                    <a:pt x="67580" y="8340"/>
                    <a:pt x="66268" y="8340"/>
                  </a:cubicBezTo>
                  <a:cubicBezTo>
                    <a:pt x="61554" y="8340"/>
                    <a:pt x="56841" y="9666"/>
                    <a:pt x="52841" y="12166"/>
                  </a:cubicBezTo>
                  <a:cubicBezTo>
                    <a:pt x="53481" y="11116"/>
                    <a:pt x="54302" y="10158"/>
                    <a:pt x="55238" y="9359"/>
                  </a:cubicBezTo>
                  <a:lnTo>
                    <a:pt x="55238" y="9359"/>
                  </a:lnTo>
                  <a:cubicBezTo>
                    <a:pt x="46884" y="12417"/>
                    <a:pt x="39534" y="19379"/>
                    <a:pt x="35540" y="27277"/>
                  </a:cubicBezTo>
                  <a:cubicBezTo>
                    <a:pt x="33716" y="30911"/>
                    <a:pt x="32419" y="34760"/>
                    <a:pt x="31382" y="38690"/>
                  </a:cubicBezTo>
                  <a:lnTo>
                    <a:pt x="31382" y="38690"/>
                  </a:lnTo>
                  <a:cubicBezTo>
                    <a:pt x="32685" y="33408"/>
                    <a:pt x="34174" y="28171"/>
                    <a:pt x="35837" y="22985"/>
                  </a:cubicBezTo>
                  <a:cubicBezTo>
                    <a:pt x="36864" y="19813"/>
                    <a:pt x="37685" y="16435"/>
                    <a:pt x="39466" y="13559"/>
                  </a:cubicBezTo>
                  <a:cubicBezTo>
                    <a:pt x="40584" y="11755"/>
                    <a:pt x="43620" y="7487"/>
                    <a:pt x="45971" y="7213"/>
                  </a:cubicBezTo>
                  <a:lnTo>
                    <a:pt x="45971" y="7213"/>
                  </a:lnTo>
                  <a:cubicBezTo>
                    <a:pt x="44761" y="7350"/>
                    <a:pt x="43597" y="7670"/>
                    <a:pt x="42502" y="8126"/>
                  </a:cubicBezTo>
                  <a:cubicBezTo>
                    <a:pt x="45027" y="5860"/>
                    <a:pt x="49439" y="2086"/>
                    <a:pt x="53372" y="2086"/>
                  </a:cubicBezTo>
                  <a:cubicBezTo>
                    <a:pt x="53839" y="2086"/>
                    <a:pt x="54300" y="2140"/>
                    <a:pt x="54750" y="2255"/>
                  </a:cubicBezTo>
                  <a:lnTo>
                    <a:pt x="54750" y="2255"/>
                  </a:lnTo>
                  <a:cubicBezTo>
                    <a:pt x="52985" y="1738"/>
                    <a:pt x="51197" y="1226"/>
                    <a:pt x="49349" y="1119"/>
                  </a:cubicBezTo>
                  <a:cubicBezTo>
                    <a:pt x="49094" y="1101"/>
                    <a:pt x="48815" y="1091"/>
                    <a:pt x="48518" y="1091"/>
                  </a:cubicBezTo>
                  <a:cubicBezTo>
                    <a:pt x="45839" y="1091"/>
                    <a:pt x="41689" y="1871"/>
                    <a:pt x="40333" y="4132"/>
                  </a:cubicBezTo>
                  <a:cubicBezTo>
                    <a:pt x="41086" y="2854"/>
                    <a:pt x="41611" y="1461"/>
                    <a:pt x="418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33" name="Google Shape;2333;p20"/>
            <p:cNvSpPr/>
            <p:nvPr/>
          </p:nvSpPr>
          <p:spPr>
            <a:xfrm>
              <a:off x="575" y="3655825"/>
              <a:ext cx="1698225" cy="1252575"/>
            </a:xfrm>
            <a:custGeom>
              <a:avLst/>
              <a:gdLst/>
              <a:ahLst/>
              <a:cxnLst/>
              <a:rect l="l" t="t" r="r" b="b"/>
              <a:pathLst>
                <a:path w="67929" h="50103" extrusionOk="0">
                  <a:moveTo>
                    <a:pt x="10295" y="5593"/>
                  </a:moveTo>
                  <a:cubicBezTo>
                    <a:pt x="10302" y="5599"/>
                    <a:pt x="10309" y="5606"/>
                    <a:pt x="10316" y="5612"/>
                  </a:cubicBezTo>
                  <a:lnTo>
                    <a:pt x="10316" y="5612"/>
                  </a:lnTo>
                  <a:cubicBezTo>
                    <a:pt x="10309" y="5606"/>
                    <a:pt x="10302" y="5599"/>
                    <a:pt x="10295" y="5593"/>
                  </a:cubicBezTo>
                  <a:close/>
                  <a:moveTo>
                    <a:pt x="35" y="37992"/>
                  </a:moveTo>
                  <a:lnTo>
                    <a:pt x="35" y="37992"/>
                  </a:lnTo>
                  <a:cubicBezTo>
                    <a:pt x="23" y="38018"/>
                    <a:pt x="11" y="38045"/>
                    <a:pt x="1" y="38073"/>
                  </a:cubicBezTo>
                  <a:lnTo>
                    <a:pt x="1" y="38073"/>
                  </a:lnTo>
                  <a:cubicBezTo>
                    <a:pt x="12" y="38046"/>
                    <a:pt x="23" y="38019"/>
                    <a:pt x="35" y="37992"/>
                  </a:cubicBezTo>
                  <a:close/>
                  <a:moveTo>
                    <a:pt x="24171" y="47936"/>
                  </a:moveTo>
                  <a:cubicBezTo>
                    <a:pt x="24172" y="47943"/>
                    <a:pt x="24172" y="47950"/>
                    <a:pt x="24173" y="47957"/>
                  </a:cubicBezTo>
                  <a:cubicBezTo>
                    <a:pt x="24172" y="47950"/>
                    <a:pt x="24172" y="47943"/>
                    <a:pt x="24171" y="47936"/>
                  </a:cubicBezTo>
                  <a:close/>
                  <a:moveTo>
                    <a:pt x="49098" y="1"/>
                  </a:moveTo>
                  <a:lnTo>
                    <a:pt x="49098" y="1"/>
                  </a:lnTo>
                  <a:cubicBezTo>
                    <a:pt x="47523" y="800"/>
                    <a:pt x="45240" y="845"/>
                    <a:pt x="43529" y="1553"/>
                  </a:cubicBezTo>
                  <a:cubicBezTo>
                    <a:pt x="41657" y="2329"/>
                    <a:pt x="39899" y="3356"/>
                    <a:pt x="38256" y="4566"/>
                  </a:cubicBezTo>
                  <a:cubicBezTo>
                    <a:pt x="34832" y="7054"/>
                    <a:pt x="32230" y="10044"/>
                    <a:pt x="30746" y="14084"/>
                  </a:cubicBezTo>
                  <a:cubicBezTo>
                    <a:pt x="27551" y="22758"/>
                    <a:pt x="29354" y="32458"/>
                    <a:pt x="27802" y="41566"/>
                  </a:cubicBezTo>
                  <a:cubicBezTo>
                    <a:pt x="28144" y="32755"/>
                    <a:pt x="28007" y="22712"/>
                    <a:pt x="23807" y="14769"/>
                  </a:cubicBezTo>
                  <a:cubicBezTo>
                    <a:pt x="22506" y="12304"/>
                    <a:pt x="20018" y="10614"/>
                    <a:pt x="17667" y="9176"/>
                  </a:cubicBezTo>
                  <a:cubicBezTo>
                    <a:pt x="15599" y="7881"/>
                    <a:pt x="12036" y="7174"/>
                    <a:pt x="10316" y="5612"/>
                  </a:cubicBezTo>
                  <a:lnTo>
                    <a:pt x="10316" y="5612"/>
                  </a:lnTo>
                  <a:cubicBezTo>
                    <a:pt x="13731" y="8735"/>
                    <a:pt x="16783" y="12243"/>
                    <a:pt x="19425" y="16024"/>
                  </a:cubicBezTo>
                  <a:cubicBezTo>
                    <a:pt x="17534" y="14925"/>
                    <a:pt x="15337" y="14361"/>
                    <a:pt x="13140" y="14361"/>
                  </a:cubicBezTo>
                  <a:cubicBezTo>
                    <a:pt x="11731" y="14361"/>
                    <a:pt x="10323" y="14593"/>
                    <a:pt x="8994" y="15065"/>
                  </a:cubicBezTo>
                  <a:cubicBezTo>
                    <a:pt x="9279" y="15039"/>
                    <a:pt x="9563" y="15026"/>
                    <a:pt x="9846" y="15026"/>
                  </a:cubicBezTo>
                  <a:cubicBezTo>
                    <a:pt x="14180" y="15026"/>
                    <a:pt x="18185" y="18069"/>
                    <a:pt x="20521" y="21776"/>
                  </a:cubicBezTo>
                  <a:cubicBezTo>
                    <a:pt x="22392" y="24720"/>
                    <a:pt x="24013" y="28578"/>
                    <a:pt x="24584" y="32025"/>
                  </a:cubicBezTo>
                  <a:cubicBezTo>
                    <a:pt x="23374" y="29628"/>
                    <a:pt x="21274" y="27688"/>
                    <a:pt x="18786" y="26661"/>
                  </a:cubicBezTo>
                  <a:cubicBezTo>
                    <a:pt x="17421" y="26101"/>
                    <a:pt x="16005" y="25879"/>
                    <a:pt x="14578" y="25879"/>
                  </a:cubicBezTo>
                  <a:cubicBezTo>
                    <a:pt x="12689" y="25879"/>
                    <a:pt x="10782" y="26268"/>
                    <a:pt x="8948" y="26775"/>
                  </a:cubicBezTo>
                  <a:cubicBezTo>
                    <a:pt x="7693" y="27117"/>
                    <a:pt x="6460" y="27711"/>
                    <a:pt x="5547" y="28669"/>
                  </a:cubicBezTo>
                  <a:cubicBezTo>
                    <a:pt x="6734" y="28350"/>
                    <a:pt x="7921" y="28007"/>
                    <a:pt x="9154" y="27893"/>
                  </a:cubicBezTo>
                  <a:cubicBezTo>
                    <a:pt x="9433" y="27867"/>
                    <a:pt x="9717" y="27853"/>
                    <a:pt x="10001" y="27853"/>
                  </a:cubicBezTo>
                  <a:cubicBezTo>
                    <a:pt x="10946" y="27853"/>
                    <a:pt x="11900" y="28009"/>
                    <a:pt x="12760" y="28395"/>
                  </a:cubicBezTo>
                  <a:cubicBezTo>
                    <a:pt x="7381" y="28690"/>
                    <a:pt x="2069" y="33139"/>
                    <a:pt x="35" y="37992"/>
                  </a:cubicBezTo>
                  <a:lnTo>
                    <a:pt x="35" y="37992"/>
                  </a:lnTo>
                  <a:cubicBezTo>
                    <a:pt x="274" y="37456"/>
                    <a:pt x="728" y="37210"/>
                    <a:pt x="1119" y="36841"/>
                  </a:cubicBezTo>
                  <a:cubicBezTo>
                    <a:pt x="1576" y="36407"/>
                    <a:pt x="1941" y="35882"/>
                    <a:pt x="2352" y="35448"/>
                  </a:cubicBezTo>
                  <a:cubicBezTo>
                    <a:pt x="3288" y="34467"/>
                    <a:pt x="4337" y="33600"/>
                    <a:pt x="5479" y="32869"/>
                  </a:cubicBezTo>
                  <a:cubicBezTo>
                    <a:pt x="7369" y="31656"/>
                    <a:pt x="10499" y="30160"/>
                    <a:pt x="13232" y="30160"/>
                  </a:cubicBezTo>
                  <a:cubicBezTo>
                    <a:pt x="14460" y="30160"/>
                    <a:pt x="15607" y="30462"/>
                    <a:pt x="16526" y="31226"/>
                  </a:cubicBezTo>
                  <a:cubicBezTo>
                    <a:pt x="18078" y="32504"/>
                    <a:pt x="18991" y="34832"/>
                    <a:pt x="19882" y="36590"/>
                  </a:cubicBezTo>
                  <a:cubicBezTo>
                    <a:pt x="20817" y="38461"/>
                    <a:pt x="21662" y="40401"/>
                    <a:pt x="22392" y="42364"/>
                  </a:cubicBezTo>
                  <a:cubicBezTo>
                    <a:pt x="23029" y="44047"/>
                    <a:pt x="24051" y="46115"/>
                    <a:pt x="24171" y="47936"/>
                  </a:cubicBezTo>
                  <a:lnTo>
                    <a:pt x="24171" y="47936"/>
                  </a:lnTo>
                  <a:cubicBezTo>
                    <a:pt x="23942" y="44382"/>
                    <a:pt x="23212" y="40874"/>
                    <a:pt x="22050" y="37525"/>
                  </a:cubicBezTo>
                  <a:cubicBezTo>
                    <a:pt x="21593" y="36133"/>
                    <a:pt x="21000" y="34832"/>
                    <a:pt x="20406" y="33508"/>
                  </a:cubicBezTo>
                  <a:cubicBezTo>
                    <a:pt x="20204" y="33070"/>
                    <a:pt x="19790" y="31960"/>
                    <a:pt x="19248" y="31409"/>
                  </a:cubicBezTo>
                  <a:lnTo>
                    <a:pt x="19248" y="31409"/>
                  </a:lnTo>
                  <a:cubicBezTo>
                    <a:pt x="21217" y="32535"/>
                    <a:pt x="22693" y="34474"/>
                    <a:pt x="23625" y="36544"/>
                  </a:cubicBezTo>
                  <a:cubicBezTo>
                    <a:pt x="24652" y="38781"/>
                    <a:pt x="25223" y="41246"/>
                    <a:pt x="25428" y="43665"/>
                  </a:cubicBezTo>
                  <a:cubicBezTo>
                    <a:pt x="25565" y="45195"/>
                    <a:pt x="26866" y="48778"/>
                    <a:pt x="26410" y="50102"/>
                  </a:cubicBezTo>
                  <a:cubicBezTo>
                    <a:pt x="27985" y="45628"/>
                    <a:pt x="28806" y="40949"/>
                    <a:pt x="29514" y="36270"/>
                  </a:cubicBezTo>
                  <a:lnTo>
                    <a:pt x="29514" y="36270"/>
                  </a:lnTo>
                  <a:cubicBezTo>
                    <a:pt x="29514" y="39671"/>
                    <a:pt x="29445" y="43095"/>
                    <a:pt x="28715" y="46404"/>
                  </a:cubicBezTo>
                  <a:cubicBezTo>
                    <a:pt x="30199" y="42798"/>
                    <a:pt x="32070" y="39351"/>
                    <a:pt x="34307" y="36156"/>
                  </a:cubicBezTo>
                  <a:lnTo>
                    <a:pt x="34307" y="36156"/>
                  </a:lnTo>
                  <a:cubicBezTo>
                    <a:pt x="33211" y="39648"/>
                    <a:pt x="32093" y="43163"/>
                    <a:pt x="30997" y="46678"/>
                  </a:cubicBezTo>
                  <a:cubicBezTo>
                    <a:pt x="31317" y="45651"/>
                    <a:pt x="32892" y="44373"/>
                    <a:pt x="33622" y="43597"/>
                  </a:cubicBezTo>
                  <a:cubicBezTo>
                    <a:pt x="33851" y="43346"/>
                    <a:pt x="34102" y="43072"/>
                    <a:pt x="34353" y="42821"/>
                  </a:cubicBezTo>
                  <a:cubicBezTo>
                    <a:pt x="36658" y="40424"/>
                    <a:pt x="39146" y="38210"/>
                    <a:pt x="41794" y="36202"/>
                  </a:cubicBezTo>
                  <a:cubicBezTo>
                    <a:pt x="44236" y="34353"/>
                    <a:pt x="46793" y="32413"/>
                    <a:pt x="49486" y="30906"/>
                  </a:cubicBezTo>
                  <a:cubicBezTo>
                    <a:pt x="51928" y="29559"/>
                    <a:pt x="54530" y="28487"/>
                    <a:pt x="57269" y="27870"/>
                  </a:cubicBezTo>
                  <a:lnTo>
                    <a:pt x="57269" y="27870"/>
                  </a:lnTo>
                  <a:cubicBezTo>
                    <a:pt x="47569" y="30016"/>
                    <a:pt x="39009" y="34969"/>
                    <a:pt x="33326" y="43163"/>
                  </a:cubicBezTo>
                  <a:cubicBezTo>
                    <a:pt x="36133" y="38963"/>
                    <a:pt x="38005" y="34261"/>
                    <a:pt x="39694" y="29559"/>
                  </a:cubicBezTo>
                  <a:cubicBezTo>
                    <a:pt x="40995" y="25953"/>
                    <a:pt x="43894" y="22712"/>
                    <a:pt x="46473" y="19904"/>
                  </a:cubicBezTo>
                  <a:cubicBezTo>
                    <a:pt x="49417" y="16686"/>
                    <a:pt x="52818" y="13878"/>
                    <a:pt x="56562" y="11619"/>
                  </a:cubicBezTo>
                  <a:cubicBezTo>
                    <a:pt x="59689" y="9724"/>
                    <a:pt x="64185" y="7054"/>
                    <a:pt x="67929" y="6780"/>
                  </a:cubicBezTo>
                  <a:lnTo>
                    <a:pt x="67929" y="6780"/>
                  </a:lnTo>
                  <a:cubicBezTo>
                    <a:pt x="61971" y="7191"/>
                    <a:pt x="56356" y="9519"/>
                    <a:pt x="50833" y="11824"/>
                  </a:cubicBezTo>
                  <a:cubicBezTo>
                    <a:pt x="50536" y="11185"/>
                    <a:pt x="50582" y="10409"/>
                    <a:pt x="50970" y="9816"/>
                  </a:cubicBezTo>
                  <a:lnTo>
                    <a:pt x="50970" y="9816"/>
                  </a:lnTo>
                  <a:cubicBezTo>
                    <a:pt x="45583" y="12783"/>
                    <a:pt x="40196" y="16800"/>
                    <a:pt x="36612" y="21890"/>
                  </a:cubicBezTo>
                  <a:cubicBezTo>
                    <a:pt x="32915" y="27094"/>
                    <a:pt x="31089" y="34216"/>
                    <a:pt x="30450" y="40516"/>
                  </a:cubicBezTo>
                  <a:cubicBezTo>
                    <a:pt x="30564" y="33600"/>
                    <a:pt x="32344" y="26478"/>
                    <a:pt x="34398" y="19904"/>
                  </a:cubicBezTo>
                  <a:cubicBezTo>
                    <a:pt x="35814" y="15431"/>
                    <a:pt x="37411" y="10272"/>
                    <a:pt x="40881" y="6962"/>
                  </a:cubicBezTo>
                  <a:lnTo>
                    <a:pt x="40881" y="6962"/>
                  </a:lnTo>
                  <a:cubicBezTo>
                    <a:pt x="39762" y="7419"/>
                    <a:pt x="38690" y="8058"/>
                    <a:pt x="37731" y="8834"/>
                  </a:cubicBezTo>
                  <a:cubicBezTo>
                    <a:pt x="40904" y="5205"/>
                    <a:pt x="44807" y="2192"/>
                    <a:pt x="49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2334" name="Google Shape;2334;p20"/>
          <p:cNvSpPr/>
          <p:nvPr/>
        </p:nvSpPr>
        <p:spPr>
          <a:xfrm>
            <a:off x="3052896" y="5665201"/>
            <a:ext cx="1779055" cy="1444133"/>
          </a:xfrm>
          <a:custGeom>
            <a:avLst/>
            <a:gdLst/>
            <a:ahLst/>
            <a:cxnLst/>
            <a:rect l="l" t="t" r="r" b="b"/>
            <a:pathLst>
              <a:path w="53504" h="43324" extrusionOk="0">
                <a:moveTo>
                  <a:pt x="29879" y="1"/>
                </a:moveTo>
                <a:lnTo>
                  <a:pt x="29879" y="1"/>
                </a:lnTo>
                <a:cubicBezTo>
                  <a:pt x="24378" y="8492"/>
                  <a:pt x="23739" y="20658"/>
                  <a:pt x="22164" y="30655"/>
                </a:cubicBezTo>
                <a:cubicBezTo>
                  <a:pt x="23237" y="21616"/>
                  <a:pt x="22666" y="10112"/>
                  <a:pt x="22689" y="1005"/>
                </a:cubicBezTo>
                <a:lnTo>
                  <a:pt x="22689" y="1005"/>
                </a:lnTo>
                <a:cubicBezTo>
                  <a:pt x="19973" y="10660"/>
                  <a:pt x="19311" y="22347"/>
                  <a:pt x="19242" y="32390"/>
                </a:cubicBezTo>
                <a:cubicBezTo>
                  <a:pt x="18192" y="23260"/>
                  <a:pt x="14997" y="14312"/>
                  <a:pt x="14723" y="5000"/>
                </a:cubicBezTo>
                <a:lnTo>
                  <a:pt x="14723" y="5000"/>
                </a:lnTo>
                <a:cubicBezTo>
                  <a:pt x="14107" y="14426"/>
                  <a:pt x="15613" y="25588"/>
                  <a:pt x="15499" y="35015"/>
                </a:cubicBezTo>
                <a:cubicBezTo>
                  <a:pt x="11253" y="28190"/>
                  <a:pt x="8492" y="17782"/>
                  <a:pt x="6346" y="10044"/>
                </a:cubicBezTo>
                <a:lnTo>
                  <a:pt x="6346" y="10044"/>
                </a:lnTo>
                <a:cubicBezTo>
                  <a:pt x="7647" y="18809"/>
                  <a:pt x="10226" y="29331"/>
                  <a:pt x="13125" y="37708"/>
                </a:cubicBezTo>
                <a:cubicBezTo>
                  <a:pt x="8697" y="33257"/>
                  <a:pt x="3995" y="26729"/>
                  <a:pt x="1" y="21913"/>
                </a:cubicBezTo>
                <a:lnTo>
                  <a:pt x="1" y="21913"/>
                </a:lnTo>
                <a:cubicBezTo>
                  <a:pt x="3516" y="28395"/>
                  <a:pt x="7533" y="34627"/>
                  <a:pt x="12007" y="40516"/>
                </a:cubicBezTo>
                <a:cubicBezTo>
                  <a:pt x="8469" y="38028"/>
                  <a:pt x="4954" y="35563"/>
                  <a:pt x="1439" y="33075"/>
                </a:cubicBezTo>
                <a:lnTo>
                  <a:pt x="1439" y="33075"/>
                </a:lnTo>
                <a:cubicBezTo>
                  <a:pt x="4634" y="37001"/>
                  <a:pt x="8377" y="40470"/>
                  <a:pt x="12555" y="43323"/>
                </a:cubicBezTo>
                <a:lnTo>
                  <a:pt x="35197" y="42889"/>
                </a:lnTo>
                <a:cubicBezTo>
                  <a:pt x="41817" y="39169"/>
                  <a:pt x="45994" y="34969"/>
                  <a:pt x="51791" y="30039"/>
                </a:cubicBezTo>
                <a:lnTo>
                  <a:pt x="51791" y="30039"/>
                </a:lnTo>
                <a:cubicBezTo>
                  <a:pt x="45994" y="32983"/>
                  <a:pt x="40379" y="36247"/>
                  <a:pt x="34992" y="39854"/>
                </a:cubicBezTo>
                <a:cubicBezTo>
                  <a:pt x="41520" y="34193"/>
                  <a:pt x="48071" y="28487"/>
                  <a:pt x="53503" y="21753"/>
                </a:cubicBezTo>
                <a:lnTo>
                  <a:pt x="53503" y="21753"/>
                </a:lnTo>
                <a:cubicBezTo>
                  <a:pt x="47706" y="27003"/>
                  <a:pt x="40356" y="33873"/>
                  <a:pt x="33851" y="38233"/>
                </a:cubicBezTo>
                <a:lnTo>
                  <a:pt x="33851" y="38233"/>
                </a:lnTo>
                <a:cubicBezTo>
                  <a:pt x="39876" y="31842"/>
                  <a:pt x="46519" y="22872"/>
                  <a:pt x="51289" y="15499"/>
                </a:cubicBezTo>
                <a:lnTo>
                  <a:pt x="51289" y="15499"/>
                </a:lnTo>
                <a:cubicBezTo>
                  <a:pt x="45583" y="22050"/>
                  <a:pt x="38461" y="30541"/>
                  <a:pt x="32276" y="36635"/>
                </a:cubicBezTo>
                <a:cubicBezTo>
                  <a:pt x="38324" y="27962"/>
                  <a:pt x="44373" y="16344"/>
                  <a:pt x="47957" y="6392"/>
                </a:cubicBezTo>
                <a:lnTo>
                  <a:pt x="47957" y="6392"/>
                </a:lnTo>
                <a:cubicBezTo>
                  <a:pt x="43300" y="15271"/>
                  <a:pt x="36590" y="25907"/>
                  <a:pt x="30678" y="33988"/>
                </a:cubicBezTo>
                <a:cubicBezTo>
                  <a:pt x="34969" y="24812"/>
                  <a:pt x="39009" y="12441"/>
                  <a:pt x="40493" y="2443"/>
                </a:cubicBezTo>
                <a:lnTo>
                  <a:pt x="40493" y="2443"/>
                </a:lnTo>
                <a:cubicBezTo>
                  <a:pt x="38530" y="7693"/>
                  <a:pt x="36430" y="12806"/>
                  <a:pt x="34444" y="18056"/>
                </a:cubicBezTo>
                <a:cubicBezTo>
                  <a:pt x="32468" y="23212"/>
                  <a:pt x="29248" y="28120"/>
                  <a:pt x="27530" y="33297"/>
                </a:cubicBezTo>
                <a:lnTo>
                  <a:pt x="27530" y="33297"/>
                </a:lnTo>
                <a:cubicBezTo>
                  <a:pt x="31103" y="22479"/>
                  <a:pt x="34264" y="11501"/>
                  <a:pt x="35562" y="69"/>
                </a:cubicBezTo>
                <a:lnTo>
                  <a:pt x="35562" y="69"/>
                </a:lnTo>
                <a:cubicBezTo>
                  <a:pt x="31979" y="9884"/>
                  <a:pt x="28920" y="22050"/>
                  <a:pt x="25360" y="31842"/>
                </a:cubicBezTo>
                <a:cubicBezTo>
                  <a:pt x="27962" y="22255"/>
                  <a:pt x="29331" y="9519"/>
                  <a:pt x="298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2335" name="Google Shape;2335;p20"/>
          <p:cNvGrpSpPr/>
          <p:nvPr/>
        </p:nvGrpSpPr>
        <p:grpSpPr>
          <a:xfrm rot="-716825">
            <a:off x="3721273" y="5618971"/>
            <a:ext cx="2333752" cy="1780329"/>
            <a:chOff x="0" y="3611325"/>
            <a:chExt cx="1754725" cy="1335300"/>
          </a:xfrm>
        </p:grpSpPr>
        <p:sp>
          <p:nvSpPr>
            <p:cNvPr id="2336" name="Google Shape;2336;p20"/>
            <p:cNvSpPr/>
            <p:nvPr/>
          </p:nvSpPr>
          <p:spPr>
            <a:xfrm>
              <a:off x="0" y="3611325"/>
              <a:ext cx="1754725" cy="1335300"/>
            </a:xfrm>
            <a:custGeom>
              <a:avLst/>
              <a:gdLst/>
              <a:ahLst/>
              <a:cxnLst/>
              <a:rect l="l" t="t" r="r" b="b"/>
              <a:pathLst>
                <a:path w="70189" h="53412" extrusionOk="0">
                  <a:moveTo>
                    <a:pt x="54750" y="2255"/>
                  </a:moveTo>
                  <a:cubicBezTo>
                    <a:pt x="54860" y="2287"/>
                    <a:pt x="54969" y="2319"/>
                    <a:pt x="55078" y="2351"/>
                  </a:cubicBezTo>
                  <a:cubicBezTo>
                    <a:pt x="54970" y="2315"/>
                    <a:pt x="54860" y="2283"/>
                    <a:pt x="54750" y="2255"/>
                  </a:cubicBezTo>
                  <a:close/>
                  <a:moveTo>
                    <a:pt x="41840" y="0"/>
                  </a:moveTo>
                  <a:cubicBezTo>
                    <a:pt x="39511" y="2831"/>
                    <a:pt x="37183" y="5638"/>
                    <a:pt x="34855" y="8446"/>
                  </a:cubicBezTo>
                  <a:cubicBezTo>
                    <a:pt x="29217" y="15248"/>
                    <a:pt x="28304" y="25405"/>
                    <a:pt x="29172" y="33987"/>
                  </a:cubicBezTo>
                  <a:cubicBezTo>
                    <a:pt x="28761" y="30016"/>
                    <a:pt x="28350" y="26044"/>
                    <a:pt x="27231" y="22209"/>
                  </a:cubicBezTo>
                  <a:cubicBezTo>
                    <a:pt x="26455" y="19539"/>
                    <a:pt x="25405" y="16115"/>
                    <a:pt x="23557" y="14038"/>
                  </a:cubicBezTo>
                  <a:cubicBezTo>
                    <a:pt x="21616" y="11847"/>
                    <a:pt x="18421" y="10363"/>
                    <a:pt x="15887" y="8994"/>
                  </a:cubicBezTo>
                  <a:cubicBezTo>
                    <a:pt x="12909" y="7393"/>
                    <a:pt x="9471" y="5848"/>
                    <a:pt x="6210" y="5848"/>
                  </a:cubicBezTo>
                  <a:cubicBezTo>
                    <a:pt x="4822" y="5848"/>
                    <a:pt x="3467" y="6128"/>
                    <a:pt x="2192" y="6802"/>
                  </a:cubicBezTo>
                  <a:cubicBezTo>
                    <a:pt x="8583" y="7373"/>
                    <a:pt x="14632" y="10820"/>
                    <a:pt x="18375" y="16024"/>
                  </a:cubicBezTo>
                  <a:cubicBezTo>
                    <a:pt x="16960" y="15596"/>
                    <a:pt x="15485" y="15389"/>
                    <a:pt x="14008" y="15389"/>
                  </a:cubicBezTo>
                  <a:cubicBezTo>
                    <a:pt x="9888" y="15389"/>
                    <a:pt x="5749" y="16997"/>
                    <a:pt x="2808" y="19904"/>
                  </a:cubicBezTo>
                  <a:cubicBezTo>
                    <a:pt x="5691" y="18853"/>
                    <a:pt x="8751" y="17788"/>
                    <a:pt x="11753" y="17788"/>
                  </a:cubicBezTo>
                  <a:cubicBezTo>
                    <a:pt x="12791" y="17788"/>
                    <a:pt x="13822" y="17916"/>
                    <a:pt x="14837" y="18215"/>
                  </a:cubicBezTo>
                  <a:cubicBezTo>
                    <a:pt x="18056" y="19151"/>
                    <a:pt x="20566" y="21753"/>
                    <a:pt x="22187" y="24674"/>
                  </a:cubicBezTo>
                  <a:cubicBezTo>
                    <a:pt x="23351" y="26820"/>
                    <a:pt x="24036" y="29194"/>
                    <a:pt x="24903" y="31454"/>
                  </a:cubicBezTo>
                  <a:cubicBezTo>
                    <a:pt x="25785" y="33781"/>
                    <a:pt x="25592" y="36646"/>
                    <a:pt x="26474" y="38829"/>
                  </a:cubicBezTo>
                  <a:lnTo>
                    <a:pt x="26474" y="38829"/>
                  </a:lnTo>
                  <a:cubicBezTo>
                    <a:pt x="25387" y="36179"/>
                    <a:pt x="24249" y="33444"/>
                    <a:pt x="22415" y="31202"/>
                  </a:cubicBezTo>
                  <a:cubicBezTo>
                    <a:pt x="20156" y="28463"/>
                    <a:pt x="18033" y="28075"/>
                    <a:pt x="14541" y="27961"/>
                  </a:cubicBezTo>
                  <a:cubicBezTo>
                    <a:pt x="14227" y="27953"/>
                    <a:pt x="13909" y="27947"/>
                    <a:pt x="13589" y="27947"/>
                  </a:cubicBezTo>
                  <a:cubicBezTo>
                    <a:pt x="10584" y="27947"/>
                    <a:pt x="7400" y="28406"/>
                    <a:pt x="5502" y="30655"/>
                  </a:cubicBezTo>
                  <a:cubicBezTo>
                    <a:pt x="7168" y="30769"/>
                    <a:pt x="8811" y="30883"/>
                    <a:pt x="10478" y="30997"/>
                  </a:cubicBezTo>
                  <a:cubicBezTo>
                    <a:pt x="6209" y="32914"/>
                    <a:pt x="2512" y="36110"/>
                    <a:pt x="1" y="40059"/>
                  </a:cubicBezTo>
                  <a:cubicBezTo>
                    <a:pt x="3082" y="37822"/>
                    <a:pt x="6392" y="35904"/>
                    <a:pt x="9861" y="34330"/>
                  </a:cubicBezTo>
                  <a:cubicBezTo>
                    <a:pt x="10797" y="33873"/>
                    <a:pt x="11802" y="33462"/>
                    <a:pt x="12851" y="33394"/>
                  </a:cubicBezTo>
                  <a:cubicBezTo>
                    <a:pt x="12980" y="33383"/>
                    <a:pt x="13109" y="33378"/>
                    <a:pt x="13237" y="33378"/>
                  </a:cubicBezTo>
                  <a:cubicBezTo>
                    <a:pt x="15040" y="33378"/>
                    <a:pt x="16772" y="34404"/>
                    <a:pt x="17987" y="35768"/>
                  </a:cubicBezTo>
                  <a:cubicBezTo>
                    <a:pt x="19288" y="37228"/>
                    <a:pt x="20110" y="39032"/>
                    <a:pt x="20932" y="40812"/>
                  </a:cubicBezTo>
                  <a:cubicBezTo>
                    <a:pt x="22826" y="45012"/>
                    <a:pt x="24743" y="49212"/>
                    <a:pt x="26638" y="53411"/>
                  </a:cubicBezTo>
                  <a:lnTo>
                    <a:pt x="35083" y="47523"/>
                  </a:lnTo>
                  <a:cubicBezTo>
                    <a:pt x="41794" y="38666"/>
                    <a:pt x="51860" y="32435"/>
                    <a:pt x="62793" y="30381"/>
                  </a:cubicBezTo>
                  <a:lnTo>
                    <a:pt x="62793" y="30381"/>
                  </a:lnTo>
                  <a:cubicBezTo>
                    <a:pt x="59940" y="30906"/>
                    <a:pt x="57087" y="31454"/>
                    <a:pt x="54234" y="31979"/>
                  </a:cubicBezTo>
                  <a:cubicBezTo>
                    <a:pt x="55900" y="31271"/>
                    <a:pt x="57543" y="30563"/>
                    <a:pt x="59210" y="29856"/>
                  </a:cubicBezTo>
                  <a:lnTo>
                    <a:pt x="59210" y="29856"/>
                  </a:lnTo>
                  <a:cubicBezTo>
                    <a:pt x="52043" y="29970"/>
                    <a:pt x="45012" y="33439"/>
                    <a:pt x="40539" y="39032"/>
                  </a:cubicBezTo>
                  <a:cubicBezTo>
                    <a:pt x="42228" y="35288"/>
                    <a:pt x="43437" y="31750"/>
                    <a:pt x="46108" y="28555"/>
                  </a:cubicBezTo>
                  <a:cubicBezTo>
                    <a:pt x="48900" y="25220"/>
                    <a:pt x="53495" y="22363"/>
                    <a:pt x="58073" y="22363"/>
                  </a:cubicBezTo>
                  <a:cubicBezTo>
                    <a:pt x="58697" y="22363"/>
                    <a:pt x="59321" y="22417"/>
                    <a:pt x="59940" y="22529"/>
                  </a:cubicBezTo>
                  <a:cubicBezTo>
                    <a:pt x="58662" y="21776"/>
                    <a:pt x="57133" y="21456"/>
                    <a:pt x="55649" y="21456"/>
                  </a:cubicBezTo>
                  <a:cubicBezTo>
                    <a:pt x="51152" y="21479"/>
                    <a:pt x="47044" y="24127"/>
                    <a:pt x="44008" y="27413"/>
                  </a:cubicBezTo>
                  <a:cubicBezTo>
                    <a:pt x="42524" y="29011"/>
                    <a:pt x="41223" y="30792"/>
                    <a:pt x="40128" y="32686"/>
                  </a:cubicBezTo>
                  <a:cubicBezTo>
                    <a:pt x="40561" y="30426"/>
                    <a:pt x="41954" y="28486"/>
                    <a:pt x="43323" y="26660"/>
                  </a:cubicBezTo>
                  <a:cubicBezTo>
                    <a:pt x="46610" y="22187"/>
                    <a:pt x="50353" y="17873"/>
                    <a:pt x="55010" y="14768"/>
                  </a:cubicBezTo>
                  <a:cubicBezTo>
                    <a:pt x="57384" y="13171"/>
                    <a:pt x="59940" y="11847"/>
                    <a:pt x="62633" y="10797"/>
                  </a:cubicBezTo>
                  <a:cubicBezTo>
                    <a:pt x="64369" y="10107"/>
                    <a:pt x="67504" y="8612"/>
                    <a:pt x="69632" y="8612"/>
                  </a:cubicBezTo>
                  <a:cubicBezTo>
                    <a:pt x="69826" y="8612"/>
                    <a:pt x="70013" y="8624"/>
                    <a:pt x="70189" y="8651"/>
                  </a:cubicBezTo>
                  <a:cubicBezTo>
                    <a:pt x="68892" y="8442"/>
                    <a:pt x="67580" y="8340"/>
                    <a:pt x="66268" y="8340"/>
                  </a:cubicBezTo>
                  <a:cubicBezTo>
                    <a:pt x="61554" y="8340"/>
                    <a:pt x="56841" y="9666"/>
                    <a:pt x="52841" y="12166"/>
                  </a:cubicBezTo>
                  <a:cubicBezTo>
                    <a:pt x="53481" y="11116"/>
                    <a:pt x="54302" y="10158"/>
                    <a:pt x="55238" y="9359"/>
                  </a:cubicBezTo>
                  <a:lnTo>
                    <a:pt x="55238" y="9359"/>
                  </a:lnTo>
                  <a:cubicBezTo>
                    <a:pt x="46884" y="12417"/>
                    <a:pt x="39534" y="19379"/>
                    <a:pt x="35540" y="27277"/>
                  </a:cubicBezTo>
                  <a:cubicBezTo>
                    <a:pt x="33716" y="30911"/>
                    <a:pt x="32419" y="34760"/>
                    <a:pt x="31382" y="38690"/>
                  </a:cubicBezTo>
                  <a:lnTo>
                    <a:pt x="31382" y="38690"/>
                  </a:lnTo>
                  <a:cubicBezTo>
                    <a:pt x="32685" y="33408"/>
                    <a:pt x="34174" y="28171"/>
                    <a:pt x="35837" y="22985"/>
                  </a:cubicBezTo>
                  <a:cubicBezTo>
                    <a:pt x="36864" y="19813"/>
                    <a:pt x="37685" y="16435"/>
                    <a:pt x="39466" y="13559"/>
                  </a:cubicBezTo>
                  <a:cubicBezTo>
                    <a:pt x="40584" y="11755"/>
                    <a:pt x="43620" y="7487"/>
                    <a:pt x="45971" y="7213"/>
                  </a:cubicBezTo>
                  <a:lnTo>
                    <a:pt x="45971" y="7213"/>
                  </a:lnTo>
                  <a:cubicBezTo>
                    <a:pt x="44761" y="7350"/>
                    <a:pt x="43597" y="7670"/>
                    <a:pt x="42502" y="8126"/>
                  </a:cubicBezTo>
                  <a:cubicBezTo>
                    <a:pt x="45027" y="5860"/>
                    <a:pt x="49439" y="2086"/>
                    <a:pt x="53372" y="2086"/>
                  </a:cubicBezTo>
                  <a:cubicBezTo>
                    <a:pt x="53839" y="2086"/>
                    <a:pt x="54300" y="2140"/>
                    <a:pt x="54750" y="2255"/>
                  </a:cubicBezTo>
                  <a:lnTo>
                    <a:pt x="54750" y="2255"/>
                  </a:lnTo>
                  <a:cubicBezTo>
                    <a:pt x="52985" y="1738"/>
                    <a:pt x="51197" y="1226"/>
                    <a:pt x="49349" y="1119"/>
                  </a:cubicBezTo>
                  <a:cubicBezTo>
                    <a:pt x="49094" y="1101"/>
                    <a:pt x="48815" y="1091"/>
                    <a:pt x="48518" y="1091"/>
                  </a:cubicBezTo>
                  <a:cubicBezTo>
                    <a:pt x="45839" y="1091"/>
                    <a:pt x="41689" y="1871"/>
                    <a:pt x="40333" y="4132"/>
                  </a:cubicBezTo>
                  <a:cubicBezTo>
                    <a:pt x="41086" y="2854"/>
                    <a:pt x="41611" y="1461"/>
                    <a:pt x="418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37" name="Google Shape;2337;p20"/>
            <p:cNvSpPr/>
            <p:nvPr/>
          </p:nvSpPr>
          <p:spPr>
            <a:xfrm>
              <a:off x="575" y="3655825"/>
              <a:ext cx="1698225" cy="1252575"/>
            </a:xfrm>
            <a:custGeom>
              <a:avLst/>
              <a:gdLst/>
              <a:ahLst/>
              <a:cxnLst/>
              <a:rect l="l" t="t" r="r" b="b"/>
              <a:pathLst>
                <a:path w="67929" h="50103" extrusionOk="0">
                  <a:moveTo>
                    <a:pt x="10295" y="5593"/>
                  </a:moveTo>
                  <a:cubicBezTo>
                    <a:pt x="10302" y="5599"/>
                    <a:pt x="10309" y="5606"/>
                    <a:pt x="10316" y="5612"/>
                  </a:cubicBezTo>
                  <a:lnTo>
                    <a:pt x="10316" y="5612"/>
                  </a:lnTo>
                  <a:cubicBezTo>
                    <a:pt x="10309" y="5606"/>
                    <a:pt x="10302" y="5599"/>
                    <a:pt x="10295" y="5593"/>
                  </a:cubicBezTo>
                  <a:close/>
                  <a:moveTo>
                    <a:pt x="35" y="37992"/>
                  </a:moveTo>
                  <a:lnTo>
                    <a:pt x="35" y="37992"/>
                  </a:lnTo>
                  <a:cubicBezTo>
                    <a:pt x="23" y="38018"/>
                    <a:pt x="11" y="38045"/>
                    <a:pt x="1" y="38073"/>
                  </a:cubicBezTo>
                  <a:lnTo>
                    <a:pt x="1" y="38073"/>
                  </a:lnTo>
                  <a:cubicBezTo>
                    <a:pt x="12" y="38046"/>
                    <a:pt x="23" y="38019"/>
                    <a:pt x="35" y="37992"/>
                  </a:cubicBezTo>
                  <a:close/>
                  <a:moveTo>
                    <a:pt x="24171" y="47936"/>
                  </a:moveTo>
                  <a:cubicBezTo>
                    <a:pt x="24172" y="47943"/>
                    <a:pt x="24172" y="47950"/>
                    <a:pt x="24173" y="47957"/>
                  </a:cubicBezTo>
                  <a:cubicBezTo>
                    <a:pt x="24172" y="47950"/>
                    <a:pt x="24172" y="47943"/>
                    <a:pt x="24171" y="47936"/>
                  </a:cubicBezTo>
                  <a:close/>
                  <a:moveTo>
                    <a:pt x="49098" y="1"/>
                  </a:moveTo>
                  <a:lnTo>
                    <a:pt x="49098" y="1"/>
                  </a:lnTo>
                  <a:cubicBezTo>
                    <a:pt x="47523" y="800"/>
                    <a:pt x="45240" y="845"/>
                    <a:pt x="43529" y="1553"/>
                  </a:cubicBezTo>
                  <a:cubicBezTo>
                    <a:pt x="41657" y="2329"/>
                    <a:pt x="39899" y="3356"/>
                    <a:pt x="38256" y="4566"/>
                  </a:cubicBezTo>
                  <a:cubicBezTo>
                    <a:pt x="34832" y="7054"/>
                    <a:pt x="32230" y="10044"/>
                    <a:pt x="30746" y="14084"/>
                  </a:cubicBezTo>
                  <a:cubicBezTo>
                    <a:pt x="27551" y="22758"/>
                    <a:pt x="29354" y="32458"/>
                    <a:pt x="27802" y="41566"/>
                  </a:cubicBezTo>
                  <a:cubicBezTo>
                    <a:pt x="28144" y="32755"/>
                    <a:pt x="28007" y="22712"/>
                    <a:pt x="23807" y="14769"/>
                  </a:cubicBezTo>
                  <a:cubicBezTo>
                    <a:pt x="22506" y="12304"/>
                    <a:pt x="20018" y="10614"/>
                    <a:pt x="17667" y="9176"/>
                  </a:cubicBezTo>
                  <a:cubicBezTo>
                    <a:pt x="15599" y="7881"/>
                    <a:pt x="12036" y="7174"/>
                    <a:pt x="10316" y="5612"/>
                  </a:cubicBezTo>
                  <a:lnTo>
                    <a:pt x="10316" y="5612"/>
                  </a:lnTo>
                  <a:cubicBezTo>
                    <a:pt x="13731" y="8735"/>
                    <a:pt x="16783" y="12243"/>
                    <a:pt x="19425" y="16024"/>
                  </a:cubicBezTo>
                  <a:cubicBezTo>
                    <a:pt x="17534" y="14925"/>
                    <a:pt x="15337" y="14361"/>
                    <a:pt x="13140" y="14361"/>
                  </a:cubicBezTo>
                  <a:cubicBezTo>
                    <a:pt x="11731" y="14361"/>
                    <a:pt x="10323" y="14593"/>
                    <a:pt x="8994" y="15065"/>
                  </a:cubicBezTo>
                  <a:cubicBezTo>
                    <a:pt x="9279" y="15039"/>
                    <a:pt x="9563" y="15026"/>
                    <a:pt x="9846" y="15026"/>
                  </a:cubicBezTo>
                  <a:cubicBezTo>
                    <a:pt x="14180" y="15026"/>
                    <a:pt x="18185" y="18069"/>
                    <a:pt x="20521" y="21776"/>
                  </a:cubicBezTo>
                  <a:cubicBezTo>
                    <a:pt x="22392" y="24720"/>
                    <a:pt x="24013" y="28578"/>
                    <a:pt x="24584" y="32025"/>
                  </a:cubicBezTo>
                  <a:cubicBezTo>
                    <a:pt x="23374" y="29628"/>
                    <a:pt x="21274" y="27688"/>
                    <a:pt x="18786" y="26661"/>
                  </a:cubicBezTo>
                  <a:cubicBezTo>
                    <a:pt x="17421" y="26101"/>
                    <a:pt x="16005" y="25879"/>
                    <a:pt x="14578" y="25879"/>
                  </a:cubicBezTo>
                  <a:cubicBezTo>
                    <a:pt x="12689" y="25879"/>
                    <a:pt x="10782" y="26268"/>
                    <a:pt x="8948" y="26775"/>
                  </a:cubicBezTo>
                  <a:cubicBezTo>
                    <a:pt x="7693" y="27117"/>
                    <a:pt x="6460" y="27711"/>
                    <a:pt x="5547" y="28669"/>
                  </a:cubicBezTo>
                  <a:cubicBezTo>
                    <a:pt x="6734" y="28350"/>
                    <a:pt x="7921" y="28007"/>
                    <a:pt x="9154" y="27893"/>
                  </a:cubicBezTo>
                  <a:cubicBezTo>
                    <a:pt x="9433" y="27867"/>
                    <a:pt x="9717" y="27853"/>
                    <a:pt x="10001" y="27853"/>
                  </a:cubicBezTo>
                  <a:cubicBezTo>
                    <a:pt x="10946" y="27853"/>
                    <a:pt x="11900" y="28009"/>
                    <a:pt x="12760" y="28395"/>
                  </a:cubicBezTo>
                  <a:cubicBezTo>
                    <a:pt x="7381" y="28690"/>
                    <a:pt x="2069" y="33139"/>
                    <a:pt x="35" y="37992"/>
                  </a:cubicBezTo>
                  <a:lnTo>
                    <a:pt x="35" y="37992"/>
                  </a:lnTo>
                  <a:cubicBezTo>
                    <a:pt x="274" y="37456"/>
                    <a:pt x="728" y="37210"/>
                    <a:pt x="1119" y="36841"/>
                  </a:cubicBezTo>
                  <a:cubicBezTo>
                    <a:pt x="1576" y="36407"/>
                    <a:pt x="1941" y="35882"/>
                    <a:pt x="2352" y="35448"/>
                  </a:cubicBezTo>
                  <a:cubicBezTo>
                    <a:pt x="3288" y="34467"/>
                    <a:pt x="4337" y="33600"/>
                    <a:pt x="5479" y="32869"/>
                  </a:cubicBezTo>
                  <a:cubicBezTo>
                    <a:pt x="7369" y="31656"/>
                    <a:pt x="10499" y="30160"/>
                    <a:pt x="13232" y="30160"/>
                  </a:cubicBezTo>
                  <a:cubicBezTo>
                    <a:pt x="14460" y="30160"/>
                    <a:pt x="15607" y="30462"/>
                    <a:pt x="16526" y="31226"/>
                  </a:cubicBezTo>
                  <a:cubicBezTo>
                    <a:pt x="18078" y="32504"/>
                    <a:pt x="18991" y="34832"/>
                    <a:pt x="19882" y="36590"/>
                  </a:cubicBezTo>
                  <a:cubicBezTo>
                    <a:pt x="20817" y="38461"/>
                    <a:pt x="21662" y="40401"/>
                    <a:pt x="22392" y="42364"/>
                  </a:cubicBezTo>
                  <a:cubicBezTo>
                    <a:pt x="23029" y="44047"/>
                    <a:pt x="24051" y="46115"/>
                    <a:pt x="24171" y="47936"/>
                  </a:cubicBezTo>
                  <a:lnTo>
                    <a:pt x="24171" y="47936"/>
                  </a:lnTo>
                  <a:cubicBezTo>
                    <a:pt x="23942" y="44382"/>
                    <a:pt x="23212" y="40874"/>
                    <a:pt x="22050" y="37525"/>
                  </a:cubicBezTo>
                  <a:cubicBezTo>
                    <a:pt x="21593" y="36133"/>
                    <a:pt x="21000" y="34832"/>
                    <a:pt x="20406" y="33508"/>
                  </a:cubicBezTo>
                  <a:cubicBezTo>
                    <a:pt x="20204" y="33070"/>
                    <a:pt x="19790" y="31960"/>
                    <a:pt x="19248" y="31409"/>
                  </a:cubicBezTo>
                  <a:lnTo>
                    <a:pt x="19248" y="31409"/>
                  </a:lnTo>
                  <a:cubicBezTo>
                    <a:pt x="21217" y="32535"/>
                    <a:pt x="22693" y="34474"/>
                    <a:pt x="23625" y="36544"/>
                  </a:cubicBezTo>
                  <a:cubicBezTo>
                    <a:pt x="24652" y="38781"/>
                    <a:pt x="25223" y="41246"/>
                    <a:pt x="25428" y="43665"/>
                  </a:cubicBezTo>
                  <a:cubicBezTo>
                    <a:pt x="25565" y="45195"/>
                    <a:pt x="26866" y="48778"/>
                    <a:pt x="26410" y="50102"/>
                  </a:cubicBezTo>
                  <a:cubicBezTo>
                    <a:pt x="27985" y="45628"/>
                    <a:pt x="28806" y="40949"/>
                    <a:pt x="29514" y="36270"/>
                  </a:cubicBezTo>
                  <a:lnTo>
                    <a:pt x="29514" y="36270"/>
                  </a:lnTo>
                  <a:cubicBezTo>
                    <a:pt x="29514" y="39671"/>
                    <a:pt x="29445" y="43095"/>
                    <a:pt x="28715" y="46404"/>
                  </a:cubicBezTo>
                  <a:cubicBezTo>
                    <a:pt x="30199" y="42798"/>
                    <a:pt x="32070" y="39351"/>
                    <a:pt x="34307" y="36156"/>
                  </a:cubicBezTo>
                  <a:lnTo>
                    <a:pt x="34307" y="36156"/>
                  </a:lnTo>
                  <a:cubicBezTo>
                    <a:pt x="33211" y="39648"/>
                    <a:pt x="32093" y="43163"/>
                    <a:pt x="30997" y="46678"/>
                  </a:cubicBezTo>
                  <a:cubicBezTo>
                    <a:pt x="31317" y="45651"/>
                    <a:pt x="32892" y="44373"/>
                    <a:pt x="33622" y="43597"/>
                  </a:cubicBezTo>
                  <a:cubicBezTo>
                    <a:pt x="33851" y="43346"/>
                    <a:pt x="34102" y="43072"/>
                    <a:pt x="34353" y="42821"/>
                  </a:cubicBezTo>
                  <a:cubicBezTo>
                    <a:pt x="36658" y="40424"/>
                    <a:pt x="39146" y="38210"/>
                    <a:pt x="41794" y="36202"/>
                  </a:cubicBezTo>
                  <a:cubicBezTo>
                    <a:pt x="44236" y="34353"/>
                    <a:pt x="46793" y="32413"/>
                    <a:pt x="49486" y="30906"/>
                  </a:cubicBezTo>
                  <a:cubicBezTo>
                    <a:pt x="51928" y="29559"/>
                    <a:pt x="54530" y="28487"/>
                    <a:pt x="57269" y="27870"/>
                  </a:cubicBezTo>
                  <a:lnTo>
                    <a:pt x="57269" y="27870"/>
                  </a:lnTo>
                  <a:cubicBezTo>
                    <a:pt x="47569" y="30016"/>
                    <a:pt x="39009" y="34969"/>
                    <a:pt x="33326" y="43163"/>
                  </a:cubicBezTo>
                  <a:cubicBezTo>
                    <a:pt x="36133" y="38963"/>
                    <a:pt x="38005" y="34261"/>
                    <a:pt x="39694" y="29559"/>
                  </a:cubicBezTo>
                  <a:cubicBezTo>
                    <a:pt x="40995" y="25953"/>
                    <a:pt x="43894" y="22712"/>
                    <a:pt x="46473" y="19904"/>
                  </a:cubicBezTo>
                  <a:cubicBezTo>
                    <a:pt x="49417" y="16686"/>
                    <a:pt x="52818" y="13878"/>
                    <a:pt x="56562" y="11619"/>
                  </a:cubicBezTo>
                  <a:cubicBezTo>
                    <a:pt x="59689" y="9724"/>
                    <a:pt x="64185" y="7054"/>
                    <a:pt x="67929" y="6780"/>
                  </a:cubicBezTo>
                  <a:lnTo>
                    <a:pt x="67929" y="6780"/>
                  </a:lnTo>
                  <a:cubicBezTo>
                    <a:pt x="61971" y="7191"/>
                    <a:pt x="56356" y="9519"/>
                    <a:pt x="50833" y="11824"/>
                  </a:cubicBezTo>
                  <a:cubicBezTo>
                    <a:pt x="50536" y="11185"/>
                    <a:pt x="50582" y="10409"/>
                    <a:pt x="50970" y="9816"/>
                  </a:cubicBezTo>
                  <a:lnTo>
                    <a:pt x="50970" y="9816"/>
                  </a:lnTo>
                  <a:cubicBezTo>
                    <a:pt x="45583" y="12783"/>
                    <a:pt x="40196" y="16800"/>
                    <a:pt x="36612" y="21890"/>
                  </a:cubicBezTo>
                  <a:cubicBezTo>
                    <a:pt x="32915" y="27094"/>
                    <a:pt x="31089" y="34216"/>
                    <a:pt x="30450" y="40516"/>
                  </a:cubicBezTo>
                  <a:cubicBezTo>
                    <a:pt x="30564" y="33600"/>
                    <a:pt x="32344" y="26478"/>
                    <a:pt x="34398" y="19904"/>
                  </a:cubicBezTo>
                  <a:cubicBezTo>
                    <a:pt x="35814" y="15431"/>
                    <a:pt x="37411" y="10272"/>
                    <a:pt x="40881" y="6962"/>
                  </a:cubicBezTo>
                  <a:lnTo>
                    <a:pt x="40881" y="6962"/>
                  </a:lnTo>
                  <a:cubicBezTo>
                    <a:pt x="39762" y="7419"/>
                    <a:pt x="38690" y="8058"/>
                    <a:pt x="37731" y="8834"/>
                  </a:cubicBezTo>
                  <a:cubicBezTo>
                    <a:pt x="40904" y="5205"/>
                    <a:pt x="44807" y="2192"/>
                    <a:pt x="49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2338" name="Google Shape;2338;p20"/>
          <p:cNvSpPr/>
          <p:nvPr/>
        </p:nvSpPr>
        <p:spPr>
          <a:xfrm rot="591793" flipH="1">
            <a:off x="7599364" y="5518517"/>
            <a:ext cx="1714628" cy="1590236"/>
          </a:xfrm>
          <a:custGeom>
            <a:avLst/>
            <a:gdLst/>
            <a:ahLst/>
            <a:cxnLst/>
            <a:rect l="l" t="t" r="r" b="b"/>
            <a:pathLst>
              <a:path w="68157" h="63056" extrusionOk="0">
                <a:moveTo>
                  <a:pt x="34663" y="22586"/>
                </a:moveTo>
                <a:cubicBezTo>
                  <a:pt x="34696" y="22586"/>
                  <a:pt x="34730" y="22589"/>
                  <a:pt x="34763" y="22598"/>
                </a:cubicBezTo>
                <a:cubicBezTo>
                  <a:pt x="34923" y="22643"/>
                  <a:pt x="35037" y="22780"/>
                  <a:pt x="35151" y="22894"/>
                </a:cubicBezTo>
                <a:cubicBezTo>
                  <a:pt x="35357" y="23123"/>
                  <a:pt x="35539" y="23374"/>
                  <a:pt x="35745" y="23602"/>
                </a:cubicBezTo>
                <a:cubicBezTo>
                  <a:pt x="35836" y="23716"/>
                  <a:pt x="35927" y="23830"/>
                  <a:pt x="35973" y="23967"/>
                </a:cubicBezTo>
                <a:cubicBezTo>
                  <a:pt x="36041" y="24173"/>
                  <a:pt x="35973" y="24378"/>
                  <a:pt x="35859" y="24561"/>
                </a:cubicBezTo>
                <a:cubicBezTo>
                  <a:pt x="35722" y="24789"/>
                  <a:pt x="35516" y="24972"/>
                  <a:pt x="35288" y="25108"/>
                </a:cubicBezTo>
                <a:cubicBezTo>
                  <a:pt x="35288" y="25131"/>
                  <a:pt x="35265" y="25154"/>
                  <a:pt x="35265" y="25154"/>
                </a:cubicBezTo>
                <a:lnTo>
                  <a:pt x="35197" y="25154"/>
                </a:lnTo>
                <a:cubicBezTo>
                  <a:pt x="34991" y="25245"/>
                  <a:pt x="34763" y="25314"/>
                  <a:pt x="34558" y="25337"/>
                </a:cubicBezTo>
                <a:cubicBezTo>
                  <a:pt x="34407" y="25354"/>
                  <a:pt x="34267" y="25362"/>
                  <a:pt x="34137" y="25362"/>
                </a:cubicBezTo>
                <a:cubicBezTo>
                  <a:pt x="32168" y="25362"/>
                  <a:pt x="32609" y="23506"/>
                  <a:pt x="34215" y="22735"/>
                </a:cubicBezTo>
                <a:cubicBezTo>
                  <a:pt x="34364" y="22660"/>
                  <a:pt x="34514" y="22586"/>
                  <a:pt x="34663" y="22586"/>
                </a:cubicBezTo>
                <a:close/>
                <a:moveTo>
                  <a:pt x="25672" y="23522"/>
                </a:moveTo>
                <a:cubicBezTo>
                  <a:pt x="25922" y="23522"/>
                  <a:pt x="26175" y="23609"/>
                  <a:pt x="26363" y="23785"/>
                </a:cubicBezTo>
                <a:cubicBezTo>
                  <a:pt x="26637" y="24059"/>
                  <a:pt x="26752" y="24469"/>
                  <a:pt x="26820" y="24857"/>
                </a:cubicBezTo>
                <a:cubicBezTo>
                  <a:pt x="26980" y="25519"/>
                  <a:pt x="27117" y="26181"/>
                  <a:pt x="27048" y="26866"/>
                </a:cubicBezTo>
                <a:cubicBezTo>
                  <a:pt x="26957" y="27528"/>
                  <a:pt x="26592" y="28190"/>
                  <a:pt x="25975" y="28464"/>
                </a:cubicBezTo>
                <a:cubicBezTo>
                  <a:pt x="25722" y="28590"/>
                  <a:pt x="25454" y="28631"/>
                  <a:pt x="25172" y="28631"/>
                </a:cubicBezTo>
                <a:cubicBezTo>
                  <a:pt x="25099" y="28631"/>
                  <a:pt x="25024" y="28628"/>
                  <a:pt x="24948" y="28624"/>
                </a:cubicBezTo>
                <a:cubicBezTo>
                  <a:pt x="23716" y="28578"/>
                  <a:pt x="23145" y="27391"/>
                  <a:pt x="23579" y="26273"/>
                </a:cubicBezTo>
                <a:cubicBezTo>
                  <a:pt x="23784" y="25725"/>
                  <a:pt x="24127" y="25268"/>
                  <a:pt x="24378" y="24766"/>
                </a:cubicBezTo>
                <a:cubicBezTo>
                  <a:pt x="24606" y="24355"/>
                  <a:pt x="24789" y="23899"/>
                  <a:pt x="25177" y="23648"/>
                </a:cubicBezTo>
                <a:cubicBezTo>
                  <a:pt x="25326" y="23564"/>
                  <a:pt x="25498" y="23522"/>
                  <a:pt x="25672" y="23522"/>
                </a:cubicBezTo>
                <a:close/>
                <a:moveTo>
                  <a:pt x="27556" y="31308"/>
                </a:moveTo>
                <a:cubicBezTo>
                  <a:pt x="27980" y="31308"/>
                  <a:pt x="28378" y="31359"/>
                  <a:pt x="28646" y="31454"/>
                </a:cubicBezTo>
                <a:cubicBezTo>
                  <a:pt x="29148" y="31636"/>
                  <a:pt x="29536" y="32025"/>
                  <a:pt x="29924" y="32390"/>
                </a:cubicBezTo>
                <a:cubicBezTo>
                  <a:pt x="30221" y="32664"/>
                  <a:pt x="30541" y="32960"/>
                  <a:pt x="30837" y="33234"/>
                </a:cubicBezTo>
                <a:cubicBezTo>
                  <a:pt x="31408" y="33782"/>
                  <a:pt x="32001" y="34330"/>
                  <a:pt x="32321" y="35060"/>
                </a:cubicBezTo>
                <a:cubicBezTo>
                  <a:pt x="32412" y="35266"/>
                  <a:pt x="32481" y="35471"/>
                  <a:pt x="32481" y="35677"/>
                </a:cubicBezTo>
                <a:cubicBezTo>
                  <a:pt x="32458" y="35905"/>
                  <a:pt x="32367" y="36110"/>
                  <a:pt x="32275" y="36293"/>
                </a:cubicBezTo>
                <a:cubicBezTo>
                  <a:pt x="32047" y="36749"/>
                  <a:pt x="31819" y="37229"/>
                  <a:pt x="31408" y="37503"/>
                </a:cubicBezTo>
                <a:cubicBezTo>
                  <a:pt x="31149" y="37679"/>
                  <a:pt x="30848" y="37756"/>
                  <a:pt x="30538" y="37756"/>
                </a:cubicBezTo>
                <a:cubicBezTo>
                  <a:pt x="30166" y="37756"/>
                  <a:pt x="29782" y="37644"/>
                  <a:pt x="29445" y="37457"/>
                </a:cubicBezTo>
                <a:cubicBezTo>
                  <a:pt x="28851" y="37137"/>
                  <a:pt x="28395" y="36590"/>
                  <a:pt x="27961" y="36065"/>
                </a:cubicBezTo>
                <a:cubicBezTo>
                  <a:pt x="27687" y="35722"/>
                  <a:pt x="27413" y="35380"/>
                  <a:pt x="27117" y="35060"/>
                </a:cubicBezTo>
                <a:cubicBezTo>
                  <a:pt x="26546" y="34353"/>
                  <a:pt x="24857" y="33006"/>
                  <a:pt x="25542" y="31979"/>
                </a:cubicBezTo>
                <a:cubicBezTo>
                  <a:pt x="25633" y="31888"/>
                  <a:pt x="25724" y="31796"/>
                  <a:pt x="25839" y="31728"/>
                </a:cubicBezTo>
                <a:cubicBezTo>
                  <a:pt x="26112" y="31500"/>
                  <a:pt x="26523" y="31385"/>
                  <a:pt x="26980" y="31340"/>
                </a:cubicBezTo>
                <a:cubicBezTo>
                  <a:pt x="27171" y="31319"/>
                  <a:pt x="27366" y="31308"/>
                  <a:pt x="27556" y="31308"/>
                </a:cubicBezTo>
                <a:close/>
                <a:moveTo>
                  <a:pt x="20480" y="33922"/>
                </a:moveTo>
                <a:cubicBezTo>
                  <a:pt x="21507" y="33922"/>
                  <a:pt x="22563" y="34591"/>
                  <a:pt x="22643" y="35608"/>
                </a:cubicBezTo>
                <a:cubicBezTo>
                  <a:pt x="22711" y="36384"/>
                  <a:pt x="22209" y="37115"/>
                  <a:pt x="21730" y="37731"/>
                </a:cubicBezTo>
                <a:cubicBezTo>
                  <a:pt x="21000" y="38689"/>
                  <a:pt x="20292" y="39648"/>
                  <a:pt x="19562" y="40607"/>
                </a:cubicBezTo>
                <a:cubicBezTo>
                  <a:pt x="18812" y="41592"/>
                  <a:pt x="17821" y="42698"/>
                  <a:pt x="16607" y="42698"/>
                </a:cubicBezTo>
                <a:cubicBezTo>
                  <a:pt x="16528" y="42698"/>
                  <a:pt x="16447" y="42694"/>
                  <a:pt x="16366" y="42684"/>
                </a:cubicBezTo>
                <a:cubicBezTo>
                  <a:pt x="13787" y="42387"/>
                  <a:pt x="16800" y="36749"/>
                  <a:pt x="17325" y="36042"/>
                </a:cubicBezTo>
                <a:cubicBezTo>
                  <a:pt x="18009" y="35083"/>
                  <a:pt x="18900" y="34193"/>
                  <a:pt x="20041" y="33965"/>
                </a:cubicBezTo>
                <a:cubicBezTo>
                  <a:pt x="20185" y="33936"/>
                  <a:pt x="20332" y="33922"/>
                  <a:pt x="20480" y="33922"/>
                </a:cubicBezTo>
                <a:close/>
                <a:moveTo>
                  <a:pt x="31385" y="1"/>
                </a:moveTo>
                <a:lnTo>
                  <a:pt x="31385" y="1"/>
                </a:lnTo>
                <a:cubicBezTo>
                  <a:pt x="29742" y="868"/>
                  <a:pt x="28075" y="1758"/>
                  <a:pt x="26432" y="2626"/>
                </a:cubicBezTo>
                <a:cubicBezTo>
                  <a:pt x="25946" y="2879"/>
                  <a:pt x="25440" y="3133"/>
                  <a:pt x="24915" y="3133"/>
                </a:cubicBezTo>
                <a:cubicBezTo>
                  <a:pt x="24873" y="3133"/>
                  <a:pt x="24831" y="3131"/>
                  <a:pt x="24789" y="3128"/>
                </a:cubicBezTo>
                <a:cubicBezTo>
                  <a:pt x="24172" y="3082"/>
                  <a:pt x="23647" y="2648"/>
                  <a:pt x="23077" y="2397"/>
                </a:cubicBezTo>
                <a:cubicBezTo>
                  <a:pt x="22724" y="2250"/>
                  <a:pt x="22361" y="2182"/>
                  <a:pt x="21999" y="2182"/>
                </a:cubicBezTo>
                <a:cubicBezTo>
                  <a:pt x="20233" y="2182"/>
                  <a:pt x="18499" y="3797"/>
                  <a:pt x="18101" y="5616"/>
                </a:cubicBezTo>
                <a:cubicBezTo>
                  <a:pt x="18009" y="6049"/>
                  <a:pt x="17964" y="6506"/>
                  <a:pt x="17964" y="6940"/>
                </a:cubicBezTo>
                <a:cubicBezTo>
                  <a:pt x="17941" y="8720"/>
                  <a:pt x="18626" y="10500"/>
                  <a:pt x="19356" y="12144"/>
                </a:cubicBezTo>
                <a:cubicBezTo>
                  <a:pt x="20292" y="14198"/>
                  <a:pt x="21296" y="16344"/>
                  <a:pt x="21182" y="18580"/>
                </a:cubicBezTo>
                <a:cubicBezTo>
                  <a:pt x="21159" y="18991"/>
                  <a:pt x="21091" y="19425"/>
                  <a:pt x="20817" y="19745"/>
                </a:cubicBezTo>
                <a:cubicBezTo>
                  <a:pt x="20520" y="20087"/>
                  <a:pt x="20041" y="20224"/>
                  <a:pt x="19607" y="20224"/>
                </a:cubicBezTo>
                <a:cubicBezTo>
                  <a:pt x="19584" y="20224"/>
                  <a:pt x="19560" y="20225"/>
                  <a:pt x="19537" y="20225"/>
                </a:cubicBezTo>
                <a:cubicBezTo>
                  <a:pt x="17634" y="20225"/>
                  <a:pt x="16288" y="18399"/>
                  <a:pt x="15476" y="16663"/>
                </a:cubicBezTo>
                <a:cubicBezTo>
                  <a:pt x="13467" y="12349"/>
                  <a:pt x="12805" y="7396"/>
                  <a:pt x="13627" y="2694"/>
                </a:cubicBezTo>
                <a:cubicBezTo>
                  <a:pt x="13374" y="2637"/>
                  <a:pt x="13117" y="2609"/>
                  <a:pt x="12860" y="2609"/>
                </a:cubicBezTo>
                <a:cubicBezTo>
                  <a:pt x="11177" y="2609"/>
                  <a:pt x="9518" y="3792"/>
                  <a:pt x="9062" y="5456"/>
                </a:cubicBezTo>
                <a:cubicBezTo>
                  <a:pt x="8765" y="6483"/>
                  <a:pt x="8856" y="7738"/>
                  <a:pt x="8400" y="8651"/>
                </a:cubicBezTo>
                <a:cubicBezTo>
                  <a:pt x="8263" y="8903"/>
                  <a:pt x="8080" y="9154"/>
                  <a:pt x="7852" y="9336"/>
                </a:cubicBezTo>
                <a:cubicBezTo>
                  <a:pt x="7282" y="9770"/>
                  <a:pt x="6528" y="9816"/>
                  <a:pt x="5866" y="10089"/>
                </a:cubicBezTo>
                <a:cubicBezTo>
                  <a:pt x="3629" y="10980"/>
                  <a:pt x="3127" y="14152"/>
                  <a:pt x="4269" y="16275"/>
                </a:cubicBezTo>
                <a:cubicBezTo>
                  <a:pt x="5204" y="18010"/>
                  <a:pt x="6894" y="19220"/>
                  <a:pt x="8651" y="20224"/>
                </a:cubicBezTo>
                <a:cubicBezTo>
                  <a:pt x="9016" y="20429"/>
                  <a:pt x="9381" y="20612"/>
                  <a:pt x="9724" y="20817"/>
                </a:cubicBezTo>
                <a:cubicBezTo>
                  <a:pt x="11139" y="21571"/>
                  <a:pt x="12828" y="22894"/>
                  <a:pt x="12257" y="24401"/>
                </a:cubicBezTo>
                <a:cubicBezTo>
                  <a:pt x="11945" y="25234"/>
                  <a:pt x="11005" y="25668"/>
                  <a:pt x="10097" y="25668"/>
                </a:cubicBezTo>
                <a:cubicBezTo>
                  <a:pt x="10010" y="25668"/>
                  <a:pt x="9924" y="25664"/>
                  <a:pt x="9838" y="25656"/>
                </a:cubicBezTo>
                <a:cubicBezTo>
                  <a:pt x="8856" y="25542"/>
                  <a:pt x="7989" y="25017"/>
                  <a:pt x="7145" y="24515"/>
                </a:cubicBezTo>
                <a:lnTo>
                  <a:pt x="6711" y="24241"/>
                </a:lnTo>
                <a:cubicBezTo>
                  <a:pt x="4177" y="22621"/>
                  <a:pt x="1484" y="20338"/>
                  <a:pt x="1895" y="17416"/>
                </a:cubicBezTo>
                <a:lnTo>
                  <a:pt x="1895" y="17416"/>
                </a:lnTo>
                <a:cubicBezTo>
                  <a:pt x="868" y="19767"/>
                  <a:pt x="0" y="22324"/>
                  <a:pt x="183" y="24903"/>
                </a:cubicBezTo>
                <a:cubicBezTo>
                  <a:pt x="183" y="25154"/>
                  <a:pt x="229" y="25405"/>
                  <a:pt x="274" y="25679"/>
                </a:cubicBezTo>
                <a:cubicBezTo>
                  <a:pt x="639" y="27984"/>
                  <a:pt x="2009" y="30199"/>
                  <a:pt x="4154" y="31066"/>
                </a:cubicBezTo>
                <a:cubicBezTo>
                  <a:pt x="5638" y="31659"/>
                  <a:pt x="7327" y="31568"/>
                  <a:pt x="8879" y="31933"/>
                </a:cubicBezTo>
                <a:cubicBezTo>
                  <a:pt x="10021" y="32184"/>
                  <a:pt x="11276" y="32732"/>
                  <a:pt x="12189" y="33463"/>
                </a:cubicBezTo>
                <a:cubicBezTo>
                  <a:pt x="12897" y="34056"/>
                  <a:pt x="13422" y="34786"/>
                  <a:pt x="13513" y="35608"/>
                </a:cubicBezTo>
                <a:cubicBezTo>
                  <a:pt x="13536" y="35791"/>
                  <a:pt x="13513" y="35973"/>
                  <a:pt x="13490" y="36179"/>
                </a:cubicBezTo>
                <a:cubicBezTo>
                  <a:pt x="13467" y="36475"/>
                  <a:pt x="13353" y="36818"/>
                  <a:pt x="13170" y="37160"/>
                </a:cubicBezTo>
                <a:cubicBezTo>
                  <a:pt x="11869" y="39671"/>
                  <a:pt x="9016" y="41086"/>
                  <a:pt x="7852" y="43802"/>
                </a:cubicBezTo>
                <a:cubicBezTo>
                  <a:pt x="6551" y="46884"/>
                  <a:pt x="7464" y="50399"/>
                  <a:pt x="8377" y="53640"/>
                </a:cubicBezTo>
                <a:cubicBezTo>
                  <a:pt x="8674" y="54644"/>
                  <a:pt x="8971" y="55694"/>
                  <a:pt x="9541" y="56585"/>
                </a:cubicBezTo>
                <a:cubicBezTo>
                  <a:pt x="10774" y="58456"/>
                  <a:pt x="12988" y="59346"/>
                  <a:pt x="15065" y="60168"/>
                </a:cubicBezTo>
                <a:cubicBezTo>
                  <a:pt x="14837" y="56630"/>
                  <a:pt x="14608" y="53115"/>
                  <a:pt x="14380" y="49577"/>
                </a:cubicBezTo>
                <a:cubicBezTo>
                  <a:pt x="14312" y="48641"/>
                  <a:pt x="14266" y="47660"/>
                  <a:pt x="14700" y="46815"/>
                </a:cubicBezTo>
                <a:cubicBezTo>
                  <a:pt x="15009" y="46197"/>
                  <a:pt x="15706" y="45708"/>
                  <a:pt x="16382" y="45708"/>
                </a:cubicBezTo>
                <a:cubicBezTo>
                  <a:pt x="16604" y="45708"/>
                  <a:pt x="16825" y="45761"/>
                  <a:pt x="17028" y="45879"/>
                </a:cubicBezTo>
                <a:cubicBezTo>
                  <a:pt x="17530" y="46153"/>
                  <a:pt x="17781" y="46724"/>
                  <a:pt x="17987" y="47249"/>
                </a:cubicBezTo>
                <a:cubicBezTo>
                  <a:pt x="18968" y="49851"/>
                  <a:pt x="19447" y="52659"/>
                  <a:pt x="19379" y="55466"/>
                </a:cubicBezTo>
                <a:cubicBezTo>
                  <a:pt x="19333" y="57087"/>
                  <a:pt x="19105" y="58776"/>
                  <a:pt x="19584" y="60328"/>
                </a:cubicBezTo>
                <a:cubicBezTo>
                  <a:pt x="20044" y="61768"/>
                  <a:pt x="21324" y="63056"/>
                  <a:pt x="22779" y="63056"/>
                </a:cubicBezTo>
                <a:cubicBezTo>
                  <a:pt x="22915" y="63056"/>
                  <a:pt x="23052" y="63045"/>
                  <a:pt x="23191" y="63021"/>
                </a:cubicBezTo>
                <a:cubicBezTo>
                  <a:pt x="24355" y="62816"/>
                  <a:pt x="25245" y="61789"/>
                  <a:pt x="26409" y="61469"/>
                </a:cubicBezTo>
                <a:cubicBezTo>
                  <a:pt x="26682" y="61395"/>
                  <a:pt x="26954" y="61362"/>
                  <a:pt x="27226" y="61362"/>
                </a:cubicBezTo>
                <a:cubicBezTo>
                  <a:pt x="28458" y="61362"/>
                  <a:pt x="29682" y="62029"/>
                  <a:pt x="30860" y="62496"/>
                </a:cubicBezTo>
                <a:cubicBezTo>
                  <a:pt x="31496" y="62742"/>
                  <a:pt x="32223" y="62905"/>
                  <a:pt x="32908" y="62905"/>
                </a:cubicBezTo>
                <a:cubicBezTo>
                  <a:pt x="33306" y="62905"/>
                  <a:pt x="33689" y="62850"/>
                  <a:pt x="34033" y="62725"/>
                </a:cubicBezTo>
                <a:lnTo>
                  <a:pt x="34056" y="62725"/>
                </a:lnTo>
                <a:cubicBezTo>
                  <a:pt x="34489" y="62565"/>
                  <a:pt x="34855" y="62291"/>
                  <a:pt x="35106" y="61880"/>
                </a:cubicBezTo>
                <a:cubicBezTo>
                  <a:pt x="35836" y="60693"/>
                  <a:pt x="35151" y="59369"/>
                  <a:pt x="34170" y="58274"/>
                </a:cubicBezTo>
                <a:cubicBezTo>
                  <a:pt x="33805" y="57863"/>
                  <a:pt x="33394" y="57498"/>
                  <a:pt x="33006" y="57155"/>
                </a:cubicBezTo>
                <a:cubicBezTo>
                  <a:pt x="29331" y="54051"/>
                  <a:pt x="25998" y="50581"/>
                  <a:pt x="23031" y="46792"/>
                </a:cubicBezTo>
                <a:cubicBezTo>
                  <a:pt x="22164" y="45651"/>
                  <a:pt x="21251" y="44213"/>
                  <a:pt x="21753" y="42867"/>
                </a:cubicBezTo>
                <a:cubicBezTo>
                  <a:pt x="22159" y="41811"/>
                  <a:pt x="23342" y="41242"/>
                  <a:pt x="24498" y="41242"/>
                </a:cubicBezTo>
                <a:cubicBezTo>
                  <a:pt x="24642" y="41242"/>
                  <a:pt x="24784" y="41251"/>
                  <a:pt x="24925" y="41269"/>
                </a:cubicBezTo>
                <a:cubicBezTo>
                  <a:pt x="26181" y="41451"/>
                  <a:pt x="27277" y="42205"/>
                  <a:pt x="28258" y="43003"/>
                </a:cubicBezTo>
                <a:cubicBezTo>
                  <a:pt x="31522" y="45606"/>
                  <a:pt x="34170" y="48938"/>
                  <a:pt x="35996" y="52681"/>
                </a:cubicBezTo>
                <a:cubicBezTo>
                  <a:pt x="36201" y="53115"/>
                  <a:pt x="36407" y="53549"/>
                  <a:pt x="36589" y="53982"/>
                </a:cubicBezTo>
                <a:cubicBezTo>
                  <a:pt x="37160" y="55306"/>
                  <a:pt x="37662" y="56721"/>
                  <a:pt x="38758" y="57634"/>
                </a:cubicBezTo>
                <a:cubicBezTo>
                  <a:pt x="39279" y="58069"/>
                  <a:pt x="39998" y="58312"/>
                  <a:pt x="40684" y="58312"/>
                </a:cubicBezTo>
                <a:cubicBezTo>
                  <a:pt x="41438" y="58312"/>
                  <a:pt x="42153" y="58018"/>
                  <a:pt x="42524" y="57361"/>
                </a:cubicBezTo>
                <a:cubicBezTo>
                  <a:pt x="43094" y="56356"/>
                  <a:pt x="42684" y="54850"/>
                  <a:pt x="43597" y="54142"/>
                </a:cubicBezTo>
                <a:cubicBezTo>
                  <a:pt x="43893" y="53937"/>
                  <a:pt x="44281" y="53845"/>
                  <a:pt x="44624" y="53754"/>
                </a:cubicBezTo>
                <a:cubicBezTo>
                  <a:pt x="46906" y="53252"/>
                  <a:pt x="49189" y="52727"/>
                  <a:pt x="51449" y="52225"/>
                </a:cubicBezTo>
                <a:cubicBezTo>
                  <a:pt x="49120" y="50056"/>
                  <a:pt x="45948" y="49098"/>
                  <a:pt x="43117" y="47683"/>
                </a:cubicBezTo>
                <a:cubicBezTo>
                  <a:pt x="40264" y="46267"/>
                  <a:pt x="37457" y="43962"/>
                  <a:pt x="37114" y="40789"/>
                </a:cubicBezTo>
                <a:cubicBezTo>
                  <a:pt x="37069" y="40493"/>
                  <a:pt x="37069" y="40173"/>
                  <a:pt x="37160" y="39876"/>
                </a:cubicBezTo>
                <a:cubicBezTo>
                  <a:pt x="37407" y="39213"/>
                  <a:pt x="38069" y="38957"/>
                  <a:pt x="38805" y="38957"/>
                </a:cubicBezTo>
                <a:cubicBezTo>
                  <a:pt x="39360" y="38957"/>
                  <a:pt x="39956" y="39103"/>
                  <a:pt x="40447" y="39329"/>
                </a:cubicBezTo>
                <a:cubicBezTo>
                  <a:pt x="44327" y="41086"/>
                  <a:pt x="46815" y="44898"/>
                  <a:pt x="49486" y="48276"/>
                </a:cubicBezTo>
                <a:cubicBezTo>
                  <a:pt x="50079" y="49052"/>
                  <a:pt x="50832" y="49874"/>
                  <a:pt x="51837" y="49965"/>
                </a:cubicBezTo>
                <a:cubicBezTo>
                  <a:pt x="51903" y="49972"/>
                  <a:pt x="51969" y="49975"/>
                  <a:pt x="52034" y="49975"/>
                </a:cubicBezTo>
                <a:cubicBezTo>
                  <a:pt x="53524" y="49975"/>
                  <a:pt x="54546" y="48257"/>
                  <a:pt x="54918" y="46770"/>
                </a:cubicBezTo>
                <a:cubicBezTo>
                  <a:pt x="55329" y="45195"/>
                  <a:pt x="55648" y="43346"/>
                  <a:pt x="57041" y="42547"/>
                </a:cubicBezTo>
                <a:cubicBezTo>
                  <a:pt x="57680" y="42205"/>
                  <a:pt x="58433" y="42090"/>
                  <a:pt x="58890" y="41543"/>
                </a:cubicBezTo>
                <a:cubicBezTo>
                  <a:pt x="59551" y="40744"/>
                  <a:pt x="59049" y="39443"/>
                  <a:pt x="58159" y="38872"/>
                </a:cubicBezTo>
                <a:cubicBezTo>
                  <a:pt x="57292" y="38301"/>
                  <a:pt x="56173" y="38256"/>
                  <a:pt x="55146" y="38142"/>
                </a:cubicBezTo>
                <a:cubicBezTo>
                  <a:pt x="51129" y="37708"/>
                  <a:pt x="46975" y="35677"/>
                  <a:pt x="45331" y="31979"/>
                </a:cubicBezTo>
                <a:cubicBezTo>
                  <a:pt x="45149" y="31545"/>
                  <a:pt x="44989" y="31020"/>
                  <a:pt x="45217" y="30632"/>
                </a:cubicBezTo>
                <a:cubicBezTo>
                  <a:pt x="45423" y="30221"/>
                  <a:pt x="45925" y="30039"/>
                  <a:pt x="46381" y="29993"/>
                </a:cubicBezTo>
                <a:cubicBezTo>
                  <a:pt x="46593" y="29965"/>
                  <a:pt x="46803" y="29951"/>
                  <a:pt x="47009" y="29951"/>
                </a:cubicBezTo>
                <a:cubicBezTo>
                  <a:pt x="48138" y="29951"/>
                  <a:pt x="49190" y="30354"/>
                  <a:pt x="50193" y="30952"/>
                </a:cubicBezTo>
                <a:cubicBezTo>
                  <a:pt x="50969" y="31431"/>
                  <a:pt x="51722" y="32047"/>
                  <a:pt x="52430" y="32686"/>
                </a:cubicBezTo>
                <a:cubicBezTo>
                  <a:pt x="52955" y="33143"/>
                  <a:pt x="53457" y="33622"/>
                  <a:pt x="53936" y="34079"/>
                </a:cubicBezTo>
                <a:cubicBezTo>
                  <a:pt x="55568" y="35624"/>
                  <a:pt x="57767" y="37129"/>
                  <a:pt x="59882" y="37129"/>
                </a:cubicBezTo>
                <a:cubicBezTo>
                  <a:pt x="60548" y="37129"/>
                  <a:pt x="61205" y="36980"/>
                  <a:pt x="61834" y="36635"/>
                </a:cubicBezTo>
                <a:cubicBezTo>
                  <a:pt x="61446" y="36156"/>
                  <a:pt x="61263" y="35517"/>
                  <a:pt x="61286" y="34901"/>
                </a:cubicBezTo>
                <a:cubicBezTo>
                  <a:pt x="61286" y="34102"/>
                  <a:pt x="61606" y="33303"/>
                  <a:pt x="62222" y="32778"/>
                </a:cubicBezTo>
                <a:cubicBezTo>
                  <a:pt x="62747" y="32344"/>
                  <a:pt x="63455" y="32002"/>
                  <a:pt x="63592" y="31340"/>
                </a:cubicBezTo>
                <a:cubicBezTo>
                  <a:pt x="63780" y="30361"/>
                  <a:pt x="62602" y="29910"/>
                  <a:pt x="61517" y="29910"/>
                </a:cubicBezTo>
                <a:cubicBezTo>
                  <a:pt x="61287" y="29910"/>
                  <a:pt x="61061" y="29930"/>
                  <a:pt x="60853" y="29970"/>
                </a:cubicBezTo>
                <a:cubicBezTo>
                  <a:pt x="59549" y="30227"/>
                  <a:pt x="58230" y="30617"/>
                  <a:pt x="56908" y="30617"/>
                </a:cubicBezTo>
                <a:cubicBezTo>
                  <a:pt x="56587" y="30617"/>
                  <a:pt x="56266" y="30594"/>
                  <a:pt x="55945" y="30541"/>
                </a:cubicBezTo>
                <a:cubicBezTo>
                  <a:pt x="54324" y="30290"/>
                  <a:pt x="52704" y="28806"/>
                  <a:pt x="53023" y="27186"/>
                </a:cubicBezTo>
                <a:cubicBezTo>
                  <a:pt x="53275" y="25930"/>
                  <a:pt x="54576" y="25108"/>
                  <a:pt x="55831" y="25040"/>
                </a:cubicBezTo>
                <a:cubicBezTo>
                  <a:pt x="55905" y="25036"/>
                  <a:pt x="55979" y="25034"/>
                  <a:pt x="56054" y="25034"/>
                </a:cubicBezTo>
                <a:cubicBezTo>
                  <a:pt x="57232" y="25034"/>
                  <a:pt x="58384" y="25533"/>
                  <a:pt x="59415" y="26113"/>
                </a:cubicBezTo>
                <a:cubicBezTo>
                  <a:pt x="60328" y="26638"/>
                  <a:pt x="61218" y="27208"/>
                  <a:pt x="62245" y="27459"/>
                </a:cubicBezTo>
                <a:cubicBezTo>
                  <a:pt x="62518" y="27528"/>
                  <a:pt x="62806" y="27564"/>
                  <a:pt x="63094" y="27564"/>
                </a:cubicBezTo>
                <a:cubicBezTo>
                  <a:pt x="63865" y="27564"/>
                  <a:pt x="64633" y="27304"/>
                  <a:pt x="65098" y="26706"/>
                </a:cubicBezTo>
                <a:cubicBezTo>
                  <a:pt x="65988" y="25588"/>
                  <a:pt x="65486" y="23990"/>
                  <a:pt x="65349" y="22575"/>
                </a:cubicBezTo>
                <a:cubicBezTo>
                  <a:pt x="65212" y="20909"/>
                  <a:pt x="65714" y="19174"/>
                  <a:pt x="66719" y="17850"/>
                </a:cubicBezTo>
                <a:cubicBezTo>
                  <a:pt x="66901" y="17599"/>
                  <a:pt x="67129" y="17325"/>
                  <a:pt x="67335" y="17074"/>
                </a:cubicBezTo>
                <a:cubicBezTo>
                  <a:pt x="67769" y="16503"/>
                  <a:pt x="68157" y="15910"/>
                  <a:pt x="68111" y="15202"/>
                </a:cubicBezTo>
                <a:cubicBezTo>
                  <a:pt x="68088" y="14860"/>
                  <a:pt x="67974" y="14563"/>
                  <a:pt x="67769" y="14289"/>
                </a:cubicBezTo>
                <a:cubicBezTo>
                  <a:pt x="67746" y="14244"/>
                  <a:pt x="67700" y="14198"/>
                  <a:pt x="67677" y="14152"/>
                </a:cubicBezTo>
                <a:cubicBezTo>
                  <a:pt x="67175" y="13559"/>
                  <a:pt x="66308" y="13171"/>
                  <a:pt x="65532" y="13011"/>
                </a:cubicBezTo>
                <a:cubicBezTo>
                  <a:pt x="64322" y="12737"/>
                  <a:pt x="62998" y="12669"/>
                  <a:pt x="62108" y="11847"/>
                </a:cubicBezTo>
                <a:cubicBezTo>
                  <a:pt x="60921" y="10729"/>
                  <a:pt x="60967" y="8651"/>
                  <a:pt x="59666" y="7670"/>
                </a:cubicBezTo>
                <a:cubicBezTo>
                  <a:pt x="59248" y="7355"/>
                  <a:pt x="58765" y="7217"/>
                  <a:pt x="58268" y="7217"/>
                </a:cubicBezTo>
                <a:cubicBezTo>
                  <a:pt x="57107" y="7217"/>
                  <a:pt x="55870" y="7971"/>
                  <a:pt x="55215" y="8994"/>
                </a:cubicBezTo>
                <a:cubicBezTo>
                  <a:pt x="54279" y="10455"/>
                  <a:pt x="54119" y="12281"/>
                  <a:pt x="53754" y="13970"/>
                </a:cubicBezTo>
                <a:cubicBezTo>
                  <a:pt x="53389" y="15659"/>
                  <a:pt x="52750" y="17302"/>
                  <a:pt x="51905" y="18809"/>
                </a:cubicBezTo>
                <a:cubicBezTo>
                  <a:pt x="51631" y="19311"/>
                  <a:pt x="51334" y="19790"/>
                  <a:pt x="50832" y="20064"/>
                </a:cubicBezTo>
                <a:cubicBezTo>
                  <a:pt x="50563" y="20231"/>
                  <a:pt x="50262" y="20306"/>
                  <a:pt x="49956" y="20306"/>
                </a:cubicBezTo>
                <a:cubicBezTo>
                  <a:pt x="49174" y="20306"/>
                  <a:pt x="48354" y="19817"/>
                  <a:pt x="47911" y="19128"/>
                </a:cubicBezTo>
                <a:cubicBezTo>
                  <a:pt x="47317" y="18170"/>
                  <a:pt x="47271" y="16960"/>
                  <a:pt x="47408" y="15819"/>
                </a:cubicBezTo>
                <a:cubicBezTo>
                  <a:pt x="47431" y="15522"/>
                  <a:pt x="47477" y="15225"/>
                  <a:pt x="47523" y="14928"/>
                </a:cubicBezTo>
                <a:cubicBezTo>
                  <a:pt x="48116" y="11413"/>
                  <a:pt x="50033" y="8149"/>
                  <a:pt x="52795" y="5912"/>
                </a:cubicBezTo>
                <a:cubicBezTo>
                  <a:pt x="53183" y="5593"/>
                  <a:pt x="53594" y="5296"/>
                  <a:pt x="54005" y="5022"/>
                </a:cubicBezTo>
                <a:lnTo>
                  <a:pt x="54005" y="5022"/>
                </a:lnTo>
                <a:cubicBezTo>
                  <a:pt x="53679" y="5215"/>
                  <a:pt x="53344" y="5301"/>
                  <a:pt x="53006" y="5301"/>
                </a:cubicBezTo>
                <a:cubicBezTo>
                  <a:pt x="52822" y="5301"/>
                  <a:pt x="52638" y="5276"/>
                  <a:pt x="52453" y="5228"/>
                </a:cubicBezTo>
                <a:cubicBezTo>
                  <a:pt x="50960" y="4909"/>
                  <a:pt x="49363" y="3410"/>
                  <a:pt x="47783" y="3410"/>
                </a:cubicBezTo>
                <a:cubicBezTo>
                  <a:pt x="47551" y="3410"/>
                  <a:pt x="47320" y="3443"/>
                  <a:pt x="47089" y="3516"/>
                </a:cubicBezTo>
                <a:cubicBezTo>
                  <a:pt x="46130" y="3813"/>
                  <a:pt x="45537" y="4748"/>
                  <a:pt x="45103" y="5684"/>
                </a:cubicBezTo>
                <a:cubicBezTo>
                  <a:pt x="43505" y="9199"/>
                  <a:pt x="43437" y="13308"/>
                  <a:pt x="42364" y="16983"/>
                </a:cubicBezTo>
                <a:cubicBezTo>
                  <a:pt x="41976" y="18307"/>
                  <a:pt x="41474" y="19562"/>
                  <a:pt x="40721" y="20726"/>
                </a:cubicBezTo>
                <a:cubicBezTo>
                  <a:pt x="40310" y="20133"/>
                  <a:pt x="39967" y="19493"/>
                  <a:pt x="39693" y="18854"/>
                </a:cubicBezTo>
                <a:cubicBezTo>
                  <a:pt x="37228" y="13171"/>
                  <a:pt x="39123" y="5753"/>
                  <a:pt x="44259" y="2215"/>
                </a:cubicBezTo>
                <a:lnTo>
                  <a:pt x="44259" y="2215"/>
                </a:lnTo>
                <a:cubicBezTo>
                  <a:pt x="42990" y="2679"/>
                  <a:pt x="41535" y="3110"/>
                  <a:pt x="40193" y="3110"/>
                </a:cubicBezTo>
                <a:cubicBezTo>
                  <a:pt x="39097" y="3110"/>
                  <a:pt x="38077" y="2822"/>
                  <a:pt x="37297" y="2032"/>
                </a:cubicBezTo>
                <a:cubicBezTo>
                  <a:pt x="36826" y="1561"/>
                  <a:pt x="36398" y="913"/>
                  <a:pt x="35755" y="913"/>
                </a:cubicBezTo>
                <a:cubicBezTo>
                  <a:pt x="35744" y="913"/>
                  <a:pt x="35733" y="913"/>
                  <a:pt x="35722" y="914"/>
                </a:cubicBezTo>
                <a:cubicBezTo>
                  <a:pt x="35425" y="914"/>
                  <a:pt x="35151" y="1096"/>
                  <a:pt x="34900" y="1279"/>
                </a:cubicBezTo>
                <a:cubicBezTo>
                  <a:pt x="32663" y="2968"/>
                  <a:pt x="31887" y="6004"/>
                  <a:pt x="31819" y="8788"/>
                </a:cubicBezTo>
                <a:cubicBezTo>
                  <a:pt x="31773" y="11596"/>
                  <a:pt x="32252" y="14403"/>
                  <a:pt x="31842" y="17188"/>
                </a:cubicBezTo>
                <a:cubicBezTo>
                  <a:pt x="31685" y="18243"/>
                  <a:pt x="31131" y="19517"/>
                  <a:pt x="30071" y="19517"/>
                </a:cubicBezTo>
                <a:cubicBezTo>
                  <a:pt x="30053" y="19517"/>
                  <a:pt x="30034" y="19517"/>
                  <a:pt x="30016" y="19516"/>
                </a:cubicBezTo>
                <a:cubicBezTo>
                  <a:pt x="28988" y="19493"/>
                  <a:pt x="28486" y="18307"/>
                  <a:pt x="28258" y="17325"/>
                </a:cubicBezTo>
                <a:cubicBezTo>
                  <a:pt x="26934" y="11436"/>
                  <a:pt x="28098" y="5045"/>
                  <a:pt x="3138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339" name="Google Shape;2339;p20"/>
          <p:cNvSpPr/>
          <p:nvPr/>
        </p:nvSpPr>
        <p:spPr>
          <a:xfrm rot="5400000" flipH="1">
            <a:off x="9774068" y="5449311"/>
            <a:ext cx="1718920" cy="1586338"/>
          </a:xfrm>
          <a:custGeom>
            <a:avLst/>
            <a:gdLst/>
            <a:ahLst/>
            <a:cxnLst/>
            <a:rect l="l" t="t" r="r" b="b"/>
            <a:pathLst>
              <a:path w="68157" h="63056" extrusionOk="0">
                <a:moveTo>
                  <a:pt x="34663" y="22586"/>
                </a:moveTo>
                <a:cubicBezTo>
                  <a:pt x="34696" y="22586"/>
                  <a:pt x="34730" y="22589"/>
                  <a:pt x="34763" y="22598"/>
                </a:cubicBezTo>
                <a:cubicBezTo>
                  <a:pt x="34923" y="22643"/>
                  <a:pt x="35037" y="22780"/>
                  <a:pt x="35151" y="22894"/>
                </a:cubicBezTo>
                <a:cubicBezTo>
                  <a:pt x="35357" y="23123"/>
                  <a:pt x="35539" y="23374"/>
                  <a:pt x="35745" y="23602"/>
                </a:cubicBezTo>
                <a:cubicBezTo>
                  <a:pt x="35836" y="23716"/>
                  <a:pt x="35927" y="23830"/>
                  <a:pt x="35973" y="23967"/>
                </a:cubicBezTo>
                <a:cubicBezTo>
                  <a:pt x="36041" y="24173"/>
                  <a:pt x="35973" y="24378"/>
                  <a:pt x="35859" y="24561"/>
                </a:cubicBezTo>
                <a:cubicBezTo>
                  <a:pt x="35722" y="24789"/>
                  <a:pt x="35516" y="24972"/>
                  <a:pt x="35288" y="25108"/>
                </a:cubicBezTo>
                <a:cubicBezTo>
                  <a:pt x="35288" y="25131"/>
                  <a:pt x="35265" y="25154"/>
                  <a:pt x="35265" y="25154"/>
                </a:cubicBezTo>
                <a:lnTo>
                  <a:pt x="35197" y="25154"/>
                </a:lnTo>
                <a:cubicBezTo>
                  <a:pt x="34991" y="25245"/>
                  <a:pt x="34763" y="25314"/>
                  <a:pt x="34558" y="25337"/>
                </a:cubicBezTo>
                <a:cubicBezTo>
                  <a:pt x="34407" y="25354"/>
                  <a:pt x="34267" y="25362"/>
                  <a:pt x="34137" y="25362"/>
                </a:cubicBezTo>
                <a:cubicBezTo>
                  <a:pt x="32168" y="25362"/>
                  <a:pt x="32609" y="23506"/>
                  <a:pt x="34215" y="22735"/>
                </a:cubicBezTo>
                <a:cubicBezTo>
                  <a:pt x="34364" y="22660"/>
                  <a:pt x="34514" y="22586"/>
                  <a:pt x="34663" y="22586"/>
                </a:cubicBezTo>
                <a:close/>
                <a:moveTo>
                  <a:pt x="25672" y="23522"/>
                </a:moveTo>
                <a:cubicBezTo>
                  <a:pt x="25922" y="23522"/>
                  <a:pt x="26175" y="23609"/>
                  <a:pt x="26363" y="23785"/>
                </a:cubicBezTo>
                <a:cubicBezTo>
                  <a:pt x="26637" y="24059"/>
                  <a:pt x="26752" y="24469"/>
                  <a:pt x="26820" y="24857"/>
                </a:cubicBezTo>
                <a:cubicBezTo>
                  <a:pt x="26980" y="25519"/>
                  <a:pt x="27117" y="26181"/>
                  <a:pt x="27048" y="26866"/>
                </a:cubicBezTo>
                <a:cubicBezTo>
                  <a:pt x="26957" y="27528"/>
                  <a:pt x="26592" y="28190"/>
                  <a:pt x="25975" y="28464"/>
                </a:cubicBezTo>
                <a:cubicBezTo>
                  <a:pt x="25722" y="28590"/>
                  <a:pt x="25454" y="28631"/>
                  <a:pt x="25172" y="28631"/>
                </a:cubicBezTo>
                <a:cubicBezTo>
                  <a:pt x="25099" y="28631"/>
                  <a:pt x="25024" y="28628"/>
                  <a:pt x="24948" y="28624"/>
                </a:cubicBezTo>
                <a:cubicBezTo>
                  <a:pt x="23716" y="28578"/>
                  <a:pt x="23145" y="27391"/>
                  <a:pt x="23579" y="26273"/>
                </a:cubicBezTo>
                <a:cubicBezTo>
                  <a:pt x="23784" y="25725"/>
                  <a:pt x="24127" y="25268"/>
                  <a:pt x="24378" y="24766"/>
                </a:cubicBezTo>
                <a:cubicBezTo>
                  <a:pt x="24606" y="24355"/>
                  <a:pt x="24789" y="23899"/>
                  <a:pt x="25177" y="23648"/>
                </a:cubicBezTo>
                <a:cubicBezTo>
                  <a:pt x="25326" y="23564"/>
                  <a:pt x="25498" y="23522"/>
                  <a:pt x="25672" y="23522"/>
                </a:cubicBezTo>
                <a:close/>
                <a:moveTo>
                  <a:pt x="27556" y="31308"/>
                </a:moveTo>
                <a:cubicBezTo>
                  <a:pt x="27980" y="31308"/>
                  <a:pt x="28378" y="31359"/>
                  <a:pt x="28646" y="31454"/>
                </a:cubicBezTo>
                <a:cubicBezTo>
                  <a:pt x="29148" y="31636"/>
                  <a:pt x="29536" y="32025"/>
                  <a:pt x="29924" y="32390"/>
                </a:cubicBezTo>
                <a:cubicBezTo>
                  <a:pt x="30221" y="32664"/>
                  <a:pt x="30541" y="32960"/>
                  <a:pt x="30837" y="33234"/>
                </a:cubicBezTo>
                <a:cubicBezTo>
                  <a:pt x="31408" y="33782"/>
                  <a:pt x="32001" y="34330"/>
                  <a:pt x="32321" y="35060"/>
                </a:cubicBezTo>
                <a:cubicBezTo>
                  <a:pt x="32412" y="35266"/>
                  <a:pt x="32481" y="35471"/>
                  <a:pt x="32481" y="35677"/>
                </a:cubicBezTo>
                <a:cubicBezTo>
                  <a:pt x="32458" y="35905"/>
                  <a:pt x="32367" y="36110"/>
                  <a:pt x="32275" y="36293"/>
                </a:cubicBezTo>
                <a:cubicBezTo>
                  <a:pt x="32047" y="36749"/>
                  <a:pt x="31819" y="37229"/>
                  <a:pt x="31408" y="37503"/>
                </a:cubicBezTo>
                <a:cubicBezTo>
                  <a:pt x="31149" y="37679"/>
                  <a:pt x="30848" y="37756"/>
                  <a:pt x="30538" y="37756"/>
                </a:cubicBezTo>
                <a:cubicBezTo>
                  <a:pt x="30166" y="37756"/>
                  <a:pt x="29782" y="37644"/>
                  <a:pt x="29445" y="37457"/>
                </a:cubicBezTo>
                <a:cubicBezTo>
                  <a:pt x="28851" y="37137"/>
                  <a:pt x="28395" y="36590"/>
                  <a:pt x="27961" y="36065"/>
                </a:cubicBezTo>
                <a:cubicBezTo>
                  <a:pt x="27687" y="35722"/>
                  <a:pt x="27413" y="35380"/>
                  <a:pt x="27117" y="35060"/>
                </a:cubicBezTo>
                <a:cubicBezTo>
                  <a:pt x="26546" y="34353"/>
                  <a:pt x="24857" y="33006"/>
                  <a:pt x="25542" y="31979"/>
                </a:cubicBezTo>
                <a:cubicBezTo>
                  <a:pt x="25633" y="31888"/>
                  <a:pt x="25724" y="31796"/>
                  <a:pt x="25839" y="31728"/>
                </a:cubicBezTo>
                <a:cubicBezTo>
                  <a:pt x="26112" y="31500"/>
                  <a:pt x="26523" y="31385"/>
                  <a:pt x="26980" y="31340"/>
                </a:cubicBezTo>
                <a:cubicBezTo>
                  <a:pt x="27171" y="31319"/>
                  <a:pt x="27366" y="31308"/>
                  <a:pt x="27556" y="31308"/>
                </a:cubicBezTo>
                <a:close/>
                <a:moveTo>
                  <a:pt x="20480" y="33922"/>
                </a:moveTo>
                <a:cubicBezTo>
                  <a:pt x="21507" y="33922"/>
                  <a:pt x="22563" y="34591"/>
                  <a:pt x="22643" y="35608"/>
                </a:cubicBezTo>
                <a:cubicBezTo>
                  <a:pt x="22711" y="36384"/>
                  <a:pt x="22209" y="37115"/>
                  <a:pt x="21730" y="37731"/>
                </a:cubicBezTo>
                <a:cubicBezTo>
                  <a:pt x="21000" y="38689"/>
                  <a:pt x="20292" y="39648"/>
                  <a:pt x="19562" y="40607"/>
                </a:cubicBezTo>
                <a:cubicBezTo>
                  <a:pt x="18812" y="41592"/>
                  <a:pt x="17821" y="42698"/>
                  <a:pt x="16607" y="42698"/>
                </a:cubicBezTo>
                <a:cubicBezTo>
                  <a:pt x="16528" y="42698"/>
                  <a:pt x="16447" y="42694"/>
                  <a:pt x="16366" y="42684"/>
                </a:cubicBezTo>
                <a:cubicBezTo>
                  <a:pt x="13787" y="42387"/>
                  <a:pt x="16800" y="36749"/>
                  <a:pt x="17325" y="36042"/>
                </a:cubicBezTo>
                <a:cubicBezTo>
                  <a:pt x="18009" y="35083"/>
                  <a:pt x="18900" y="34193"/>
                  <a:pt x="20041" y="33965"/>
                </a:cubicBezTo>
                <a:cubicBezTo>
                  <a:pt x="20185" y="33936"/>
                  <a:pt x="20332" y="33922"/>
                  <a:pt x="20480" y="33922"/>
                </a:cubicBezTo>
                <a:close/>
                <a:moveTo>
                  <a:pt x="31385" y="1"/>
                </a:moveTo>
                <a:lnTo>
                  <a:pt x="31385" y="1"/>
                </a:lnTo>
                <a:cubicBezTo>
                  <a:pt x="29742" y="868"/>
                  <a:pt x="28075" y="1758"/>
                  <a:pt x="26432" y="2626"/>
                </a:cubicBezTo>
                <a:cubicBezTo>
                  <a:pt x="25946" y="2879"/>
                  <a:pt x="25440" y="3133"/>
                  <a:pt x="24915" y="3133"/>
                </a:cubicBezTo>
                <a:cubicBezTo>
                  <a:pt x="24873" y="3133"/>
                  <a:pt x="24831" y="3131"/>
                  <a:pt x="24789" y="3128"/>
                </a:cubicBezTo>
                <a:cubicBezTo>
                  <a:pt x="24172" y="3082"/>
                  <a:pt x="23647" y="2648"/>
                  <a:pt x="23077" y="2397"/>
                </a:cubicBezTo>
                <a:cubicBezTo>
                  <a:pt x="22724" y="2250"/>
                  <a:pt x="22361" y="2182"/>
                  <a:pt x="21999" y="2182"/>
                </a:cubicBezTo>
                <a:cubicBezTo>
                  <a:pt x="20233" y="2182"/>
                  <a:pt x="18499" y="3797"/>
                  <a:pt x="18101" y="5616"/>
                </a:cubicBezTo>
                <a:cubicBezTo>
                  <a:pt x="18009" y="6049"/>
                  <a:pt x="17964" y="6506"/>
                  <a:pt x="17964" y="6940"/>
                </a:cubicBezTo>
                <a:cubicBezTo>
                  <a:pt x="17941" y="8720"/>
                  <a:pt x="18626" y="10500"/>
                  <a:pt x="19356" y="12144"/>
                </a:cubicBezTo>
                <a:cubicBezTo>
                  <a:pt x="20292" y="14198"/>
                  <a:pt x="21296" y="16344"/>
                  <a:pt x="21182" y="18580"/>
                </a:cubicBezTo>
                <a:cubicBezTo>
                  <a:pt x="21159" y="18991"/>
                  <a:pt x="21091" y="19425"/>
                  <a:pt x="20817" y="19745"/>
                </a:cubicBezTo>
                <a:cubicBezTo>
                  <a:pt x="20520" y="20087"/>
                  <a:pt x="20041" y="20224"/>
                  <a:pt x="19607" y="20224"/>
                </a:cubicBezTo>
                <a:cubicBezTo>
                  <a:pt x="19584" y="20224"/>
                  <a:pt x="19560" y="20225"/>
                  <a:pt x="19537" y="20225"/>
                </a:cubicBezTo>
                <a:cubicBezTo>
                  <a:pt x="17634" y="20225"/>
                  <a:pt x="16288" y="18399"/>
                  <a:pt x="15476" y="16663"/>
                </a:cubicBezTo>
                <a:cubicBezTo>
                  <a:pt x="13467" y="12349"/>
                  <a:pt x="12805" y="7396"/>
                  <a:pt x="13627" y="2694"/>
                </a:cubicBezTo>
                <a:cubicBezTo>
                  <a:pt x="13374" y="2637"/>
                  <a:pt x="13117" y="2609"/>
                  <a:pt x="12860" y="2609"/>
                </a:cubicBezTo>
                <a:cubicBezTo>
                  <a:pt x="11177" y="2609"/>
                  <a:pt x="9518" y="3792"/>
                  <a:pt x="9062" y="5456"/>
                </a:cubicBezTo>
                <a:cubicBezTo>
                  <a:pt x="8765" y="6483"/>
                  <a:pt x="8856" y="7738"/>
                  <a:pt x="8400" y="8651"/>
                </a:cubicBezTo>
                <a:cubicBezTo>
                  <a:pt x="8263" y="8903"/>
                  <a:pt x="8080" y="9154"/>
                  <a:pt x="7852" y="9336"/>
                </a:cubicBezTo>
                <a:cubicBezTo>
                  <a:pt x="7282" y="9770"/>
                  <a:pt x="6528" y="9816"/>
                  <a:pt x="5866" y="10089"/>
                </a:cubicBezTo>
                <a:cubicBezTo>
                  <a:pt x="3629" y="10980"/>
                  <a:pt x="3127" y="14152"/>
                  <a:pt x="4269" y="16275"/>
                </a:cubicBezTo>
                <a:cubicBezTo>
                  <a:pt x="5204" y="18010"/>
                  <a:pt x="6894" y="19220"/>
                  <a:pt x="8651" y="20224"/>
                </a:cubicBezTo>
                <a:cubicBezTo>
                  <a:pt x="9016" y="20429"/>
                  <a:pt x="9381" y="20612"/>
                  <a:pt x="9724" y="20817"/>
                </a:cubicBezTo>
                <a:cubicBezTo>
                  <a:pt x="11139" y="21571"/>
                  <a:pt x="12828" y="22894"/>
                  <a:pt x="12257" y="24401"/>
                </a:cubicBezTo>
                <a:cubicBezTo>
                  <a:pt x="11945" y="25234"/>
                  <a:pt x="11005" y="25668"/>
                  <a:pt x="10097" y="25668"/>
                </a:cubicBezTo>
                <a:cubicBezTo>
                  <a:pt x="10010" y="25668"/>
                  <a:pt x="9924" y="25664"/>
                  <a:pt x="9838" y="25656"/>
                </a:cubicBezTo>
                <a:cubicBezTo>
                  <a:pt x="8856" y="25542"/>
                  <a:pt x="7989" y="25017"/>
                  <a:pt x="7145" y="24515"/>
                </a:cubicBezTo>
                <a:lnTo>
                  <a:pt x="6711" y="24241"/>
                </a:lnTo>
                <a:cubicBezTo>
                  <a:pt x="4177" y="22621"/>
                  <a:pt x="1484" y="20338"/>
                  <a:pt x="1895" y="17416"/>
                </a:cubicBezTo>
                <a:lnTo>
                  <a:pt x="1895" y="17416"/>
                </a:lnTo>
                <a:cubicBezTo>
                  <a:pt x="868" y="19767"/>
                  <a:pt x="0" y="22324"/>
                  <a:pt x="183" y="24903"/>
                </a:cubicBezTo>
                <a:cubicBezTo>
                  <a:pt x="183" y="25154"/>
                  <a:pt x="229" y="25405"/>
                  <a:pt x="274" y="25679"/>
                </a:cubicBezTo>
                <a:cubicBezTo>
                  <a:pt x="639" y="27984"/>
                  <a:pt x="2009" y="30199"/>
                  <a:pt x="4154" y="31066"/>
                </a:cubicBezTo>
                <a:cubicBezTo>
                  <a:pt x="5638" y="31659"/>
                  <a:pt x="7327" y="31568"/>
                  <a:pt x="8879" y="31933"/>
                </a:cubicBezTo>
                <a:cubicBezTo>
                  <a:pt x="10021" y="32184"/>
                  <a:pt x="11276" y="32732"/>
                  <a:pt x="12189" y="33463"/>
                </a:cubicBezTo>
                <a:cubicBezTo>
                  <a:pt x="12897" y="34056"/>
                  <a:pt x="13422" y="34786"/>
                  <a:pt x="13513" y="35608"/>
                </a:cubicBezTo>
                <a:cubicBezTo>
                  <a:pt x="13536" y="35791"/>
                  <a:pt x="13513" y="35973"/>
                  <a:pt x="13490" y="36179"/>
                </a:cubicBezTo>
                <a:cubicBezTo>
                  <a:pt x="13467" y="36475"/>
                  <a:pt x="13353" y="36818"/>
                  <a:pt x="13170" y="37160"/>
                </a:cubicBezTo>
                <a:cubicBezTo>
                  <a:pt x="11869" y="39671"/>
                  <a:pt x="9016" y="41086"/>
                  <a:pt x="7852" y="43802"/>
                </a:cubicBezTo>
                <a:cubicBezTo>
                  <a:pt x="6551" y="46884"/>
                  <a:pt x="7464" y="50399"/>
                  <a:pt x="8377" y="53640"/>
                </a:cubicBezTo>
                <a:cubicBezTo>
                  <a:pt x="8674" y="54644"/>
                  <a:pt x="8971" y="55694"/>
                  <a:pt x="9541" y="56585"/>
                </a:cubicBezTo>
                <a:cubicBezTo>
                  <a:pt x="10774" y="58456"/>
                  <a:pt x="12988" y="59346"/>
                  <a:pt x="15065" y="60168"/>
                </a:cubicBezTo>
                <a:cubicBezTo>
                  <a:pt x="14837" y="56630"/>
                  <a:pt x="14608" y="53115"/>
                  <a:pt x="14380" y="49577"/>
                </a:cubicBezTo>
                <a:cubicBezTo>
                  <a:pt x="14312" y="48641"/>
                  <a:pt x="14266" y="47660"/>
                  <a:pt x="14700" y="46815"/>
                </a:cubicBezTo>
                <a:cubicBezTo>
                  <a:pt x="15009" y="46197"/>
                  <a:pt x="15706" y="45708"/>
                  <a:pt x="16382" y="45708"/>
                </a:cubicBezTo>
                <a:cubicBezTo>
                  <a:pt x="16604" y="45708"/>
                  <a:pt x="16825" y="45761"/>
                  <a:pt x="17028" y="45879"/>
                </a:cubicBezTo>
                <a:cubicBezTo>
                  <a:pt x="17530" y="46153"/>
                  <a:pt x="17781" y="46724"/>
                  <a:pt x="17987" y="47249"/>
                </a:cubicBezTo>
                <a:cubicBezTo>
                  <a:pt x="18968" y="49851"/>
                  <a:pt x="19447" y="52659"/>
                  <a:pt x="19379" y="55466"/>
                </a:cubicBezTo>
                <a:cubicBezTo>
                  <a:pt x="19333" y="57087"/>
                  <a:pt x="19105" y="58776"/>
                  <a:pt x="19584" y="60328"/>
                </a:cubicBezTo>
                <a:cubicBezTo>
                  <a:pt x="20044" y="61768"/>
                  <a:pt x="21324" y="63056"/>
                  <a:pt x="22779" y="63056"/>
                </a:cubicBezTo>
                <a:cubicBezTo>
                  <a:pt x="22915" y="63056"/>
                  <a:pt x="23052" y="63045"/>
                  <a:pt x="23191" y="63021"/>
                </a:cubicBezTo>
                <a:cubicBezTo>
                  <a:pt x="24355" y="62816"/>
                  <a:pt x="25245" y="61789"/>
                  <a:pt x="26409" y="61469"/>
                </a:cubicBezTo>
                <a:cubicBezTo>
                  <a:pt x="26682" y="61395"/>
                  <a:pt x="26954" y="61362"/>
                  <a:pt x="27226" y="61362"/>
                </a:cubicBezTo>
                <a:cubicBezTo>
                  <a:pt x="28458" y="61362"/>
                  <a:pt x="29682" y="62029"/>
                  <a:pt x="30860" y="62496"/>
                </a:cubicBezTo>
                <a:cubicBezTo>
                  <a:pt x="31496" y="62742"/>
                  <a:pt x="32223" y="62905"/>
                  <a:pt x="32908" y="62905"/>
                </a:cubicBezTo>
                <a:cubicBezTo>
                  <a:pt x="33306" y="62905"/>
                  <a:pt x="33689" y="62850"/>
                  <a:pt x="34033" y="62725"/>
                </a:cubicBezTo>
                <a:lnTo>
                  <a:pt x="34056" y="62725"/>
                </a:lnTo>
                <a:cubicBezTo>
                  <a:pt x="34489" y="62565"/>
                  <a:pt x="34855" y="62291"/>
                  <a:pt x="35106" y="61880"/>
                </a:cubicBezTo>
                <a:cubicBezTo>
                  <a:pt x="35836" y="60693"/>
                  <a:pt x="35151" y="59369"/>
                  <a:pt x="34170" y="58274"/>
                </a:cubicBezTo>
                <a:cubicBezTo>
                  <a:pt x="33805" y="57863"/>
                  <a:pt x="33394" y="57498"/>
                  <a:pt x="33006" y="57155"/>
                </a:cubicBezTo>
                <a:cubicBezTo>
                  <a:pt x="29331" y="54051"/>
                  <a:pt x="25998" y="50581"/>
                  <a:pt x="23031" y="46792"/>
                </a:cubicBezTo>
                <a:cubicBezTo>
                  <a:pt x="22164" y="45651"/>
                  <a:pt x="21251" y="44213"/>
                  <a:pt x="21753" y="42867"/>
                </a:cubicBezTo>
                <a:cubicBezTo>
                  <a:pt x="22159" y="41811"/>
                  <a:pt x="23342" y="41242"/>
                  <a:pt x="24498" y="41242"/>
                </a:cubicBezTo>
                <a:cubicBezTo>
                  <a:pt x="24642" y="41242"/>
                  <a:pt x="24784" y="41251"/>
                  <a:pt x="24925" y="41269"/>
                </a:cubicBezTo>
                <a:cubicBezTo>
                  <a:pt x="26181" y="41451"/>
                  <a:pt x="27277" y="42205"/>
                  <a:pt x="28258" y="43003"/>
                </a:cubicBezTo>
                <a:cubicBezTo>
                  <a:pt x="31522" y="45606"/>
                  <a:pt x="34170" y="48938"/>
                  <a:pt x="35996" y="52681"/>
                </a:cubicBezTo>
                <a:cubicBezTo>
                  <a:pt x="36201" y="53115"/>
                  <a:pt x="36407" y="53549"/>
                  <a:pt x="36589" y="53982"/>
                </a:cubicBezTo>
                <a:cubicBezTo>
                  <a:pt x="37160" y="55306"/>
                  <a:pt x="37662" y="56721"/>
                  <a:pt x="38758" y="57634"/>
                </a:cubicBezTo>
                <a:cubicBezTo>
                  <a:pt x="39279" y="58069"/>
                  <a:pt x="39998" y="58312"/>
                  <a:pt x="40684" y="58312"/>
                </a:cubicBezTo>
                <a:cubicBezTo>
                  <a:pt x="41438" y="58312"/>
                  <a:pt x="42153" y="58018"/>
                  <a:pt x="42524" y="57361"/>
                </a:cubicBezTo>
                <a:cubicBezTo>
                  <a:pt x="43094" y="56356"/>
                  <a:pt x="42684" y="54850"/>
                  <a:pt x="43597" y="54142"/>
                </a:cubicBezTo>
                <a:cubicBezTo>
                  <a:pt x="43893" y="53937"/>
                  <a:pt x="44281" y="53845"/>
                  <a:pt x="44624" y="53754"/>
                </a:cubicBezTo>
                <a:cubicBezTo>
                  <a:pt x="46906" y="53252"/>
                  <a:pt x="49189" y="52727"/>
                  <a:pt x="51449" y="52225"/>
                </a:cubicBezTo>
                <a:cubicBezTo>
                  <a:pt x="49120" y="50056"/>
                  <a:pt x="45948" y="49098"/>
                  <a:pt x="43117" y="47683"/>
                </a:cubicBezTo>
                <a:cubicBezTo>
                  <a:pt x="40264" y="46267"/>
                  <a:pt x="37457" y="43962"/>
                  <a:pt x="37114" y="40789"/>
                </a:cubicBezTo>
                <a:cubicBezTo>
                  <a:pt x="37069" y="40493"/>
                  <a:pt x="37069" y="40173"/>
                  <a:pt x="37160" y="39876"/>
                </a:cubicBezTo>
                <a:cubicBezTo>
                  <a:pt x="37407" y="39213"/>
                  <a:pt x="38069" y="38957"/>
                  <a:pt x="38805" y="38957"/>
                </a:cubicBezTo>
                <a:cubicBezTo>
                  <a:pt x="39360" y="38957"/>
                  <a:pt x="39956" y="39103"/>
                  <a:pt x="40447" y="39329"/>
                </a:cubicBezTo>
                <a:cubicBezTo>
                  <a:pt x="44327" y="41086"/>
                  <a:pt x="46815" y="44898"/>
                  <a:pt x="49486" y="48276"/>
                </a:cubicBezTo>
                <a:cubicBezTo>
                  <a:pt x="50079" y="49052"/>
                  <a:pt x="50832" y="49874"/>
                  <a:pt x="51837" y="49965"/>
                </a:cubicBezTo>
                <a:cubicBezTo>
                  <a:pt x="51903" y="49972"/>
                  <a:pt x="51969" y="49975"/>
                  <a:pt x="52034" y="49975"/>
                </a:cubicBezTo>
                <a:cubicBezTo>
                  <a:pt x="53524" y="49975"/>
                  <a:pt x="54546" y="48257"/>
                  <a:pt x="54918" y="46770"/>
                </a:cubicBezTo>
                <a:cubicBezTo>
                  <a:pt x="55329" y="45195"/>
                  <a:pt x="55648" y="43346"/>
                  <a:pt x="57041" y="42547"/>
                </a:cubicBezTo>
                <a:cubicBezTo>
                  <a:pt x="57680" y="42205"/>
                  <a:pt x="58433" y="42090"/>
                  <a:pt x="58890" y="41543"/>
                </a:cubicBezTo>
                <a:cubicBezTo>
                  <a:pt x="59551" y="40744"/>
                  <a:pt x="59049" y="39443"/>
                  <a:pt x="58159" y="38872"/>
                </a:cubicBezTo>
                <a:cubicBezTo>
                  <a:pt x="57292" y="38301"/>
                  <a:pt x="56173" y="38256"/>
                  <a:pt x="55146" y="38142"/>
                </a:cubicBezTo>
                <a:cubicBezTo>
                  <a:pt x="51129" y="37708"/>
                  <a:pt x="46975" y="35677"/>
                  <a:pt x="45331" y="31979"/>
                </a:cubicBezTo>
                <a:cubicBezTo>
                  <a:pt x="45149" y="31545"/>
                  <a:pt x="44989" y="31020"/>
                  <a:pt x="45217" y="30632"/>
                </a:cubicBezTo>
                <a:cubicBezTo>
                  <a:pt x="45423" y="30221"/>
                  <a:pt x="45925" y="30039"/>
                  <a:pt x="46381" y="29993"/>
                </a:cubicBezTo>
                <a:cubicBezTo>
                  <a:pt x="46593" y="29965"/>
                  <a:pt x="46803" y="29951"/>
                  <a:pt x="47009" y="29951"/>
                </a:cubicBezTo>
                <a:cubicBezTo>
                  <a:pt x="48138" y="29951"/>
                  <a:pt x="49190" y="30354"/>
                  <a:pt x="50193" y="30952"/>
                </a:cubicBezTo>
                <a:cubicBezTo>
                  <a:pt x="50969" y="31431"/>
                  <a:pt x="51722" y="32047"/>
                  <a:pt x="52430" y="32686"/>
                </a:cubicBezTo>
                <a:cubicBezTo>
                  <a:pt x="52955" y="33143"/>
                  <a:pt x="53457" y="33622"/>
                  <a:pt x="53936" y="34079"/>
                </a:cubicBezTo>
                <a:cubicBezTo>
                  <a:pt x="55568" y="35624"/>
                  <a:pt x="57767" y="37129"/>
                  <a:pt x="59882" y="37129"/>
                </a:cubicBezTo>
                <a:cubicBezTo>
                  <a:pt x="60548" y="37129"/>
                  <a:pt x="61205" y="36980"/>
                  <a:pt x="61834" y="36635"/>
                </a:cubicBezTo>
                <a:cubicBezTo>
                  <a:pt x="61446" y="36156"/>
                  <a:pt x="61263" y="35517"/>
                  <a:pt x="61286" y="34901"/>
                </a:cubicBezTo>
                <a:cubicBezTo>
                  <a:pt x="61286" y="34102"/>
                  <a:pt x="61606" y="33303"/>
                  <a:pt x="62222" y="32778"/>
                </a:cubicBezTo>
                <a:cubicBezTo>
                  <a:pt x="62747" y="32344"/>
                  <a:pt x="63455" y="32002"/>
                  <a:pt x="63592" y="31340"/>
                </a:cubicBezTo>
                <a:cubicBezTo>
                  <a:pt x="63780" y="30361"/>
                  <a:pt x="62602" y="29910"/>
                  <a:pt x="61517" y="29910"/>
                </a:cubicBezTo>
                <a:cubicBezTo>
                  <a:pt x="61287" y="29910"/>
                  <a:pt x="61061" y="29930"/>
                  <a:pt x="60853" y="29970"/>
                </a:cubicBezTo>
                <a:cubicBezTo>
                  <a:pt x="59549" y="30227"/>
                  <a:pt x="58230" y="30617"/>
                  <a:pt x="56908" y="30617"/>
                </a:cubicBezTo>
                <a:cubicBezTo>
                  <a:pt x="56587" y="30617"/>
                  <a:pt x="56266" y="30594"/>
                  <a:pt x="55945" y="30541"/>
                </a:cubicBezTo>
                <a:cubicBezTo>
                  <a:pt x="54324" y="30290"/>
                  <a:pt x="52704" y="28806"/>
                  <a:pt x="53023" y="27186"/>
                </a:cubicBezTo>
                <a:cubicBezTo>
                  <a:pt x="53275" y="25930"/>
                  <a:pt x="54576" y="25108"/>
                  <a:pt x="55831" y="25040"/>
                </a:cubicBezTo>
                <a:cubicBezTo>
                  <a:pt x="55905" y="25036"/>
                  <a:pt x="55979" y="25034"/>
                  <a:pt x="56054" y="25034"/>
                </a:cubicBezTo>
                <a:cubicBezTo>
                  <a:pt x="57232" y="25034"/>
                  <a:pt x="58384" y="25533"/>
                  <a:pt x="59415" y="26113"/>
                </a:cubicBezTo>
                <a:cubicBezTo>
                  <a:pt x="60328" y="26638"/>
                  <a:pt x="61218" y="27208"/>
                  <a:pt x="62245" y="27459"/>
                </a:cubicBezTo>
                <a:cubicBezTo>
                  <a:pt x="62518" y="27528"/>
                  <a:pt x="62806" y="27564"/>
                  <a:pt x="63094" y="27564"/>
                </a:cubicBezTo>
                <a:cubicBezTo>
                  <a:pt x="63865" y="27564"/>
                  <a:pt x="64633" y="27304"/>
                  <a:pt x="65098" y="26706"/>
                </a:cubicBezTo>
                <a:cubicBezTo>
                  <a:pt x="65988" y="25588"/>
                  <a:pt x="65486" y="23990"/>
                  <a:pt x="65349" y="22575"/>
                </a:cubicBezTo>
                <a:cubicBezTo>
                  <a:pt x="65212" y="20909"/>
                  <a:pt x="65714" y="19174"/>
                  <a:pt x="66719" y="17850"/>
                </a:cubicBezTo>
                <a:cubicBezTo>
                  <a:pt x="66901" y="17599"/>
                  <a:pt x="67129" y="17325"/>
                  <a:pt x="67335" y="17074"/>
                </a:cubicBezTo>
                <a:cubicBezTo>
                  <a:pt x="67769" y="16503"/>
                  <a:pt x="68157" y="15910"/>
                  <a:pt x="68111" y="15202"/>
                </a:cubicBezTo>
                <a:cubicBezTo>
                  <a:pt x="68088" y="14860"/>
                  <a:pt x="67974" y="14563"/>
                  <a:pt x="67769" y="14289"/>
                </a:cubicBezTo>
                <a:cubicBezTo>
                  <a:pt x="67746" y="14244"/>
                  <a:pt x="67700" y="14198"/>
                  <a:pt x="67677" y="14152"/>
                </a:cubicBezTo>
                <a:cubicBezTo>
                  <a:pt x="67175" y="13559"/>
                  <a:pt x="66308" y="13171"/>
                  <a:pt x="65532" y="13011"/>
                </a:cubicBezTo>
                <a:cubicBezTo>
                  <a:pt x="64322" y="12737"/>
                  <a:pt x="62998" y="12669"/>
                  <a:pt x="62108" y="11847"/>
                </a:cubicBezTo>
                <a:cubicBezTo>
                  <a:pt x="60921" y="10729"/>
                  <a:pt x="60967" y="8651"/>
                  <a:pt x="59666" y="7670"/>
                </a:cubicBezTo>
                <a:cubicBezTo>
                  <a:pt x="59248" y="7355"/>
                  <a:pt x="58765" y="7217"/>
                  <a:pt x="58268" y="7217"/>
                </a:cubicBezTo>
                <a:cubicBezTo>
                  <a:pt x="57107" y="7217"/>
                  <a:pt x="55870" y="7971"/>
                  <a:pt x="55215" y="8994"/>
                </a:cubicBezTo>
                <a:cubicBezTo>
                  <a:pt x="54279" y="10455"/>
                  <a:pt x="54119" y="12281"/>
                  <a:pt x="53754" y="13970"/>
                </a:cubicBezTo>
                <a:cubicBezTo>
                  <a:pt x="53389" y="15659"/>
                  <a:pt x="52750" y="17302"/>
                  <a:pt x="51905" y="18809"/>
                </a:cubicBezTo>
                <a:cubicBezTo>
                  <a:pt x="51631" y="19311"/>
                  <a:pt x="51334" y="19790"/>
                  <a:pt x="50832" y="20064"/>
                </a:cubicBezTo>
                <a:cubicBezTo>
                  <a:pt x="50563" y="20231"/>
                  <a:pt x="50262" y="20306"/>
                  <a:pt x="49956" y="20306"/>
                </a:cubicBezTo>
                <a:cubicBezTo>
                  <a:pt x="49174" y="20306"/>
                  <a:pt x="48354" y="19817"/>
                  <a:pt x="47911" y="19128"/>
                </a:cubicBezTo>
                <a:cubicBezTo>
                  <a:pt x="47317" y="18170"/>
                  <a:pt x="47271" y="16960"/>
                  <a:pt x="47408" y="15819"/>
                </a:cubicBezTo>
                <a:cubicBezTo>
                  <a:pt x="47431" y="15522"/>
                  <a:pt x="47477" y="15225"/>
                  <a:pt x="47523" y="14928"/>
                </a:cubicBezTo>
                <a:cubicBezTo>
                  <a:pt x="48116" y="11413"/>
                  <a:pt x="50033" y="8149"/>
                  <a:pt x="52795" y="5912"/>
                </a:cubicBezTo>
                <a:cubicBezTo>
                  <a:pt x="53183" y="5593"/>
                  <a:pt x="53594" y="5296"/>
                  <a:pt x="54005" y="5022"/>
                </a:cubicBezTo>
                <a:lnTo>
                  <a:pt x="54005" y="5022"/>
                </a:lnTo>
                <a:cubicBezTo>
                  <a:pt x="53679" y="5215"/>
                  <a:pt x="53344" y="5301"/>
                  <a:pt x="53006" y="5301"/>
                </a:cubicBezTo>
                <a:cubicBezTo>
                  <a:pt x="52822" y="5301"/>
                  <a:pt x="52638" y="5276"/>
                  <a:pt x="52453" y="5228"/>
                </a:cubicBezTo>
                <a:cubicBezTo>
                  <a:pt x="50960" y="4909"/>
                  <a:pt x="49363" y="3410"/>
                  <a:pt x="47783" y="3410"/>
                </a:cubicBezTo>
                <a:cubicBezTo>
                  <a:pt x="47551" y="3410"/>
                  <a:pt x="47320" y="3443"/>
                  <a:pt x="47089" y="3516"/>
                </a:cubicBezTo>
                <a:cubicBezTo>
                  <a:pt x="46130" y="3813"/>
                  <a:pt x="45537" y="4748"/>
                  <a:pt x="45103" y="5684"/>
                </a:cubicBezTo>
                <a:cubicBezTo>
                  <a:pt x="43505" y="9199"/>
                  <a:pt x="43437" y="13308"/>
                  <a:pt x="42364" y="16983"/>
                </a:cubicBezTo>
                <a:cubicBezTo>
                  <a:pt x="41976" y="18307"/>
                  <a:pt x="41474" y="19562"/>
                  <a:pt x="40721" y="20726"/>
                </a:cubicBezTo>
                <a:cubicBezTo>
                  <a:pt x="40310" y="20133"/>
                  <a:pt x="39967" y="19493"/>
                  <a:pt x="39693" y="18854"/>
                </a:cubicBezTo>
                <a:cubicBezTo>
                  <a:pt x="37228" y="13171"/>
                  <a:pt x="39123" y="5753"/>
                  <a:pt x="44259" y="2215"/>
                </a:cubicBezTo>
                <a:lnTo>
                  <a:pt x="44259" y="2215"/>
                </a:lnTo>
                <a:cubicBezTo>
                  <a:pt x="42990" y="2679"/>
                  <a:pt x="41535" y="3110"/>
                  <a:pt x="40193" y="3110"/>
                </a:cubicBezTo>
                <a:cubicBezTo>
                  <a:pt x="39097" y="3110"/>
                  <a:pt x="38077" y="2822"/>
                  <a:pt x="37297" y="2032"/>
                </a:cubicBezTo>
                <a:cubicBezTo>
                  <a:pt x="36826" y="1561"/>
                  <a:pt x="36398" y="913"/>
                  <a:pt x="35755" y="913"/>
                </a:cubicBezTo>
                <a:cubicBezTo>
                  <a:pt x="35744" y="913"/>
                  <a:pt x="35733" y="913"/>
                  <a:pt x="35722" y="914"/>
                </a:cubicBezTo>
                <a:cubicBezTo>
                  <a:pt x="35425" y="914"/>
                  <a:pt x="35151" y="1096"/>
                  <a:pt x="34900" y="1279"/>
                </a:cubicBezTo>
                <a:cubicBezTo>
                  <a:pt x="32663" y="2968"/>
                  <a:pt x="31887" y="6004"/>
                  <a:pt x="31819" y="8788"/>
                </a:cubicBezTo>
                <a:cubicBezTo>
                  <a:pt x="31773" y="11596"/>
                  <a:pt x="32252" y="14403"/>
                  <a:pt x="31842" y="17188"/>
                </a:cubicBezTo>
                <a:cubicBezTo>
                  <a:pt x="31685" y="18243"/>
                  <a:pt x="31131" y="19517"/>
                  <a:pt x="30071" y="19517"/>
                </a:cubicBezTo>
                <a:cubicBezTo>
                  <a:pt x="30053" y="19517"/>
                  <a:pt x="30034" y="19517"/>
                  <a:pt x="30016" y="19516"/>
                </a:cubicBezTo>
                <a:cubicBezTo>
                  <a:pt x="28988" y="19493"/>
                  <a:pt x="28486" y="18307"/>
                  <a:pt x="28258" y="17325"/>
                </a:cubicBezTo>
                <a:cubicBezTo>
                  <a:pt x="26934" y="11436"/>
                  <a:pt x="28098" y="5045"/>
                  <a:pt x="3138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340" name="Google Shape;2340;p20"/>
          <p:cNvSpPr/>
          <p:nvPr/>
        </p:nvSpPr>
        <p:spPr>
          <a:xfrm>
            <a:off x="4603929" y="5151746"/>
            <a:ext cx="3536597" cy="2875423"/>
          </a:xfrm>
          <a:custGeom>
            <a:avLst/>
            <a:gdLst/>
            <a:ahLst/>
            <a:cxnLst/>
            <a:rect l="l" t="t" r="r" b="b"/>
            <a:pathLst>
              <a:path w="88472" h="65099" extrusionOk="0">
                <a:moveTo>
                  <a:pt x="51768" y="3447"/>
                </a:moveTo>
                <a:cubicBezTo>
                  <a:pt x="51770" y="3451"/>
                  <a:pt x="51772" y="3456"/>
                  <a:pt x="51774" y="3460"/>
                </a:cubicBezTo>
                <a:lnTo>
                  <a:pt x="51774" y="3460"/>
                </a:lnTo>
                <a:cubicBezTo>
                  <a:pt x="51772" y="3456"/>
                  <a:pt x="51770" y="3451"/>
                  <a:pt x="51768" y="3447"/>
                </a:cubicBezTo>
                <a:close/>
                <a:moveTo>
                  <a:pt x="81098" y="16047"/>
                </a:moveTo>
                <a:cubicBezTo>
                  <a:pt x="81095" y="16071"/>
                  <a:pt x="81091" y="16096"/>
                  <a:pt x="81087" y="16120"/>
                </a:cubicBezTo>
                <a:lnTo>
                  <a:pt x="81087" y="16120"/>
                </a:lnTo>
                <a:cubicBezTo>
                  <a:pt x="81091" y="16096"/>
                  <a:pt x="81095" y="16071"/>
                  <a:pt x="81098" y="16047"/>
                </a:cubicBezTo>
                <a:close/>
                <a:moveTo>
                  <a:pt x="22415" y="41200"/>
                </a:moveTo>
                <a:lnTo>
                  <a:pt x="22415" y="41200"/>
                </a:lnTo>
                <a:cubicBezTo>
                  <a:pt x="22887" y="41704"/>
                  <a:pt x="23309" y="42259"/>
                  <a:pt x="23699" y="42844"/>
                </a:cubicBezTo>
                <a:lnTo>
                  <a:pt x="23699" y="42844"/>
                </a:lnTo>
                <a:lnTo>
                  <a:pt x="22415" y="41200"/>
                </a:lnTo>
                <a:close/>
                <a:moveTo>
                  <a:pt x="88444" y="56437"/>
                </a:moveTo>
                <a:lnTo>
                  <a:pt x="88444" y="56437"/>
                </a:lnTo>
                <a:cubicBezTo>
                  <a:pt x="88453" y="56441"/>
                  <a:pt x="88462" y="56444"/>
                  <a:pt x="88471" y="56448"/>
                </a:cubicBezTo>
                <a:cubicBezTo>
                  <a:pt x="88462" y="56444"/>
                  <a:pt x="88453" y="56441"/>
                  <a:pt x="88444" y="56437"/>
                </a:cubicBezTo>
                <a:close/>
                <a:moveTo>
                  <a:pt x="53891" y="1"/>
                </a:moveTo>
                <a:cubicBezTo>
                  <a:pt x="56767" y="1758"/>
                  <a:pt x="58501" y="4977"/>
                  <a:pt x="59118" y="8286"/>
                </a:cubicBezTo>
                <a:cubicBezTo>
                  <a:pt x="59734" y="11573"/>
                  <a:pt x="59369" y="14974"/>
                  <a:pt x="58821" y="18307"/>
                </a:cubicBezTo>
                <a:cubicBezTo>
                  <a:pt x="58205" y="21913"/>
                  <a:pt x="57999" y="25337"/>
                  <a:pt x="56721" y="28806"/>
                </a:cubicBezTo>
                <a:cubicBezTo>
                  <a:pt x="54414" y="35050"/>
                  <a:pt x="52241" y="46159"/>
                  <a:pt x="50047" y="52511"/>
                </a:cubicBezTo>
                <a:lnTo>
                  <a:pt x="50047" y="52511"/>
                </a:lnTo>
                <a:cubicBezTo>
                  <a:pt x="51695" y="47685"/>
                  <a:pt x="52480" y="38221"/>
                  <a:pt x="52841" y="33348"/>
                </a:cubicBezTo>
                <a:cubicBezTo>
                  <a:pt x="53160" y="29171"/>
                  <a:pt x="55397" y="25131"/>
                  <a:pt x="56265" y="20954"/>
                </a:cubicBezTo>
                <a:cubicBezTo>
                  <a:pt x="56356" y="20475"/>
                  <a:pt x="56447" y="19950"/>
                  <a:pt x="56173" y="19539"/>
                </a:cubicBezTo>
                <a:cubicBezTo>
                  <a:pt x="55671" y="18763"/>
                  <a:pt x="54119" y="18695"/>
                  <a:pt x="54210" y="17759"/>
                </a:cubicBezTo>
                <a:lnTo>
                  <a:pt x="54210" y="17759"/>
                </a:lnTo>
                <a:cubicBezTo>
                  <a:pt x="54371" y="17868"/>
                  <a:pt x="54550" y="17916"/>
                  <a:pt x="54731" y="17916"/>
                </a:cubicBezTo>
                <a:cubicBezTo>
                  <a:pt x="55269" y="17916"/>
                  <a:pt x="55831" y="17489"/>
                  <a:pt x="56036" y="16960"/>
                </a:cubicBezTo>
                <a:cubicBezTo>
                  <a:pt x="57632" y="12833"/>
                  <a:pt x="53399" y="6954"/>
                  <a:pt x="51774" y="3460"/>
                </a:cubicBezTo>
                <a:lnTo>
                  <a:pt x="51774" y="3460"/>
                </a:lnTo>
                <a:cubicBezTo>
                  <a:pt x="54662" y="9686"/>
                  <a:pt x="51195" y="14978"/>
                  <a:pt x="48321" y="20338"/>
                </a:cubicBezTo>
                <a:cubicBezTo>
                  <a:pt x="48162" y="20635"/>
                  <a:pt x="48002" y="20954"/>
                  <a:pt x="48025" y="21297"/>
                </a:cubicBezTo>
                <a:cubicBezTo>
                  <a:pt x="48047" y="21616"/>
                  <a:pt x="48230" y="21913"/>
                  <a:pt x="48435" y="22187"/>
                </a:cubicBezTo>
                <a:cubicBezTo>
                  <a:pt x="49120" y="23191"/>
                  <a:pt x="49828" y="24195"/>
                  <a:pt x="50535" y="25200"/>
                </a:cubicBezTo>
                <a:cubicBezTo>
                  <a:pt x="49234" y="24880"/>
                  <a:pt x="48070" y="24173"/>
                  <a:pt x="47203" y="23168"/>
                </a:cubicBezTo>
                <a:lnTo>
                  <a:pt x="47203" y="23168"/>
                </a:lnTo>
                <a:cubicBezTo>
                  <a:pt x="45879" y="31591"/>
                  <a:pt x="46336" y="44213"/>
                  <a:pt x="47477" y="52681"/>
                </a:cubicBezTo>
                <a:cubicBezTo>
                  <a:pt x="46267" y="43711"/>
                  <a:pt x="42729" y="31248"/>
                  <a:pt x="43026" y="22027"/>
                </a:cubicBezTo>
                <a:cubicBezTo>
                  <a:pt x="43140" y="18695"/>
                  <a:pt x="43802" y="15408"/>
                  <a:pt x="44190" y="12121"/>
                </a:cubicBezTo>
                <a:cubicBezTo>
                  <a:pt x="44510" y="9382"/>
                  <a:pt x="44487" y="4360"/>
                  <a:pt x="46404" y="2169"/>
                </a:cubicBezTo>
                <a:lnTo>
                  <a:pt x="46404" y="2169"/>
                </a:lnTo>
                <a:cubicBezTo>
                  <a:pt x="40903" y="8446"/>
                  <a:pt x="37776" y="16709"/>
                  <a:pt x="37571" y="25040"/>
                </a:cubicBezTo>
                <a:cubicBezTo>
                  <a:pt x="37365" y="33394"/>
                  <a:pt x="42227" y="46131"/>
                  <a:pt x="44806" y="54005"/>
                </a:cubicBezTo>
                <a:cubicBezTo>
                  <a:pt x="43505" y="50034"/>
                  <a:pt x="40584" y="44122"/>
                  <a:pt x="39100" y="40196"/>
                </a:cubicBezTo>
                <a:cubicBezTo>
                  <a:pt x="37297" y="35494"/>
                  <a:pt x="35379" y="29559"/>
                  <a:pt x="35425" y="24355"/>
                </a:cubicBezTo>
                <a:cubicBezTo>
                  <a:pt x="33782" y="24355"/>
                  <a:pt x="32138" y="24218"/>
                  <a:pt x="30518" y="23922"/>
                </a:cubicBezTo>
                <a:cubicBezTo>
                  <a:pt x="31682" y="23534"/>
                  <a:pt x="32823" y="23168"/>
                  <a:pt x="33987" y="22803"/>
                </a:cubicBezTo>
                <a:cubicBezTo>
                  <a:pt x="34261" y="22712"/>
                  <a:pt x="34558" y="22598"/>
                  <a:pt x="34672" y="22347"/>
                </a:cubicBezTo>
                <a:cubicBezTo>
                  <a:pt x="34763" y="22164"/>
                  <a:pt x="34717" y="21936"/>
                  <a:pt x="34672" y="21730"/>
                </a:cubicBezTo>
                <a:cubicBezTo>
                  <a:pt x="34078" y="18421"/>
                  <a:pt x="34352" y="15339"/>
                  <a:pt x="35128" y="12121"/>
                </a:cubicBezTo>
                <a:cubicBezTo>
                  <a:pt x="35790" y="9405"/>
                  <a:pt x="37137" y="6803"/>
                  <a:pt x="39283" y="5045"/>
                </a:cubicBezTo>
                <a:lnTo>
                  <a:pt x="39283" y="5045"/>
                </a:lnTo>
                <a:cubicBezTo>
                  <a:pt x="35722" y="6118"/>
                  <a:pt x="32914" y="8925"/>
                  <a:pt x="30951" y="12052"/>
                </a:cubicBezTo>
                <a:cubicBezTo>
                  <a:pt x="24127" y="22849"/>
                  <a:pt x="28988" y="34969"/>
                  <a:pt x="35630" y="44807"/>
                </a:cubicBezTo>
                <a:cubicBezTo>
                  <a:pt x="36673" y="46348"/>
                  <a:pt x="37516" y="48931"/>
                  <a:pt x="38424" y="51170"/>
                </a:cubicBezTo>
                <a:lnTo>
                  <a:pt x="38424" y="51170"/>
                </a:lnTo>
                <a:cubicBezTo>
                  <a:pt x="34258" y="43438"/>
                  <a:pt x="26642" y="33813"/>
                  <a:pt x="19151" y="31134"/>
                </a:cubicBezTo>
                <a:cubicBezTo>
                  <a:pt x="17093" y="30389"/>
                  <a:pt x="14937" y="29984"/>
                  <a:pt x="12780" y="29984"/>
                </a:cubicBezTo>
                <a:cubicBezTo>
                  <a:pt x="11635" y="29984"/>
                  <a:pt x="10490" y="30098"/>
                  <a:pt x="9359" y="30335"/>
                </a:cubicBezTo>
                <a:cubicBezTo>
                  <a:pt x="7533" y="30724"/>
                  <a:pt x="5775" y="31431"/>
                  <a:pt x="4154" y="32344"/>
                </a:cubicBezTo>
                <a:cubicBezTo>
                  <a:pt x="2830" y="33097"/>
                  <a:pt x="1347" y="34969"/>
                  <a:pt x="0" y="35426"/>
                </a:cubicBezTo>
                <a:cubicBezTo>
                  <a:pt x="2079" y="34719"/>
                  <a:pt x="4272" y="34375"/>
                  <a:pt x="6467" y="34375"/>
                </a:cubicBezTo>
                <a:cubicBezTo>
                  <a:pt x="10656" y="34375"/>
                  <a:pt x="14853" y="35631"/>
                  <a:pt x="18283" y="38028"/>
                </a:cubicBezTo>
                <a:cubicBezTo>
                  <a:pt x="19379" y="36978"/>
                  <a:pt x="20703" y="36156"/>
                  <a:pt x="22118" y="35631"/>
                </a:cubicBezTo>
                <a:lnTo>
                  <a:pt x="22118" y="35631"/>
                </a:lnTo>
                <a:cubicBezTo>
                  <a:pt x="21387" y="37115"/>
                  <a:pt x="20406" y="38461"/>
                  <a:pt x="19242" y="39648"/>
                </a:cubicBezTo>
                <a:cubicBezTo>
                  <a:pt x="19267" y="39623"/>
                  <a:pt x="19299" y="39611"/>
                  <a:pt x="19339" y="39611"/>
                </a:cubicBezTo>
                <a:cubicBezTo>
                  <a:pt x="20392" y="39611"/>
                  <a:pt x="26455" y="48052"/>
                  <a:pt x="27071" y="48778"/>
                </a:cubicBezTo>
                <a:cubicBezTo>
                  <a:pt x="27102" y="48813"/>
                  <a:pt x="27132" y="48847"/>
                  <a:pt x="27163" y="48882"/>
                </a:cubicBezTo>
                <a:lnTo>
                  <a:pt x="27163" y="48882"/>
                </a:lnTo>
                <a:cubicBezTo>
                  <a:pt x="28174" y="50443"/>
                  <a:pt x="29339" y="51907"/>
                  <a:pt x="30640" y="53244"/>
                </a:cubicBezTo>
                <a:lnTo>
                  <a:pt x="30640" y="53244"/>
                </a:lnTo>
                <a:cubicBezTo>
                  <a:pt x="28120" y="51130"/>
                  <a:pt x="25433" y="49251"/>
                  <a:pt x="22323" y="48230"/>
                </a:cubicBezTo>
                <a:cubicBezTo>
                  <a:pt x="20970" y="47791"/>
                  <a:pt x="19511" y="47560"/>
                  <a:pt x="18062" y="47560"/>
                </a:cubicBezTo>
                <a:cubicBezTo>
                  <a:pt x="14769" y="47560"/>
                  <a:pt x="11518" y="48750"/>
                  <a:pt x="9632" y="51380"/>
                </a:cubicBezTo>
                <a:cubicBezTo>
                  <a:pt x="10799" y="51022"/>
                  <a:pt x="12003" y="50861"/>
                  <a:pt x="13214" y="50861"/>
                </a:cubicBezTo>
                <a:cubicBezTo>
                  <a:pt x="15392" y="50861"/>
                  <a:pt x="17591" y="51381"/>
                  <a:pt x="19630" y="52202"/>
                </a:cubicBezTo>
                <a:cubicBezTo>
                  <a:pt x="22803" y="53457"/>
                  <a:pt x="25656" y="55375"/>
                  <a:pt x="28532" y="57224"/>
                </a:cubicBezTo>
                <a:cubicBezTo>
                  <a:pt x="33006" y="60100"/>
                  <a:pt x="39625" y="65053"/>
                  <a:pt x="45240" y="65098"/>
                </a:cubicBezTo>
                <a:cubicBezTo>
                  <a:pt x="45308" y="65099"/>
                  <a:pt x="45376" y="65099"/>
                  <a:pt x="45444" y="65099"/>
                </a:cubicBezTo>
                <a:cubicBezTo>
                  <a:pt x="52609" y="65099"/>
                  <a:pt x="58429" y="62728"/>
                  <a:pt x="65189" y="60670"/>
                </a:cubicBezTo>
                <a:cubicBezTo>
                  <a:pt x="69592" y="59353"/>
                  <a:pt x="78880" y="55927"/>
                  <a:pt x="85038" y="55927"/>
                </a:cubicBezTo>
                <a:cubicBezTo>
                  <a:pt x="86338" y="55927"/>
                  <a:pt x="87499" y="56080"/>
                  <a:pt x="88444" y="56437"/>
                </a:cubicBezTo>
                <a:lnTo>
                  <a:pt x="88444" y="56437"/>
                </a:lnTo>
                <a:cubicBezTo>
                  <a:pt x="85205" y="55206"/>
                  <a:pt x="79947" y="54476"/>
                  <a:pt x="74510" y="54476"/>
                </a:cubicBezTo>
                <a:cubicBezTo>
                  <a:pt x="67974" y="54476"/>
                  <a:pt x="61180" y="55531"/>
                  <a:pt x="57323" y="58040"/>
                </a:cubicBezTo>
                <a:lnTo>
                  <a:pt x="57323" y="58040"/>
                </a:lnTo>
                <a:cubicBezTo>
                  <a:pt x="59905" y="56351"/>
                  <a:pt x="66085" y="53274"/>
                  <a:pt x="68750" y="52042"/>
                </a:cubicBezTo>
                <a:cubicBezTo>
                  <a:pt x="71694" y="50673"/>
                  <a:pt x="73931" y="49098"/>
                  <a:pt x="76282" y="46907"/>
                </a:cubicBezTo>
                <a:cubicBezTo>
                  <a:pt x="77013" y="46222"/>
                  <a:pt x="77743" y="45537"/>
                  <a:pt x="78314" y="44761"/>
                </a:cubicBezTo>
                <a:cubicBezTo>
                  <a:pt x="79250" y="43437"/>
                  <a:pt x="79775" y="41885"/>
                  <a:pt x="80117" y="40310"/>
                </a:cubicBezTo>
                <a:cubicBezTo>
                  <a:pt x="81030" y="36019"/>
                  <a:pt x="80642" y="31477"/>
                  <a:pt x="79044" y="27391"/>
                </a:cubicBezTo>
                <a:cubicBezTo>
                  <a:pt x="78953" y="29034"/>
                  <a:pt x="78884" y="30678"/>
                  <a:pt x="78359" y="32230"/>
                </a:cubicBezTo>
                <a:cubicBezTo>
                  <a:pt x="77287" y="35334"/>
                  <a:pt x="74548" y="37525"/>
                  <a:pt x="72402" y="40013"/>
                </a:cubicBezTo>
                <a:cubicBezTo>
                  <a:pt x="72151" y="40310"/>
                  <a:pt x="71923" y="40584"/>
                  <a:pt x="71786" y="40926"/>
                </a:cubicBezTo>
                <a:cubicBezTo>
                  <a:pt x="71649" y="41360"/>
                  <a:pt x="71694" y="41817"/>
                  <a:pt x="71763" y="42250"/>
                </a:cubicBezTo>
                <a:cubicBezTo>
                  <a:pt x="71923" y="43597"/>
                  <a:pt x="72082" y="44921"/>
                  <a:pt x="72242" y="46268"/>
                </a:cubicBezTo>
                <a:lnTo>
                  <a:pt x="70279" y="41429"/>
                </a:lnTo>
                <a:cubicBezTo>
                  <a:pt x="66972" y="46172"/>
                  <a:pt x="55849" y="52876"/>
                  <a:pt x="52689" y="57487"/>
                </a:cubicBezTo>
                <a:lnTo>
                  <a:pt x="52689" y="57487"/>
                </a:lnTo>
                <a:cubicBezTo>
                  <a:pt x="57189" y="50912"/>
                  <a:pt x="67543" y="40375"/>
                  <a:pt x="72562" y="34239"/>
                </a:cubicBezTo>
                <a:cubicBezTo>
                  <a:pt x="77157" y="28620"/>
                  <a:pt x="79961" y="23409"/>
                  <a:pt x="81087" y="16120"/>
                </a:cubicBezTo>
                <a:lnTo>
                  <a:pt x="81087" y="16120"/>
                </a:lnTo>
                <a:cubicBezTo>
                  <a:pt x="80266" y="21376"/>
                  <a:pt x="76629" y="25032"/>
                  <a:pt x="72722" y="28236"/>
                </a:cubicBezTo>
                <a:cubicBezTo>
                  <a:pt x="69161" y="31157"/>
                  <a:pt x="66216" y="32550"/>
                  <a:pt x="63295" y="36293"/>
                </a:cubicBezTo>
                <a:cubicBezTo>
                  <a:pt x="60396" y="40013"/>
                  <a:pt x="54690" y="49783"/>
                  <a:pt x="52384" y="53891"/>
                </a:cubicBezTo>
                <a:cubicBezTo>
                  <a:pt x="55603" y="48139"/>
                  <a:pt x="62290" y="36087"/>
                  <a:pt x="64002" y="29696"/>
                </a:cubicBezTo>
                <a:cubicBezTo>
                  <a:pt x="65144" y="25428"/>
                  <a:pt x="66673" y="22027"/>
                  <a:pt x="66102" y="17394"/>
                </a:cubicBezTo>
                <a:cubicBezTo>
                  <a:pt x="65098" y="8971"/>
                  <a:pt x="60852" y="4246"/>
                  <a:pt x="5389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341" name="Google Shape;2341;p20"/>
          <p:cNvSpPr/>
          <p:nvPr/>
        </p:nvSpPr>
        <p:spPr>
          <a:xfrm>
            <a:off x="4988974" y="5249539"/>
            <a:ext cx="2881461" cy="2779663"/>
          </a:xfrm>
          <a:custGeom>
            <a:avLst/>
            <a:gdLst/>
            <a:ahLst/>
            <a:cxnLst/>
            <a:rect l="l" t="t" r="r" b="b"/>
            <a:pathLst>
              <a:path w="72083" h="62931" extrusionOk="0">
                <a:moveTo>
                  <a:pt x="42136" y="1279"/>
                </a:moveTo>
                <a:lnTo>
                  <a:pt x="42136" y="1279"/>
                </a:lnTo>
                <a:cubicBezTo>
                  <a:pt x="42141" y="1289"/>
                  <a:pt x="42146" y="1300"/>
                  <a:pt x="42150" y="1310"/>
                </a:cubicBezTo>
                <a:lnTo>
                  <a:pt x="42150" y="1310"/>
                </a:lnTo>
                <a:cubicBezTo>
                  <a:pt x="42146" y="1300"/>
                  <a:pt x="42141" y="1289"/>
                  <a:pt x="42136" y="1279"/>
                </a:cubicBezTo>
                <a:close/>
                <a:moveTo>
                  <a:pt x="54987" y="14175"/>
                </a:moveTo>
                <a:cubicBezTo>
                  <a:pt x="54984" y="14187"/>
                  <a:pt x="54981" y="14198"/>
                  <a:pt x="54979" y="14210"/>
                </a:cubicBezTo>
                <a:lnTo>
                  <a:pt x="54979" y="14210"/>
                </a:lnTo>
                <a:cubicBezTo>
                  <a:pt x="54981" y="14198"/>
                  <a:pt x="54984" y="14187"/>
                  <a:pt x="54987" y="14175"/>
                </a:cubicBezTo>
                <a:close/>
                <a:moveTo>
                  <a:pt x="36772" y="1"/>
                </a:moveTo>
                <a:cubicBezTo>
                  <a:pt x="31271" y="6278"/>
                  <a:pt x="28144" y="14540"/>
                  <a:pt x="27939" y="22872"/>
                </a:cubicBezTo>
                <a:cubicBezTo>
                  <a:pt x="27734" y="31187"/>
                  <a:pt x="32550" y="43844"/>
                  <a:pt x="35138" y="51727"/>
                </a:cubicBezTo>
                <a:lnTo>
                  <a:pt x="35138" y="51727"/>
                </a:lnTo>
                <a:cubicBezTo>
                  <a:pt x="33820" y="47735"/>
                  <a:pt x="30961" y="41918"/>
                  <a:pt x="29468" y="38028"/>
                </a:cubicBezTo>
                <a:cubicBezTo>
                  <a:pt x="27665" y="33326"/>
                  <a:pt x="25747" y="27391"/>
                  <a:pt x="25793" y="22164"/>
                </a:cubicBezTo>
                <a:lnTo>
                  <a:pt x="25793" y="22164"/>
                </a:lnTo>
                <a:cubicBezTo>
                  <a:pt x="25676" y="22166"/>
                  <a:pt x="25558" y="22167"/>
                  <a:pt x="25441" y="22167"/>
                </a:cubicBezTo>
                <a:cubicBezTo>
                  <a:pt x="23915" y="22167"/>
                  <a:pt x="22390" y="22029"/>
                  <a:pt x="20886" y="21753"/>
                </a:cubicBezTo>
                <a:cubicBezTo>
                  <a:pt x="22050" y="21365"/>
                  <a:pt x="23191" y="21000"/>
                  <a:pt x="24355" y="20635"/>
                </a:cubicBezTo>
                <a:cubicBezTo>
                  <a:pt x="24629" y="20543"/>
                  <a:pt x="24926" y="20429"/>
                  <a:pt x="25040" y="20178"/>
                </a:cubicBezTo>
                <a:cubicBezTo>
                  <a:pt x="25131" y="19996"/>
                  <a:pt x="25085" y="19767"/>
                  <a:pt x="25040" y="19562"/>
                </a:cubicBezTo>
                <a:cubicBezTo>
                  <a:pt x="24469" y="16252"/>
                  <a:pt x="24720" y="13148"/>
                  <a:pt x="25496" y="9953"/>
                </a:cubicBezTo>
                <a:cubicBezTo>
                  <a:pt x="26158" y="7236"/>
                  <a:pt x="27505" y="4634"/>
                  <a:pt x="29651" y="2854"/>
                </a:cubicBezTo>
                <a:lnTo>
                  <a:pt x="29651" y="2854"/>
                </a:lnTo>
                <a:cubicBezTo>
                  <a:pt x="26090" y="3950"/>
                  <a:pt x="23282" y="6734"/>
                  <a:pt x="21319" y="9884"/>
                </a:cubicBezTo>
                <a:cubicBezTo>
                  <a:pt x="14495" y="20680"/>
                  <a:pt x="19356" y="32801"/>
                  <a:pt x="25998" y="42638"/>
                </a:cubicBezTo>
                <a:cubicBezTo>
                  <a:pt x="27087" y="44231"/>
                  <a:pt x="27957" y="46980"/>
                  <a:pt x="28911" y="49287"/>
                </a:cubicBezTo>
                <a:lnTo>
                  <a:pt x="28911" y="49287"/>
                </a:lnTo>
                <a:cubicBezTo>
                  <a:pt x="25238" y="42732"/>
                  <a:pt x="19144" y="36612"/>
                  <a:pt x="12874" y="33075"/>
                </a:cubicBezTo>
                <a:cubicBezTo>
                  <a:pt x="11687" y="32390"/>
                  <a:pt x="10454" y="31705"/>
                  <a:pt x="9108" y="31431"/>
                </a:cubicBezTo>
                <a:cubicBezTo>
                  <a:pt x="8559" y="31310"/>
                  <a:pt x="8006" y="31261"/>
                  <a:pt x="7451" y="31261"/>
                </a:cubicBezTo>
                <a:cubicBezTo>
                  <a:pt x="6644" y="31261"/>
                  <a:pt x="5833" y="31364"/>
                  <a:pt x="5022" y="31500"/>
                </a:cubicBezTo>
                <a:cubicBezTo>
                  <a:pt x="4337" y="31614"/>
                  <a:pt x="3652" y="31774"/>
                  <a:pt x="2968" y="31888"/>
                </a:cubicBezTo>
                <a:cubicBezTo>
                  <a:pt x="2530" y="31953"/>
                  <a:pt x="1945" y="32250"/>
                  <a:pt x="1535" y="32254"/>
                </a:cubicBezTo>
                <a:lnTo>
                  <a:pt x="1535" y="32254"/>
                </a:lnTo>
                <a:cubicBezTo>
                  <a:pt x="1518" y="32254"/>
                  <a:pt x="1501" y="32253"/>
                  <a:pt x="1484" y="32253"/>
                </a:cubicBezTo>
                <a:lnTo>
                  <a:pt x="1484" y="32253"/>
                </a:lnTo>
                <a:cubicBezTo>
                  <a:pt x="1498" y="32254"/>
                  <a:pt x="1513" y="32254"/>
                  <a:pt x="1527" y="32254"/>
                </a:cubicBezTo>
                <a:cubicBezTo>
                  <a:pt x="1530" y="32254"/>
                  <a:pt x="1533" y="32254"/>
                  <a:pt x="1535" y="32254"/>
                </a:cubicBezTo>
                <a:lnTo>
                  <a:pt x="1535" y="32254"/>
                </a:lnTo>
                <a:cubicBezTo>
                  <a:pt x="2682" y="32282"/>
                  <a:pt x="3828" y="32487"/>
                  <a:pt x="4908" y="32892"/>
                </a:cubicBezTo>
                <a:cubicBezTo>
                  <a:pt x="5501" y="33097"/>
                  <a:pt x="5935" y="33234"/>
                  <a:pt x="6483" y="33600"/>
                </a:cubicBezTo>
                <a:cubicBezTo>
                  <a:pt x="6551" y="33645"/>
                  <a:pt x="6620" y="33691"/>
                  <a:pt x="6711" y="33691"/>
                </a:cubicBezTo>
                <a:cubicBezTo>
                  <a:pt x="6780" y="33691"/>
                  <a:pt x="6848" y="33645"/>
                  <a:pt x="6917" y="33600"/>
                </a:cubicBezTo>
                <a:lnTo>
                  <a:pt x="8400" y="32755"/>
                </a:lnTo>
                <a:lnTo>
                  <a:pt x="8400" y="32755"/>
                </a:lnTo>
                <a:cubicBezTo>
                  <a:pt x="8172" y="33303"/>
                  <a:pt x="7944" y="33873"/>
                  <a:pt x="7738" y="34444"/>
                </a:cubicBezTo>
                <a:cubicBezTo>
                  <a:pt x="8126" y="34056"/>
                  <a:pt x="8537" y="33691"/>
                  <a:pt x="8925" y="33303"/>
                </a:cubicBezTo>
                <a:lnTo>
                  <a:pt x="8925" y="33303"/>
                </a:lnTo>
                <a:cubicBezTo>
                  <a:pt x="8834" y="33714"/>
                  <a:pt x="8606" y="34056"/>
                  <a:pt x="8469" y="34467"/>
                </a:cubicBezTo>
                <a:cubicBezTo>
                  <a:pt x="8272" y="35136"/>
                  <a:pt x="8398" y="35356"/>
                  <a:pt x="8654" y="35356"/>
                </a:cubicBezTo>
                <a:cubicBezTo>
                  <a:pt x="8992" y="35356"/>
                  <a:pt x="9556" y="34974"/>
                  <a:pt x="9907" y="34741"/>
                </a:cubicBezTo>
                <a:cubicBezTo>
                  <a:pt x="10774" y="34170"/>
                  <a:pt x="11687" y="33691"/>
                  <a:pt x="12646" y="33303"/>
                </a:cubicBezTo>
                <a:lnTo>
                  <a:pt x="12646" y="33303"/>
                </a:lnTo>
                <a:cubicBezTo>
                  <a:pt x="11687" y="34650"/>
                  <a:pt x="10706" y="35996"/>
                  <a:pt x="9747" y="37343"/>
                </a:cubicBezTo>
                <a:cubicBezTo>
                  <a:pt x="10135" y="37160"/>
                  <a:pt x="10477" y="36955"/>
                  <a:pt x="10820" y="36704"/>
                </a:cubicBezTo>
                <a:lnTo>
                  <a:pt x="10820" y="36704"/>
                </a:lnTo>
                <a:lnTo>
                  <a:pt x="10546" y="37183"/>
                </a:lnTo>
                <a:cubicBezTo>
                  <a:pt x="10842" y="36727"/>
                  <a:pt x="11733" y="36316"/>
                  <a:pt x="12189" y="35996"/>
                </a:cubicBezTo>
                <a:lnTo>
                  <a:pt x="12189" y="35996"/>
                </a:lnTo>
                <a:cubicBezTo>
                  <a:pt x="11664" y="36612"/>
                  <a:pt x="11208" y="37274"/>
                  <a:pt x="10797" y="37959"/>
                </a:cubicBezTo>
                <a:cubicBezTo>
                  <a:pt x="11550" y="37115"/>
                  <a:pt x="12280" y="36270"/>
                  <a:pt x="13034" y="35426"/>
                </a:cubicBezTo>
                <a:lnTo>
                  <a:pt x="13034" y="35426"/>
                </a:lnTo>
                <a:lnTo>
                  <a:pt x="12395" y="36635"/>
                </a:lnTo>
                <a:cubicBezTo>
                  <a:pt x="12189" y="37001"/>
                  <a:pt x="12007" y="37366"/>
                  <a:pt x="11847" y="37754"/>
                </a:cubicBezTo>
                <a:cubicBezTo>
                  <a:pt x="11733" y="38096"/>
                  <a:pt x="11641" y="38461"/>
                  <a:pt x="11755" y="38781"/>
                </a:cubicBezTo>
                <a:cubicBezTo>
                  <a:pt x="11801" y="38941"/>
                  <a:pt x="11915" y="39078"/>
                  <a:pt x="12007" y="39215"/>
                </a:cubicBezTo>
                <a:cubicBezTo>
                  <a:pt x="13764" y="41748"/>
                  <a:pt x="15796" y="44213"/>
                  <a:pt x="17690" y="46656"/>
                </a:cubicBezTo>
                <a:cubicBezTo>
                  <a:pt x="19657" y="49211"/>
                  <a:pt x="21737" y="51654"/>
                  <a:pt x="24128" y="53830"/>
                </a:cubicBezTo>
                <a:lnTo>
                  <a:pt x="24128" y="53830"/>
                </a:lnTo>
                <a:cubicBezTo>
                  <a:pt x="20680" y="50700"/>
                  <a:pt x="17114" y="47514"/>
                  <a:pt x="12691" y="46062"/>
                </a:cubicBezTo>
                <a:cubicBezTo>
                  <a:pt x="11338" y="45623"/>
                  <a:pt x="9879" y="45392"/>
                  <a:pt x="8430" y="45392"/>
                </a:cubicBezTo>
                <a:cubicBezTo>
                  <a:pt x="5137" y="45392"/>
                  <a:pt x="1886" y="46581"/>
                  <a:pt x="0" y="49212"/>
                </a:cubicBezTo>
                <a:cubicBezTo>
                  <a:pt x="1171" y="48852"/>
                  <a:pt x="2379" y="48691"/>
                  <a:pt x="3594" y="48691"/>
                </a:cubicBezTo>
                <a:cubicBezTo>
                  <a:pt x="5768" y="48691"/>
                  <a:pt x="7963" y="49206"/>
                  <a:pt x="9998" y="50011"/>
                </a:cubicBezTo>
                <a:cubicBezTo>
                  <a:pt x="13171" y="51289"/>
                  <a:pt x="16024" y="53206"/>
                  <a:pt x="18900" y="55055"/>
                </a:cubicBezTo>
                <a:cubicBezTo>
                  <a:pt x="23374" y="57931"/>
                  <a:pt x="29993" y="62884"/>
                  <a:pt x="35608" y="62930"/>
                </a:cubicBezTo>
                <a:cubicBezTo>
                  <a:pt x="35675" y="62930"/>
                  <a:pt x="35743" y="62931"/>
                  <a:pt x="35810" y="62931"/>
                </a:cubicBezTo>
                <a:cubicBezTo>
                  <a:pt x="42976" y="62931"/>
                  <a:pt x="48796" y="60537"/>
                  <a:pt x="55557" y="58502"/>
                </a:cubicBezTo>
                <a:cubicBezTo>
                  <a:pt x="60624" y="56973"/>
                  <a:pt x="65714" y="55580"/>
                  <a:pt x="70645" y="53640"/>
                </a:cubicBezTo>
                <a:cubicBezTo>
                  <a:pt x="67608" y="53377"/>
                  <a:pt x="64550" y="53134"/>
                  <a:pt x="61492" y="53134"/>
                </a:cubicBezTo>
                <a:cubicBezTo>
                  <a:pt x="60046" y="53134"/>
                  <a:pt x="58599" y="53189"/>
                  <a:pt x="57155" y="53321"/>
                </a:cubicBezTo>
                <a:cubicBezTo>
                  <a:pt x="53845" y="53617"/>
                  <a:pt x="48596" y="54188"/>
                  <a:pt x="45925" y="56470"/>
                </a:cubicBezTo>
                <a:cubicBezTo>
                  <a:pt x="48847" y="53960"/>
                  <a:pt x="52362" y="52271"/>
                  <a:pt x="55831" y="50582"/>
                </a:cubicBezTo>
                <a:cubicBezTo>
                  <a:pt x="59301" y="48892"/>
                  <a:pt x="62793" y="47158"/>
                  <a:pt x="65646" y="44556"/>
                </a:cubicBezTo>
                <a:cubicBezTo>
                  <a:pt x="71170" y="39511"/>
                  <a:pt x="72083" y="32002"/>
                  <a:pt x="69412" y="25223"/>
                </a:cubicBezTo>
                <a:lnTo>
                  <a:pt x="69412" y="25223"/>
                </a:lnTo>
                <a:cubicBezTo>
                  <a:pt x="69321" y="26866"/>
                  <a:pt x="69252" y="28510"/>
                  <a:pt x="68727" y="30062"/>
                </a:cubicBezTo>
                <a:cubicBezTo>
                  <a:pt x="67655" y="33166"/>
                  <a:pt x="64916" y="35357"/>
                  <a:pt x="62770" y="37845"/>
                </a:cubicBezTo>
                <a:cubicBezTo>
                  <a:pt x="62519" y="38119"/>
                  <a:pt x="62291" y="38416"/>
                  <a:pt x="62154" y="38758"/>
                </a:cubicBezTo>
                <a:cubicBezTo>
                  <a:pt x="62017" y="39192"/>
                  <a:pt x="62062" y="39648"/>
                  <a:pt x="62131" y="40082"/>
                </a:cubicBezTo>
                <a:cubicBezTo>
                  <a:pt x="62291" y="41406"/>
                  <a:pt x="62450" y="42752"/>
                  <a:pt x="62610" y="44099"/>
                </a:cubicBezTo>
                <a:cubicBezTo>
                  <a:pt x="61948" y="42479"/>
                  <a:pt x="61309" y="40858"/>
                  <a:pt x="60647" y="39260"/>
                </a:cubicBezTo>
                <a:cubicBezTo>
                  <a:pt x="57338" y="44008"/>
                  <a:pt x="46199" y="50718"/>
                  <a:pt x="43049" y="55329"/>
                </a:cubicBezTo>
                <a:cubicBezTo>
                  <a:pt x="46153" y="50787"/>
                  <a:pt x="50239" y="47089"/>
                  <a:pt x="53503" y="42730"/>
                </a:cubicBezTo>
                <a:cubicBezTo>
                  <a:pt x="54941" y="40790"/>
                  <a:pt x="56493" y="38986"/>
                  <a:pt x="58022" y="37092"/>
                </a:cubicBezTo>
                <a:cubicBezTo>
                  <a:pt x="58981" y="35951"/>
                  <a:pt x="61309" y="31408"/>
                  <a:pt x="62565" y="30997"/>
                </a:cubicBezTo>
                <a:lnTo>
                  <a:pt x="62565" y="30997"/>
                </a:lnTo>
                <a:lnTo>
                  <a:pt x="60168" y="31774"/>
                </a:lnTo>
                <a:cubicBezTo>
                  <a:pt x="62519" y="29559"/>
                  <a:pt x="64573" y="27026"/>
                  <a:pt x="66239" y="24264"/>
                </a:cubicBezTo>
                <a:lnTo>
                  <a:pt x="66239" y="24264"/>
                </a:lnTo>
                <a:cubicBezTo>
                  <a:pt x="62108" y="27825"/>
                  <a:pt x="57132" y="29674"/>
                  <a:pt x="53663" y="34125"/>
                </a:cubicBezTo>
                <a:cubicBezTo>
                  <a:pt x="50764" y="37845"/>
                  <a:pt x="45058" y="47614"/>
                  <a:pt x="42752" y="51723"/>
                </a:cubicBezTo>
                <a:cubicBezTo>
                  <a:pt x="45925" y="46039"/>
                  <a:pt x="48984" y="40447"/>
                  <a:pt x="51152" y="34284"/>
                </a:cubicBezTo>
                <a:cubicBezTo>
                  <a:pt x="52293" y="31020"/>
                  <a:pt x="53206" y="27642"/>
                  <a:pt x="53845" y="24218"/>
                </a:cubicBezTo>
                <a:cubicBezTo>
                  <a:pt x="54459" y="20966"/>
                  <a:pt x="54258" y="17419"/>
                  <a:pt x="54979" y="14210"/>
                </a:cubicBezTo>
                <a:lnTo>
                  <a:pt x="54979" y="14210"/>
                </a:lnTo>
                <a:cubicBezTo>
                  <a:pt x="54662" y="15613"/>
                  <a:pt x="54345" y="16994"/>
                  <a:pt x="54028" y="18398"/>
                </a:cubicBezTo>
                <a:cubicBezTo>
                  <a:pt x="53868" y="12189"/>
                  <a:pt x="52773" y="5502"/>
                  <a:pt x="48322" y="1188"/>
                </a:cubicBezTo>
                <a:lnTo>
                  <a:pt x="48322" y="1188"/>
                </a:lnTo>
                <a:cubicBezTo>
                  <a:pt x="48869" y="2763"/>
                  <a:pt x="49189" y="4452"/>
                  <a:pt x="49486" y="6118"/>
                </a:cubicBezTo>
                <a:cubicBezTo>
                  <a:pt x="50102" y="9405"/>
                  <a:pt x="49737" y="12806"/>
                  <a:pt x="49189" y="16138"/>
                </a:cubicBezTo>
                <a:cubicBezTo>
                  <a:pt x="48573" y="19745"/>
                  <a:pt x="48367" y="23168"/>
                  <a:pt x="47089" y="26638"/>
                </a:cubicBezTo>
                <a:cubicBezTo>
                  <a:pt x="44782" y="32882"/>
                  <a:pt x="42609" y="43990"/>
                  <a:pt x="40415" y="50343"/>
                </a:cubicBezTo>
                <a:lnTo>
                  <a:pt x="40415" y="50343"/>
                </a:lnTo>
                <a:cubicBezTo>
                  <a:pt x="42063" y="45517"/>
                  <a:pt x="42848" y="36052"/>
                  <a:pt x="43209" y="31180"/>
                </a:cubicBezTo>
                <a:cubicBezTo>
                  <a:pt x="43528" y="27003"/>
                  <a:pt x="45765" y="22963"/>
                  <a:pt x="46633" y="18786"/>
                </a:cubicBezTo>
                <a:cubicBezTo>
                  <a:pt x="46724" y="18307"/>
                  <a:pt x="46815" y="17782"/>
                  <a:pt x="46541" y="17371"/>
                </a:cubicBezTo>
                <a:cubicBezTo>
                  <a:pt x="46039" y="16595"/>
                  <a:pt x="44487" y="16526"/>
                  <a:pt x="44578" y="15590"/>
                </a:cubicBezTo>
                <a:lnTo>
                  <a:pt x="44578" y="15590"/>
                </a:lnTo>
                <a:cubicBezTo>
                  <a:pt x="44739" y="15700"/>
                  <a:pt x="44918" y="15748"/>
                  <a:pt x="45099" y="15748"/>
                </a:cubicBezTo>
                <a:cubicBezTo>
                  <a:pt x="45637" y="15748"/>
                  <a:pt x="46199" y="15321"/>
                  <a:pt x="46404" y="14792"/>
                </a:cubicBezTo>
                <a:cubicBezTo>
                  <a:pt x="47997" y="10672"/>
                  <a:pt x="43782" y="4806"/>
                  <a:pt x="42150" y="1310"/>
                </a:cubicBezTo>
                <a:lnTo>
                  <a:pt x="42150" y="1310"/>
                </a:lnTo>
                <a:cubicBezTo>
                  <a:pt x="45023" y="7505"/>
                  <a:pt x="41561" y="12815"/>
                  <a:pt x="38689" y="18170"/>
                </a:cubicBezTo>
                <a:cubicBezTo>
                  <a:pt x="38530" y="18466"/>
                  <a:pt x="38370" y="18786"/>
                  <a:pt x="38393" y="19128"/>
                </a:cubicBezTo>
                <a:cubicBezTo>
                  <a:pt x="38415" y="19448"/>
                  <a:pt x="38598" y="19745"/>
                  <a:pt x="38803" y="20019"/>
                </a:cubicBezTo>
                <a:cubicBezTo>
                  <a:pt x="39488" y="21023"/>
                  <a:pt x="40196" y="22027"/>
                  <a:pt x="40903" y="23031"/>
                </a:cubicBezTo>
                <a:cubicBezTo>
                  <a:pt x="39602" y="22712"/>
                  <a:pt x="38438" y="22004"/>
                  <a:pt x="37571" y="21000"/>
                </a:cubicBezTo>
                <a:lnTo>
                  <a:pt x="37571" y="21000"/>
                </a:lnTo>
                <a:cubicBezTo>
                  <a:pt x="36247" y="29423"/>
                  <a:pt x="36704" y="42045"/>
                  <a:pt x="37845" y="50513"/>
                </a:cubicBezTo>
                <a:cubicBezTo>
                  <a:pt x="36635" y="41543"/>
                  <a:pt x="33097" y="29080"/>
                  <a:pt x="33394" y="19859"/>
                </a:cubicBezTo>
                <a:cubicBezTo>
                  <a:pt x="33508" y="16526"/>
                  <a:pt x="34170" y="13239"/>
                  <a:pt x="34558" y="9953"/>
                </a:cubicBezTo>
                <a:cubicBezTo>
                  <a:pt x="34878" y="7214"/>
                  <a:pt x="34855" y="2192"/>
                  <a:pt x="367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342" name="Google Shape;2342;p20"/>
          <p:cNvSpPr/>
          <p:nvPr/>
        </p:nvSpPr>
        <p:spPr>
          <a:xfrm>
            <a:off x="8671313" y="-1242035"/>
            <a:ext cx="5878255" cy="4848499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343" name="Google Shape;2343;p20"/>
          <p:cNvSpPr/>
          <p:nvPr/>
        </p:nvSpPr>
        <p:spPr>
          <a:xfrm>
            <a:off x="10442670" y="400283"/>
            <a:ext cx="5878255" cy="5227717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344" name="Google Shape;2344;p20"/>
          <p:cNvSpPr/>
          <p:nvPr/>
        </p:nvSpPr>
        <p:spPr>
          <a:xfrm>
            <a:off x="8977389" y="-544300"/>
            <a:ext cx="5878255" cy="4111075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345" name="Google Shape;2345;p20"/>
          <p:cNvSpPr/>
          <p:nvPr/>
        </p:nvSpPr>
        <p:spPr>
          <a:xfrm flipH="1">
            <a:off x="9013884" y="-137897"/>
            <a:ext cx="6984905" cy="2874692"/>
          </a:xfrm>
          <a:custGeom>
            <a:avLst/>
            <a:gdLst/>
            <a:ahLst/>
            <a:cxnLst/>
            <a:rect l="l" t="t" r="r" b="b"/>
            <a:pathLst>
              <a:path w="180253" h="74001" extrusionOk="0">
                <a:moveTo>
                  <a:pt x="52933" y="21297"/>
                </a:moveTo>
                <a:lnTo>
                  <a:pt x="52933" y="21297"/>
                </a:lnTo>
                <a:cubicBezTo>
                  <a:pt x="52928" y="21297"/>
                  <a:pt x="52922" y="21297"/>
                  <a:pt x="52917" y="21298"/>
                </a:cubicBezTo>
                <a:lnTo>
                  <a:pt x="52917" y="21298"/>
                </a:lnTo>
                <a:cubicBezTo>
                  <a:pt x="52922" y="21298"/>
                  <a:pt x="52927" y="21297"/>
                  <a:pt x="52933" y="21297"/>
                </a:cubicBezTo>
                <a:close/>
                <a:moveTo>
                  <a:pt x="16160" y="37776"/>
                </a:moveTo>
                <a:lnTo>
                  <a:pt x="16160" y="37776"/>
                </a:lnTo>
                <a:cubicBezTo>
                  <a:pt x="16161" y="37776"/>
                  <a:pt x="16161" y="37776"/>
                  <a:pt x="16161" y="37777"/>
                </a:cubicBezTo>
                <a:cubicBezTo>
                  <a:pt x="16161" y="37776"/>
                  <a:pt x="16161" y="37776"/>
                  <a:pt x="16160" y="37776"/>
                </a:cubicBezTo>
                <a:close/>
                <a:moveTo>
                  <a:pt x="5679" y="41813"/>
                </a:moveTo>
                <a:lnTo>
                  <a:pt x="5679" y="41813"/>
                </a:lnTo>
                <a:cubicBezTo>
                  <a:pt x="5681" y="41814"/>
                  <a:pt x="5682" y="41816"/>
                  <a:pt x="5684" y="41817"/>
                </a:cubicBezTo>
                <a:cubicBezTo>
                  <a:pt x="5682" y="41815"/>
                  <a:pt x="5681" y="41814"/>
                  <a:pt x="5679" y="41813"/>
                </a:cubicBezTo>
                <a:close/>
                <a:moveTo>
                  <a:pt x="169578" y="42987"/>
                </a:moveTo>
                <a:cubicBezTo>
                  <a:pt x="169561" y="43023"/>
                  <a:pt x="169544" y="43059"/>
                  <a:pt x="169524" y="43095"/>
                </a:cubicBezTo>
                <a:cubicBezTo>
                  <a:pt x="169551" y="43060"/>
                  <a:pt x="169568" y="43023"/>
                  <a:pt x="169578" y="42987"/>
                </a:cubicBezTo>
                <a:close/>
                <a:moveTo>
                  <a:pt x="22096" y="54896"/>
                </a:moveTo>
                <a:cubicBezTo>
                  <a:pt x="22095" y="54897"/>
                  <a:pt x="22095" y="54899"/>
                  <a:pt x="22094" y="54900"/>
                </a:cubicBezTo>
                <a:lnTo>
                  <a:pt x="22094" y="54900"/>
                </a:lnTo>
                <a:cubicBezTo>
                  <a:pt x="22095" y="54899"/>
                  <a:pt x="22095" y="54897"/>
                  <a:pt x="22096" y="54896"/>
                </a:cubicBezTo>
                <a:close/>
                <a:moveTo>
                  <a:pt x="69" y="1"/>
                </a:moveTo>
                <a:cubicBezTo>
                  <a:pt x="92" y="1576"/>
                  <a:pt x="92" y="3151"/>
                  <a:pt x="115" y="4726"/>
                </a:cubicBezTo>
                <a:cubicBezTo>
                  <a:pt x="183" y="15454"/>
                  <a:pt x="1" y="25086"/>
                  <a:pt x="69" y="35836"/>
                </a:cubicBezTo>
                <a:cubicBezTo>
                  <a:pt x="92" y="39877"/>
                  <a:pt x="92" y="46405"/>
                  <a:pt x="69" y="50445"/>
                </a:cubicBezTo>
                <a:cubicBezTo>
                  <a:pt x="1073" y="49509"/>
                  <a:pt x="2306" y="46907"/>
                  <a:pt x="2717" y="45583"/>
                </a:cubicBezTo>
                <a:cubicBezTo>
                  <a:pt x="3014" y="45834"/>
                  <a:pt x="3036" y="46359"/>
                  <a:pt x="2763" y="46633"/>
                </a:cubicBezTo>
                <a:cubicBezTo>
                  <a:pt x="5091" y="45994"/>
                  <a:pt x="5981" y="42547"/>
                  <a:pt x="4269" y="40858"/>
                </a:cubicBezTo>
                <a:lnTo>
                  <a:pt x="4269" y="40858"/>
                </a:lnTo>
                <a:cubicBezTo>
                  <a:pt x="4724" y="41176"/>
                  <a:pt x="5201" y="41495"/>
                  <a:pt x="5679" y="41813"/>
                </a:cubicBezTo>
                <a:lnTo>
                  <a:pt x="5679" y="41813"/>
                </a:lnTo>
                <a:cubicBezTo>
                  <a:pt x="5450" y="41646"/>
                  <a:pt x="5087" y="39530"/>
                  <a:pt x="4589" y="39032"/>
                </a:cubicBezTo>
                <a:lnTo>
                  <a:pt x="4589" y="39032"/>
                </a:lnTo>
                <a:cubicBezTo>
                  <a:pt x="5524" y="39352"/>
                  <a:pt x="5958" y="40653"/>
                  <a:pt x="6415" y="41451"/>
                </a:cubicBezTo>
                <a:cubicBezTo>
                  <a:pt x="6871" y="41109"/>
                  <a:pt x="7168" y="40584"/>
                  <a:pt x="7236" y="40013"/>
                </a:cubicBezTo>
                <a:lnTo>
                  <a:pt x="7236" y="40013"/>
                </a:lnTo>
                <a:cubicBezTo>
                  <a:pt x="7898" y="40721"/>
                  <a:pt x="7465" y="41840"/>
                  <a:pt x="6940" y="42638"/>
                </a:cubicBezTo>
                <a:cubicBezTo>
                  <a:pt x="6415" y="43460"/>
                  <a:pt x="5821" y="44442"/>
                  <a:pt x="6278" y="45286"/>
                </a:cubicBezTo>
                <a:cubicBezTo>
                  <a:pt x="6688" y="44670"/>
                  <a:pt x="7282" y="44168"/>
                  <a:pt x="7944" y="43848"/>
                </a:cubicBezTo>
                <a:lnTo>
                  <a:pt x="7944" y="43848"/>
                </a:lnTo>
                <a:cubicBezTo>
                  <a:pt x="7442" y="45172"/>
                  <a:pt x="6940" y="46496"/>
                  <a:pt x="6415" y="47820"/>
                </a:cubicBezTo>
                <a:cubicBezTo>
                  <a:pt x="7556" y="47158"/>
                  <a:pt x="8560" y="46245"/>
                  <a:pt x="9291" y="45149"/>
                </a:cubicBezTo>
                <a:lnTo>
                  <a:pt x="9291" y="45149"/>
                </a:lnTo>
                <a:cubicBezTo>
                  <a:pt x="8766" y="47112"/>
                  <a:pt x="8241" y="49098"/>
                  <a:pt x="7716" y="51061"/>
                </a:cubicBezTo>
                <a:cubicBezTo>
                  <a:pt x="8948" y="50102"/>
                  <a:pt x="9907" y="48847"/>
                  <a:pt x="10500" y="47409"/>
                </a:cubicBezTo>
                <a:lnTo>
                  <a:pt x="10500" y="47409"/>
                </a:lnTo>
                <a:cubicBezTo>
                  <a:pt x="10318" y="49395"/>
                  <a:pt x="10158" y="51358"/>
                  <a:pt x="9975" y="53343"/>
                </a:cubicBezTo>
                <a:cubicBezTo>
                  <a:pt x="10295" y="52339"/>
                  <a:pt x="10934" y="51449"/>
                  <a:pt x="11779" y="50810"/>
                </a:cubicBezTo>
                <a:cubicBezTo>
                  <a:pt x="11801" y="51038"/>
                  <a:pt x="11801" y="51244"/>
                  <a:pt x="11824" y="51472"/>
                </a:cubicBezTo>
                <a:cubicBezTo>
                  <a:pt x="12760" y="52408"/>
                  <a:pt x="13148" y="53868"/>
                  <a:pt x="12760" y="55147"/>
                </a:cubicBezTo>
                <a:cubicBezTo>
                  <a:pt x="13650" y="53823"/>
                  <a:pt x="14244" y="52271"/>
                  <a:pt x="14426" y="50673"/>
                </a:cubicBezTo>
                <a:cubicBezTo>
                  <a:pt x="14791" y="51380"/>
                  <a:pt x="14746" y="52225"/>
                  <a:pt x="14677" y="53024"/>
                </a:cubicBezTo>
                <a:lnTo>
                  <a:pt x="14312" y="57452"/>
                </a:lnTo>
                <a:cubicBezTo>
                  <a:pt x="14974" y="56767"/>
                  <a:pt x="15453" y="55900"/>
                  <a:pt x="15659" y="54964"/>
                </a:cubicBezTo>
                <a:lnTo>
                  <a:pt x="15659" y="54964"/>
                </a:lnTo>
                <a:cubicBezTo>
                  <a:pt x="15864" y="55694"/>
                  <a:pt x="15819" y="56471"/>
                  <a:pt x="15545" y="57178"/>
                </a:cubicBezTo>
                <a:cubicBezTo>
                  <a:pt x="15628" y="57120"/>
                  <a:pt x="15732" y="57092"/>
                  <a:pt x="15838" y="57092"/>
                </a:cubicBezTo>
                <a:cubicBezTo>
                  <a:pt x="16025" y="57092"/>
                  <a:pt x="16219" y="57178"/>
                  <a:pt x="16321" y="57338"/>
                </a:cubicBezTo>
                <a:cubicBezTo>
                  <a:pt x="16538" y="58338"/>
                  <a:pt x="15658" y="59400"/>
                  <a:pt x="14647" y="59400"/>
                </a:cubicBezTo>
                <a:cubicBezTo>
                  <a:pt x="14596" y="59400"/>
                  <a:pt x="14546" y="59398"/>
                  <a:pt x="14495" y="59392"/>
                </a:cubicBezTo>
                <a:lnTo>
                  <a:pt x="14495" y="59392"/>
                </a:lnTo>
                <a:cubicBezTo>
                  <a:pt x="14791" y="59598"/>
                  <a:pt x="15088" y="59803"/>
                  <a:pt x="15385" y="60008"/>
                </a:cubicBezTo>
                <a:cubicBezTo>
                  <a:pt x="14746" y="60008"/>
                  <a:pt x="14107" y="60168"/>
                  <a:pt x="13536" y="60465"/>
                </a:cubicBezTo>
                <a:cubicBezTo>
                  <a:pt x="14152" y="60990"/>
                  <a:pt x="14883" y="61401"/>
                  <a:pt x="15682" y="61606"/>
                </a:cubicBezTo>
                <a:cubicBezTo>
                  <a:pt x="15043" y="61812"/>
                  <a:pt x="14403" y="62017"/>
                  <a:pt x="13764" y="62222"/>
                </a:cubicBezTo>
                <a:cubicBezTo>
                  <a:pt x="14061" y="62542"/>
                  <a:pt x="14381" y="62793"/>
                  <a:pt x="14769" y="62976"/>
                </a:cubicBezTo>
                <a:cubicBezTo>
                  <a:pt x="14198" y="64277"/>
                  <a:pt x="12828" y="65190"/>
                  <a:pt x="11413" y="65213"/>
                </a:cubicBezTo>
                <a:cubicBezTo>
                  <a:pt x="11956" y="65411"/>
                  <a:pt x="12532" y="65509"/>
                  <a:pt x="13107" y="65509"/>
                </a:cubicBezTo>
                <a:cubicBezTo>
                  <a:pt x="13789" y="65509"/>
                  <a:pt x="14469" y="65371"/>
                  <a:pt x="15088" y="65098"/>
                </a:cubicBezTo>
                <a:lnTo>
                  <a:pt x="15088" y="65098"/>
                </a:lnTo>
                <a:cubicBezTo>
                  <a:pt x="15453" y="66080"/>
                  <a:pt x="14472" y="67039"/>
                  <a:pt x="13513" y="67472"/>
                </a:cubicBezTo>
                <a:cubicBezTo>
                  <a:pt x="12555" y="67929"/>
                  <a:pt x="11413" y="68317"/>
                  <a:pt x="11071" y="69321"/>
                </a:cubicBezTo>
                <a:cubicBezTo>
                  <a:pt x="11824" y="69070"/>
                  <a:pt x="12577" y="68842"/>
                  <a:pt x="13331" y="68591"/>
                </a:cubicBezTo>
                <a:lnTo>
                  <a:pt x="13331" y="68591"/>
                </a:lnTo>
                <a:cubicBezTo>
                  <a:pt x="13239" y="69686"/>
                  <a:pt x="13125" y="70759"/>
                  <a:pt x="13034" y="71855"/>
                </a:cubicBezTo>
                <a:cubicBezTo>
                  <a:pt x="13650" y="71124"/>
                  <a:pt x="14266" y="70394"/>
                  <a:pt x="14883" y="69664"/>
                </a:cubicBezTo>
                <a:lnTo>
                  <a:pt x="14883" y="69664"/>
                </a:lnTo>
                <a:cubicBezTo>
                  <a:pt x="14130" y="71010"/>
                  <a:pt x="14312" y="72813"/>
                  <a:pt x="15271" y="74000"/>
                </a:cubicBezTo>
                <a:cubicBezTo>
                  <a:pt x="15271" y="73110"/>
                  <a:pt x="15431" y="72220"/>
                  <a:pt x="15727" y="71375"/>
                </a:cubicBezTo>
                <a:cubicBezTo>
                  <a:pt x="16106" y="72021"/>
                  <a:pt x="16831" y="72449"/>
                  <a:pt x="17565" y="72449"/>
                </a:cubicBezTo>
                <a:cubicBezTo>
                  <a:pt x="17584" y="72449"/>
                  <a:pt x="17603" y="72449"/>
                  <a:pt x="17622" y="72448"/>
                </a:cubicBezTo>
                <a:cubicBezTo>
                  <a:pt x="17006" y="71900"/>
                  <a:pt x="16983" y="70919"/>
                  <a:pt x="17257" y="70120"/>
                </a:cubicBezTo>
                <a:cubicBezTo>
                  <a:pt x="17530" y="69344"/>
                  <a:pt x="18055" y="68659"/>
                  <a:pt x="18375" y="67883"/>
                </a:cubicBezTo>
                <a:cubicBezTo>
                  <a:pt x="18892" y="66628"/>
                  <a:pt x="18842" y="65254"/>
                  <a:pt x="18671" y="63893"/>
                </a:cubicBezTo>
                <a:lnTo>
                  <a:pt x="18671" y="63893"/>
                </a:lnTo>
                <a:cubicBezTo>
                  <a:pt x="19090" y="65443"/>
                  <a:pt x="20432" y="66758"/>
                  <a:pt x="22027" y="67061"/>
                </a:cubicBezTo>
                <a:cubicBezTo>
                  <a:pt x="21502" y="66422"/>
                  <a:pt x="21160" y="65646"/>
                  <a:pt x="21091" y="64825"/>
                </a:cubicBezTo>
                <a:lnTo>
                  <a:pt x="21091" y="64825"/>
                </a:lnTo>
                <a:cubicBezTo>
                  <a:pt x="22164" y="65304"/>
                  <a:pt x="22986" y="66331"/>
                  <a:pt x="23237" y="67495"/>
                </a:cubicBezTo>
                <a:lnTo>
                  <a:pt x="23237" y="65532"/>
                </a:lnTo>
                <a:cubicBezTo>
                  <a:pt x="23442" y="67267"/>
                  <a:pt x="23785" y="68979"/>
                  <a:pt x="24241" y="70645"/>
                </a:cubicBezTo>
                <a:lnTo>
                  <a:pt x="24880" y="68043"/>
                </a:lnTo>
                <a:cubicBezTo>
                  <a:pt x="25314" y="69527"/>
                  <a:pt x="25953" y="70965"/>
                  <a:pt x="26775" y="72288"/>
                </a:cubicBezTo>
                <a:cubicBezTo>
                  <a:pt x="26752" y="71238"/>
                  <a:pt x="26729" y="70188"/>
                  <a:pt x="26706" y="69161"/>
                </a:cubicBezTo>
                <a:lnTo>
                  <a:pt x="26706" y="69161"/>
                </a:lnTo>
                <a:cubicBezTo>
                  <a:pt x="26957" y="69800"/>
                  <a:pt x="27528" y="70303"/>
                  <a:pt x="28213" y="70485"/>
                </a:cubicBezTo>
                <a:cubicBezTo>
                  <a:pt x="27163" y="69412"/>
                  <a:pt x="26455" y="67997"/>
                  <a:pt x="26273" y="66514"/>
                </a:cubicBezTo>
                <a:lnTo>
                  <a:pt x="26273" y="66514"/>
                </a:lnTo>
                <a:cubicBezTo>
                  <a:pt x="26506" y="66591"/>
                  <a:pt x="26754" y="66632"/>
                  <a:pt x="27000" y="66632"/>
                </a:cubicBezTo>
                <a:cubicBezTo>
                  <a:pt x="27187" y="66632"/>
                  <a:pt x="27373" y="66609"/>
                  <a:pt x="27551" y="66559"/>
                </a:cubicBezTo>
                <a:cubicBezTo>
                  <a:pt x="26912" y="66057"/>
                  <a:pt x="26387" y="65441"/>
                  <a:pt x="25999" y="64710"/>
                </a:cubicBezTo>
                <a:cubicBezTo>
                  <a:pt x="26364" y="64642"/>
                  <a:pt x="26706" y="64573"/>
                  <a:pt x="27049" y="64505"/>
                </a:cubicBezTo>
                <a:cubicBezTo>
                  <a:pt x="26478" y="64048"/>
                  <a:pt x="26067" y="63341"/>
                  <a:pt x="25976" y="62610"/>
                </a:cubicBezTo>
                <a:lnTo>
                  <a:pt x="25976" y="62610"/>
                </a:lnTo>
                <a:cubicBezTo>
                  <a:pt x="26440" y="62952"/>
                  <a:pt x="27019" y="63130"/>
                  <a:pt x="27599" y="63130"/>
                </a:cubicBezTo>
                <a:cubicBezTo>
                  <a:pt x="27989" y="63130"/>
                  <a:pt x="28380" y="63049"/>
                  <a:pt x="28738" y="62884"/>
                </a:cubicBezTo>
                <a:cubicBezTo>
                  <a:pt x="27071" y="62565"/>
                  <a:pt x="25497" y="61720"/>
                  <a:pt x="24310" y="60488"/>
                </a:cubicBezTo>
                <a:cubicBezTo>
                  <a:pt x="25268" y="60374"/>
                  <a:pt x="26158" y="59780"/>
                  <a:pt x="26638" y="58936"/>
                </a:cubicBezTo>
                <a:cubicBezTo>
                  <a:pt x="26880" y="58981"/>
                  <a:pt x="27150" y="59008"/>
                  <a:pt x="27420" y="59008"/>
                </a:cubicBezTo>
                <a:cubicBezTo>
                  <a:pt x="28244" y="59008"/>
                  <a:pt x="29069" y="58756"/>
                  <a:pt x="29103" y="58000"/>
                </a:cubicBezTo>
                <a:lnTo>
                  <a:pt x="29103" y="58000"/>
                </a:lnTo>
                <a:cubicBezTo>
                  <a:pt x="28684" y="58149"/>
                  <a:pt x="28238" y="58223"/>
                  <a:pt x="27791" y="58223"/>
                </a:cubicBezTo>
                <a:cubicBezTo>
                  <a:pt x="26874" y="58223"/>
                  <a:pt x="25951" y="57913"/>
                  <a:pt x="25245" y="57315"/>
                </a:cubicBezTo>
                <a:cubicBezTo>
                  <a:pt x="24819" y="57829"/>
                  <a:pt x="24156" y="58081"/>
                  <a:pt x="23489" y="58081"/>
                </a:cubicBezTo>
                <a:cubicBezTo>
                  <a:pt x="22764" y="58081"/>
                  <a:pt x="22033" y="57783"/>
                  <a:pt x="21593" y="57201"/>
                </a:cubicBezTo>
                <a:cubicBezTo>
                  <a:pt x="22666" y="56790"/>
                  <a:pt x="23442" y="55740"/>
                  <a:pt x="23556" y="54622"/>
                </a:cubicBezTo>
                <a:lnTo>
                  <a:pt x="23556" y="54622"/>
                </a:lnTo>
                <a:cubicBezTo>
                  <a:pt x="23374" y="54941"/>
                  <a:pt x="23168" y="55306"/>
                  <a:pt x="22826" y="55421"/>
                </a:cubicBezTo>
                <a:cubicBezTo>
                  <a:pt x="22768" y="55444"/>
                  <a:pt x="22705" y="55455"/>
                  <a:pt x="22641" y="55455"/>
                </a:cubicBezTo>
                <a:cubicBezTo>
                  <a:pt x="22332" y="55455"/>
                  <a:pt x="22004" y="55201"/>
                  <a:pt x="22094" y="54900"/>
                </a:cubicBezTo>
                <a:lnTo>
                  <a:pt x="22094" y="54900"/>
                </a:lnTo>
                <a:cubicBezTo>
                  <a:pt x="22040" y="55075"/>
                  <a:pt x="21869" y="55146"/>
                  <a:pt x="21632" y="55146"/>
                </a:cubicBezTo>
                <a:cubicBezTo>
                  <a:pt x="20733" y="55146"/>
                  <a:pt x="18870" y="54124"/>
                  <a:pt x="18672" y="53800"/>
                </a:cubicBezTo>
                <a:cubicBezTo>
                  <a:pt x="18329" y="53252"/>
                  <a:pt x="18649" y="52818"/>
                  <a:pt x="18421" y="52316"/>
                </a:cubicBezTo>
                <a:cubicBezTo>
                  <a:pt x="18055" y="51563"/>
                  <a:pt x="17165" y="50810"/>
                  <a:pt x="16617" y="50171"/>
                </a:cubicBezTo>
                <a:cubicBezTo>
                  <a:pt x="16938" y="49971"/>
                  <a:pt x="17305" y="49880"/>
                  <a:pt x="17677" y="49880"/>
                </a:cubicBezTo>
                <a:cubicBezTo>
                  <a:pt x="17942" y="49880"/>
                  <a:pt x="18210" y="49926"/>
                  <a:pt x="18466" y="50011"/>
                </a:cubicBezTo>
                <a:cubicBezTo>
                  <a:pt x="17553" y="48756"/>
                  <a:pt x="17188" y="47728"/>
                  <a:pt x="15796" y="46884"/>
                </a:cubicBezTo>
                <a:cubicBezTo>
                  <a:pt x="16152" y="46830"/>
                  <a:pt x="16513" y="46807"/>
                  <a:pt x="16874" y="46807"/>
                </a:cubicBezTo>
                <a:cubicBezTo>
                  <a:pt x="17277" y="46807"/>
                  <a:pt x="17681" y="46836"/>
                  <a:pt x="18078" y="46884"/>
                </a:cubicBezTo>
                <a:cubicBezTo>
                  <a:pt x="17234" y="45971"/>
                  <a:pt x="16184" y="45286"/>
                  <a:pt x="14997" y="44898"/>
                </a:cubicBezTo>
                <a:cubicBezTo>
                  <a:pt x="15307" y="44800"/>
                  <a:pt x="15626" y="44761"/>
                  <a:pt x="15947" y="44761"/>
                </a:cubicBezTo>
                <a:cubicBezTo>
                  <a:pt x="16525" y="44761"/>
                  <a:pt x="17110" y="44888"/>
                  <a:pt x="17667" y="45035"/>
                </a:cubicBezTo>
                <a:cubicBezTo>
                  <a:pt x="18443" y="45239"/>
                  <a:pt x="19236" y="45479"/>
                  <a:pt x="20031" y="45479"/>
                </a:cubicBezTo>
                <a:cubicBezTo>
                  <a:pt x="20126" y="45479"/>
                  <a:pt x="20220" y="45476"/>
                  <a:pt x="20315" y="45469"/>
                </a:cubicBezTo>
                <a:cubicBezTo>
                  <a:pt x="21205" y="45377"/>
                  <a:pt x="22118" y="44807"/>
                  <a:pt x="22324" y="43939"/>
                </a:cubicBezTo>
                <a:lnTo>
                  <a:pt x="22324" y="43939"/>
                </a:lnTo>
                <a:cubicBezTo>
                  <a:pt x="22059" y="44021"/>
                  <a:pt x="21785" y="44059"/>
                  <a:pt x="21510" y="44059"/>
                </a:cubicBezTo>
                <a:cubicBezTo>
                  <a:pt x="20246" y="44059"/>
                  <a:pt x="18970" y="43241"/>
                  <a:pt x="18558" y="42022"/>
                </a:cubicBezTo>
                <a:cubicBezTo>
                  <a:pt x="17371" y="42045"/>
                  <a:pt x="16207" y="42159"/>
                  <a:pt x="15020" y="42364"/>
                </a:cubicBezTo>
                <a:cubicBezTo>
                  <a:pt x="15950" y="41627"/>
                  <a:pt x="17123" y="41227"/>
                  <a:pt x="18291" y="41227"/>
                </a:cubicBezTo>
                <a:cubicBezTo>
                  <a:pt x="18641" y="41227"/>
                  <a:pt x="18991" y="41264"/>
                  <a:pt x="19334" y="41337"/>
                </a:cubicBezTo>
                <a:cubicBezTo>
                  <a:pt x="18192" y="39991"/>
                  <a:pt x="16481" y="39100"/>
                  <a:pt x="14928" y="38324"/>
                </a:cubicBezTo>
                <a:cubicBezTo>
                  <a:pt x="15057" y="38260"/>
                  <a:pt x="15975" y="37771"/>
                  <a:pt x="16139" y="37771"/>
                </a:cubicBezTo>
                <a:cubicBezTo>
                  <a:pt x="16149" y="37771"/>
                  <a:pt x="16156" y="37772"/>
                  <a:pt x="16160" y="37776"/>
                </a:cubicBezTo>
                <a:lnTo>
                  <a:pt x="16160" y="37776"/>
                </a:lnTo>
                <a:cubicBezTo>
                  <a:pt x="15522" y="37183"/>
                  <a:pt x="15180" y="36293"/>
                  <a:pt x="15225" y="35426"/>
                </a:cubicBezTo>
                <a:lnTo>
                  <a:pt x="15225" y="35426"/>
                </a:lnTo>
                <a:cubicBezTo>
                  <a:pt x="15796" y="35608"/>
                  <a:pt x="16298" y="35928"/>
                  <a:pt x="16709" y="36361"/>
                </a:cubicBezTo>
                <a:cubicBezTo>
                  <a:pt x="17097" y="35083"/>
                  <a:pt x="17188" y="33737"/>
                  <a:pt x="17028" y="32436"/>
                </a:cubicBezTo>
                <a:lnTo>
                  <a:pt x="17028" y="32436"/>
                </a:lnTo>
                <a:cubicBezTo>
                  <a:pt x="17530" y="32846"/>
                  <a:pt x="18055" y="33257"/>
                  <a:pt x="18558" y="33668"/>
                </a:cubicBezTo>
                <a:cubicBezTo>
                  <a:pt x="18717" y="33052"/>
                  <a:pt x="18603" y="32367"/>
                  <a:pt x="18238" y="31842"/>
                </a:cubicBezTo>
                <a:lnTo>
                  <a:pt x="18238" y="31842"/>
                </a:lnTo>
                <a:cubicBezTo>
                  <a:pt x="18558" y="32265"/>
                  <a:pt x="19087" y="32486"/>
                  <a:pt x="19606" y="32486"/>
                </a:cubicBezTo>
                <a:cubicBezTo>
                  <a:pt x="20012" y="32486"/>
                  <a:pt x="20413" y="32351"/>
                  <a:pt x="20703" y="32070"/>
                </a:cubicBezTo>
                <a:cubicBezTo>
                  <a:pt x="21388" y="31431"/>
                  <a:pt x="21365" y="30199"/>
                  <a:pt x="20658" y="29582"/>
                </a:cubicBezTo>
                <a:lnTo>
                  <a:pt x="20658" y="29582"/>
                </a:lnTo>
                <a:cubicBezTo>
                  <a:pt x="21138" y="29737"/>
                  <a:pt x="21644" y="29813"/>
                  <a:pt x="22153" y="29813"/>
                </a:cubicBezTo>
                <a:cubicBezTo>
                  <a:pt x="23070" y="29813"/>
                  <a:pt x="23996" y="29565"/>
                  <a:pt x="24789" y="29080"/>
                </a:cubicBezTo>
                <a:cubicBezTo>
                  <a:pt x="24584" y="28532"/>
                  <a:pt x="24081" y="28122"/>
                  <a:pt x="23511" y="27985"/>
                </a:cubicBezTo>
                <a:cubicBezTo>
                  <a:pt x="23777" y="27738"/>
                  <a:pt x="24115" y="27641"/>
                  <a:pt x="24474" y="27641"/>
                </a:cubicBezTo>
                <a:cubicBezTo>
                  <a:pt x="24947" y="27641"/>
                  <a:pt x="25456" y="27810"/>
                  <a:pt x="25885" y="28030"/>
                </a:cubicBezTo>
                <a:cubicBezTo>
                  <a:pt x="26600" y="28410"/>
                  <a:pt x="27316" y="28944"/>
                  <a:pt x="28139" y="28944"/>
                </a:cubicBezTo>
                <a:cubicBezTo>
                  <a:pt x="28156" y="28944"/>
                  <a:pt x="28173" y="28944"/>
                  <a:pt x="28190" y="28943"/>
                </a:cubicBezTo>
                <a:cubicBezTo>
                  <a:pt x="29034" y="28920"/>
                  <a:pt x="29833" y="27893"/>
                  <a:pt x="29286" y="27254"/>
                </a:cubicBezTo>
                <a:lnTo>
                  <a:pt x="29286" y="27254"/>
                </a:lnTo>
                <a:cubicBezTo>
                  <a:pt x="30062" y="27505"/>
                  <a:pt x="30838" y="27756"/>
                  <a:pt x="31591" y="27985"/>
                </a:cubicBezTo>
                <a:cubicBezTo>
                  <a:pt x="31454" y="29035"/>
                  <a:pt x="31454" y="30085"/>
                  <a:pt x="31614" y="31134"/>
                </a:cubicBezTo>
                <a:cubicBezTo>
                  <a:pt x="31649" y="31417"/>
                  <a:pt x="31904" y="31755"/>
                  <a:pt x="32112" y="31755"/>
                </a:cubicBezTo>
                <a:cubicBezTo>
                  <a:pt x="32173" y="31755"/>
                  <a:pt x="32229" y="31726"/>
                  <a:pt x="32276" y="31659"/>
                </a:cubicBezTo>
                <a:cubicBezTo>
                  <a:pt x="32500" y="31390"/>
                  <a:pt x="32173" y="30769"/>
                  <a:pt x="32487" y="30769"/>
                </a:cubicBezTo>
                <a:cubicBezTo>
                  <a:pt x="32492" y="30769"/>
                  <a:pt x="32498" y="30769"/>
                  <a:pt x="32504" y="30769"/>
                </a:cubicBezTo>
                <a:cubicBezTo>
                  <a:pt x="32139" y="32413"/>
                  <a:pt x="32413" y="34193"/>
                  <a:pt x="33257" y="35654"/>
                </a:cubicBezTo>
                <a:cubicBezTo>
                  <a:pt x="33942" y="34330"/>
                  <a:pt x="34284" y="32846"/>
                  <a:pt x="34239" y="31363"/>
                </a:cubicBezTo>
                <a:lnTo>
                  <a:pt x="34239" y="31363"/>
                </a:lnTo>
                <a:cubicBezTo>
                  <a:pt x="35699" y="31888"/>
                  <a:pt x="36042" y="34193"/>
                  <a:pt x="34809" y="35106"/>
                </a:cubicBezTo>
                <a:cubicBezTo>
                  <a:pt x="35036" y="35035"/>
                  <a:pt x="35272" y="35001"/>
                  <a:pt x="35507" y="35001"/>
                </a:cubicBezTo>
                <a:cubicBezTo>
                  <a:pt x="36411" y="35001"/>
                  <a:pt x="37319" y="35497"/>
                  <a:pt x="37754" y="36293"/>
                </a:cubicBezTo>
                <a:cubicBezTo>
                  <a:pt x="38712" y="35768"/>
                  <a:pt x="39192" y="34444"/>
                  <a:pt x="38758" y="33417"/>
                </a:cubicBezTo>
                <a:lnTo>
                  <a:pt x="38758" y="33417"/>
                </a:lnTo>
                <a:cubicBezTo>
                  <a:pt x="40150" y="34490"/>
                  <a:pt x="39785" y="36658"/>
                  <a:pt x="39283" y="38347"/>
                </a:cubicBezTo>
                <a:cubicBezTo>
                  <a:pt x="38644" y="40424"/>
                  <a:pt x="38005" y="42501"/>
                  <a:pt x="37389" y="44579"/>
                </a:cubicBezTo>
                <a:cubicBezTo>
                  <a:pt x="38712" y="43780"/>
                  <a:pt x="39717" y="42456"/>
                  <a:pt x="40128" y="40949"/>
                </a:cubicBezTo>
                <a:lnTo>
                  <a:pt x="40128" y="40949"/>
                </a:lnTo>
                <a:cubicBezTo>
                  <a:pt x="39785" y="42684"/>
                  <a:pt x="39945" y="44510"/>
                  <a:pt x="40584" y="46153"/>
                </a:cubicBezTo>
                <a:cubicBezTo>
                  <a:pt x="40835" y="45149"/>
                  <a:pt x="41109" y="44122"/>
                  <a:pt x="41360" y="43118"/>
                </a:cubicBezTo>
                <a:cubicBezTo>
                  <a:pt x="41976" y="43232"/>
                  <a:pt x="42593" y="43369"/>
                  <a:pt x="43232" y="43483"/>
                </a:cubicBezTo>
                <a:cubicBezTo>
                  <a:pt x="43665" y="41976"/>
                  <a:pt x="43620" y="40333"/>
                  <a:pt x="43095" y="38872"/>
                </a:cubicBezTo>
                <a:lnTo>
                  <a:pt x="43095" y="38872"/>
                </a:lnTo>
                <a:lnTo>
                  <a:pt x="44670" y="39009"/>
                </a:lnTo>
                <a:cubicBezTo>
                  <a:pt x="44419" y="37754"/>
                  <a:pt x="43939" y="36544"/>
                  <a:pt x="43232" y="35471"/>
                </a:cubicBezTo>
                <a:cubicBezTo>
                  <a:pt x="43917" y="35426"/>
                  <a:pt x="44578" y="35357"/>
                  <a:pt x="45240" y="35289"/>
                </a:cubicBezTo>
                <a:cubicBezTo>
                  <a:pt x="44556" y="34741"/>
                  <a:pt x="44578" y="33508"/>
                  <a:pt x="45286" y="32960"/>
                </a:cubicBezTo>
                <a:cubicBezTo>
                  <a:pt x="45720" y="33759"/>
                  <a:pt x="46153" y="34535"/>
                  <a:pt x="46610" y="35311"/>
                </a:cubicBezTo>
                <a:cubicBezTo>
                  <a:pt x="47409" y="34193"/>
                  <a:pt x="47477" y="32572"/>
                  <a:pt x="46770" y="31408"/>
                </a:cubicBezTo>
                <a:cubicBezTo>
                  <a:pt x="47272" y="31363"/>
                  <a:pt x="47797" y="31317"/>
                  <a:pt x="48299" y="31271"/>
                </a:cubicBezTo>
                <a:lnTo>
                  <a:pt x="48299" y="31271"/>
                </a:lnTo>
                <a:cubicBezTo>
                  <a:pt x="48297" y="31272"/>
                  <a:pt x="48296" y="31272"/>
                  <a:pt x="48294" y="31272"/>
                </a:cubicBezTo>
                <a:cubicBezTo>
                  <a:pt x="47867" y="31272"/>
                  <a:pt x="45217" y="28417"/>
                  <a:pt x="44944" y="28007"/>
                </a:cubicBezTo>
                <a:lnTo>
                  <a:pt x="44944" y="28007"/>
                </a:lnTo>
                <a:cubicBezTo>
                  <a:pt x="46199" y="29012"/>
                  <a:pt x="47569" y="29879"/>
                  <a:pt x="49121" y="30336"/>
                </a:cubicBezTo>
                <a:cubicBezTo>
                  <a:pt x="49839" y="30561"/>
                  <a:pt x="50593" y="30685"/>
                  <a:pt x="51342" y="30685"/>
                </a:cubicBezTo>
                <a:cubicBezTo>
                  <a:pt x="52187" y="30685"/>
                  <a:pt x="53025" y="30527"/>
                  <a:pt x="53800" y="30176"/>
                </a:cubicBezTo>
                <a:cubicBezTo>
                  <a:pt x="54074" y="30062"/>
                  <a:pt x="54371" y="29856"/>
                  <a:pt x="54325" y="29560"/>
                </a:cubicBezTo>
                <a:cubicBezTo>
                  <a:pt x="54279" y="29377"/>
                  <a:pt x="54119" y="29263"/>
                  <a:pt x="53960" y="29149"/>
                </a:cubicBezTo>
                <a:lnTo>
                  <a:pt x="50833" y="27140"/>
                </a:lnTo>
                <a:cubicBezTo>
                  <a:pt x="51118" y="26993"/>
                  <a:pt x="51436" y="26921"/>
                  <a:pt x="51755" y="26921"/>
                </a:cubicBezTo>
                <a:cubicBezTo>
                  <a:pt x="52277" y="26921"/>
                  <a:pt x="52801" y="27114"/>
                  <a:pt x="53184" y="27482"/>
                </a:cubicBezTo>
                <a:cubicBezTo>
                  <a:pt x="52613" y="26798"/>
                  <a:pt x="52042" y="26113"/>
                  <a:pt x="51472" y="25405"/>
                </a:cubicBezTo>
                <a:lnTo>
                  <a:pt x="51472" y="25405"/>
                </a:lnTo>
                <a:cubicBezTo>
                  <a:pt x="53572" y="26067"/>
                  <a:pt x="55672" y="26706"/>
                  <a:pt x="57749" y="27368"/>
                </a:cubicBezTo>
                <a:cubicBezTo>
                  <a:pt x="57155" y="26615"/>
                  <a:pt x="56470" y="25953"/>
                  <a:pt x="55694" y="25382"/>
                </a:cubicBezTo>
                <a:lnTo>
                  <a:pt x="55694" y="25382"/>
                </a:lnTo>
                <a:cubicBezTo>
                  <a:pt x="56334" y="25428"/>
                  <a:pt x="56995" y="25451"/>
                  <a:pt x="57635" y="25474"/>
                </a:cubicBezTo>
                <a:cubicBezTo>
                  <a:pt x="56881" y="24424"/>
                  <a:pt x="55740" y="23671"/>
                  <a:pt x="54485" y="23374"/>
                </a:cubicBezTo>
                <a:cubicBezTo>
                  <a:pt x="55076" y="23262"/>
                  <a:pt x="55689" y="23206"/>
                  <a:pt x="56302" y="23206"/>
                </a:cubicBezTo>
                <a:cubicBezTo>
                  <a:pt x="56564" y="23206"/>
                  <a:pt x="56827" y="23216"/>
                  <a:pt x="57087" y="23237"/>
                </a:cubicBezTo>
                <a:cubicBezTo>
                  <a:pt x="56452" y="22642"/>
                  <a:pt x="55576" y="22374"/>
                  <a:pt x="54698" y="22374"/>
                </a:cubicBezTo>
                <a:cubicBezTo>
                  <a:pt x="54566" y="22374"/>
                  <a:pt x="54434" y="22380"/>
                  <a:pt x="54302" y="22392"/>
                </a:cubicBezTo>
                <a:cubicBezTo>
                  <a:pt x="53184" y="22461"/>
                  <a:pt x="52134" y="22963"/>
                  <a:pt x="51061" y="23191"/>
                </a:cubicBezTo>
                <a:cubicBezTo>
                  <a:pt x="51377" y="22853"/>
                  <a:pt x="52452" y="21353"/>
                  <a:pt x="52917" y="21298"/>
                </a:cubicBezTo>
                <a:lnTo>
                  <a:pt x="52917" y="21298"/>
                </a:lnTo>
                <a:cubicBezTo>
                  <a:pt x="51277" y="21438"/>
                  <a:pt x="49371" y="21894"/>
                  <a:pt x="47585" y="21894"/>
                </a:cubicBezTo>
                <a:cubicBezTo>
                  <a:pt x="46714" y="21894"/>
                  <a:pt x="45872" y="21785"/>
                  <a:pt x="45103" y="21479"/>
                </a:cubicBezTo>
                <a:cubicBezTo>
                  <a:pt x="45902" y="21479"/>
                  <a:pt x="46678" y="21320"/>
                  <a:pt x="47386" y="21000"/>
                </a:cubicBezTo>
                <a:cubicBezTo>
                  <a:pt x="46610" y="20566"/>
                  <a:pt x="45765" y="20247"/>
                  <a:pt x="44875" y="20110"/>
                </a:cubicBezTo>
                <a:cubicBezTo>
                  <a:pt x="45201" y="19992"/>
                  <a:pt x="45541" y="19936"/>
                  <a:pt x="45881" y="19936"/>
                </a:cubicBezTo>
                <a:cubicBezTo>
                  <a:pt x="46399" y="19936"/>
                  <a:pt x="46917" y="20067"/>
                  <a:pt x="47386" y="20315"/>
                </a:cubicBezTo>
                <a:cubicBezTo>
                  <a:pt x="47135" y="19585"/>
                  <a:pt x="46907" y="18854"/>
                  <a:pt x="46678" y="18124"/>
                </a:cubicBezTo>
                <a:lnTo>
                  <a:pt x="46678" y="18124"/>
                </a:lnTo>
                <a:lnTo>
                  <a:pt x="48756" y="19562"/>
                </a:lnTo>
                <a:cubicBezTo>
                  <a:pt x="48756" y="19030"/>
                  <a:pt x="49338" y="18648"/>
                  <a:pt x="49873" y="18648"/>
                </a:cubicBezTo>
                <a:cubicBezTo>
                  <a:pt x="49889" y="18648"/>
                  <a:pt x="49904" y="18648"/>
                  <a:pt x="49920" y="18649"/>
                </a:cubicBezTo>
                <a:cubicBezTo>
                  <a:pt x="50467" y="18649"/>
                  <a:pt x="50947" y="18969"/>
                  <a:pt x="51403" y="19288"/>
                </a:cubicBezTo>
                <a:cubicBezTo>
                  <a:pt x="51620" y="19433"/>
                  <a:pt x="51900" y="19577"/>
                  <a:pt x="52141" y="19577"/>
                </a:cubicBezTo>
                <a:cubicBezTo>
                  <a:pt x="52280" y="19577"/>
                  <a:pt x="52407" y="19528"/>
                  <a:pt x="52499" y="19402"/>
                </a:cubicBezTo>
                <a:cubicBezTo>
                  <a:pt x="52271" y="19014"/>
                  <a:pt x="52065" y="18603"/>
                  <a:pt x="51883" y="18193"/>
                </a:cubicBezTo>
                <a:lnTo>
                  <a:pt x="51883" y="18193"/>
                </a:lnTo>
                <a:cubicBezTo>
                  <a:pt x="52347" y="18323"/>
                  <a:pt x="53327" y="18684"/>
                  <a:pt x="54103" y="18684"/>
                </a:cubicBezTo>
                <a:cubicBezTo>
                  <a:pt x="54548" y="18684"/>
                  <a:pt x="54926" y="18565"/>
                  <a:pt x="55101" y="18215"/>
                </a:cubicBezTo>
                <a:cubicBezTo>
                  <a:pt x="55624" y="17137"/>
                  <a:pt x="54595" y="16885"/>
                  <a:pt x="53673" y="16885"/>
                </a:cubicBezTo>
                <a:cubicBezTo>
                  <a:pt x="53267" y="16885"/>
                  <a:pt x="52882" y="16934"/>
                  <a:pt x="52659" y="16983"/>
                </a:cubicBezTo>
                <a:cubicBezTo>
                  <a:pt x="52497" y="17020"/>
                  <a:pt x="52322" y="17039"/>
                  <a:pt x="52145" y="17039"/>
                </a:cubicBezTo>
                <a:cubicBezTo>
                  <a:pt x="51346" y="17039"/>
                  <a:pt x="50505" y="16662"/>
                  <a:pt x="50673" y="15933"/>
                </a:cubicBezTo>
                <a:cubicBezTo>
                  <a:pt x="51038" y="14358"/>
                  <a:pt x="56197" y="14769"/>
                  <a:pt x="57201" y="14655"/>
                </a:cubicBezTo>
                <a:cubicBezTo>
                  <a:pt x="56722" y="13262"/>
                  <a:pt x="54781" y="11801"/>
                  <a:pt x="53321" y="11573"/>
                </a:cubicBezTo>
                <a:cubicBezTo>
                  <a:pt x="53167" y="11551"/>
                  <a:pt x="53014" y="11540"/>
                  <a:pt x="52862" y="11540"/>
                </a:cubicBezTo>
                <a:cubicBezTo>
                  <a:pt x="51610" y="11540"/>
                  <a:pt x="50402" y="12248"/>
                  <a:pt x="49303" y="12920"/>
                </a:cubicBezTo>
                <a:cubicBezTo>
                  <a:pt x="49554" y="12372"/>
                  <a:pt x="49669" y="11528"/>
                  <a:pt x="49098" y="11368"/>
                </a:cubicBezTo>
                <a:cubicBezTo>
                  <a:pt x="49055" y="11362"/>
                  <a:pt x="49012" y="11359"/>
                  <a:pt x="48970" y="11359"/>
                </a:cubicBezTo>
                <a:cubicBezTo>
                  <a:pt x="48854" y="11359"/>
                  <a:pt x="48742" y="11380"/>
                  <a:pt x="48641" y="11413"/>
                </a:cubicBezTo>
                <a:cubicBezTo>
                  <a:pt x="47660" y="11619"/>
                  <a:pt x="46724" y="11984"/>
                  <a:pt x="45857" y="12463"/>
                </a:cubicBezTo>
                <a:cubicBezTo>
                  <a:pt x="46975" y="11368"/>
                  <a:pt x="48185" y="10318"/>
                  <a:pt x="49417" y="9359"/>
                </a:cubicBezTo>
                <a:cubicBezTo>
                  <a:pt x="49463" y="9770"/>
                  <a:pt x="49554" y="10158"/>
                  <a:pt x="49737" y="10500"/>
                </a:cubicBezTo>
                <a:cubicBezTo>
                  <a:pt x="50650" y="10021"/>
                  <a:pt x="51472" y="9428"/>
                  <a:pt x="52225" y="8720"/>
                </a:cubicBezTo>
                <a:cubicBezTo>
                  <a:pt x="53024" y="10181"/>
                  <a:pt x="54576" y="11208"/>
                  <a:pt x="56219" y="11368"/>
                </a:cubicBezTo>
                <a:cubicBezTo>
                  <a:pt x="56117" y="11491"/>
                  <a:pt x="55960" y="11577"/>
                  <a:pt x="55797" y="11577"/>
                </a:cubicBezTo>
                <a:cubicBezTo>
                  <a:pt x="55778" y="11577"/>
                  <a:pt x="55759" y="11576"/>
                  <a:pt x="55740" y="11573"/>
                </a:cubicBezTo>
                <a:lnTo>
                  <a:pt x="55740" y="11573"/>
                </a:lnTo>
                <a:cubicBezTo>
                  <a:pt x="56481" y="12025"/>
                  <a:pt x="57336" y="12262"/>
                  <a:pt x="58192" y="12262"/>
                </a:cubicBezTo>
                <a:cubicBezTo>
                  <a:pt x="58418" y="12262"/>
                  <a:pt x="58644" y="12246"/>
                  <a:pt x="58867" y="12212"/>
                </a:cubicBezTo>
                <a:cubicBezTo>
                  <a:pt x="58911" y="12013"/>
                  <a:pt x="58805" y="11792"/>
                  <a:pt x="58611" y="11696"/>
                </a:cubicBezTo>
                <a:lnTo>
                  <a:pt x="58611" y="11696"/>
                </a:lnTo>
                <a:cubicBezTo>
                  <a:pt x="59008" y="11881"/>
                  <a:pt x="59355" y="11963"/>
                  <a:pt x="59651" y="11963"/>
                </a:cubicBezTo>
                <a:cubicBezTo>
                  <a:pt x="61180" y="11963"/>
                  <a:pt x="61358" y="9785"/>
                  <a:pt x="60214" y="8469"/>
                </a:cubicBezTo>
                <a:cubicBezTo>
                  <a:pt x="59552" y="7693"/>
                  <a:pt x="58662" y="7099"/>
                  <a:pt x="58160" y="6209"/>
                </a:cubicBezTo>
                <a:lnTo>
                  <a:pt x="58160" y="6209"/>
                </a:lnTo>
                <a:cubicBezTo>
                  <a:pt x="58913" y="6620"/>
                  <a:pt x="59689" y="7008"/>
                  <a:pt x="60465" y="7419"/>
                </a:cubicBezTo>
                <a:cubicBezTo>
                  <a:pt x="60191" y="6027"/>
                  <a:pt x="60214" y="4566"/>
                  <a:pt x="60511" y="3174"/>
                </a:cubicBezTo>
                <a:cubicBezTo>
                  <a:pt x="60762" y="3790"/>
                  <a:pt x="61036" y="4406"/>
                  <a:pt x="61287" y="5022"/>
                </a:cubicBezTo>
                <a:cubicBezTo>
                  <a:pt x="61506" y="4884"/>
                  <a:pt x="61756" y="4821"/>
                  <a:pt x="62009" y="4821"/>
                </a:cubicBezTo>
                <a:cubicBezTo>
                  <a:pt x="62756" y="4821"/>
                  <a:pt x="63530" y="5368"/>
                  <a:pt x="63615" y="6118"/>
                </a:cubicBezTo>
                <a:cubicBezTo>
                  <a:pt x="63683" y="6483"/>
                  <a:pt x="63592" y="6848"/>
                  <a:pt x="63569" y="7214"/>
                </a:cubicBezTo>
                <a:cubicBezTo>
                  <a:pt x="63546" y="8446"/>
                  <a:pt x="64414" y="9679"/>
                  <a:pt x="65601" y="10044"/>
                </a:cubicBezTo>
                <a:cubicBezTo>
                  <a:pt x="65509" y="9610"/>
                  <a:pt x="65418" y="9154"/>
                  <a:pt x="65304" y="8720"/>
                </a:cubicBezTo>
                <a:lnTo>
                  <a:pt x="65304" y="8720"/>
                </a:lnTo>
                <a:cubicBezTo>
                  <a:pt x="65578" y="9131"/>
                  <a:pt x="65874" y="9542"/>
                  <a:pt x="66331" y="9747"/>
                </a:cubicBezTo>
                <a:cubicBezTo>
                  <a:pt x="66464" y="9810"/>
                  <a:pt x="66614" y="9841"/>
                  <a:pt x="66763" y="9841"/>
                </a:cubicBezTo>
                <a:cubicBezTo>
                  <a:pt x="67101" y="9841"/>
                  <a:pt x="67437" y="9683"/>
                  <a:pt x="67564" y="9382"/>
                </a:cubicBezTo>
                <a:cubicBezTo>
                  <a:pt x="67678" y="9108"/>
                  <a:pt x="67586" y="8811"/>
                  <a:pt x="67518" y="8515"/>
                </a:cubicBezTo>
                <a:cubicBezTo>
                  <a:pt x="67221" y="7191"/>
                  <a:pt x="67290" y="5753"/>
                  <a:pt x="67723" y="4452"/>
                </a:cubicBezTo>
                <a:cubicBezTo>
                  <a:pt x="68271" y="4908"/>
                  <a:pt x="68180" y="5730"/>
                  <a:pt x="68203" y="6438"/>
                </a:cubicBezTo>
                <a:cubicBezTo>
                  <a:pt x="68223" y="7075"/>
                  <a:pt x="68614" y="7860"/>
                  <a:pt x="69191" y="7860"/>
                </a:cubicBezTo>
                <a:cubicBezTo>
                  <a:pt x="69255" y="7860"/>
                  <a:pt x="69321" y="7850"/>
                  <a:pt x="69390" y="7830"/>
                </a:cubicBezTo>
                <a:cubicBezTo>
                  <a:pt x="70394" y="7556"/>
                  <a:pt x="69595" y="5798"/>
                  <a:pt x="70303" y="5000"/>
                </a:cubicBezTo>
                <a:lnTo>
                  <a:pt x="70303" y="5000"/>
                </a:lnTo>
                <a:cubicBezTo>
                  <a:pt x="70645" y="5136"/>
                  <a:pt x="70919" y="5433"/>
                  <a:pt x="71033" y="5776"/>
                </a:cubicBezTo>
                <a:cubicBezTo>
                  <a:pt x="71878" y="4497"/>
                  <a:pt x="72722" y="3242"/>
                  <a:pt x="73567" y="1964"/>
                </a:cubicBezTo>
                <a:cubicBezTo>
                  <a:pt x="73886" y="3425"/>
                  <a:pt x="73932" y="4977"/>
                  <a:pt x="73635" y="6460"/>
                </a:cubicBezTo>
                <a:cubicBezTo>
                  <a:pt x="74936" y="5639"/>
                  <a:pt x="76123" y="4589"/>
                  <a:pt x="77105" y="3402"/>
                </a:cubicBezTo>
                <a:lnTo>
                  <a:pt x="77105" y="3402"/>
                </a:lnTo>
                <a:cubicBezTo>
                  <a:pt x="77698" y="4520"/>
                  <a:pt x="77173" y="6095"/>
                  <a:pt x="76032" y="6643"/>
                </a:cubicBezTo>
                <a:cubicBezTo>
                  <a:pt x="76179" y="6770"/>
                  <a:pt x="76346" y="6821"/>
                  <a:pt x="76523" y="6821"/>
                </a:cubicBezTo>
                <a:cubicBezTo>
                  <a:pt x="76950" y="6821"/>
                  <a:pt x="77438" y="6526"/>
                  <a:pt x="77858" y="6301"/>
                </a:cubicBezTo>
                <a:cubicBezTo>
                  <a:pt x="78095" y="6173"/>
                  <a:pt x="78315" y="6116"/>
                  <a:pt x="78521" y="6116"/>
                </a:cubicBezTo>
                <a:cubicBezTo>
                  <a:pt x="80158" y="6116"/>
                  <a:pt x="80885" y="9704"/>
                  <a:pt x="82079" y="9704"/>
                </a:cubicBezTo>
                <a:cubicBezTo>
                  <a:pt x="82425" y="9704"/>
                  <a:pt x="82810" y="9404"/>
                  <a:pt x="83267" y="8629"/>
                </a:cubicBezTo>
                <a:lnTo>
                  <a:pt x="83267" y="8629"/>
                </a:lnTo>
                <a:cubicBezTo>
                  <a:pt x="82948" y="9610"/>
                  <a:pt x="82126" y="10386"/>
                  <a:pt x="81145" y="10660"/>
                </a:cubicBezTo>
                <a:cubicBezTo>
                  <a:pt x="80894" y="10729"/>
                  <a:pt x="80551" y="10866"/>
                  <a:pt x="80597" y="11140"/>
                </a:cubicBezTo>
                <a:cubicBezTo>
                  <a:pt x="80642" y="11276"/>
                  <a:pt x="80802" y="11345"/>
                  <a:pt x="80894" y="11459"/>
                </a:cubicBezTo>
                <a:cubicBezTo>
                  <a:pt x="81259" y="11824"/>
                  <a:pt x="80871" y="12486"/>
                  <a:pt x="80369" y="12578"/>
                </a:cubicBezTo>
                <a:cubicBezTo>
                  <a:pt x="80282" y="12597"/>
                  <a:pt x="80196" y="12606"/>
                  <a:pt x="80110" y="12606"/>
                </a:cubicBezTo>
                <a:cubicBezTo>
                  <a:pt x="79695" y="12606"/>
                  <a:pt x="79286" y="12401"/>
                  <a:pt x="78908" y="12212"/>
                </a:cubicBezTo>
                <a:cubicBezTo>
                  <a:pt x="78594" y="12071"/>
                  <a:pt x="78236" y="11930"/>
                  <a:pt x="77895" y="11930"/>
                </a:cubicBezTo>
                <a:cubicBezTo>
                  <a:pt x="77740" y="11930"/>
                  <a:pt x="77589" y="11959"/>
                  <a:pt x="77447" y="12030"/>
                </a:cubicBezTo>
                <a:cubicBezTo>
                  <a:pt x="77652" y="12281"/>
                  <a:pt x="77858" y="12555"/>
                  <a:pt x="78063" y="12829"/>
                </a:cubicBezTo>
                <a:cubicBezTo>
                  <a:pt x="77630" y="12829"/>
                  <a:pt x="77196" y="12829"/>
                  <a:pt x="76853" y="13080"/>
                </a:cubicBezTo>
                <a:cubicBezTo>
                  <a:pt x="76488" y="13308"/>
                  <a:pt x="76306" y="13833"/>
                  <a:pt x="76602" y="14152"/>
                </a:cubicBezTo>
                <a:cubicBezTo>
                  <a:pt x="76241" y="14062"/>
                  <a:pt x="75895" y="13972"/>
                  <a:pt x="75540" y="13972"/>
                </a:cubicBezTo>
                <a:cubicBezTo>
                  <a:pt x="75446" y="13972"/>
                  <a:pt x="75351" y="13978"/>
                  <a:pt x="75256" y="13993"/>
                </a:cubicBezTo>
                <a:cubicBezTo>
                  <a:pt x="74799" y="14061"/>
                  <a:pt x="74366" y="14381"/>
                  <a:pt x="74297" y="14814"/>
                </a:cubicBezTo>
                <a:cubicBezTo>
                  <a:pt x="74251" y="14997"/>
                  <a:pt x="74297" y="15180"/>
                  <a:pt x="74206" y="15339"/>
                </a:cubicBezTo>
                <a:cubicBezTo>
                  <a:pt x="74137" y="15499"/>
                  <a:pt x="73955" y="15590"/>
                  <a:pt x="73795" y="15682"/>
                </a:cubicBezTo>
                <a:cubicBezTo>
                  <a:pt x="72517" y="16298"/>
                  <a:pt x="71147" y="16709"/>
                  <a:pt x="69732" y="16846"/>
                </a:cubicBezTo>
                <a:cubicBezTo>
                  <a:pt x="69230" y="16914"/>
                  <a:pt x="68568" y="17143"/>
                  <a:pt x="68659" y="17622"/>
                </a:cubicBezTo>
                <a:cubicBezTo>
                  <a:pt x="68997" y="17409"/>
                  <a:pt x="69393" y="17306"/>
                  <a:pt x="69790" y="17306"/>
                </a:cubicBezTo>
                <a:cubicBezTo>
                  <a:pt x="70414" y="17306"/>
                  <a:pt x="71040" y="17559"/>
                  <a:pt x="71444" y="18033"/>
                </a:cubicBezTo>
                <a:cubicBezTo>
                  <a:pt x="72037" y="18101"/>
                  <a:pt x="72631" y="18193"/>
                  <a:pt x="73247" y="18261"/>
                </a:cubicBezTo>
                <a:cubicBezTo>
                  <a:pt x="71832" y="18946"/>
                  <a:pt x="70599" y="19973"/>
                  <a:pt x="69663" y="21228"/>
                </a:cubicBezTo>
                <a:cubicBezTo>
                  <a:pt x="70759" y="21183"/>
                  <a:pt x="71855" y="20840"/>
                  <a:pt x="72813" y="20292"/>
                </a:cubicBezTo>
                <a:lnTo>
                  <a:pt x="72813" y="20292"/>
                </a:lnTo>
                <a:cubicBezTo>
                  <a:pt x="72882" y="20840"/>
                  <a:pt x="72585" y="21434"/>
                  <a:pt x="72083" y="21685"/>
                </a:cubicBezTo>
                <a:cubicBezTo>
                  <a:pt x="72471" y="21594"/>
                  <a:pt x="72859" y="21525"/>
                  <a:pt x="73270" y="21457"/>
                </a:cubicBezTo>
                <a:lnTo>
                  <a:pt x="73270" y="21457"/>
                </a:lnTo>
                <a:cubicBezTo>
                  <a:pt x="73156" y="21936"/>
                  <a:pt x="72631" y="22164"/>
                  <a:pt x="72243" y="22484"/>
                </a:cubicBezTo>
                <a:cubicBezTo>
                  <a:pt x="71878" y="22780"/>
                  <a:pt x="71649" y="23488"/>
                  <a:pt x="72083" y="23693"/>
                </a:cubicBezTo>
                <a:cubicBezTo>
                  <a:pt x="72468" y="23376"/>
                  <a:pt x="72831" y="23059"/>
                  <a:pt x="73216" y="22741"/>
                </a:cubicBezTo>
                <a:lnTo>
                  <a:pt x="73216" y="22741"/>
                </a:lnTo>
                <a:cubicBezTo>
                  <a:pt x="72858" y="23040"/>
                  <a:pt x="72816" y="23650"/>
                  <a:pt x="73133" y="23990"/>
                </a:cubicBezTo>
                <a:cubicBezTo>
                  <a:pt x="73430" y="23762"/>
                  <a:pt x="73726" y="23534"/>
                  <a:pt x="74023" y="23305"/>
                </a:cubicBezTo>
                <a:lnTo>
                  <a:pt x="74023" y="23305"/>
                </a:lnTo>
                <a:cubicBezTo>
                  <a:pt x="73886" y="23990"/>
                  <a:pt x="74160" y="24743"/>
                  <a:pt x="74708" y="25177"/>
                </a:cubicBezTo>
                <a:cubicBezTo>
                  <a:pt x="74959" y="24355"/>
                  <a:pt x="75187" y="23534"/>
                  <a:pt x="75438" y="22689"/>
                </a:cubicBezTo>
                <a:lnTo>
                  <a:pt x="75438" y="22689"/>
                </a:lnTo>
                <a:cubicBezTo>
                  <a:pt x="75379" y="22913"/>
                  <a:pt x="76127" y="23263"/>
                  <a:pt x="76761" y="23263"/>
                </a:cubicBezTo>
                <a:cubicBezTo>
                  <a:pt x="77098" y="23263"/>
                  <a:pt x="77404" y="23164"/>
                  <a:pt x="77538" y="22895"/>
                </a:cubicBezTo>
                <a:cubicBezTo>
                  <a:pt x="77903" y="22118"/>
                  <a:pt x="77378" y="20201"/>
                  <a:pt x="77675" y="19220"/>
                </a:cubicBezTo>
                <a:lnTo>
                  <a:pt x="77675" y="19220"/>
                </a:lnTo>
                <a:cubicBezTo>
                  <a:pt x="77561" y="19836"/>
                  <a:pt x="77721" y="20498"/>
                  <a:pt x="78132" y="21000"/>
                </a:cubicBezTo>
                <a:cubicBezTo>
                  <a:pt x="78301" y="20981"/>
                  <a:pt x="78439" y="20808"/>
                  <a:pt x="78432" y="20645"/>
                </a:cubicBezTo>
                <a:lnTo>
                  <a:pt x="78432" y="20645"/>
                </a:lnTo>
                <a:cubicBezTo>
                  <a:pt x="78744" y="21816"/>
                  <a:pt x="79461" y="22893"/>
                  <a:pt x="80437" y="23625"/>
                </a:cubicBezTo>
                <a:cubicBezTo>
                  <a:pt x="79981" y="23009"/>
                  <a:pt x="79889" y="22164"/>
                  <a:pt x="80186" y="21457"/>
                </a:cubicBezTo>
                <a:lnTo>
                  <a:pt x="80186" y="21457"/>
                </a:lnTo>
                <a:cubicBezTo>
                  <a:pt x="80097" y="22028"/>
                  <a:pt x="80663" y="22515"/>
                  <a:pt x="81209" y="22515"/>
                </a:cubicBezTo>
                <a:cubicBezTo>
                  <a:pt x="81362" y="22515"/>
                  <a:pt x="81512" y="22477"/>
                  <a:pt x="81647" y="22392"/>
                </a:cubicBezTo>
                <a:cubicBezTo>
                  <a:pt x="81396" y="21936"/>
                  <a:pt x="81167" y="21479"/>
                  <a:pt x="81076" y="21000"/>
                </a:cubicBezTo>
                <a:cubicBezTo>
                  <a:pt x="81008" y="20498"/>
                  <a:pt x="81099" y="19927"/>
                  <a:pt x="81464" y="19585"/>
                </a:cubicBezTo>
                <a:cubicBezTo>
                  <a:pt x="81578" y="19950"/>
                  <a:pt x="81692" y="20338"/>
                  <a:pt x="81989" y="20612"/>
                </a:cubicBezTo>
                <a:cubicBezTo>
                  <a:pt x="82143" y="20766"/>
                  <a:pt x="82369" y="20855"/>
                  <a:pt x="82586" y="20855"/>
                </a:cubicBezTo>
                <a:cubicBezTo>
                  <a:pt x="82755" y="20855"/>
                  <a:pt x="82919" y="20801"/>
                  <a:pt x="83039" y="20680"/>
                </a:cubicBezTo>
                <a:cubicBezTo>
                  <a:pt x="83747" y="21571"/>
                  <a:pt x="84112" y="22758"/>
                  <a:pt x="84043" y="23899"/>
                </a:cubicBezTo>
                <a:cubicBezTo>
                  <a:pt x="84272" y="23191"/>
                  <a:pt x="84409" y="22438"/>
                  <a:pt x="84477" y="21708"/>
                </a:cubicBezTo>
                <a:cubicBezTo>
                  <a:pt x="84546" y="21936"/>
                  <a:pt x="84728" y="22164"/>
                  <a:pt x="84979" y="22233"/>
                </a:cubicBezTo>
                <a:cubicBezTo>
                  <a:pt x="85322" y="21479"/>
                  <a:pt x="85390" y="20589"/>
                  <a:pt x="85139" y="19813"/>
                </a:cubicBezTo>
                <a:lnTo>
                  <a:pt x="85139" y="19813"/>
                </a:lnTo>
                <a:cubicBezTo>
                  <a:pt x="85596" y="20201"/>
                  <a:pt x="85938" y="20726"/>
                  <a:pt x="86098" y="21297"/>
                </a:cubicBezTo>
                <a:cubicBezTo>
                  <a:pt x="86189" y="20703"/>
                  <a:pt x="86166" y="20064"/>
                  <a:pt x="85984" y="19471"/>
                </a:cubicBezTo>
                <a:lnTo>
                  <a:pt x="85984" y="19471"/>
                </a:lnTo>
                <a:cubicBezTo>
                  <a:pt x="86235" y="19813"/>
                  <a:pt x="86463" y="20156"/>
                  <a:pt x="86714" y="20498"/>
                </a:cubicBezTo>
                <a:cubicBezTo>
                  <a:pt x="86874" y="19904"/>
                  <a:pt x="86828" y="19243"/>
                  <a:pt x="86531" y="18695"/>
                </a:cubicBezTo>
                <a:cubicBezTo>
                  <a:pt x="86549" y="18694"/>
                  <a:pt x="86567" y="18694"/>
                  <a:pt x="86585" y="18694"/>
                </a:cubicBezTo>
                <a:cubicBezTo>
                  <a:pt x="87088" y="18694"/>
                  <a:pt x="87530" y="18995"/>
                  <a:pt x="88015" y="19106"/>
                </a:cubicBezTo>
                <a:cubicBezTo>
                  <a:pt x="88087" y="19122"/>
                  <a:pt x="88164" y="19130"/>
                  <a:pt x="88241" y="19130"/>
                </a:cubicBezTo>
                <a:cubicBezTo>
                  <a:pt x="88699" y="19130"/>
                  <a:pt x="89192" y="18851"/>
                  <a:pt x="89133" y="18421"/>
                </a:cubicBezTo>
                <a:lnTo>
                  <a:pt x="89133" y="18421"/>
                </a:lnTo>
                <a:cubicBezTo>
                  <a:pt x="89112" y="18423"/>
                  <a:pt x="89091" y="18424"/>
                  <a:pt x="89070" y="18424"/>
                </a:cubicBezTo>
                <a:cubicBezTo>
                  <a:pt x="88603" y="18424"/>
                  <a:pt x="88283" y="17944"/>
                  <a:pt x="88152" y="17485"/>
                </a:cubicBezTo>
                <a:cubicBezTo>
                  <a:pt x="88152" y="17485"/>
                  <a:pt x="87304" y="15032"/>
                  <a:pt x="86908" y="15032"/>
                </a:cubicBezTo>
                <a:cubicBezTo>
                  <a:pt x="86858" y="15032"/>
                  <a:pt x="86815" y="15071"/>
                  <a:pt x="86782" y="15157"/>
                </a:cubicBezTo>
                <a:cubicBezTo>
                  <a:pt x="86932" y="14763"/>
                  <a:pt x="87300" y="14592"/>
                  <a:pt x="87705" y="14592"/>
                </a:cubicBezTo>
                <a:cubicBezTo>
                  <a:pt x="88169" y="14592"/>
                  <a:pt x="88682" y="14814"/>
                  <a:pt x="88974" y="15180"/>
                </a:cubicBezTo>
                <a:cubicBezTo>
                  <a:pt x="89544" y="15864"/>
                  <a:pt x="89681" y="16800"/>
                  <a:pt x="90092" y="17576"/>
                </a:cubicBezTo>
                <a:cubicBezTo>
                  <a:pt x="90402" y="18161"/>
                  <a:pt x="91061" y="18668"/>
                  <a:pt x="91679" y="18668"/>
                </a:cubicBezTo>
                <a:cubicBezTo>
                  <a:pt x="91882" y="18668"/>
                  <a:pt x="92080" y="18613"/>
                  <a:pt x="92261" y="18489"/>
                </a:cubicBezTo>
                <a:cubicBezTo>
                  <a:pt x="92329" y="17987"/>
                  <a:pt x="92375" y="17485"/>
                  <a:pt x="92512" y="17006"/>
                </a:cubicBezTo>
                <a:cubicBezTo>
                  <a:pt x="93425" y="17348"/>
                  <a:pt x="93562" y="18489"/>
                  <a:pt x="93744" y="19334"/>
                </a:cubicBezTo>
                <a:cubicBezTo>
                  <a:pt x="93924" y="20132"/>
                  <a:pt x="94505" y="21036"/>
                  <a:pt x="95229" y="21036"/>
                </a:cubicBezTo>
                <a:cubicBezTo>
                  <a:pt x="95332" y="21036"/>
                  <a:pt x="95439" y="21017"/>
                  <a:pt x="95547" y="20977"/>
                </a:cubicBezTo>
                <a:cubicBezTo>
                  <a:pt x="95273" y="20292"/>
                  <a:pt x="95137" y="19539"/>
                  <a:pt x="95114" y="18786"/>
                </a:cubicBezTo>
                <a:lnTo>
                  <a:pt x="95114" y="18786"/>
                </a:lnTo>
                <a:cubicBezTo>
                  <a:pt x="95662" y="19197"/>
                  <a:pt x="96346" y="19425"/>
                  <a:pt x="97031" y="19448"/>
                </a:cubicBezTo>
                <a:cubicBezTo>
                  <a:pt x="97100" y="19037"/>
                  <a:pt x="97031" y="18626"/>
                  <a:pt x="96826" y="18261"/>
                </a:cubicBezTo>
                <a:lnTo>
                  <a:pt x="96826" y="18261"/>
                </a:lnTo>
                <a:cubicBezTo>
                  <a:pt x="97145" y="18307"/>
                  <a:pt x="97442" y="18329"/>
                  <a:pt x="97761" y="18375"/>
                </a:cubicBezTo>
                <a:cubicBezTo>
                  <a:pt x="97602" y="17599"/>
                  <a:pt x="97031" y="16914"/>
                  <a:pt x="96301" y="16640"/>
                </a:cubicBezTo>
                <a:lnTo>
                  <a:pt x="96301" y="16640"/>
                </a:lnTo>
                <a:cubicBezTo>
                  <a:pt x="96518" y="16695"/>
                  <a:pt x="96742" y="16723"/>
                  <a:pt x="96962" y="16723"/>
                </a:cubicBezTo>
                <a:cubicBezTo>
                  <a:pt x="97204" y="16723"/>
                  <a:pt x="97443" y="16689"/>
                  <a:pt x="97670" y="16618"/>
                </a:cubicBezTo>
                <a:cubicBezTo>
                  <a:pt x="97670" y="16093"/>
                  <a:pt x="97670" y="15590"/>
                  <a:pt x="97670" y="15065"/>
                </a:cubicBezTo>
                <a:cubicBezTo>
                  <a:pt x="98035" y="16230"/>
                  <a:pt x="98378" y="17394"/>
                  <a:pt x="98743" y="18558"/>
                </a:cubicBezTo>
                <a:cubicBezTo>
                  <a:pt x="99040" y="17599"/>
                  <a:pt x="99177" y="16572"/>
                  <a:pt x="99108" y="15568"/>
                </a:cubicBezTo>
                <a:lnTo>
                  <a:pt x="99108" y="15568"/>
                </a:lnTo>
                <a:cubicBezTo>
                  <a:pt x="99373" y="15966"/>
                  <a:pt x="99867" y="16387"/>
                  <a:pt x="100267" y="16387"/>
                </a:cubicBezTo>
                <a:cubicBezTo>
                  <a:pt x="100417" y="16387"/>
                  <a:pt x="100554" y="16328"/>
                  <a:pt x="100660" y="16184"/>
                </a:cubicBezTo>
                <a:cubicBezTo>
                  <a:pt x="100774" y="16047"/>
                  <a:pt x="100797" y="15864"/>
                  <a:pt x="100820" y="15705"/>
                </a:cubicBezTo>
                <a:cubicBezTo>
                  <a:pt x="100957" y="14677"/>
                  <a:pt x="101094" y="13650"/>
                  <a:pt x="101254" y="12623"/>
                </a:cubicBezTo>
                <a:cubicBezTo>
                  <a:pt x="102030" y="13148"/>
                  <a:pt x="102829" y="13673"/>
                  <a:pt x="103605" y="14198"/>
                </a:cubicBezTo>
                <a:cubicBezTo>
                  <a:pt x="103148" y="14974"/>
                  <a:pt x="103148" y="16024"/>
                  <a:pt x="103650" y="16800"/>
                </a:cubicBezTo>
                <a:cubicBezTo>
                  <a:pt x="103970" y="16435"/>
                  <a:pt x="104289" y="16070"/>
                  <a:pt x="104609" y="15705"/>
                </a:cubicBezTo>
                <a:lnTo>
                  <a:pt x="104609" y="15705"/>
                </a:lnTo>
                <a:cubicBezTo>
                  <a:pt x="104358" y="16503"/>
                  <a:pt x="104426" y="17394"/>
                  <a:pt x="104769" y="18147"/>
                </a:cubicBezTo>
                <a:cubicBezTo>
                  <a:pt x="105271" y="17508"/>
                  <a:pt x="105796" y="16869"/>
                  <a:pt x="106298" y="16252"/>
                </a:cubicBezTo>
                <a:cubicBezTo>
                  <a:pt x="106526" y="16549"/>
                  <a:pt x="106755" y="16869"/>
                  <a:pt x="106983" y="17165"/>
                </a:cubicBezTo>
                <a:cubicBezTo>
                  <a:pt x="106869" y="17782"/>
                  <a:pt x="106777" y="18398"/>
                  <a:pt x="106686" y="19014"/>
                </a:cubicBezTo>
                <a:cubicBezTo>
                  <a:pt x="107211" y="18375"/>
                  <a:pt x="107919" y="17896"/>
                  <a:pt x="108467" y="17280"/>
                </a:cubicBezTo>
                <a:cubicBezTo>
                  <a:pt x="109014" y="16663"/>
                  <a:pt x="109402" y="15773"/>
                  <a:pt x="109106" y="14997"/>
                </a:cubicBezTo>
                <a:lnTo>
                  <a:pt x="109106" y="14997"/>
                </a:lnTo>
                <a:cubicBezTo>
                  <a:pt x="109471" y="15248"/>
                  <a:pt x="109836" y="15499"/>
                  <a:pt x="110201" y="15727"/>
                </a:cubicBezTo>
                <a:cubicBezTo>
                  <a:pt x="110293" y="14655"/>
                  <a:pt x="110178" y="13536"/>
                  <a:pt x="109859" y="12486"/>
                </a:cubicBezTo>
                <a:lnTo>
                  <a:pt x="109859" y="12486"/>
                </a:lnTo>
                <a:cubicBezTo>
                  <a:pt x="110612" y="13422"/>
                  <a:pt x="111206" y="14472"/>
                  <a:pt x="111594" y="15568"/>
                </a:cubicBezTo>
                <a:cubicBezTo>
                  <a:pt x="111913" y="14883"/>
                  <a:pt x="112073" y="14130"/>
                  <a:pt x="112004" y="13376"/>
                </a:cubicBezTo>
                <a:lnTo>
                  <a:pt x="112004" y="13376"/>
                </a:lnTo>
                <a:cubicBezTo>
                  <a:pt x="112256" y="13879"/>
                  <a:pt x="112529" y="14381"/>
                  <a:pt x="112781" y="14883"/>
                </a:cubicBezTo>
                <a:cubicBezTo>
                  <a:pt x="113305" y="13719"/>
                  <a:pt x="113191" y="12281"/>
                  <a:pt x="112507" y="11185"/>
                </a:cubicBezTo>
                <a:lnTo>
                  <a:pt x="112507" y="11185"/>
                </a:lnTo>
                <a:cubicBezTo>
                  <a:pt x="112758" y="11505"/>
                  <a:pt x="113146" y="11687"/>
                  <a:pt x="113534" y="11733"/>
                </a:cubicBezTo>
                <a:cubicBezTo>
                  <a:pt x="113328" y="11025"/>
                  <a:pt x="113009" y="10341"/>
                  <a:pt x="112575" y="9747"/>
                </a:cubicBezTo>
                <a:lnTo>
                  <a:pt x="112575" y="9747"/>
                </a:lnTo>
                <a:cubicBezTo>
                  <a:pt x="112977" y="10196"/>
                  <a:pt x="113589" y="10456"/>
                  <a:pt x="114198" y="10456"/>
                </a:cubicBezTo>
                <a:cubicBezTo>
                  <a:pt x="114487" y="10456"/>
                  <a:pt x="114776" y="10397"/>
                  <a:pt x="115040" y="10272"/>
                </a:cubicBezTo>
                <a:lnTo>
                  <a:pt x="115040" y="10272"/>
                </a:lnTo>
                <a:cubicBezTo>
                  <a:pt x="114880" y="10729"/>
                  <a:pt x="114858" y="11276"/>
                  <a:pt x="115109" y="11665"/>
                </a:cubicBezTo>
                <a:cubicBezTo>
                  <a:pt x="115275" y="11901"/>
                  <a:pt x="115578" y="12052"/>
                  <a:pt x="115861" y="12052"/>
                </a:cubicBezTo>
                <a:cubicBezTo>
                  <a:pt x="116042" y="12052"/>
                  <a:pt x="116216" y="11990"/>
                  <a:pt x="116341" y="11847"/>
                </a:cubicBezTo>
                <a:lnTo>
                  <a:pt x="116341" y="11847"/>
                </a:lnTo>
                <a:cubicBezTo>
                  <a:pt x="115908" y="12669"/>
                  <a:pt x="115268" y="13376"/>
                  <a:pt x="114470" y="13901"/>
                </a:cubicBezTo>
                <a:cubicBezTo>
                  <a:pt x="114835" y="14221"/>
                  <a:pt x="115177" y="14563"/>
                  <a:pt x="115520" y="14906"/>
                </a:cubicBezTo>
                <a:cubicBezTo>
                  <a:pt x="114652" y="15134"/>
                  <a:pt x="113830" y="15568"/>
                  <a:pt x="113169" y="16184"/>
                </a:cubicBezTo>
                <a:cubicBezTo>
                  <a:pt x="112986" y="16344"/>
                  <a:pt x="112803" y="16595"/>
                  <a:pt x="112917" y="16823"/>
                </a:cubicBezTo>
                <a:cubicBezTo>
                  <a:pt x="112986" y="16960"/>
                  <a:pt x="113146" y="17028"/>
                  <a:pt x="113283" y="17143"/>
                </a:cubicBezTo>
                <a:cubicBezTo>
                  <a:pt x="113785" y="17508"/>
                  <a:pt x="113716" y="18307"/>
                  <a:pt x="113328" y="18763"/>
                </a:cubicBezTo>
                <a:cubicBezTo>
                  <a:pt x="112917" y="19243"/>
                  <a:pt x="112301" y="19448"/>
                  <a:pt x="111708" y="19631"/>
                </a:cubicBezTo>
                <a:cubicBezTo>
                  <a:pt x="111809" y="19867"/>
                  <a:pt x="112072" y="20003"/>
                  <a:pt x="112322" y="20003"/>
                </a:cubicBezTo>
                <a:cubicBezTo>
                  <a:pt x="112411" y="20003"/>
                  <a:pt x="112498" y="19986"/>
                  <a:pt x="112575" y="19950"/>
                </a:cubicBezTo>
                <a:lnTo>
                  <a:pt x="112575" y="19950"/>
                </a:lnTo>
                <a:cubicBezTo>
                  <a:pt x="111753" y="21411"/>
                  <a:pt x="110612" y="22712"/>
                  <a:pt x="109220" y="23693"/>
                </a:cubicBezTo>
                <a:cubicBezTo>
                  <a:pt x="110087" y="23579"/>
                  <a:pt x="110932" y="23214"/>
                  <a:pt x="111616" y="22666"/>
                </a:cubicBezTo>
                <a:lnTo>
                  <a:pt x="111616" y="22666"/>
                </a:lnTo>
                <a:cubicBezTo>
                  <a:pt x="110932" y="23374"/>
                  <a:pt x="110452" y="24264"/>
                  <a:pt x="110270" y="25223"/>
                </a:cubicBezTo>
                <a:cubicBezTo>
                  <a:pt x="111776" y="23967"/>
                  <a:pt x="112917" y="22278"/>
                  <a:pt x="113557" y="20429"/>
                </a:cubicBezTo>
                <a:lnTo>
                  <a:pt x="113557" y="21639"/>
                </a:lnTo>
                <a:cubicBezTo>
                  <a:pt x="114127" y="20932"/>
                  <a:pt x="114698" y="20224"/>
                  <a:pt x="115246" y="19539"/>
                </a:cubicBezTo>
                <a:lnTo>
                  <a:pt x="115246" y="19539"/>
                </a:lnTo>
                <a:cubicBezTo>
                  <a:pt x="115542" y="20909"/>
                  <a:pt x="114858" y="22415"/>
                  <a:pt x="113671" y="23123"/>
                </a:cubicBezTo>
                <a:cubicBezTo>
                  <a:pt x="114218" y="22963"/>
                  <a:pt x="114766" y="22780"/>
                  <a:pt x="115314" y="22621"/>
                </a:cubicBezTo>
                <a:lnTo>
                  <a:pt x="115314" y="22621"/>
                </a:lnTo>
                <a:cubicBezTo>
                  <a:pt x="115086" y="23716"/>
                  <a:pt x="114949" y="24835"/>
                  <a:pt x="114880" y="25953"/>
                </a:cubicBezTo>
                <a:cubicBezTo>
                  <a:pt x="115565" y="25200"/>
                  <a:pt x="116090" y="24333"/>
                  <a:pt x="116410" y="23374"/>
                </a:cubicBezTo>
                <a:cubicBezTo>
                  <a:pt x="116501" y="23853"/>
                  <a:pt x="116592" y="24333"/>
                  <a:pt x="116684" y="24812"/>
                </a:cubicBezTo>
                <a:cubicBezTo>
                  <a:pt x="116732" y="24838"/>
                  <a:pt x="116779" y="24849"/>
                  <a:pt x="116825" y="24849"/>
                </a:cubicBezTo>
                <a:cubicBezTo>
                  <a:pt x="117105" y="24849"/>
                  <a:pt x="117332" y="24412"/>
                  <a:pt x="117391" y="24059"/>
                </a:cubicBezTo>
                <a:cubicBezTo>
                  <a:pt x="117642" y="22301"/>
                  <a:pt x="117916" y="20521"/>
                  <a:pt x="118190" y="18763"/>
                </a:cubicBezTo>
                <a:lnTo>
                  <a:pt x="118327" y="20703"/>
                </a:lnTo>
                <a:cubicBezTo>
                  <a:pt x="118784" y="20703"/>
                  <a:pt x="119217" y="20680"/>
                  <a:pt x="119674" y="20680"/>
                </a:cubicBezTo>
                <a:cubicBezTo>
                  <a:pt x="120107" y="21046"/>
                  <a:pt x="119674" y="21730"/>
                  <a:pt x="119263" y="22118"/>
                </a:cubicBezTo>
                <a:cubicBezTo>
                  <a:pt x="118829" y="22507"/>
                  <a:pt x="118464" y="23260"/>
                  <a:pt x="118943" y="23556"/>
                </a:cubicBezTo>
                <a:cubicBezTo>
                  <a:pt x="119925" y="22643"/>
                  <a:pt x="120610" y="21411"/>
                  <a:pt x="120815" y="20087"/>
                </a:cubicBezTo>
                <a:lnTo>
                  <a:pt x="120815" y="20087"/>
                </a:lnTo>
                <a:cubicBezTo>
                  <a:pt x="120747" y="20726"/>
                  <a:pt x="120906" y="21388"/>
                  <a:pt x="121294" y="21913"/>
                </a:cubicBezTo>
                <a:cubicBezTo>
                  <a:pt x="121933" y="21479"/>
                  <a:pt x="122481" y="20909"/>
                  <a:pt x="122846" y="20224"/>
                </a:cubicBezTo>
                <a:lnTo>
                  <a:pt x="122846" y="20224"/>
                </a:lnTo>
                <a:cubicBezTo>
                  <a:pt x="123166" y="20954"/>
                  <a:pt x="123006" y="21890"/>
                  <a:pt x="122458" y="22461"/>
                </a:cubicBezTo>
                <a:cubicBezTo>
                  <a:pt x="122698" y="22601"/>
                  <a:pt x="122990" y="22671"/>
                  <a:pt x="123274" y="22671"/>
                </a:cubicBezTo>
                <a:cubicBezTo>
                  <a:pt x="123314" y="22671"/>
                  <a:pt x="123354" y="22669"/>
                  <a:pt x="123394" y="22666"/>
                </a:cubicBezTo>
                <a:lnTo>
                  <a:pt x="123394" y="22666"/>
                </a:lnTo>
                <a:cubicBezTo>
                  <a:pt x="123143" y="22803"/>
                  <a:pt x="122938" y="23054"/>
                  <a:pt x="122869" y="23328"/>
                </a:cubicBezTo>
                <a:cubicBezTo>
                  <a:pt x="122913" y="23324"/>
                  <a:pt x="122956" y="23321"/>
                  <a:pt x="122998" y="23321"/>
                </a:cubicBezTo>
                <a:cubicBezTo>
                  <a:pt x="123789" y="23321"/>
                  <a:pt x="124468" y="24102"/>
                  <a:pt x="124490" y="24903"/>
                </a:cubicBezTo>
                <a:cubicBezTo>
                  <a:pt x="124490" y="25771"/>
                  <a:pt x="123896" y="26547"/>
                  <a:pt x="123120" y="26912"/>
                </a:cubicBezTo>
                <a:cubicBezTo>
                  <a:pt x="122869" y="27026"/>
                  <a:pt x="122550" y="27117"/>
                  <a:pt x="122436" y="27391"/>
                </a:cubicBezTo>
                <a:cubicBezTo>
                  <a:pt x="122318" y="27606"/>
                  <a:pt x="122502" y="27922"/>
                  <a:pt x="122701" y="27922"/>
                </a:cubicBezTo>
                <a:cubicBezTo>
                  <a:pt x="122705" y="27922"/>
                  <a:pt x="122709" y="27922"/>
                  <a:pt x="122713" y="27921"/>
                </a:cubicBezTo>
                <a:lnTo>
                  <a:pt x="122713" y="27921"/>
                </a:lnTo>
                <a:cubicBezTo>
                  <a:pt x="122251" y="28090"/>
                  <a:pt x="121889" y="28565"/>
                  <a:pt x="121911" y="29080"/>
                </a:cubicBezTo>
                <a:cubicBezTo>
                  <a:pt x="121911" y="29605"/>
                  <a:pt x="122321" y="30107"/>
                  <a:pt x="122869" y="30221"/>
                </a:cubicBezTo>
                <a:cubicBezTo>
                  <a:pt x="122002" y="30883"/>
                  <a:pt x="121477" y="31911"/>
                  <a:pt x="121431" y="32983"/>
                </a:cubicBezTo>
                <a:cubicBezTo>
                  <a:pt x="120473" y="32664"/>
                  <a:pt x="119468" y="32436"/>
                  <a:pt x="118441" y="32276"/>
                </a:cubicBezTo>
                <a:lnTo>
                  <a:pt x="118441" y="32276"/>
                </a:lnTo>
                <a:cubicBezTo>
                  <a:pt x="118738" y="32618"/>
                  <a:pt x="119012" y="32938"/>
                  <a:pt x="119309" y="33280"/>
                </a:cubicBezTo>
                <a:cubicBezTo>
                  <a:pt x="119102" y="33258"/>
                  <a:pt x="118890" y="33231"/>
                  <a:pt x="118683" y="33231"/>
                </a:cubicBezTo>
                <a:cubicBezTo>
                  <a:pt x="118455" y="33231"/>
                  <a:pt x="118233" y="33264"/>
                  <a:pt x="118030" y="33371"/>
                </a:cubicBezTo>
                <a:cubicBezTo>
                  <a:pt x="117665" y="33577"/>
                  <a:pt x="117483" y="34170"/>
                  <a:pt x="117802" y="34444"/>
                </a:cubicBezTo>
                <a:cubicBezTo>
                  <a:pt x="117985" y="34604"/>
                  <a:pt x="118236" y="34627"/>
                  <a:pt x="118464" y="34627"/>
                </a:cubicBezTo>
                <a:cubicBezTo>
                  <a:pt x="119468" y="34627"/>
                  <a:pt x="120450" y="34650"/>
                  <a:pt x="121454" y="34650"/>
                </a:cubicBezTo>
                <a:cubicBezTo>
                  <a:pt x="120655" y="35311"/>
                  <a:pt x="119879" y="35973"/>
                  <a:pt x="119103" y="36635"/>
                </a:cubicBezTo>
                <a:cubicBezTo>
                  <a:pt x="119266" y="36658"/>
                  <a:pt x="119432" y="36669"/>
                  <a:pt x="119598" y="36669"/>
                </a:cubicBezTo>
                <a:cubicBezTo>
                  <a:pt x="120108" y="36669"/>
                  <a:pt x="120624" y="36562"/>
                  <a:pt x="121089" y="36339"/>
                </a:cubicBezTo>
                <a:lnTo>
                  <a:pt x="121089" y="36339"/>
                </a:lnTo>
                <a:cubicBezTo>
                  <a:pt x="120473" y="36909"/>
                  <a:pt x="120016" y="37662"/>
                  <a:pt x="119788" y="38484"/>
                </a:cubicBezTo>
                <a:cubicBezTo>
                  <a:pt x="120495" y="38461"/>
                  <a:pt x="121203" y="38142"/>
                  <a:pt x="121728" y="37662"/>
                </a:cubicBezTo>
                <a:lnTo>
                  <a:pt x="121728" y="37662"/>
                </a:lnTo>
                <a:cubicBezTo>
                  <a:pt x="121363" y="38598"/>
                  <a:pt x="121226" y="39625"/>
                  <a:pt x="121363" y="40630"/>
                </a:cubicBezTo>
                <a:cubicBezTo>
                  <a:pt x="121819" y="40493"/>
                  <a:pt x="122207" y="40150"/>
                  <a:pt x="122436" y="39740"/>
                </a:cubicBezTo>
                <a:lnTo>
                  <a:pt x="122436" y="39740"/>
                </a:lnTo>
                <a:cubicBezTo>
                  <a:pt x="122413" y="40356"/>
                  <a:pt x="122550" y="40972"/>
                  <a:pt x="122801" y="41543"/>
                </a:cubicBezTo>
                <a:cubicBezTo>
                  <a:pt x="123394" y="40972"/>
                  <a:pt x="123782" y="40196"/>
                  <a:pt x="123896" y="39397"/>
                </a:cubicBezTo>
                <a:lnTo>
                  <a:pt x="123896" y="39397"/>
                </a:lnTo>
                <a:cubicBezTo>
                  <a:pt x="123874" y="40082"/>
                  <a:pt x="124102" y="40767"/>
                  <a:pt x="124536" y="41315"/>
                </a:cubicBezTo>
                <a:cubicBezTo>
                  <a:pt x="124878" y="40287"/>
                  <a:pt x="125106" y="38918"/>
                  <a:pt x="125654" y="37982"/>
                </a:cubicBezTo>
                <a:cubicBezTo>
                  <a:pt x="125999" y="37417"/>
                  <a:pt x="126163" y="37210"/>
                  <a:pt x="126328" y="37210"/>
                </a:cubicBezTo>
                <a:cubicBezTo>
                  <a:pt x="126556" y="37210"/>
                  <a:pt x="126787" y="37607"/>
                  <a:pt x="127503" y="38005"/>
                </a:cubicBezTo>
                <a:cubicBezTo>
                  <a:pt x="127457" y="37480"/>
                  <a:pt x="127526" y="36955"/>
                  <a:pt x="127731" y="36453"/>
                </a:cubicBezTo>
                <a:cubicBezTo>
                  <a:pt x="128553" y="37160"/>
                  <a:pt x="129238" y="37982"/>
                  <a:pt x="129763" y="38895"/>
                </a:cubicBezTo>
                <a:cubicBezTo>
                  <a:pt x="129511" y="37434"/>
                  <a:pt x="129101" y="35973"/>
                  <a:pt x="128576" y="34581"/>
                </a:cubicBezTo>
                <a:cubicBezTo>
                  <a:pt x="129443" y="34581"/>
                  <a:pt x="130333" y="34695"/>
                  <a:pt x="131201" y="34946"/>
                </a:cubicBezTo>
                <a:cubicBezTo>
                  <a:pt x="130424" y="34079"/>
                  <a:pt x="129443" y="33394"/>
                  <a:pt x="128347" y="33006"/>
                </a:cubicBezTo>
                <a:cubicBezTo>
                  <a:pt x="129078" y="32687"/>
                  <a:pt x="129785" y="32344"/>
                  <a:pt x="130516" y="32002"/>
                </a:cubicBezTo>
                <a:cubicBezTo>
                  <a:pt x="129648" y="31842"/>
                  <a:pt x="128804" y="31705"/>
                  <a:pt x="127937" y="31545"/>
                </a:cubicBezTo>
                <a:cubicBezTo>
                  <a:pt x="128758" y="31271"/>
                  <a:pt x="129466" y="30678"/>
                  <a:pt x="129899" y="29948"/>
                </a:cubicBezTo>
                <a:lnTo>
                  <a:pt x="129899" y="29948"/>
                </a:lnTo>
                <a:cubicBezTo>
                  <a:pt x="129274" y="30593"/>
                  <a:pt x="128363" y="30972"/>
                  <a:pt x="127466" y="30972"/>
                </a:cubicBezTo>
                <a:cubicBezTo>
                  <a:pt x="127348" y="30972"/>
                  <a:pt x="127231" y="30965"/>
                  <a:pt x="127115" y="30952"/>
                </a:cubicBezTo>
                <a:cubicBezTo>
                  <a:pt x="126590" y="29560"/>
                  <a:pt x="126065" y="28167"/>
                  <a:pt x="125563" y="26798"/>
                </a:cubicBezTo>
                <a:cubicBezTo>
                  <a:pt x="125837" y="26798"/>
                  <a:pt x="126133" y="26820"/>
                  <a:pt x="126430" y="26843"/>
                </a:cubicBezTo>
                <a:cubicBezTo>
                  <a:pt x="126065" y="26250"/>
                  <a:pt x="125654" y="25611"/>
                  <a:pt x="125837" y="24926"/>
                </a:cubicBezTo>
                <a:lnTo>
                  <a:pt x="125837" y="24926"/>
                </a:lnTo>
                <a:cubicBezTo>
                  <a:pt x="126481" y="24959"/>
                  <a:pt x="127101" y="25135"/>
                  <a:pt x="127749" y="25135"/>
                </a:cubicBezTo>
                <a:cubicBezTo>
                  <a:pt x="127996" y="25135"/>
                  <a:pt x="128248" y="25110"/>
                  <a:pt x="128507" y="25040"/>
                </a:cubicBezTo>
                <a:cubicBezTo>
                  <a:pt x="128598" y="25017"/>
                  <a:pt x="128667" y="24994"/>
                  <a:pt x="128713" y="24926"/>
                </a:cubicBezTo>
                <a:cubicBezTo>
                  <a:pt x="128850" y="24743"/>
                  <a:pt x="128553" y="24538"/>
                  <a:pt x="128302" y="24469"/>
                </a:cubicBezTo>
                <a:cubicBezTo>
                  <a:pt x="127503" y="24264"/>
                  <a:pt x="126772" y="23739"/>
                  <a:pt x="126339" y="23009"/>
                </a:cubicBezTo>
                <a:cubicBezTo>
                  <a:pt x="126367" y="23003"/>
                  <a:pt x="126395" y="23001"/>
                  <a:pt x="126423" y="23001"/>
                </a:cubicBezTo>
                <a:cubicBezTo>
                  <a:pt x="126623" y="23001"/>
                  <a:pt x="126823" y="23128"/>
                  <a:pt x="127023" y="23168"/>
                </a:cubicBezTo>
                <a:cubicBezTo>
                  <a:pt x="127060" y="23178"/>
                  <a:pt x="127098" y="23183"/>
                  <a:pt x="127136" y="23183"/>
                </a:cubicBezTo>
                <a:cubicBezTo>
                  <a:pt x="127359" y="23183"/>
                  <a:pt x="127581" y="23021"/>
                  <a:pt x="127503" y="22826"/>
                </a:cubicBezTo>
                <a:cubicBezTo>
                  <a:pt x="127457" y="22735"/>
                  <a:pt x="127366" y="22666"/>
                  <a:pt x="127252" y="22621"/>
                </a:cubicBezTo>
                <a:cubicBezTo>
                  <a:pt x="126818" y="22370"/>
                  <a:pt x="126499" y="21867"/>
                  <a:pt x="126453" y="21365"/>
                </a:cubicBezTo>
                <a:lnTo>
                  <a:pt x="126453" y="21365"/>
                </a:lnTo>
                <a:cubicBezTo>
                  <a:pt x="127116" y="21468"/>
                  <a:pt x="127824" y="21563"/>
                  <a:pt x="128514" y="21563"/>
                </a:cubicBezTo>
                <a:cubicBezTo>
                  <a:pt x="129512" y="21563"/>
                  <a:pt x="130472" y="21364"/>
                  <a:pt x="131201" y="20703"/>
                </a:cubicBezTo>
                <a:lnTo>
                  <a:pt x="129671" y="20589"/>
                </a:lnTo>
                <a:cubicBezTo>
                  <a:pt x="128781" y="20498"/>
                  <a:pt x="127708" y="20270"/>
                  <a:pt x="127480" y="19425"/>
                </a:cubicBezTo>
                <a:lnTo>
                  <a:pt x="127480" y="19425"/>
                </a:lnTo>
                <a:cubicBezTo>
                  <a:pt x="127522" y="19429"/>
                  <a:pt x="127565" y="19432"/>
                  <a:pt x="127607" y="19432"/>
                </a:cubicBezTo>
                <a:cubicBezTo>
                  <a:pt x="128448" y="19432"/>
                  <a:pt x="129209" y="18584"/>
                  <a:pt x="129101" y="17736"/>
                </a:cubicBezTo>
                <a:lnTo>
                  <a:pt x="129101" y="17736"/>
                </a:lnTo>
                <a:cubicBezTo>
                  <a:pt x="128888" y="17798"/>
                  <a:pt x="128685" y="17826"/>
                  <a:pt x="128490" y="17826"/>
                </a:cubicBezTo>
                <a:cubicBezTo>
                  <a:pt x="126425" y="17826"/>
                  <a:pt x="125234" y="14669"/>
                  <a:pt x="123780" y="14669"/>
                </a:cubicBezTo>
                <a:cubicBezTo>
                  <a:pt x="123698" y="14669"/>
                  <a:pt x="123615" y="14679"/>
                  <a:pt x="123531" y="14700"/>
                </a:cubicBezTo>
                <a:cubicBezTo>
                  <a:pt x="123818" y="14626"/>
                  <a:pt x="124112" y="14591"/>
                  <a:pt x="124407" y="14591"/>
                </a:cubicBezTo>
                <a:cubicBezTo>
                  <a:pt x="125565" y="14591"/>
                  <a:pt x="126725" y="15142"/>
                  <a:pt x="127434" y="16070"/>
                </a:cubicBezTo>
                <a:cubicBezTo>
                  <a:pt x="128005" y="14746"/>
                  <a:pt x="127731" y="13080"/>
                  <a:pt x="126727" y="12053"/>
                </a:cubicBezTo>
                <a:lnTo>
                  <a:pt x="126727" y="12053"/>
                </a:lnTo>
                <a:cubicBezTo>
                  <a:pt x="127275" y="12189"/>
                  <a:pt x="127845" y="12326"/>
                  <a:pt x="128416" y="12463"/>
                </a:cubicBezTo>
                <a:cubicBezTo>
                  <a:pt x="128507" y="11801"/>
                  <a:pt x="128233" y="11071"/>
                  <a:pt x="127708" y="10615"/>
                </a:cubicBezTo>
                <a:lnTo>
                  <a:pt x="127708" y="10615"/>
                </a:lnTo>
                <a:cubicBezTo>
                  <a:pt x="128117" y="10658"/>
                  <a:pt x="128527" y="10680"/>
                  <a:pt x="128938" y="10680"/>
                </a:cubicBezTo>
                <a:cubicBezTo>
                  <a:pt x="130890" y="10680"/>
                  <a:pt x="132840" y="10192"/>
                  <a:pt x="134556" y="9268"/>
                </a:cubicBezTo>
                <a:lnTo>
                  <a:pt x="134556" y="9268"/>
                </a:lnTo>
                <a:cubicBezTo>
                  <a:pt x="134305" y="10181"/>
                  <a:pt x="134054" y="11117"/>
                  <a:pt x="133825" y="12030"/>
                </a:cubicBezTo>
                <a:cubicBezTo>
                  <a:pt x="134951" y="11122"/>
                  <a:pt x="136383" y="10623"/>
                  <a:pt x="137828" y="10623"/>
                </a:cubicBezTo>
                <a:cubicBezTo>
                  <a:pt x="138053" y="10623"/>
                  <a:pt x="138279" y="10636"/>
                  <a:pt x="138505" y="10660"/>
                </a:cubicBezTo>
                <a:cubicBezTo>
                  <a:pt x="138596" y="9679"/>
                  <a:pt x="138687" y="8674"/>
                  <a:pt x="138779" y="7693"/>
                </a:cubicBezTo>
                <a:cubicBezTo>
                  <a:pt x="139098" y="8446"/>
                  <a:pt x="139440" y="9177"/>
                  <a:pt x="139760" y="9930"/>
                </a:cubicBezTo>
                <a:lnTo>
                  <a:pt x="141997" y="8309"/>
                </a:lnTo>
                <a:lnTo>
                  <a:pt x="141997" y="8309"/>
                </a:lnTo>
                <a:cubicBezTo>
                  <a:pt x="141814" y="8834"/>
                  <a:pt x="141655" y="9359"/>
                  <a:pt x="141472" y="9861"/>
                </a:cubicBezTo>
                <a:cubicBezTo>
                  <a:pt x="141637" y="9889"/>
                  <a:pt x="141804" y="9903"/>
                  <a:pt x="141971" y="9903"/>
                </a:cubicBezTo>
                <a:cubicBezTo>
                  <a:pt x="143303" y="9903"/>
                  <a:pt x="144637" y="9042"/>
                  <a:pt x="145124" y="7784"/>
                </a:cubicBezTo>
                <a:cubicBezTo>
                  <a:pt x="145695" y="8401"/>
                  <a:pt x="146288" y="9017"/>
                  <a:pt x="146882" y="9656"/>
                </a:cubicBezTo>
                <a:cubicBezTo>
                  <a:pt x="146288" y="10249"/>
                  <a:pt x="145695" y="10843"/>
                  <a:pt x="145101" y="11436"/>
                </a:cubicBezTo>
                <a:cubicBezTo>
                  <a:pt x="145274" y="11407"/>
                  <a:pt x="145589" y="11398"/>
                  <a:pt x="145982" y="11398"/>
                </a:cubicBezTo>
                <a:cubicBezTo>
                  <a:pt x="146775" y="11398"/>
                  <a:pt x="147886" y="11437"/>
                  <a:pt x="148790" y="11437"/>
                </a:cubicBezTo>
                <a:cubicBezTo>
                  <a:pt x="149561" y="11437"/>
                  <a:pt x="150182" y="11408"/>
                  <a:pt x="150324" y="11303"/>
                </a:cubicBezTo>
                <a:lnTo>
                  <a:pt x="150324" y="11303"/>
                </a:lnTo>
                <a:cubicBezTo>
                  <a:pt x="149503" y="11940"/>
                  <a:pt x="148546" y="12441"/>
                  <a:pt x="147543" y="12737"/>
                </a:cubicBezTo>
                <a:cubicBezTo>
                  <a:pt x="148502" y="13422"/>
                  <a:pt x="149461" y="14107"/>
                  <a:pt x="150397" y="14792"/>
                </a:cubicBezTo>
                <a:cubicBezTo>
                  <a:pt x="149832" y="15232"/>
                  <a:pt x="149109" y="15465"/>
                  <a:pt x="148384" y="15465"/>
                </a:cubicBezTo>
                <a:cubicBezTo>
                  <a:pt x="147907" y="15465"/>
                  <a:pt x="147430" y="15365"/>
                  <a:pt x="146996" y="15157"/>
                </a:cubicBezTo>
                <a:lnTo>
                  <a:pt x="146996" y="15157"/>
                </a:lnTo>
                <a:cubicBezTo>
                  <a:pt x="146745" y="15819"/>
                  <a:pt x="147018" y="16663"/>
                  <a:pt x="147635" y="17028"/>
                </a:cubicBezTo>
                <a:cubicBezTo>
                  <a:pt x="147327" y="17131"/>
                  <a:pt x="147007" y="17183"/>
                  <a:pt x="146690" y="17183"/>
                </a:cubicBezTo>
                <a:cubicBezTo>
                  <a:pt x="146374" y="17183"/>
                  <a:pt x="146060" y="17131"/>
                  <a:pt x="145763" y="17028"/>
                </a:cubicBezTo>
                <a:lnTo>
                  <a:pt x="145763" y="17028"/>
                </a:lnTo>
                <a:cubicBezTo>
                  <a:pt x="146083" y="17827"/>
                  <a:pt x="146402" y="18626"/>
                  <a:pt x="146722" y="19425"/>
                </a:cubicBezTo>
                <a:cubicBezTo>
                  <a:pt x="146374" y="19358"/>
                  <a:pt x="146023" y="19330"/>
                  <a:pt x="145670" y="19330"/>
                </a:cubicBezTo>
                <a:cubicBezTo>
                  <a:pt x="143909" y="19330"/>
                  <a:pt x="142110" y="20029"/>
                  <a:pt x="140573" y="20029"/>
                </a:cubicBezTo>
                <a:cubicBezTo>
                  <a:pt x="140333" y="20029"/>
                  <a:pt x="140100" y="20012"/>
                  <a:pt x="139874" y="19973"/>
                </a:cubicBezTo>
                <a:lnTo>
                  <a:pt x="139874" y="19973"/>
                </a:lnTo>
                <a:cubicBezTo>
                  <a:pt x="140445" y="20087"/>
                  <a:pt x="141015" y="20178"/>
                  <a:pt x="141609" y="20270"/>
                </a:cubicBezTo>
                <a:cubicBezTo>
                  <a:pt x="141289" y="20795"/>
                  <a:pt x="140947" y="21320"/>
                  <a:pt x="140627" y="21845"/>
                </a:cubicBezTo>
                <a:cubicBezTo>
                  <a:pt x="141175" y="21890"/>
                  <a:pt x="141700" y="21959"/>
                  <a:pt x="142248" y="22027"/>
                </a:cubicBezTo>
                <a:cubicBezTo>
                  <a:pt x="142408" y="24264"/>
                  <a:pt x="141540" y="26569"/>
                  <a:pt x="139943" y="28144"/>
                </a:cubicBezTo>
                <a:cubicBezTo>
                  <a:pt x="140490" y="28144"/>
                  <a:pt x="141038" y="28167"/>
                  <a:pt x="141563" y="28167"/>
                </a:cubicBezTo>
                <a:cubicBezTo>
                  <a:pt x="140901" y="29012"/>
                  <a:pt x="140217" y="29856"/>
                  <a:pt x="139555" y="30701"/>
                </a:cubicBezTo>
                <a:cubicBezTo>
                  <a:pt x="140513" y="30609"/>
                  <a:pt x="141472" y="30495"/>
                  <a:pt x="142431" y="30381"/>
                </a:cubicBezTo>
                <a:lnTo>
                  <a:pt x="142431" y="30381"/>
                </a:lnTo>
                <a:cubicBezTo>
                  <a:pt x="142636" y="31454"/>
                  <a:pt x="142431" y="32618"/>
                  <a:pt x="141860" y="33554"/>
                </a:cubicBezTo>
                <a:cubicBezTo>
                  <a:pt x="142431" y="33600"/>
                  <a:pt x="143024" y="33645"/>
                  <a:pt x="143617" y="33691"/>
                </a:cubicBezTo>
                <a:cubicBezTo>
                  <a:pt x="143298" y="35197"/>
                  <a:pt x="142978" y="36704"/>
                  <a:pt x="142659" y="38210"/>
                </a:cubicBezTo>
                <a:cubicBezTo>
                  <a:pt x="143321" y="37457"/>
                  <a:pt x="143983" y="36727"/>
                  <a:pt x="144667" y="35973"/>
                </a:cubicBezTo>
                <a:cubicBezTo>
                  <a:pt x="145010" y="36749"/>
                  <a:pt x="145717" y="37343"/>
                  <a:pt x="146516" y="37571"/>
                </a:cubicBezTo>
                <a:cubicBezTo>
                  <a:pt x="147082" y="37402"/>
                  <a:pt x="147671" y="37317"/>
                  <a:pt x="148259" y="37317"/>
                </a:cubicBezTo>
                <a:cubicBezTo>
                  <a:pt x="149095" y="37317"/>
                  <a:pt x="149930" y="37487"/>
                  <a:pt x="150693" y="37822"/>
                </a:cubicBezTo>
                <a:cubicBezTo>
                  <a:pt x="149575" y="36681"/>
                  <a:pt x="148456" y="35540"/>
                  <a:pt x="147338" y="34398"/>
                </a:cubicBezTo>
                <a:lnTo>
                  <a:pt x="147338" y="34398"/>
                </a:lnTo>
                <a:cubicBezTo>
                  <a:pt x="148160" y="34558"/>
                  <a:pt x="148959" y="34695"/>
                  <a:pt x="149758" y="34855"/>
                </a:cubicBezTo>
                <a:cubicBezTo>
                  <a:pt x="149050" y="33349"/>
                  <a:pt x="147680" y="32162"/>
                  <a:pt x="146105" y="31637"/>
                </a:cubicBezTo>
                <a:cubicBezTo>
                  <a:pt x="147201" y="31249"/>
                  <a:pt x="148160" y="30495"/>
                  <a:pt x="148799" y="29537"/>
                </a:cubicBezTo>
                <a:cubicBezTo>
                  <a:pt x="147892" y="28461"/>
                  <a:pt x="146965" y="27385"/>
                  <a:pt x="146037" y="26310"/>
                </a:cubicBezTo>
                <a:lnTo>
                  <a:pt x="146037" y="26310"/>
                </a:lnTo>
                <a:cubicBezTo>
                  <a:pt x="146193" y="26179"/>
                  <a:pt x="146168" y="25913"/>
                  <a:pt x="146105" y="25725"/>
                </a:cubicBezTo>
                <a:cubicBezTo>
                  <a:pt x="145786" y="24310"/>
                  <a:pt x="145466" y="22895"/>
                  <a:pt x="145147" y="21502"/>
                </a:cubicBezTo>
                <a:lnTo>
                  <a:pt x="145147" y="21502"/>
                </a:lnTo>
                <a:cubicBezTo>
                  <a:pt x="146836" y="22255"/>
                  <a:pt x="148525" y="23009"/>
                  <a:pt x="150214" y="23785"/>
                </a:cubicBezTo>
                <a:cubicBezTo>
                  <a:pt x="150100" y="23054"/>
                  <a:pt x="149986" y="22347"/>
                  <a:pt x="149894" y="21616"/>
                </a:cubicBezTo>
                <a:lnTo>
                  <a:pt x="149894" y="21616"/>
                </a:lnTo>
                <a:cubicBezTo>
                  <a:pt x="150853" y="22438"/>
                  <a:pt x="152063" y="22986"/>
                  <a:pt x="153295" y="23191"/>
                </a:cubicBezTo>
                <a:cubicBezTo>
                  <a:pt x="153592" y="22415"/>
                  <a:pt x="153683" y="21548"/>
                  <a:pt x="153547" y="20703"/>
                </a:cubicBezTo>
                <a:lnTo>
                  <a:pt x="153547" y="20703"/>
                </a:lnTo>
                <a:cubicBezTo>
                  <a:pt x="154437" y="21251"/>
                  <a:pt x="155327" y="21822"/>
                  <a:pt x="156194" y="22370"/>
                </a:cubicBezTo>
                <a:cubicBezTo>
                  <a:pt x="156582" y="21662"/>
                  <a:pt x="156970" y="20977"/>
                  <a:pt x="157336" y="20270"/>
                </a:cubicBezTo>
                <a:lnTo>
                  <a:pt x="157336" y="20270"/>
                </a:lnTo>
                <a:cubicBezTo>
                  <a:pt x="156947" y="21274"/>
                  <a:pt x="156925" y="22438"/>
                  <a:pt x="157313" y="23442"/>
                </a:cubicBezTo>
                <a:cubicBezTo>
                  <a:pt x="158796" y="21822"/>
                  <a:pt x="159572" y="19539"/>
                  <a:pt x="159390" y="17348"/>
                </a:cubicBezTo>
                <a:lnTo>
                  <a:pt x="159390" y="17348"/>
                </a:lnTo>
                <a:cubicBezTo>
                  <a:pt x="159846" y="17964"/>
                  <a:pt x="160303" y="18581"/>
                  <a:pt x="160759" y="19197"/>
                </a:cubicBezTo>
                <a:cubicBezTo>
                  <a:pt x="161147" y="17850"/>
                  <a:pt x="161786" y="16595"/>
                  <a:pt x="162654" y="15499"/>
                </a:cubicBezTo>
                <a:cubicBezTo>
                  <a:pt x="162668" y="15499"/>
                  <a:pt x="162683" y="15498"/>
                  <a:pt x="162697" y="15498"/>
                </a:cubicBezTo>
                <a:cubicBezTo>
                  <a:pt x="163955" y="15498"/>
                  <a:pt x="163948" y="17475"/>
                  <a:pt x="163339" y="18626"/>
                </a:cubicBezTo>
                <a:cubicBezTo>
                  <a:pt x="162745" y="19767"/>
                  <a:pt x="162243" y="21594"/>
                  <a:pt x="163476" y="22050"/>
                </a:cubicBezTo>
                <a:cubicBezTo>
                  <a:pt x="164389" y="21708"/>
                  <a:pt x="165324" y="21388"/>
                  <a:pt x="166260" y="21046"/>
                </a:cubicBezTo>
                <a:lnTo>
                  <a:pt x="166260" y="21046"/>
                </a:lnTo>
                <a:cubicBezTo>
                  <a:pt x="165995" y="21767"/>
                  <a:pt x="166707" y="22567"/>
                  <a:pt x="167427" y="22567"/>
                </a:cubicBezTo>
                <a:cubicBezTo>
                  <a:pt x="167573" y="22567"/>
                  <a:pt x="167719" y="22534"/>
                  <a:pt x="167858" y="22461"/>
                </a:cubicBezTo>
                <a:lnTo>
                  <a:pt x="167858" y="22461"/>
                </a:lnTo>
                <a:cubicBezTo>
                  <a:pt x="167105" y="23031"/>
                  <a:pt x="166351" y="23579"/>
                  <a:pt x="165598" y="24127"/>
                </a:cubicBezTo>
                <a:lnTo>
                  <a:pt x="168794" y="24127"/>
                </a:lnTo>
                <a:cubicBezTo>
                  <a:pt x="169273" y="25314"/>
                  <a:pt x="168703" y="26798"/>
                  <a:pt x="167561" y="27368"/>
                </a:cubicBezTo>
                <a:cubicBezTo>
                  <a:pt x="168451" y="27619"/>
                  <a:pt x="168634" y="28966"/>
                  <a:pt x="167995" y="29651"/>
                </a:cubicBezTo>
                <a:cubicBezTo>
                  <a:pt x="167547" y="30131"/>
                  <a:pt x="166885" y="30308"/>
                  <a:pt x="166215" y="30308"/>
                </a:cubicBezTo>
                <a:cubicBezTo>
                  <a:pt x="165930" y="30308"/>
                  <a:pt x="165643" y="30276"/>
                  <a:pt x="165370" y="30221"/>
                </a:cubicBezTo>
                <a:lnTo>
                  <a:pt x="165370" y="30221"/>
                </a:lnTo>
                <a:cubicBezTo>
                  <a:pt x="165963" y="30655"/>
                  <a:pt x="166443" y="31294"/>
                  <a:pt x="166671" y="32002"/>
                </a:cubicBezTo>
                <a:lnTo>
                  <a:pt x="163316" y="33349"/>
                </a:lnTo>
                <a:cubicBezTo>
                  <a:pt x="164252" y="33554"/>
                  <a:pt x="165165" y="33737"/>
                  <a:pt x="166100" y="33942"/>
                </a:cubicBezTo>
                <a:cubicBezTo>
                  <a:pt x="167447" y="34627"/>
                  <a:pt x="166899" y="36681"/>
                  <a:pt x="166169" y="38005"/>
                </a:cubicBezTo>
                <a:cubicBezTo>
                  <a:pt x="165347" y="39489"/>
                  <a:pt x="164548" y="40972"/>
                  <a:pt x="163727" y="42456"/>
                </a:cubicBezTo>
                <a:cubicBezTo>
                  <a:pt x="164868" y="41862"/>
                  <a:pt x="166032" y="41292"/>
                  <a:pt x="167173" y="40721"/>
                </a:cubicBezTo>
                <a:cubicBezTo>
                  <a:pt x="167173" y="41840"/>
                  <a:pt x="167584" y="42958"/>
                  <a:pt x="168337" y="43802"/>
                </a:cubicBezTo>
                <a:cubicBezTo>
                  <a:pt x="168337" y="43346"/>
                  <a:pt x="168360" y="42821"/>
                  <a:pt x="168748" y="42547"/>
                </a:cubicBezTo>
                <a:cubicBezTo>
                  <a:pt x="168826" y="42489"/>
                  <a:pt x="168918" y="42464"/>
                  <a:pt x="169013" y="42464"/>
                </a:cubicBezTo>
                <a:cubicBezTo>
                  <a:pt x="169319" y="42464"/>
                  <a:pt x="169647" y="42728"/>
                  <a:pt x="169578" y="42987"/>
                </a:cubicBezTo>
                <a:lnTo>
                  <a:pt x="169578" y="42987"/>
                </a:lnTo>
                <a:cubicBezTo>
                  <a:pt x="170068" y="41915"/>
                  <a:pt x="169333" y="40659"/>
                  <a:pt x="169068" y="39489"/>
                </a:cubicBezTo>
                <a:cubicBezTo>
                  <a:pt x="168680" y="37662"/>
                  <a:pt x="169547" y="35654"/>
                  <a:pt x="171145" y="34695"/>
                </a:cubicBezTo>
                <a:cubicBezTo>
                  <a:pt x="171738" y="35426"/>
                  <a:pt x="172332" y="36133"/>
                  <a:pt x="172925" y="36841"/>
                </a:cubicBezTo>
                <a:cubicBezTo>
                  <a:pt x="173929" y="36704"/>
                  <a:pt x="174888" y="36156"/>
                  <a:pt x="175482" y="35334"/>
                </a:cubicBezTo>
                <a:cubicBezTo>
                  <a:pt x="175162" y="34832"/>
                  <a:pt x="174843" y="34353"/>
                  <a:pt x="174523" y="33851"/>
                </a:cubicBezTo>
                <a:cubicBezTo>
                  <a:pt x="175231" y="33326"/>
                  <a:pt x="176029" y="32960"/>
                  <a:pt x="176874" y="32801"/>
                </a:cubicBezTo>
                <a:cubicBezTo>
                  <a:pt x="176007" y="32230"/>
                  <a:pt x="176052" y="30861"/>
                  <a:pt x="176691" y="30062"/>
                </a:cubicBezTo>
                <a:cubicBezTo>
                  <a:pt x="177330" y="29263"/>
                  <a:pt x="178335" y="28875"/>
                  <a:pt x="179316" y="28532"/>
                </a:cubicBezTo>
                <a:cubicBezTo>
                  <a:pt x="178312" y="28350"/>
                  <a:pt x="177308" y="28167"/>
                  <a:pt x="176281" y="27985"/>
                </a:cubicBezTo>
                <a:cubicBezTo>
                  <a:pt x="177604" y="26432"/>
                  <a:pt x="178928" y="24903"/>
                  <a:pt x="180252" y="23374"/>
                </a:cubicBezTo>
                <a:cubicBezTo>
                  <a:pt x="179797" y="23277"/>
                  <a:pt x="179334" y="23230"/>
                  <a:pt x="178871" y="23230"/>
                </a:cubicBezTo>
                <a:cubicBezTo>
                  <a:pt x="178243" y="23230"/>
                  <a:pt x="177616" y="23317"/>
                  <a:pt x="177011" y="23488"/>
                </a:cubicBezTo>
                <a:cubicBezTo>
                  <a:pt x="177696" y="22164"/>
                  <a:pt x="177330" y="20384"/>
                  <a:pt x="176166" y="19471"/>
                </a:cubicBezTo>
                <a:cubicBezTo>
                  <a:pt x="176714" y="19128"/>
                  <a:pt x="177285" y="18786"/>
                  <a:pt x="177833" y="18444"/>
                </a:cubicBezTo>
                <a:lnTo>
                  <a:pt x="177833" y="18444"/>
                </a:lnTo>
                <a:cubicBezTo>
                  <a:pt x="177640" y="18562"/>
                  <a:pt x="177422" y="18615"/>
                  <a:pt x="177185" y="18615"/>
                </a:cubicBezTo>
                <a:cubicBezTo>
                  <a:pt x="175370" y="18615"/>
                  <a:pt x="172457" y="15490"/>
                  <a:pt x="171670" y="14723"/>
                </a:cubicBezTo>
                <a:cubicBezTo>
                  <a:pt x="171670" y="13696"/>
                  <a:pt x="172628" y="12851"/>
                  <a:pt x="173656" y="12623"/>
                </a:cubicBezTo>
                <a:cubicBezTo>
                  <a:pt x="173936" y="12560"/>
                  <a:pt x="174219" y="12533"/>
                  <a:pt x="174505" y="12533"/>
                </a:cubicBezTo>
                <a:cubicBezTo>
                  <a:pt x="175244" y="12533"/>
                  <a:pt x="175996" y="12710"/>
                  <a:pt x="176737" y="12874"/>
                </a:cubicBezTo>
                <a:cubicBezTo>
                  <a:pt x="176463" y="12007"/>
                  <a:pt x="176075" y="11185"/>
                  <a:pt x="175619" y="10432"/>
                </a:cubicBezTo>
                <a:lnTo>
                  <a:pt x="175619" y="10432"/>
                </a:lnTo>
                <a:cubicBezTo>
                  <a:pt x="176492" y="10894"/>
                  <a:pt x="177467" y="11125"/>
                  <a:pt x="178450" y="11125"/>
                </a:cubicBezTo>
                <a:cubicBezTo>
                  <a:pt x="178777" y="11125"/>
                  <a:pt x="179105" y="11100"/>
                  <a:pt x="179430" y="11048"/>
                </a:cubicBezTo>
                <a:cubicBezTo>
                  <a:pt x="178495" y="10272"/>
                  <a:pt x="177650" y="9405"/>
                  <a:pt x="176897" y="8469"/>
                </a:cubicBezTo>
                <a:cubicBezTo>
                  <a:pt x="177274" y="8329"/>
                  <a:pt x="177677" y="8260"/>
                  <a:pt x="178079" y="8260"/>
                </a:cubicBezTo>
                <a:cubicBezTo>
                  <a:pt x="178527" y="8260"/>
                  <a:pt x="178975" y="8346"/>
                  <a:pt x="179385" y="8515"/>
                </a:cubicBezTo>
                <a:cubicBezTo>
                  <a:pt x="178905" y="8309"/>
                  <a:pt x="178586" y="6597"/>
                  <a:pt x="177582" y="6209"/>
                </a:cubicBezTo>
                <a:cubicBezTo>
                  <a:pt x="178289" y="4246"/>
                  <a:pt x="179020" y="2580"/>
                  <a:pt x="178472" y="298"/>
                </a:cubicBezTo>
                <a:cubicBezTo>
                  <a:pt x="155943" y="92"/>
                  <a:pt x="133437" y="24"/>
                  <a:pt x="110954" y="24"/>
                </a:cubicBezTo>
                <a:lnTo>
                  <a:pt x="50148" y="24"/>
                </a:lnTo>
                <a:cubicBezTo>
                  <a:pt x="34216" y="1"/>
                  <a:pt x="18307" y="1"/>
                  <a:pt x="23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</p:spTree>
    <p:extLst>
      <p:ext uri="{BB962C8B-B14F-4D97-AF65-F5344CB8AC3E}">
        <p14:creationId xmlns:p14="http://schemas.microsoft.com/office/powerpoint/2010/main" val="24253568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E69B9EE9-F3BF-4B40-83E7-C9BC68FDDB0E}" type="datetimeFigureOut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2/6/2024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17F55963-6440-4C45-BA09-4E6A99D1BBE0}" type="slidenum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168846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E69B9EE9-F3BF-4B40-83E7-C9BC68FDDB0E}" type="datetimeFigureOut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2/6/2024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17F55963-6440-4C45-BA09-4E6A99D1BBE0}" type="slidenum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194737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E69B9EE9-F3BF-4B40-83E7-C9BC68FDDB0E}" type="datetimeFigureOut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2/6/2024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17F55963-6440-4C45-BA09-4E6A99D1BBE0}" type="slidenum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358268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E69B9EE9-F3BF-4B40-83E7-C9BC68FDDB0E}" type="datetimeFigureOut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2/6/2024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17F55963-6440-4C45-BA09-4E6A99D1BBE0}" type="slidenum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158312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E69B9EE9-F3BF-4B40-83E7-C9BC68FDDB0E}" type="datetimeFigureOut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2/6/2024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17F55963-6440-4C45-BA09-4E6A99D1BBE0}" type="slidenum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426615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ADEEA1F-8789-3F53-BBA2-1449405D3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98E9361F-A822-B3F3-75B0-C9BB692AC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136A8E1D-61F5-3E7E-E9A2-C936E674C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A44F0-1472-4EF9-8838-04C979FFD4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46532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E69B9EE9-F3BF-4B40-83E7-C9BC68FDDB0E}" type="datetimeFigureOut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2/6/2024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17F55963-6440-4C45-BA09-4E6A99D1BBE0}" type="slidenum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310122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E69B9EE9-F3BF-4B40-83E7-C9BC68FDDB0E}" type="datetimeFigureOut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2/6/2024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17F55963-6440-4C45-BA09-4E6A99D1BBE0}" type="slidenum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72661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E69B9EE9-F3BF-4B40-83E7-C9BC68FDDB0E}" type="datetimeFigureOut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2/6/2024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17F55963-6440-4C45-BA09-4E6A99D1BBE0}" type="slidenum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239057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E69B9EE9-F3BF-4B40-83E7-C9BC68FDDB0E}" type="datetimeFigureOut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2/6/2024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17F55963-6440-4C45-BA09-4E6A99D1BBE0}" type="slidenum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250136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E69B9EE9-F3BF-4B40-83E7-C9BC68FDDB0E}" type="datetimeFigureOut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2/6/2024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17F55963-6440-4C45-BA09-4E6A99D1BBE0}" type="slidenum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266219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E69B9EE9-F3BF-4B40-83E7-C9BC68FDDB0E}" type="datetimeFigureOut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2/6/2024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17F55963-6440-4C45-BA09-4E6A99D1BBE0}" type="slidenum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406030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E69B9EE9-F3BF-4B40-83E7-C9BC68FDDB0E}" type="datetimeFigureOut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2/6/2024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17F55963-6440-4C45-BA09-4E6A99D1BBE0}" type="slidenum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8092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E69B9EE9-F3BF-4B40-83E7-C9BC68FDDB0E}" type="datetimeFigureOut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2/6/2024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17F55963-6440-4C45-BA09-4E6A99D1BBE0}" type="slidenum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39295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E69B9EE9-F3BF-4B40-83E7-C9BC68FDDB0E}" type="datetimeFigureOut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2/6/2024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17F55963-6440-4C45-BA09-4E6A99D1BBE0}" type="slidenum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145981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E69B9EE9-F3BF-4B40-83E7-C9BC68FDDB0E}" type="datetimeFigureOut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2/6/2024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17F55963-6440-4C45-BA09-4E6A99D1BBE0}" type="slidenum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42547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F4F626EB-10BA-923F-B426-499267D27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16E3F344-B770-A7B9-0EEC-273F3FAC1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62B204B5-B9B4-6399-5C78-50A7570F3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3A149-50B8-4913-84DC-804647E1C1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1730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E69B9EE9-F3BF-4B40-83E7-C9BC68FDDB0E}" type="datetimeFigureOut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2/6/2024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17F55963-6440-4C45-BA09-4E6A99D1BBE0}" type="slidenum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145756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E69B9EE9-F3BF-4B40-83E7-C9BC68FDDB0E}" type="datetimeFigureOut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2/6/2024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17F55963-6440-4C45-BA09-4E6A99D1BBE0}" type="slidenum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345156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E69B9EE9-F3BF-4B40-83E7-C9BC68FDDB0E}" type="datetimeFigureOut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2/6/2024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17F55963-6440-4C45-BA09-4E6A99D1BBE0}" type="slidenum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102764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E69B9EE9-F3BF-4B40-83E7-C9BC68FDDB0E}" type="datetimeFigureOut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2/6/2024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17F55963-6440-4C45-BA09-4E6A99D1BBE0}" type="slidenum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225096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E69B9EE9-F3BF-4B40-83E7-C9BC68FDDB0E}" type="datetimeFigureOut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2/6/2024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17F55963-6440-4C45-BA09-4E6A99D1BBE0}" type="slidenum">
              <a:rPr lang="en-US" sz="1795" smtClean="0">
                <a:solidFill>
                  <a:prstClr val="black"/>
                </a:solidFill>
                <a:latin typeface="#9Slide02 Noi dung da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795">
              <a:solidFill>
                <a:prstClr val="black"/>
              </a:solidFill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174563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893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966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789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588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688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815DDC7D-237F-63D0-67C1-A9380FFAB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968AFB27-6261-91A3-5527-84D33E8C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BC4875E0-1C1B-5093-98CD-E8D1F91E9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46E16-B902-4523-9D9F-2CC54E736A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38311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99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104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865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947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754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513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348D18-DB74-435E-9BE9-48B046C9B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46D41E33-A853-481B-ADD0-19496460F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A19B632-6075-4950-8463-56002949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C8FEB62-F4D3-483A-8699-C6447A81AB2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26F0B44-24E6-4699-BCBE-F03C973D0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7F1F21-A5F0-44BF-97E4-1A60CFDDC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30DB441-5A21-490E-841E-DDF989E89AE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5164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B73570-7999-430A-94BB-E29404222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3C4DC63-1732-45C1-B975-C381BE585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DF71BDE-8B1F-4075-8849-C3DA97C9F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C8FEB62-F4D3-483A-8699-C6447A81AB2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7570945-A837-4159-906F-AB7F1D4D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46A9E0F-3709-4449-8D91-4A87BAF36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30DB441-5A21-490E-841E-DDF989E89AE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5569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CBF884B-25E7-4EBC-B51B-667F0BEF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D8BA533-D410-4924-9A7C-C96AA6462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D85ACE5-C6CF-4DC9-9A24-84867908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C8FEB62-F4D3-483A-8699-C6447A81AB2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17A559A-7BA4-4385-A878-02EA43B4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BDEB698-D0E7-422A-9DAB-CAF9A884F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30DB441-5A21-490E-841E-DDF989E89AE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994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44F0C7-293A-44DC-B199-7D8A3150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F965258-52F5-47FB-AD3E-9AE0121E5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F0AF49B-469F-43AD-9B0A-75EDC1485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5CF094E-C7E9-46BB-BD07-E23CFC07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C8FEB62-F4D3-483A-8699-C6447A81AB2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F88D23-8325-49DA-856A-6178117C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3558995-58C9-473F-8CA7-8A6D20E29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30DB441-5A21-490E-841E-DDF989E89AE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959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2CFEA218-D3FA-6BFF-23B1-E8290F37A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E0429309-ABA0-329E-EE09-ADC5AC376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0AC2073A-1AF0-20D3-78A9-F0CC0A70C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D969B-3F7E-4E14-8233-9FD1048F5D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43081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90C174-B7E6-45BC-AB86-32AAE0F6F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90C9933-C9C7-495C-8389-4EC70593E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E524DE1-F191-4B87-8448-88630A47D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4618BF92-01C0-46BB-A20C-5E37B52630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A7BC00E-8B0A-499D-8102-90053CC6C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9FE538F2-6527-48D3-8033-68F902012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C8FEB62-F4D3-483A-8699-C6447A81AB2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8947722-8C5D-477A-A1B6-25D24E108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078E9A0-D0A6-4E0D-A597-4BE1B302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30DB441-5A21-490E-841E-DDF989E89AE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6859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00A1D84-CA33-403A-BBE0-DB9B2624B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4B8561B-787B-4187-9ED1-B5340419F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C8FEB62-F4D3-483A-8699-C6447A81AB2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9A86AA4-E380-4CE8-AD9C-0D2AD17C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3F515E6-55D8-4F54-9AC5-9DD6757B9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30DB441-5A21-490E-841E-DDF989E89AE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9508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6A424B6-93BD-496A-A716-ED2F59308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C8FEB62-F4D3-483A-8699-C6447A81AB2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80D5FE9-1911-4C6F-B4BB-C77ADDA6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F7BE3A-FEAF-4172-AAE6-466A3D56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30DB441-5A21-490E-841E-DDF989E89AE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3727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4EBE1D-BD76-4C3D-8B8B-8AA254465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2447093-C68B-4C21-9BAA-2DF62A9C3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58C2253-73D6-43D4-81D0-272558FAD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08A96F7-AE0E-44F0-A2ED-2CA8E214F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C8FEB62-F4D3-483A-8699-C6447A81AB2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AD4F00B-909B-477E-BCCC-9925C7C9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D4022D4-9A53-4B7B-A6D0-CC939929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30DB441-5A21-490E-841E-DDF989E89AE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2985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FA9D16A-0E9D-4EF0-9D67-20518417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669FD0C5-0E59-4036-B0A2-FEBF1FA68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47E48CC-45AD-4971-8FCB-5F0EEAFF5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161FABC-FB80-4A03-A125-E6A44F827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C8FEB62-F4D3-483A-8699-C6447A81AB2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3CD006E-E4D7-4440-8CB3-CBA454440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B5D21E6-B411-417C-90FB-49910A74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30DB441-5A21-490E-841E-DDF989E89AE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7003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6DE7216-EC27-4CD8-A47A-D86AFACB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BBDED46-BF34-4381-A7AF-2690F5EFE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52E539C-CD83-4FA2-84C1-81A488B32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C8FEB62-F4D3-483A-8699-C6447A81AB2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9798420-5586-43F4-9630-8BB56EF1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FE0DF33-55BC-4E1C-96EA-6C98495D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30DB441-5A21-490E-841E-DDF989E89AE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2985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0A13AD9A-FB84-464A-9231-58D33CB06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976B04D-9437-44D7-889A-457C4D0E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DCED7AE-E328-4EB8-9CA8-9CE0F440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C8FEB62-F4D3-483A-8699-C6447A81AB2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9AA2D27-DDE4-46B8-BF59-BEECC894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92C9E5-6EEA-4B66-9892-E02F610E1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30DB441-5A21-490E-841E-DDF989E89AE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706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348D18-DB74-435E-9BE9-48B046C9B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46D41E33-A853-481B-ADD0-19496460F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A19B632-6075-4950-8463-56002949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C8FEB62-F4D3-483A-8699-C6447A81AB2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26F0B44-24E6-4699-BCBE-F03C973D0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7F1F21-A5F0-44BF-97E4-1A60CFDDC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30DB441-5A21-490E-841E-DDF989E89AE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7407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B73570-7999-430A-94BB-E29404222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3C4DC63-1732-45C1-B975-C381BE585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DF71BDE-8B1F-4075-8849-C3DA97C9F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C8FEB62-F4D3-483A-8699-C6447A81AB2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7570945-A837-4159-906F-AB7F1D4D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46A9E0F-3709-4449-8D91-4A87BAF36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30DB441-5A21-490E-841E-DDF989E89AE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8992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CBF884B-25E7-4EBC-B51B-667F0BEF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D8BA533-D410-4924-9A7C-C96AA6462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D85ACE5-C6CF-4DC9-9A24-84867908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C8FEB62-F4D3-483A-8699-C6447A81AB2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17A559A-7BA4-4385-A878-02EA43B4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BDEB698-D0E7-422A-9DAB-CAF9A884F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30DB441-5A21-490E-841E-DDF989E89AE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0366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CDB36233-EEB8-A74B-53CA-0AD52B34F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1F5CDEEA-8876-2B50-8770-D0433EE3F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E2BD7C3-21BB-2ACE-FF3C-01908EC2E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25952-031A-4F7D-AFF1-3161A89ED7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33207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44F0C7-293A-44DC-B199-7D8A3150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F965258-52F5-47FB-AD3E-9AE0121E5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F0AF49B-469F-43AD-9B0A-75EDC1485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5CF094E-C7E9-46BB-BD07-E23CFC07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C8FEB62-F4D3-483A-8699-C6447A81AB2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F88D23-8325-49DA-856A-6178117C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3558995-58C9-473F-8CA7-8A6D20E29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30DB441-5A21-490E-841E-DDF989E89AE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3213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90C174-B7E6-45BC-AB86-32AAE0F6F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90C9933-C9C7-495C-8389-4EC70593E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E524DE1-F191-4B87-8448-88630A47D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4618BF92-01C0-46BB-A20C-5E37B52630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A7BC00E-8B0A-499D-8102-90053CC6C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9FE538F2-6527-48D3-8033-68F902012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C8FEB62-F4D3-483A-8699-C6447A81AB2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8947722-8C5D-477A-A1B6-25D24E108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078E9A0-D0A6-4E0D-A597-4BE1B302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30DB441-5A21-490E-841E-DDF989E89AE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95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00A1D84-CA33-403A-BBE0-DB9B2624B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4B8561B-787B-4187-9ED1-B5340419F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C8FEB62-F4D3-483A-8699-C6447A81AB2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9A86AA4-E380-4CE8-AD9C-0D2AD17C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3F515E6-55D8-4F54-9AC5-9DD6757B9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30DB441-5A21-490E-841E-DDF989E89AE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2076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6A424B6-93BD-496A-A716-ED2F59308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C8FEB62-F4D3-483A-8699-C6447A81AB2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80D5FE9-1911-4C6F-B4BB-C77ADDA6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F7BE3A-FEAF-4172-AAE6-466A3D56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30DB441-5A21-490E-841E-DDF989E89AE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4914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4EBE1D-BD76-4C3D-8B8B-8AA254465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2447093-C68B-4C21-9BAA-2DF62A9C3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58C2253-73D6-43D4-81D0-272558FAD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08A96F7-AE0E-44F0-A2ED-2CA8E214F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C8FEB62-F4D3-483A-8699-C6447A81AB2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AD4F00B-909B-477E-BCCC-9925C7C9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D4022D4-9A53-4B7B-A6D0-CC939929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30DB441-5A21-490E-841E-DDF989E89AE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0723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FA9D16A-0E9D-4EF0-9D67-20518417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669FD0C5-0E59-4036-B0A2-FEBF1FA68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47E48CC-45AD-4971-8FCB-5F0EEAFF5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161FABC-FB80-4A03-A125-E6A44F827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C8FEB62-F4D3-483A-8699-C6447A81AB2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3CD006E-E4D7-4440-8CB3-CBA454440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B5D21E6-B411-417C-90FB-49910A74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30DB441-5A21-490E-841E-DDF989E89AE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9687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6DE7216-EC27-4CD8-A47A-D86AFACB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BBDED46-BF34-4381-A7AF-2690F5EFE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52E539C-CD83-4FA2-84C1-81A488B32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C8FEB62-F4D3-483A-8699-C6447A81AB2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9798420-5586-43F4-9630-8BB56EF1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FE0DF33-55BC-4E1C-96EA-6C98495D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30DB441-5A21-490E-841E-DDF989E89AE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9407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0A13AD9A-FB84-464A-9231-58D33CB06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976B04D-9437-44D7-889A-457C4D0E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DCED7AE-E328-4EB8-9CA8-9CE0F440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C8FEB62-F4D3-483A-8699-C6447A81AB2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9AA2D27-DDE4-46B8-BF59-BEECC894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92C9E5-6EEA-4B66-9892-E02F610E1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30DB441-5A21-490E-841E-DDF989E89AE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4599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540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096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819AF275-DD46-E3B0-5534-0DB2E1E8F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8C3FF62-86AC-6015-4554-DB23F1F0D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D43087B3-E619-137A-0812-9B4FD0847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6368C-39F5-4A1D-B24F-AF5AA6C59F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0617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500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149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419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289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965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055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72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630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961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4633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7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ags" Target="../tags/tag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42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tags" Target="../tags/tag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slideLayout" Target="../slideLayouts/slideLayout47.xml"/><Relationship Id="rId7" Type="http://schemas.openxmlformats.org/officeDocument/2006/relationships/tags" Target="../tags/tag8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9" Type="http://schemas.openxmlformats.org/officeDocument/2006/relationships/tags" Target="../tags/tag1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3" Type="http://schemas.openxmlformats.org/officeDocument/2006/relationships/slideLayout" Target="../slideLayouts/slideLayout52.xml"/><Relationship Id="rId7" Type="http://schemas.openxmlformats.org/officeDocument/2006/relationships/tags" Target="../tags/tag1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9" Type="http://schemas.openxmlformats.org/officeDocument/2006/relationships/tags" Target="../tags/tag1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82ACE0D3-2205-F096-F0B8-5F8CD933DCB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8013" y="274638"/>
            <a:ext cx="109458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7970EBFF-B7E1-85D4-0A6E-8CBF62DCAAA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8013" y="1600200"/>
            <a:ext cx="109458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49B86F-0C13-4FD8-1032-F64BEC5966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8013" y="6356350"/>
            <a:ext cx="2838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B6779A-2B5D-72AB-FF2D-3A65315E1F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56075" y="6356350"/>
            <a:ext cx="3849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3EFF77-E571-8F92-1FB2-E08141DA8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5375" y="6356350"/>
            <a:ext cx="2838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AAC58C7-8084-4DC6-A68F-0AEFA4A0A1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xmlns="" id="{7B823274-4E75-4939-A916-02BA65E3AFC8}"/>
              </a:ext>
            </a:extLst>
          </p:cNvPr>
          <p:cNvSpPr txBox="1"/>
          <p:nvPr userDrawn="1"/>
        </p:nvSpPr>
        <p:spPr>
          <a:xfrm>
            <a:off x="0" y="-1604665"/>
            <a:ext cx="12161838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4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A984DB8-3071-4BFE-89F8-DD74C839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0A2EFCF-381A-4467-AB09-81A97C63D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9AFDABE-08BC-4316-914A-400D7353FF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C8FEB62-F4D3-483A-8699-C6447A81AB2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B481F0-F2F0-41EA-8D0D-33467C979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84BA6D4-CE25-4BD9-B54F-1C8E64222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30DB441-5A21-490E-841E-DDF989E89AE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1445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xmlns="" id="{651BDD2C-0DF7-4955-A4A9-AD990F2BDCBC}"/>
              </a:ext>
            </a:extLst>
          </p:cNvPr>
          <p:cNvSpPr txBox="1"/>
          <p:nvPr userDrawn="1"/>
        </p:nvSpPr>
        <p:spPr>
          <a:xfrm>
            <a:off x="0" y="-1604665"/>
            <a:ext cx="12161838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4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9242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48640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7299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1DFCFEE-EA66-4716-82C1-064BBB8DD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9332235-0DE5-40CB-BD64-FAC563A9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6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7235442-BE79-476F-BC73-DE02FE8189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E0F9E88B-0C40-48DD-878B-E748EE8BC3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CC761F3-7407-4456-A544-0C4D67264A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2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582CACA-E5EA-4939-845E-91CCCB5E2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</a:pPr>
            <a:fld id="{DE02FC31-9DDB-4ACC-911E-F94260E2682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817C041-B86D-4F59-B808-8652C99B4276}"/>
              </a:ext>
            </a:extLst>
          </p:cNvPr>
          <p:cNvSpPr txBox="1"/>
          <p:nvPr userDrawn="1"/>
        </p:nvSpPr>
        <p:spPr>
          <a:xfrm>
            <a:off x="2" y="1"/>
            <a:ext cx="1559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4" b="1" i="0" u="none" strike="noStrike" kern="1200" cap="none" spc="0" normalizeH="0" baseline="0" noProof="0" dirty="0">
                <a:ln>
                  <a:noFill/>
                </a:ln>
                <a:solidFill>
                  <a:srgbClr val="FF867E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7CC2BB-2E43-46A2-BD30-165160CB9835}"/>
              </a:ext>
            </a:extLst>
          </p:cNvPr>
          <p:cNvSpPr txBox="1"/>
          <p:nvPr userDrawn="1"/>
        </p:nvSpPr>
        <p:spPr>
          <a:xfrm>
            <a:off x="11002051" y="6380946"/>
            <a:ext cx="1559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4" b="1" i="0" u="none" strike="noStrike" kern="1200" cap="none" spc="0" normalizeH="0" baseline="0" noProof="0" dirty="0">
                <a:ln>
                  <a:noFill/>
                </a:ln>
                <a:solidFill>
                  <a:srgbClr val="FF867E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KTUTS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EB868DD-B653-4E73-BB50-6037DD252FF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33644" y="12080346"/>
            <a:ext cx="2736414" cy="21944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0631D8C-95FB-4130-803F-0F4CEA46335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3349" y="12080345"/>
            <a:ext cx="2736414" cy="219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0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2160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39" indent="-228039" algn="l" defTabSz="912160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119" indent="-228039" algn="l" defTabSz="91216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99" indent="-228039" algn="l" defTabSz="91216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79" indent="-228039" algn="l" defTabSz="91216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359" indent="-228039" algn="l" defTabSz="91216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439" indent="-228039" algn="l" defTabSz="91216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519" indent="-228039" algn="l" defTabSz="91216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598" indent="-228039" algn="l" defTabSz="91216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678" indent="-228039" algn="l" defTabSz="91216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80" algn="l" defTabSz="9121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60" algn="l" defTabSz="9121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240" algn="l" defTabSz="9121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319" algn="l" defTabSz="9121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399" algn="l" defTabSz="9121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479" algn="l" defTabSz="9121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559" algn="l" defTabSz="9121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639" algn="l" defTabSz="9121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xmlns="" id="{657A184B-DC4A-6F49-4D03-CBAF7E2EE0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6613" y="365125"/>
            <a:ext cx="10488612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xmlns="" id="{96DF5345-9FD1-DE43-E0FA-15D8E009B7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6613" y="1825625"/>
            <a:ext cx="1048861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0B3669-8EAF-401E-2853-518971F7B6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613" y="6356350"/>
            <a:ext cx="2735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E6C1763-1794-4E13-8B55-2715F202F989}" type="datetimeFigureOut">
              <a:rPr lang="en-US"/>
              <a:pPr>
                <a:defRPr/>
              </a:pPr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0B759C-B95C-30C0-878C-AAE804673D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9075" y="6356350"/>
            <a:ext cx="4103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71D532-B2B9-5C88-CABB-A690DFAE4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963" y="6356350"/>
            <a:ext cx="27352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6A5113E-BE1C-4A41-A106-0DE06C697F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2pPr>
      <a:lvl3pPr algn="l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3pPr>
      <a:lvl4pPr algn="l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4pPr>
      <a:lvl5pPr algn="l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11225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11225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11225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11225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1225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27013" algn="l" defTabSz="91122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227013" algn="l" defTabSz="91122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438" indent="-227013" algn="l" defTabSz="91122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050" indent="-227013" algn="l" defTabSz="91122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046" y="183092"/>
            <a:ext cx="5472827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66800"/>
            <a:ext cx="5472827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046" y="4237567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77648" y="4237567"/>
            <a:ext cx="1925624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57992" y="4237567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8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txStyles>
    <p:titleStyle>
      <a:lvl1pPr algn="ctr" defTabSz="608076" rtl="0" eaLnBrk="1" latinLnBrk="0" hangingPunct="1">
        <a:spcBef>
          <a:spcPct val="0"/>
        </a:spcBef>
        <a:buNone/>
        <a:defRPr sz="2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608076" rtl="0" eaLnBrk="1" latinLnBrk="0" hangingPunct="1">
        <a:spcBef>
          <a:spcPct val="20000"/>
        </a:spcBef>
        <a:buFont typeface="Arial" pitchFamily="34" charset="0"/>
        <a:buChar char="•"/>
        <a:defRPr sz="2128" kern="1200">
          <a:solidFill>
            <a:schemeClr val="tx1"/>
          </a:solidFill>
          <a:latin typeface="+mn-lt"/>
          <a:ea typeface="+mn-ea"/>
          <a:cs typeface="+mn-cs"/>
        </a:defRPr>
      </a:lvl1pPr>
      <a:lvl2pPr marL="494062" indent="-190024" algn="l" defTabSz="608076" rtl="0" eaLnBrk="1" latinLnBrk="0" hangingPunct="1">
        <a:spcBef>
          <a:spcPct val="20000"/>
        </a:spcBef>
        <a:buFont typeface="Arial" pitchFamily="34" charset="0"/>
        <a:buChar char="–"/>
        <a:defRPr sz="1862" kern="1200">
          <a:solidFill>
            <a:schemeClr val="tx1"/>
          </a:solidFill>
          <a:latin typeface="+mn-lt"/>
          <a:ea typeface="+mn-ea"/>
          <a:cs typeface="+mn-cs"/>
        </a:defRPr>
      </a:lvl2pPr>
      <a:lvl3pPr marL="760095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3pPr>
      <a:lvl4pPr marL="1064133" indent="-152019" algn="l" defTabSz="608076" rtl="0" eaLnBrk="1" latinLnBrk="0" hangingPunct="1">
        <a:spcBef>
          <a:spcPct val="20000"/>
        </a:spcBef>
        <a:buFont typeface="Arial" pitchFamily="34" charset="0"/>
        <a:buChar char="–"/>
        <a:defRPr sz="1330" kern="1200">
          <a:solidFill>
            <a:schemeClr val="tx1"/>
          </a:solidFill>
          <a:latin typeface="+mn-lt"/>
          <a:ea typeface="+mn-ea"/>
          <a:cs typeface="+mn-cs"/>
        </a:defRPr>
      </a:lvl4pPr>
      <a:lvl5pPr marL="1368171" indent="-152019" algn="l" defTabSz="608076" rtl="0" eaLnBrk="1" latinLnBrk="0" hangingPunct="1">
        <a:spcBef>
          <a:spcPct val="20000"/>
        </a:spcBef>
        <a:buFont typeface="Arial" pitchFamily="34" charset="0"/>
        <a:buChar char="»"/>
        <a:defRPr sz="1330" kern="1200">
          <a:solidFill>
            <a:schemeClr val="tx1"/>
          </a:solidFill>
          <a:latin typeface="+mn-lt"/>
          <a:ea typeface="+mn-ea"/>
          <a:cs typeface="+mn-cs"/>
        </a:defRPr>
      </a:lvl5pPr>
      <a:lvl6pPr marL="1672209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6pPr>
      <a:lvl7pPr marL="1976247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7pPr>
      <a:lvl8pPr marL="2280285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8pPr>
      <a:lvl9pPr marL="2584323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1pPr>
      <a:lvl2pPr marL="304038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2pPr>
      <a:lvl3pPr marL="608076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3pPr>
      <a:lvl4pPr marL="912114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4pPr>
      <a:lvl5pPr marL="1216152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5pPr>
      <a:lvl6pPr marL="1520190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6pPr>
      <a:lvl7pPr marL="1824228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7pPr>
      <a:lvl8pPr marL="2128266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8pPr>
      <a:lvl9pPr marL="2432304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9Slide.vn - 2019">
            <a:extLst>
              <a:ext uri="{FF2B5EF4-FFF2-40B4-BE49-F238E27FC236}">
                <a16:creationId xmlns:a16="http://schemas.microsoft.com/office/drawing/2014/main" xmlns="" id="{3DFDF3B0-7460-401E-80EF-50082DB5A7F2}"/>
              </a:ext>
            </a:extLst>
          </p:cNvPr>
          <p:cNvSpPr txBox="1"/>
          <p:nvPr userDrawn="1"/>
        </p:nvSpPr>
        <p:spPr>
          <a:xfrm>
            <a:off x="5109152" y="-1512332"/>
            <a:ext cx="1943534" cy="36843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4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196652" y="-2224223"/>
            <a:ext cx="16555142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93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76359" y="-8915400"/>
            <a:ext cx="9121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76359" y="15764256"/>
            <a:ext cx="9121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707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9Slide.vn - 2019">
            <a:extLst>
              <a:ext uri="{FF2B5EF4-FFF2-40B4-BE49-F238E27FC236}">
                <a16:creationId xmlns:a16="http://schemas.microsoft.com/office/drawing/2014/main" xmlns="" id="{3DFDF3B0-7460-401E-80EF-50082DB5A7F2}"/>
              </a:ext>
            </a:extLst>
          </p:cNvPr>
          <p:cNvSpPr txBox="1"/>
          <p:nvPr userDrawn="1"/>
        </p:nvSpPr>
        <p:spPr>
          <a:xfrm>
            <a:off x="5109152" y="-1512332"/>
            <a:ext cx="1943534" cy="36843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4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196652" y="-2224223"/>
            <a:ext cx="16555142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93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76359" y="-8915400"/>
            <a:ext cx="9121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76359" y="15764256"/>
            <a:ext cx="9121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551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9Slide.vn - 2019">
            <a:extLst>
              <a:ext uri="{FF2B5EF4-FFF2-40B4-BE49-F238E27FC236}">
                <a16:creationId xmlns:a16="http://schemas.microsoft.com/office/drawing/2014/main" xmlns="" id="{3DFDF3B0-7460-401E-80EF-50082DB5A7F2}"/>
              </a:ext>
            </a:extLst>
          </p:cNvPr>
          <p:cNvSpPr txBox="1"/>
          <p:nvPr userDrawn="1"/>
        </p:nvSpPr>
        <p:spPr>
          <a:xfrm>
            <a:off x="5109152" y="-1512332"/>
            <a:ext cx="1943534" cy="36843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4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196652" y="-2224223"/>
            <a:ext cx="16555142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93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76359" y="-8915400"/>
            <a:ext cx="9121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76359" y="15764256"/>
            <a:ext cx="9121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530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9Slide.vn - 2019">
            <a:extLst>
              <a:ext uri="{FF2B5EF4-FFF2-40B4-BE49-F238E27FC236}">
                <a16:creationId xmlns:a16="http://schemas.microsoft.com/office/drawing/2014/main" xmlns="" id="{3DFDF3B0-7460-401E-80EF-50082DB5A7F2}"/>
              </a:ext>
            </a:extLst>
          </p:cNvPr>
          <p:cNvSpPr txBox="1"/>
          <p:nvPr userDrawn="1"/>
        </p:nvSpPr>
        <p:spPr>
          <a:xfrm>
            <a:off x="5109152" y="-1512332"/>
            <a:ext cx="1943534" cy="36843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4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196652" y="-2224223"/>
            <a:ext cx="16555142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93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76359" y="-8915400"/>
            <a:ext cx="9121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76359" y="15764256"/>
            <a:ext cx="9121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4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xmlns="" id="{651BDD2C-0DF7-4955-A4A9-AD990F2BDCBC}"/>
              </a:ext>
            </a:extLst>
          </p:cNvPr>
          <p:cNvSpPr txBox="1"/>
          <p:nvPr userDrawn="1"/>
        </p:nvSpPr>
        <p:spPr>
          <a:xfrm>
            <a:off x="0" y="-1604665"/>
            <a:ext cx="12161838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4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622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xmlns="" id="{7B823274-4E75-4939-A916-02BA65E3AFC8}"/>
              </a:ext>
            </a:extLst>
          </p:cNvPr>
          <p:cNvSpPr txBox="1"/>
          <p:nvPr userDrawn="1"/>
        </p:nvSpPr>
        <p:spPr>
          <a:xfrm>
            <a:off x="0" y="-1604665"/>
            <a:ext cx="12161838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4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A984DB8-3071-4BFE-89F8-DD74C839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0A2EFCF-381A-4467-AB09-81A97C63D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9AFDABE-08BC-4316-914A-400D7353FF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C8FEB62-F4D3-483A-8699-C6447A81AB2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2024/2/6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B481F0-F2F0-41EA-8D0D-33467C979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84BA6D4-CE25-4BD9-B54F-1C8E64222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30DB441-5A21-490E-841E-DDF989E89AE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1289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3.wdp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NULL"/><Relationship Id="rId7" Type="http://schemas.openxmlformats.org/officeDocument/2006/relationships/image" Target="../media/image48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NULL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52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94.xml"/><Relationship Id="rId1" Type="http://schemas.openxmlformats.org/officeDocument/2006/relationships/tags" Target="../tags/tag15.xml"/><Relationship Id="rId5" Type="http://schemas.openxmlformats.org/officeDocument/2006/relationships/image" Target="../media/image62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6.pn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tmp"/><Relationship Id="rId3" Type="http://schemas.openxmlformats.org/officeDocument/2006/relationships/image" Target="../media/image73.png"/><Relationship Id="rId7" Type="http://schemas.openxmlformats.org/officeDocument/2006/relationships/image" Target="../media/image76.tmp"/><Relationship Id="rId12" Type="http://schemas.openxmlformats.org/officeDocument/2006/relationships/image" Target="../media/image81.tmp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tmp"/><Relationship Id="rId4" Type="http://schemas.microsoft.com/office/2007/relationships/hdphoto" Target="../media/hdphoto5.wdp"/><Relationship Id="rId9" Type="http://schemas.openxmlformats.org/officeDocument/2006/relationships/image" Target="../media/image78.tmp"/><Relationship Id="rId1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6.xml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wmf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tmp"/><Relationship Id="rId3" Type="http://schemas.openxmlformats.org/officeDocument/2006/relationships/image" Target="../media/image87.png"/><Relationship Id="rId7" Type="http://schemas.openxmlformats.org/officeDocument/2006/relationships/image" Target="../media/image78.tmp"/><Relationship Id="rId12" Type="http://schemas.openxmlformats.org/officeDocument/2006/relationships/image" Target="../media/image89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7.png"/><Relationship Id="rId11" Type="http://schemas.openxmlformats.org/officeDocument/2006/relationships/image" Target="../media/image82.tmp"/><Relationship Id="rId5" Type="http://schemas.openxmlformats.org/officeDocument/2006/relationships/image" Target="../media/image76.tmp"/><Relationship Id="rId10" Type="http://schemas.openxmlformats.org/officeDocument/2006/relationships/image" Target="../media/image88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14.xml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AE6816BB-9DE6-5706-60B8-99607E2749B1}"/>
              </a:ext>
            </a:extLst>
          </p:cNvPr>
          <p:cNvSpPr/>
          <p:nvPr/>
        </p:nvSpPr>
        <p:spPr>
          <a:xfrm>
            <a:off x="10886" y="-34724"/>
            <a:ext cx="12161838" cy="689272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842" name="Picture 4" descr="Picture1">
            <a:extLst>
              <a:ext uri="{FF2B5EF4-FFF2-40B4-BE49-F238E27FC236}">
                <a16:creationId xmlns:a16="http://schemas.microsoft.com/office/drawing/2014/main" xmlns="" id="{BD430838-2608-AB82-F49F-4835275DC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6" y="-34723"/>
            <a:ext cx="1143001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5" descr="Picture1">
            <a:extLst>
              <a:ext uri="{FF2B5EF4-FFF2-40B4-BE49-F238E27FC236}">
                <a16:creationId xmlns:a16="http://schemas.microsoft.com/office/drawing/2014/main" xmlns="" id="{7D949C87-BD22-9A95-0EC9-2B89B128E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7559" y="-11907"/>
            <a:ext cx="123825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J0124039">
            <a:extLst>
              <a:ext uri="{FF2B5EF4-FFF2-40B4-BE49-F238E27FC236}">
                <a16:creationId xmlns:a16="http://schemas.microsoft.com/office/drawing/2014/main" xmlns="" id="{1792A4C9-91F8-84A2-D423-FD6361E89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7306" y="5638930"/>
            <a:ext cx="1338262" cy="129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J0124039">
            <a:extLst>
              <a:ext uri="{FF2B5EF4-FFF2-40B4-BE49-F238E27FC236}">
                <a16:creationId xmlns:a16="http://schemas.microsoft.com/office/drawing/2014/main" xmlns="" id="{9AED5A3A-5FE3-E63B-6CBC-87A58E51D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0" y="5445125"/>
            <a:ext cx="145891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 Box 8">
            <a:extLst>
              <a:ext uri="{FF2B5EF4-FFF2-40B4-BE49-F238E27FC236}">
                <a16:creationId xmlns:a16="http://schemas.microsoft.com/office/drawing/2014/main" xmlns="" id="{3ED91420-8055-B917-10EB-530BE1C5A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4406" y="5394325"/>
            <a:ext cx="796131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latin typeface="Times" panose="02020603050405020304" pitchFamily="18" charset="0"/>
                <a:cs typeface="Times" panose="02020603050405020304" pitchFamily="18" charset="0"/>
              </a:rPr>
              <a:t>Giáo</a:t>
            </a:r>
            <a:r>
              <a:rPr lang="en-US" altLang="en-US" b="1" i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i="1" dirty="0" err="1">
                <a:latin typeface="Times" panose="02020603050405020304" pitchFamily="18" charset="0"/>
                <a:cs typeface="Times" panose="02020603050405020304" pitchFamily="18" charset="0"/>
              </a:rPr>
              <a:t>viên</a:t>
            </a:r>
            <a:r>
              <a:rPr lang="en-US" altLang="en-US" b="1" i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i="1" dirty="0" err="1">
                <a:latin typeface="Times" panose="02020603050405020304" pitchFamily="18" charset="0"/>
                <a:cs typeface="Times" panose="02020603050405020304" pitchFamily="18" charset="0"/>
              </a:rPr>
              <a:t>thực</a:t>
            </a:r>
            <a:r>
              <a:rPr lang="en-US" altLang="en-US" b="1" i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i="1" dirty="0" err="1">
                <a:latin typeface="Times" panose="02020603050405020304" pitchFamily="18" charset="0"/>
                <a:cs typeface="Times" panose="02020603050405020304" pitchFamily="18" charset="0"/>
              </a:rPr>
              <a:t>hiện</a:t>
            </a:r>
            <a:r>
              <a:rPr lang="en-US" altLang="en-US" b="1" i="1" dirty="0"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  <a:r>
              <a:rPr lang="en-US" altLang="en-US" b="1" i="1" dirty="0" err="1">
                <a:latin typeface="Times" panose="02020603050405020304" pitchFamily="18" charset="0"/>
                <a:cs typeface="Times" panose="02020603050405020304" pitchFamily="18" charset="0"/>
              </a:rPr>
              <a:t>Đào</a:t>
            </a:r>
            <a:r>
              <a:rPr lang="en-US" altLang="en-US" b="1" i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i="1" dirty="0" err="1">
                <a:latin typeface="Times" panose="02020603050405020304" pitchFamily="18" charset="0"/>
                <a:cs typeface="Times" panose="02020603050405020304" pitchFamily="18" charset="0"/>
              </a:rPr>
              <a:t>Thị</a:t>
            </a:r>
            <a:r>
              <a:rPr lang="en-US" altLang="en-US" b="1" i="1" dirty="0">
                <a:latin typeface="Times" panose="02020603050405020304" pitchFamily="18" charset="0"/>
                <a:cs typeface="Times" panose="02020603050405020304" pitchFamily="18" charset="0"/>
              </a:rPr>
              <a:t> Thu </a:t>
            </a:r>
            <a:r>
              <a:rPr lang="en-US" altLang="en-US" b="1" i="1" dirty="0" err="1">
                <a:latin typeface="Times" panose="02020603050405020304" pitchFamily="18" charset="0"/>
                <a:cs typeface="Times" panose="02020603050405020304" pitchFamily="18" charset="0"/>
              </a:rPr>
              <a:t>Huyền</a:t>
            </a:r>
            <a:endParaRPr lang="en-US" altLang="en-US" b="1" i="1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Trường</a:t>
            </a:r>
            <a:r>
              <a:rPr lang="en-US" altLang="en-US" b="1" i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Tiểu</a:t>
            </a:r>
            <a:r>
              <a:rPr lang="en-US" altLang="en-US" b="1" i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học</a:t>
            </a:r>
            <a:r>
              <a:rPr lang="en-US" altLang="en-US" b="1" i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Nam </a:t>
            </a:r>
            <a:r>
              <a:rPr lang="en-US" altLang="en-US" b="1" i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Hải</a:t>
            </a:r>
            <a:endParaRPr lang="en-US" altLang="en-US" b="1" i="1" dirty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3561" name="Text Box 9">
            <a:extLst>
              <a:ext uri="{FF2B5EF4-FFF2-40B4-BE49-F238E27FC236}">
                <a16:creationId xmlns:a16="http://schemas.microsoft.com/office/drawing/2014/main" xmlns="" id="{26551C9B-60E3-AF7B-A866-FA5AAEE8C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456" y="2151727"/>
            <a:ext cx="11049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Môn</a:t>
            </a:r>
            <a:r>
              <a:rPr lang="en-US" altLang="en-US" sz="4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: Khoa </a:t>
            </a:r>
            <a:r>
              <a:rPr lang="en-US" altLang="en-US" sz="40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4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BÀI 13: NHU CẦU SỐNG CỦA THỰC VẬT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	VÀ CHĂM SÓC CÂY TRỒNG (TIẾT 4)</a:t>
            </a:r>
          </a:p>
        </p:txBody>
      </p:sp>
      <p:pic>
        <p:nvPicPr>
          <p:cNvPr id="35849" name="Picture 14" descr="EXPLODE">
            <a:extLst>
              <a:ext uri="{FF2B5EF4-FFF2-40B4-BE49-F238E27FC236}">
                <a16:creationId xmlns:a16="http://schemas.microsoft.com/office/drawing/2014/main" xmlns="" id="{99DE28D1-601C-F1C7-CAB1-F52C43EC54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25876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5" descr="EXPLODE">
            <a:extLst>
              <a:ext uri="{FF2B5EF4-FFF2-40B4-BE49-F238E27FC236}">
                <a16:creationId xmlns:a16="http://schemas.microsoft.com/office/drawing/2014/main" xmlns="" id="{387BE8B8-0465-A312-F40E-AB53D60E57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513" y="152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-4443" b="-4443"/>
          <a:stretch/>
        </p:blipFill>
        <p:spPr>
          <a:xfrm>
            <a:off x="-14286" y="-143089"/>
            <a:ext cx="12185577" cy="7448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/>
      <p:bldP spid="2356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E7CF6-4510-4FFD-91F3-02F9C3479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367" y="2106717"/>
            <a:ext cx="10489585" cy="1322284"/>
          </a:xfrm>
        </p:spPr>
        <p:txBody>
          <a:bodyPr>
            <a:normAutofit/>
          </a:bodyPr>
          <a:lstStyle/>
          <a:p>
            <a:r>
              <a:rPr lang="en-US" sz="658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658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8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658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8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658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8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658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D57B3B-1700-4BAC-BDA1-356B4A0E0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6" y="9326"/>
            <a:ext cx="2240992" cy="154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27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3371" y="4008820"/>
            <a:ext cx="4628546" cy="28406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95" y="570785"/>
            <a:ext cx="2536210" cy="173943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8484"/>
            <a:ext cx="12161838" cy="4996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970CE09-9926-4598-92AA-8DAE02FD09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 b="13852"/>
          <a:stretch/>
        </p:blipFill>
        <p:spPr>
          <a:xfrm>
            <a:off x="7772296" y="3327652"/>
            <a:ext cx="5514291" cy="40516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387D4B6-1DA3-4B2F-B151-71FB1BB3B31B}"/>
              </a:ext>
            </a:extLst>
          </p:cNvPr>
          <p:cNvSpPr txBox="1"/>
          <p:nvPr/>
        </p:nvSpPr>
        <p:spPr>
          <a:xfrm>
            <a:off x="1070425" y="1869330"/>
            <a:ext cx="10388236" cy="1504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81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177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Điều</a:t>
            </a:r>
            <a:r>
              <a:rPr lang="en-US" sz="9177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9177" smtClean="0">
                <a:solidFill>
                  <a:srgbClr val="FF0000"/>
                </a:solidFill>
                <a:latin typeface="Times New Roman" panose="02020603050405020304" pitchFamily="18" charset="0"/>
              </a:rPr>
              <a:t>chỉnh</a:t>
            </a:r>
            <a:endParaRPr lang="en-US" sz="9177" dirty="0">
              <a:solidFill>
                <a:srgbClr val="FF0000"/>
              </a:solidFill>
              <a:latin typeface="等线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9147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2503"/>
            <a:ext cx="12161838" cy="6841034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45468"/>
            <a:ext cx="12161838" cy="8800814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353961" y="318698"/>
            <a:ext cx="11527587" cy="6077813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795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-3453016" y="2270578"/>
            <a:ext cx="5017855" cy="405843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/>
          <a:srcRect l="62982" r="-5665" b="64516"/>
          <a:stretch/>
        </p:blipFill>
        <p:spPr>
          <a:xfrm>
            <a:off x="10386123" y="-2346"/>
            <a:ext cx="1617151" cy="1344406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442" y="1047771"/>
            <a:ext cx="2242850" cy="5119273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911354" y="2670127"/>
            <a:ext cx="2298587" cy="2977995"/>
          </a:xfrm>
          <a:prstGeom prst="rect">
            <a:avLst/>
          </a:prstGeom>
        </p:spPr>
      </p:pic>
      <p:pic>
        <p:nvPicPr>
          <p:cNvPr id="25" name="图片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5242125" y="3230948"/>
            <a:ext cx="1970218" cy="2977995"/>
          </a:xfrm>
          <a:prstGeom prst="rect">
            <a:avLst/>
          </a:prstGeom>
        </p:spPr>
      </p:pic>
      <p:pic>
        <p:nvPicPr>
          <p:cNvPr id="26" name="图片 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87979" y="3408874"/>
            <a:ext cx="2952833" cy="2977995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861405" y="643403"/>
            <a:ext cx="7331508" cy="1846814"/>
            <a:chOff x="4583198" y="483953"/>
            <a:chExt cx="4165334" cy="1851394"/>
          </a:xfrm>
        </p:grpSpPr>
        <p:sp>
          <p:nvSpPr>
            <p:cNvPr id="41" name="Rectangle: Diagonal Corners Rounded 30">
              <a:extLst>
                <a:ext uri="{FF2B5EF4-FFF2-40B4-BE49-F238E27FC236}">
                  <a16:creationId xmlns:a16="http://schemas.microsoft.com/office/drawing/2014/main" xmlns="" id="{C518D648-3B7D-4540-932D-42F4EE6BA389}"/>
                </a:ext>
              </a:extLst>
            </p:cNvPr>
            <p:cNvSpPr/>
            <p:nvPr/>
          </p:nvSpPr>
          <p:spPr>
            <a:xfrm flipH="1">
              <a:off x="4583198" y="483953"/>
              <a:ext cx="4165334" cy="1851394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5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728458" y="666767"/>
              <a:ext cx="384560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192">
                  <a:solidFill>
                    <a:prstClr val="black"/>
                  </a:solidFill>
                  <a:latin typeface="Coiny" panose="02000903060500060000" pitchFamily="2" charset="0"/>
                </a:rPr>
                <a:t>Nêu nhận xét về các bộ phận bên ngoài của động vật mà em đã quan sát.</a:t>
              </a:r>
              <a:endParaRPr lang="en-US" sz="3192" dirty="0" err="1">
                <a:solidFill>
                  <a:prstClr val="black"/>
                </a:solidFill>
                <a:latin typeface="Coiny" panose="02000903060500060000" pitchFamily="2" charset="0"/>
              </a:endParaRPr>
            </a:p>
          </p:txBody>
        </p:sp>
      </p:grpSp>
      <p:pic>
        <p:nvPicPr>
          <p:cNvPr id="46" name="图片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47" y="2970731"/>
            <a:ext cx="2268193" cy="3662054"/>
          </a:xfrm>
          <a:prstGeom prst="rect">
            <a:avLst/>
          </a:prstGeom>
        </p:spPr>
      </p:pic>
      <p:grpSp>
        <p:nvGrpSpPr>
          <p:cNvPr id="47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676812" y="5159172"/>
            <a:ext cx="13307857" cy="2053394"/>
            <a:chOff x="-445477" y="4058962"/>
            <a:chExt cx="13340862" cy="2058487"/>
          </a:xfrm>
        </p:grpSpPr>
        <p:pic>
          <p:nvPicPr>
            <p:cNvPr id="48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4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28" name="Hộp Văn bản 5">
            <a:extLst>
              <a:ext uri="{FF2B5EF4-FFF2-40B4-BE49-F238E27FC236}">
                <a16:creationId xmlns:a16="http://schemas.microsoft.com/office/drawing/2014/main" xmlns="" id="{1802EBB0-D5E2-42DC-92C1-F6E0B6A8DA11}"/>
              </a:ext>
            </a:extLst>
          </p:cNvPr>
          <p:cNvSpPr txBox="1"/>
          <p:nvPr/>
        </p:nvSpPr>
        <p:spPr>
          <a:xfrm>
            <a:off x="696566" y="2543851"/>
            <a:ext cx="11306708" cy="110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2114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4389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DE6A692A-92F7-4B48-9623-9DBFF7CFD8D6}"/>
              </a:ext>
            </a:extLst>
          </p:cNvPr>
          <p:cNvGrpSpPr/>
          <p:nvPr/>
        </p:nvGrpSpPr>
        <p:grpSpPr>
          <a:xfrm>
            <a:off x="1587387" y="586985"/>
            <a:ext cx="7964791" cy="2366230"/>
            <a:chOff x="4583198" y="483953"/>
            <a:chExt cx="4165334" cy="1851394"/>
          </a:xfrm>
          <a:solidFill>
            <a:schemeClr val="bg1"/>
          </a:solidFill>
        </p:grpSpPr>
        <p:sp>
          <p:nvSpPr>
            <p:cNvPr id="30" name="Rectangle: Diagonal Corners Rounded 30">
              <a:extLst>
                <a:ext uri="{FF2B5EF4-FFF2-40B4-BE49-F238E27FC236}">
                  <a16:creationId xmlns:a16="http://schemas.microsoft.com/office/drawing/2014/main" xmlns="" id="{125576AD-2EBB-466C-AAAF-F7784F2CF2BB}"/>
                </a:ext>
              </a:extLst>
            </p:cNvPr>
            <p:cNvSpPr/>
            <p:nvPr/>
          </p:nvSpPr>
          <p:spPr>
            <a:xfrm flipH="1">
              <a:off x="4583198" y="483953"/>
              <a:ext cx="4165334" cy="1851394"/>
            </a:xfrm>
            <a:prstGeom prst="round2DiagRect">
              <a:avLst>
                <a:gd name="adj1" fmla="val 30812"/>
                <a:gd name="adj2" fmla="val 7179"/>
              </a:avLst>
            </a:prstGeom>
            <a:grpFill/>
            <a:ln w="7620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5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8D889D77-644B-41EF-8208-586CDFE9BD6F}"/>
                </a:ext>
              </a:extLst>
            </p:cNvPr>
            <p:cNvSpPr txBox="1"/>
            <p:nvPr/>
          </p:nvSpPr>
          <p:spPr>
            <a:xfrm>
              <a:off x="4746950" y="599928"/>
              <a:ext cx="3888555" cy="86692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66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6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vi-VN" sz="6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58101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4648" y="1593397"/>
            <a:ext cx="10704030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9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269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xét, so sánh đặc điểm lớp bao phủ và cơ quan di chuyển của các con </a:t>
            </a:r>
            <a:r>
              <a:rPr lang="nl-NL" sz="269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vật.</a:t>
            </a:r>
            <a:endParaRPr lang="en-US" sz="269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597396" y="1090815"/>
            <a:ext cx="9906922" cy="43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64" tIns="53682" rIns="107364" bIns="5368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092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092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13: CÁC BỘ PHẬN CỦA ĐỘNG VẬT VÀ CHỨC NĂNG CỦA CHÚNG (T2)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2972" t="29742" r="40044" b="56384"/>
          <a:stretch/>
        </p:blipFill>
        <p:spPr>
          <a:xfrm>
            <a:off x="501159" y="2493337"/>
            <a:ext cx="2826272" cy="13896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42973" t="60992" r="39625" b="24201"/>
          <a:stretch/>
        </p:blipFill>
        <p:spPr>
          <a:xfrm>
            <a:off x="6270597" y="2347211"/>
            <a:ext cx="2676008" cy="1481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3314" t="44000" r="40056" b="39822"/>
          <a:stretch/>
        </p:blipFill>
        <p:spPr>
          <a:xfrm>
            <a:off x="3469772" y="2505200"/>
            <a:ext cx="2676008" cy="12632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43524" t="77005" r="39814" b="7595"/>
          <a:stretch/>
        </p:blipFill>
        <p:spPr>
          <a:xfrm>
            <a:off x="9098545" y="2461083"/>
            <a:ext cx="2347046" cy="130734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587456" y="3898211"/>
          <a:ext cx="10847345" cy="226783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169469">
                  <a:extLst>
                    <a:ext uri="{9D8B030D-6E8A-4147-A177-3AD203B41FA5}">
                      <a16:colId xmlns:a16="http://schemas.microsoft.com/office/drawing/2014/main" xmlns="" val="2067386751"/>
                    </a:ext>
                  </a:extLst>
                </a:gridCol>
                <a:gridCol w="2169469">
                  <a:extLst>
                    <a:ext uri="{9D8B030D-6E8A-4147-A177-3AD203B41FA5}">
                      <a16:colId xmlns:a16="http://schemas.microsoft.com/office/drawing/2014/main" xmlns="" val="1197210248"/>
                    </a:ext>
                  </a:extLst>
                </a:gridCol>
                <a:gridCol w="2169469">
                  <a:extLst>
                    <a:ext uri="{9D8B030D-6E8A-4147-A177-3AD203B41FA5}">
                      <a16:colId xmlns:a16="http://schemas.microsoft.com/office/drawing/2014/main" xmlns="" val="3119574543"/>
                    </a:ext>
                  </a:extLst>
                </a:gridCol>
                <a:gridCol w="2169469">
                  <a:extLst>
                    <a:ext uri="{9D8B030D-6E8A-4147-A177-3AD203B41FA5}">
                      <a16:colId xmlns:a16="http://schemas.microsoft.com/office/drawing/2014/main" xmlns="" val="1621419723"/>
                    </a:ext>
                  </a:extLst>
                </a:gridCol>
                <a:gridCol w="2169469">
                  <a:extLst>
                    <a:ext uri="{9D8B030D-6E8A-4147-A177-3AD203B41FA5}">
                      <a16:colId xmlns:a16="http://schemas.microsoft.com/office/drawing/2014/main" xmlns="" val="1361711856"/>
                    </a:ext>
                  </a:extLst>
                </a:gridCol>
              </a:tblGrid>
              <a:tr h="888207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7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7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4" marR="68324" marT="34162" marB="34162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7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cua</a:t>
                      </a:r>
                      <a:r>
                        <a:rPr lang="en-US" sz="27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lang="en-US" sz="27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4" marR="68324" marT="34162" marB="34162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7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mèo</a:t>
                      </a:r>
                      <a:endParaRPr lang="en-US" sz="27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4" marR="68324" marT="34162" marB="34162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7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7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endParaRPr lang="en-US" sz="27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4" marR="68324" marT="34162" marB="34162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7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7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bồ</a:t>
                      </a:r>
                      <a:r>
                        <a:rPr lang="en-US" sz="27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7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4" marR="68324" marT="34162" marB="34162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0609240"/>
                  </a:ext>
                </a:extLst>
              </a:tr>
              <a:tr h="485264">
                <a:tc>
                  <a:txBody>
                    <a:bodyPr/>
                    <a:lstStyle/>
                    <a:p>
                      <a:r>
                        <a:rPr lang="en-US" sz="27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7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7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phủ</a:t>
                      </a:r>
                      <a:endParaRPr lang="en-US" sz="27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4" marR="68324" marT="34162" marB="34162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4" marR="68324" marT="34162" marB="34162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4" marR="68324" marT="34162" marB="34162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4" marR="68324" marT="34162" marB="34162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4" marR="68324" marT="34162" marB="34162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30966565"/>
                  </a:ext>
                </a:extLst>
              </a:tr>
              <a:tr h="888207">
                <a:tc>
                  <a:txBody>
                    <a:bodyPr/>
                    <a:lstStyle/>
                    <a:p>
                      <a:r>
                        <a:rPr lang="en-US" sz="27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7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7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7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endParaRPr lang="en-US" sz="27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4" marR="68324" marT="34162" marB="34162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4" marR="68324" marT="34162" marB="34162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4" marR="68324" marT="34162" marB="34162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4" marR="68324" marT="34162" marB="34162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4" marR="68324" marT="34162" marB="34162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415838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768463" y="4776490"/>
            <a:ext cx="2145259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lang="en-US" sz="269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43447" y="4786648"/>
            <a:ext cx="2163580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mao</a:t>
            </a:r>
            <a:endParaRPr lang="en-US" sz="269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03261" y="4790950"/>
            <a:ext cx="2163580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endParaRPr lang="en-US" sz="269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82011" y="4790949"/>
            <a:ext cx="2163580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endParaRPr lang="en-US" sz="269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79867" y="5310815"/>
            <a:ext cx="216358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sz="269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28893" y="5273886"/>
            <a:ext cx="2163580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9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094503" y="5287751"/>
            <a:ext cx="2163580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endParaRPr lang="en-US" sz="269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276617" y="5258701"/>
            <a:ext cx="216358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9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A55944F-546C-DB99-9513-78E2D1B4A87F}"/>
              </a:ext>
            </a:extLst>
          </p:cNvPr>
          <p:cNvSpPr txBox="1"/>
          <p:nvPr/>
        </p:nvSpPr>
        <p:spPr>
          <a:xfrm>
            <a:off x="872051" y="141064"/>
            <a:ext cx="9632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24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2024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30436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22" grpId="0"/>
      <p:bldP spid="23" grpId="0"/>
      <p:bldP spid="24" grpId="0"/>
      <p:bldP spid="25" grpId="0"/>
      <p:bldP spid="31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842777" y="1482623"/>
            <a:ext cx="9906922" cy="43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64" tIns="53682" rIns="107364" bIns="5368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092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092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13: CÁC BỘ PHẬN CỦA ĐỘNG VẬT VÀ CHỨC NĂNG CỦA CHÚNG (T2)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42777" y="1895821"/>
            <a:ext cx="10704030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9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269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sát hình các con vật  và so sánh đặc điểm bên ngoài của chúng</a:t>
            </a:r>
            <a:endParaRPr lang="en-US" sz="269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EDDD2D-890F-6ECE-7A3A-5F7C82A693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00" b="6935"/>
          <a:stretch/>
        </p:blipFill>
        <p:spPr>
          <a:xfrm>
            <a:off x="371637" y="2754242"/>
            <a:ext cx="2764159" cy="27829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0A2DB6-C54E-4B1A-9CC8-2144FE1A8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495" y="2815311"/>
            <a:ext cx="2764159" cy="2782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30E3DBD-B64B-00D4-21B0-F881BBE8CD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60" r="5819" b="5850"/>
          <a:stretch/>
        </p:blipFill>
        <p:spPr>
          <a:xfrm>
            <a:off x="6040746" y="2825214"/>
            <a:ext cx="2700859" cy="27816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70F67F7-CB55-D11D-3E20-BD5F78E154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78" r="11043"/>
          <a:stretch/>
        </p:blipFill>
        <p:spPr>
          <a:xfrm>
            <a:off x="8693806" y="2825214"/>
            <a:ext cx="3099979" cy="27816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A55944F-546C-DB99-9513-78E2D1B4A87F}"/>
              </a:ext>
            </a:extLst>
          </p:cNvPr>
          <p:cNvSpPr txBox="1"/>
          <p:nvPr/>
        </p:nvSpPr>
        <p:spPr>
          <a:xfrm>
            <a:off x="842777" y="272391"/>
            <a:ext cx="9632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24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2024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89351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99713" y="1663228"/>
            <a:ext cx="10648965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9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269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sát hình các con vật  và so sánh đặc điểm bên ngoài của chúng</a:t>
            </a:r>
            <a:endParaRPr lang="en-US" sz="269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984125" y="1335028"/>
            <a:ext cx="9906922" cy="43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64" tIns="53682" rIns="107364" bIns="5368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092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092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13: CÁC BỘ PHẬN CỦA ĐỘNG VẬT VÀ CHỨC NĂNG CỦA CHÚNG (T2)</a:t>
            </a:r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198288"/>
              </p:ext>
            </p:extLst>
          </p:nvPr>
        </p:nvGraphicFramePr>
        <p:xfrm>
          <a:off x="771648" y="4271546"/>
          <a:ext cx="10848240" cy="2276016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169648">
                  <a:extLst>
                    <a:ext uri="{9D8B030D-6E8A-4147-A177-3AD203B41FA5}">
                      <a16:colId xmlns:a16="http://schemas.microsoft.com/office/drawing/2014/main" xmlns="" val="2067386751"/>
                    </a:ext>
                  </a:extLst>
                </a:gridCol>
                <a:gridCol w="2169648">
                  <a:extLst>
                    <a:ext uri="{9D8B030D-6E8A-4147-A177-3AD203B41FA5}">
                      <a16:colId xmlns:a16="http://schemas.microsoft.com/office/drawing/2014/main" xmlns="" val="1197210248"/>
                    </a:ext>
                  </a:extLst>
                </a:gridCol>
                <a:gridCol w="2169648">
                  <a:extLst>
                    <a:ext uri="{9D8B030D-6E8A-4147-A177-3AD203B41FA5}">
                      <a16:colId xmlns:a16="http://schemas.microsoft.com/office/drawing/2014/main" xmlns="" val="3119574543"/>
                    </a:ext>
                  </a:extLst>
                </a:gridCol>
                <a:gridCol w="2169648">
                  <a:extLst>
                    <a:ext uri="{9D8B030D-6E8A-4147-A177-3AD203B41FA5}">
                      <a16:colId xmlns:a16="http://schemas.microsoft.com/office/drawing/2014/main" xmlns="" val="1621419723"/>
                    </a:ext>
                  </a:extLst>
                </a:gridCol>
                <a:gridCol w="2169648">
                  <a:extLst>
                    <a:ext uri="{9D8B030D-6E8A-4147-A177-3AD203B41FA5}">
                      <a16:colId xmlns:a16="http://schemas.microsoft.com/office/drawing/2014/main" xmlns="" val="1361711856"/>
                    </a:ext>
                  </a:extLst>
                </a:gridCol>
              </a:tblGrid>
              <a:tr h="888207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7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7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4" marR="68324" marT="34162" marB="34162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7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7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rô</a:t>
                      </a:r>
                      <a:endParaRPr lang="en-US" sz="27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4" marR="68324" marT="34162" marB="34162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</a:t>
                      </a:r>
                      <a:r>
                        <a:rPr lang="en-US" sz="27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7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7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bàng</a:t>
                      </a:r>
                      <a:endParaRPr lang="en-US" sz="27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4" marR="68324" marT="34162" marB="34162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7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ghẹ</a:t>
                      </a:r>
                      <a:endParaRPr lang="en-US" sz="27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4" marR="68324" marT="34162" marB="34162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7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hổ</a:t>
                      </a:r>
                      <a:endParaRPr lang="en-US" sz="27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4" marR="68324" marT="34162" marB="34162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0609240"/>
                  </a:ext>
                </a:extLst>
              </a:tr>
              <a:tr h="493448">
                <a:tc>
                  <a:txBody>
                    <a:bodyPr/>
                    <a:lstStyle/>
                    <a:p>
                      <a:r>
                        <a:rPr lang="en-US" sz="27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7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7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phủ</a:t>
                      </a:r>
                      <a:endParaRPr lang="en-US" sz="27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4" marR="68324" marT="34162" marB="34162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4" marR="68324" marT="34162" marB="34162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4" marR="68324" marT="34162" marB="34162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4" marR="68324" marT="34162" marB="34162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4" marR="68324" marT="34162" marB="34162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30966565"/>
                  </a:ext>
                </a:extLst>
              </a:tr>
              <a:tr h="888207">
                <a:tc>
                  <a:txBody>
                    <a:bodyPr/>
                    <a:lstStyle/>
                    <a:p>
                      <a:r>
                        <a:rPr lang="en-US" sz="27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7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7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7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endParaRPr lang="en-US" sz="27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4" marR="68324" marT="34162" marB="34162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4" marR="68324" marT="34162" marB="34162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4" marR="68324" marT="34162" marB="34162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4" marR="68324" marT="34162" marB="34162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4" marR="68324" marT="34162" marB="34162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4158380"/>
                  </a:ext>
                </a:extLst>
              </a:tr>
            </a:tbl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2831607" y="5075508"/>
            <a:ext cx="2145259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endParaRPr lang="en-US" sz="269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12733" y="5199060"/>
            <a:ext cx="2145259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endParaRPr lang="en-US" sz="269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164321" y="5075508"/>
            <a:ext cx="2145259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lang="en-US" sz="269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581125" y="5156408"/>
            <a:ext cx="2145259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mao</a:t>
            </a:r>
            <a:endParaRPr lang="en-US" sz="269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951348" y="5879470"/>
            <a:ext cx="2145259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endParaRPr lang="en-US" sz="269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153820" y="5904415"/>
            <a:ext cx="2245094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9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278606" y="5581800"/>
            <a:ext cx="216123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endParaRPr lang="en-US" sz="269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327481" y="6014562"/>
            <a:ext cx="2112339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9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7F30D9-824B-10CB-992A-529F4434C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00" b="6935"/>
          <a:stretch/>
        </p:blipFill>
        <p:spPr>
          <a:xfrm>
            <a:off x="788524" y="2218344"/>
            <a:ext cx="2201929" cy="1936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09940D-0ED7-7062-A811-697CF3F5C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414" y="2254539"/>
            <a:ext cx="2201929" cy="19361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10FC20-EC76-EC27-A94A-326EED8F9F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60" r="5819" b="5850"/>
          <a:stretch/>
        </p:blipFill>
        <p:spPr>
          <a:xfrm>
            <a:off x="5772389" y="2215903"/>
            <a:ext cx="2151504" cy="19352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FE28F73-C16D-52D9-0908-B905DB3264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78" r="11043"/>
          <a:stretch/>
        </p:blipFill>
        <p:spPr>
          <a:xfrm>
            <a:off x="8219099" y="2215903"/>
            <a:ext cx="2469443" cy="19352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A55944F-546C-DB99-9513-78E2D1B4A87F}"/>
              </a:ext>
            </a:extLst>
          </p:cNvPr>
          <p:cNvSpPr txBox="1"/>
          <p:nvPr/>
        </p:nvSpPr>
        <p:spPr>
          <a:xfrm>
            <a:off x="1148937" y="250819"/>
            <a:ext cx="9632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24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2024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560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044574C-7EC7-5F3E-518B-25795C1298D5}"/>
              </a:ext>
            </a:extLst>
          </p:cNvPr>
          <p:cNvSpPr/>
          <p:nvPr/>
        </p:nvSpPr>
        <p:spPr>
          <a:xfrm>
            <a:off x="202697" y="185843"/>
            <a:ext cx="11705769" cy="643563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97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" y="4999905"/>
            <a:ext cx="2208655" cy="18527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7417" y="215894"/>
            <a:ext cx="11705769" cy="643563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97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97800" y="4779601"/>
            <a:ext cx="1716699" cy="1987496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721" y="5029956"/>
            <a:ext cx="2208655" cy="18527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B647CBD-DD63-A290-B7BA-CA6D10417A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372" y="185843"/>
            <a:ext cx="411729" cy="677769"/>
          </a:xfrm>
          <a:prstGeom prst="rect">
            <a:avLst/>
          </a:prstGeom>
        </p:spPr>
      </p:pic>
      <p:pic>
        <p:nvPicPr>
          <p:cNvPr id="4098" name="Picture 2" descr="20220527083626_wm_shs-tu-nhien-va-xa-hoi-3">
            <a:extLst>
              <a:ext uri="{FF2B5EF4-FFF2-40B4-BE49-F238E27FC236}">
                <a16:creationId xmlns:a16="http://schemas.microsoft.com/office/drawing/2014/main" xmlns="" id="{64E27C23-A5FB-5687-D2E9-7146E6EB3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" t="18889" r="49988" b="44074"/>
          <a:stretch/>
        </p:blipFill>
        <p:spPr bwMode="auto">
          <a:xfrm>
            <a:off x="560979" y="954613"/>
            <a:ext cx="3179385" cy="319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B3E7D07-D3C5-32BC-89DA-EF0624E359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78" t="56667" r="51509" b="7037"/>
          <a:stretch/>
        </p:blipFill>
        <p:spPr>
          <a:xfrm>
            <a:off x="6578791" y="817624"/>
            <a:ext cx="2363577" cy="38873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B87EDC-1B20-E980-A167-E041FE6AC55C}"/>
              </a:ext>
            </a:extLst>
          </p:cNvPr>
          <p:cNvSpPr txBox="1"/>
          <p:nvPr/>
        </p:nvSpPr>
        <p:spPr>
          <a:xfrm>
            <a:off x="1976299" y="4906082"/>
            <a:ext cx="1415177" cy="827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4">
                <a:solidFill>
                  <a:srgbClr val="FF0000"/>
                </a:solidFill>
                <a:latin typeface="Nunito Black" panose="00000A00000000000000" pitchFamily="2" charset="0"/>
              </a:rPr>
              <a:t>Vỏ cứng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CCF1EFE-1632-A844-9BA1-3A7EF9CD539E}"/>
              </a:ext>
            </a:extLst>
          </p:cNvPr>
          <p:cNvSpPr txBox="1"/>
          <p:nvPr/>
        </p:nvSpPr>
        <p:spPr>
          <a:xfrm>
            <a:off x="4484294" y="4906082"/>
            <a:ext cx="1415177" cy="460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4" dirty="0" err="1">
                <a:solidFill>
                  <a:srgbClr val="FF0000"/>
                </a:solidFill>
                <a:latin typeface="Nunito Black" panose="00000A00000000000000" pitchFamily="2" charset="0"/>
              </a:rPr>
              <a:t>Có</a:t>
            </a:r>
            <a:r>
              <a:rPr lang="en-US" sz="2394" dirty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2394" dirty="0" err="1">
                <a:solidFill>
                  <a:srgbClr val="FF0000"/>
                </a:solidFill>
                <a:latin typeface="Nunito Black" panose="00000A00000000000000" pitchFamily="2" charset="0"/>
              </a:rPr>
              <a:t>vảy</a:t>
            </a:r>
            <a:endParaRPr lang="en-US" sz="2394" dirty="0">
              <a:solidFill>
                <a:srgbClr val="FF0000"/>
              </a:solidFill>
              <a:latin typeface="Nunito Black" panose="00000A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A681C5F-DF80-F679-A93C-81FFFC851E0B}"/>
              </a:ext>
            </a:extLst>
          </p:cNvPr>
          <p:cNvSpPr txBox="1"/>
          <p:nvPr/>
        </p:nvSpPr>
        <p:spPr>
          <a:xfrm>
            <a:off x="7052992" y="4906082"/>
            <a:ext cx="1680419" cy="46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4">
                <a:solidFill>
                  <a:srgbClr val="FF0000"/>
                </a:solidFill>
                <a:latin typeface="Nunito Black" panose="00000A00000000000000" pitchFamily="2" charset="0"/>
              </a:rPr>
              <a:t>Lông vũ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CDA8A94-0BD9-58E4-7636-56C8D0C7BC64}"/>
              </a:ext>
            </a:extLst>
          </p:cNvPr>
          <p:cNvSpPr txBox="1"/>
          <p:nvPr/>
        </p:nvSpPr>
        <p:spPr>
          <a:xfrm>
            <a:off x="8936107" y="4755032"/>
            <a:ext cx="1745793" cy="460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4" dirty="0" err="1">
                <a:solidFill>
                  <a:srgbClr val="FF0000"/>
                </a:solidFill>
                <a:latin typeface="Nunito Black" panose="00000A00000000000000" pitchFamily="2" charset="0"/>
              </a:rPr>
              <a:t>Lông</a:t>
            </a:r>
            <a:r>
              <a:rPr lang="en-US" sz="2394" dirty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2394" dirty="0" err="1">
                <a:solidFill>
                  <a:srgbClr val="FF0000"/>
                </a:solidFill>
                <a:latin typeface="Nunito Black" panose="00000A00000000000000" pitchFamily="2" charset="0"/>
              </a:rPr>
              <a:t>mao</a:t>
            </a:r>
            <a:endParaRPr lang="en-US" sz="2394" dirty="0">
              <a:solidFill>
                <a:srgbClr val="FF0000"/>
              </a:solidFill>
              <a:latin typeface="Nunito Black" panose="00000A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BF92390-57E2-6A44-12D6-2F5D9B961BAE}"/>
              </a:ext>
            </a:extLst>
          </p:cNvPr>
          <p:cNvSpPr txBox="1"/>
          <p:nvPr/>
        </p:nvSpPr>
        <p:spPr>
          <a:xfrm>
            <a:off x="2386634" y="5511955"/>
            <a:ext cx="8161727" cy="1194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4" dirty="0">
                <a:solidFill>
                  <a:srgbClr val="C00000"/>
                </a:solidFill>
                <a:latin typeface="Nunito Black" panose="00000A00000000000000" pitchFamily="2" charset="0"/>
              </a:rPr>
              <a:t>	C</a:t>
            </a:r>
            <a:r>
              <a:rPr lang="vi-VN" sz="2394" dirty="0">
                <a:solidFill>
                  <a:srgbClr val="C00000"/>
                </a:solidFill>
                <a:latin typeface="Nunito Black" panose="00000A00000000000000" pitchFamily="2" charset="0"/>
              </a:rPr>
              <a:t>ác con vật có lớp che phủ khác nhau. Mỗi con vật có một đặc điểm về lớp che phủ bên ngoài cơ thể riêng.</a:t>
            </a:r>
            <a:endParaRPr lang="en-US" sz="2394" dirty="0">
              <a:solidFill>
                <a:srgbClr val="C00000"/>
              </a:solidFill>
              <a:latin typeface="Nunito Black" panose="00000A00000000000000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4A2673F-E82D-48B5-BAD7-119C475ABC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93" y="1048749"/>
            <a:ext cx="2966097" cy="37308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5792089-27F7-4075-B021-E57077F161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956" y="1371601"/>
            <a:ext cx="3470810" cy="317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7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45468"/>
            <a:ext cx="12161838" cy="8800814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317126" y="236295"/>
            <a:ext cx="11527587" cy="6077813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795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B8DB691-4F6D-4E4F-B530-225ED9410E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518" y="1445886"/>
            <a:ext cx="6973619" cy="396622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233CB07D-906E-46D0-B08C-89BD567C627F}"/>
              </a:ext>
            </a:extLst>
          </p:cNvPr>
          <p:cNvGrpSpPr/>
          <p:nvPr/>
        </p:nvGrpSpPr>
        <p:grpSpPr>
          <a:xfrm>
            <a:off x="3606453" y="392665"/>
            <a:ext cx="3480157" cy="2309008"/>
            <a:chOff x="3615397" y="385134"/>
            <a:chExt cx="3488788" cy="231473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D0354D82-9576-45BF-9821-35FAA71D0212}"/>
                </a:ext>
              </a:extLst>
            </p:cNvPr>
            <p:cNvSpPr/>
            <p:nvPr/>
          </p:nvSpPr>
          <p:spPr>
            <a:xfrm>
              <a:off x="3615397" y="385134"/>
              <a:ext cx="3488788" cy="950541"/>
            </a:xfrm>
            <a:prstGeom prst="roundRect">
              <a:avLst/>
            </a:prstGeom>
            <a:solidFill>
              <a:srgbClr val="FDFDD7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793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Cơ quan di chuyển:</a:t>
              </a:r>
            </a:p>
            <a:p>
              <a:pPr algn="ctr"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793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Vây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xmlns="" id="{2BF8E104-35BB-440D-A874-1CA52A74417F}"/>
                </a:ext>
              </a:extLst>
            </p:cNvPr>
            <p:cNvCxnSpPr>
              <a:cxnSpLocks/>
              <a:stCxn id="2" idx="2"/>
            </p:cNvCxnSpPr>
            <p:nvPr/>
          </p:nvCxnSpPr>
          <p:spPr>
            <a:xfrm>
              <a:off x="5359791" y="1335675"/>
              <a:ext cx="0" cy="136419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C462B4F-3F72-49AA-8DB4-06D9ADC85244}"/>
              </a:ext>
            </a:extLst>
          </p:cNvPr>
          <p:cNvGrpSpPr/>
          <p:nvPr/>
        </p:nvGrpSpPr>
        <p:grpSpPr>
          <a:xfrm>
            <a:off x="6525294" y="2526608"/>
            <a:ext cx="5251186" cy="1468994"/>
            <a:chOff x="1079296" y="-266226"/>
            <a:chExt cx="5264209" cy="160190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0E86A026-C19B-446B-BB30-8470CBEF232C}"/>
                </a:ext>
              </a:extLst>
            </p:cNvPr>
            <p:cNvSpPr/>
            <p:nvPr/>
          </p:nvSpPr>
          <p:spPr>
            <a:xfrm>
              <a:off x="3615397" y="385134"/>
              <a:ext cx="2728108" cy="950541"/>
            </a:xfrm>
            <a:prstGeom prst="roundRect">
              <a:avLst/>
            </a:prstGeom>
            <a:solidFill>
              <a:srgbClr val="FDFDD7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793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 bao phủ:</a:t>
              </a:r>
            </a:p>
            <a:p>
              <a:pPr algn="ctr" defTabSz="91211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793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Vảy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xmlns="" id="{AF4C6337-D3B7-426D-9F6D-CA5E781F4421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1079296" y="860404"/>
              <a:ext cx="2536101" cy="47527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F6603D00-EC8C-4B71-93A6-830506BC05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84539" y="-266226"/>
              <a:ext cx="985763" cy="112663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3FCA3BB5-B9B0-4322-825E-CF0295CDA987}"/>
              </a:ext>
            </a:extLst>
          </p:cNvPr>
          <p:cNvSpPr/>
          <p:nvPr/>
        </p:nvSpPr>
        <p:spPr>
          <a:xfrm>
            <a:off x="4470845" y="5508537"/>
            <a:ext cx="2104965" cy="678830"/>
          </a:xfrm>
          <a:prstGeom prst="roundRect">
            <a:avLst/>
          </a:prstGeom>
          <a:solidFill>
            <a:srgbClr val="FEFE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389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cá</a:t>
            </a:r>
          </a:p>
        </p:txBody>
      </p:sp>
    </p:spTree>
    <p:extLst>
      <p:ext uri="{BB962C8B-B14F-4D97-AF65-F5344CB8AC3E}">
        <p14:creationId xmlns:p14="http://schemas.microsoft.com/office/powerpoint/2010/main" val="1666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endParaRPr lang="en-GB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 rot="480260">
            <a:off x="-2957713" y="413095"/>
            <a:ext cx="16223120" cy="6286459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823120" y="347467"/>
            <a:ext cx="10551262" cy="5379209"/>
            <a:chOff x="-277220" y="-38100"/>
            <a:chExt cx="3920855" cy="1589790"/>
          </a:xfrm>
        </p:grpSpPr>
        <p:sp>
          <p:nvSpPr>
            <p:cNvPr id="8" name="Freeform 8"/>
            <p:cNvSpPr/>
            <p:nvPr/>
          </p:nvSpPr>
          <p:spPr>
            <a:xfrm>
              <a:off x="-277220" y="203947"/>
              <a:ext cx="3920855" cy="1347743"/>
            </a:xfrm>
            <a:custGeom>
              <a:avLst/>
              <a:gdLst/>
              <a:ahLst/>
              <a:cxnLst/>
              <a:rect l="l" t="t" r="r" b="b"/>
              <a:pathLst>
                <a:path w="3063959" h="1513063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479124"/>
                  </a:lnTo>
                  <a:cubicBezTo>
                    <a:pt x="3063959" y="1497868"/>
                    <a:pt x="3048764" y="1513063"/>
                    <a:pt x="3030020" y="1513063"/>
                  </a:cubicBezTo>
                  <a:lnTo>
                    <a:pt x="33940" y="1513063"/>
                  </a:lnTo>
                  <a:cubicBezTo>
                    <a:pt x="15195" y="1513063"/>
                    <a:pt x="0" y="1497868"/>
                    <a:pt x="0" y="1479124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EC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algn="just">
                <a:lnSpc>
                  <a:spcPct val="150000"/>
                </a:lnSpc>
              </a:pP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phủ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loài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khác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thì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khác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loài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chép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rô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phi,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vàng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,…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vảy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phủ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;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loài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chim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gà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vịt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bồ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,…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lông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vũ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phủ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;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loài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thú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chó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mèo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bò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lợn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,…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lông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mao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phủ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;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tôm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cua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vở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cứng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phủ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…</a:t>
              </a:r>
              <a:endPara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150000"/>
                </a:lnSpc>
              </a:pPr>
              <a:endParaRPr lang="vi-VN" sz="320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>
                <a:lnSpc>
                  <a:spcPts val="1768"/>
                </a:lnSpc>
              </a:pPr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1273135" y="4661992"/>
            <a:ext cx="494974" cy="499973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138909" y="5895505"/>
            <a:ext cx="1047410" cy="632555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5" name="Freeform 15"/>
          <p:cNvSpPr/>
          <p:nvPr/>
        </p:nvSpPr>
        <p:spPr>
          <a:xfrm rot="20591634">
            <a:off x="10889377" y="5283362"/>
            <a:ext cx="431762" cy="1078262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6" name="Freeform 16"/>
          <p:cNvSpPr/>
          <p:nvPr/>
        </p:nvSpPr>
        <p:spPr>
          <a:xfrm rot="217455">
            <a:off x="11495094" y="5866428"/>
            <a:ext cx="2091149" cy="1262892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 rot="149459">
            <a:off x="11515709" y="5384761"/>
            <a:ext cx="504801" cy="1260665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032803" y="260139"/>
            <a:ext cx="514876" cy="34239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684104" y="990550"/>
            <a:ext cx="406596" cy="308674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0981505" y="-76199"/>
            <a:ext cx="1195414" cy="1157842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3" name="Rectangle: Top Corners Rounded 32">
            <a:extLst>
              <a:ext uri="{FF2B5EF4-FFF2-40B4-BE49-F238E27FC236}">
                <a16:creationId xmlns:a16="http://schemas.microsoft.com/office/drawing/2014/main" xmlns="" id="{724AC31B-CC84-D0C6-3071-B967B5A19E12}"/>
              </a:ext>
            </a:extLst>
          </p:cNvPr>
          <p:cNvSpPr/>
          <p:nvPr/>
        </p:nvSpPr>
        <p:spPr>
          <a:xfrm>
            <a:off x="1254911" y="334798"/>
            <a:ext cx="9652016" cy="606717"/>
          </a:xfrm>
          <a:prstGeom prst="round2SameRect">
            <a:avLst/>
          </a:prstGeom>
          <a:solidFill>
            <a:srgbClr val="FEDEF3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926" b="1" dirty="0" err="1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Lớp</a:t>
            </a:r>
            <a:r>
              <a:rPr lang="en-GB" sz="2926" b="1" dirty="0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sz="2926" b="1" dirty="0" err="1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bao</a:t>
            </a:r>
            <a:r>
              <a:rPr lang="en-GB" sz="2926" b="1" dirty="0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sz="2926" b="1" dirty="0" err="1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phủ</a:t>
            </a:r>
            <a:r>
              <a:rPr lang="en-GB" sz="2926" b="1" dirty="0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sz="2926" b="1" dirty="0" err="1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GB" sz="2926" b="1" dirty="0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sz="2926" b="1" dirty="0" err="1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động</a:t>
            </a:r>
            <a:r>
              <a:rPr lang="en-GB" sz="2926" b="1" dirty="0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sz="2926" b="1" dirty="0" err="1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vật</a:t>
            </a:r>
            <a:r>
              <a:rPr lang="en-GB" sz="2926" b="1" dirty="0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:</a:t>
            </a:r>
            <a:endParaRPr lang="en-GB" sz="2926" b="1" dirty="0">
              <a:solidFill>
                <a:srgbClr val="0070C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4" name="Freeform 2">
            <a:extLst>
              <a:ext uri="{FF2B5EF4-FFF2-40B4-BE49-F238E27FC236}">
                <a16:creationId xmlns:a16="http://schemas.microsoft.com/office/drawing/2014/main" xmlns="" id="{52E1163E-902C-F78E-18D8-849DE38CA060}"/>
              </a:ext>
            </a:extLst>
          </p:cNvPr>
          <p:cNvSpPr/>
          <p:nvPr/>
        </p:nvSpPr>
        <p:spPr>
          <a:xfrm>
            <a:off x="55731" y="4724401"/>
            <a:ext cx="2662468" cy="2133600"/>
          </a:xfrm>
          <a:custGeom>
            <a:avLst/>
            <a:gdLst/>
            <a:ahLst/>
            <a:cxnLst/>
            <a:rect l="l" t="t" r="r" b="b"/>
            <a:pathLst>
              <a:path w="9233773" h="8229600">
                <a:moveTo>
                  <a:pt x="0" y="0"/>
                </a:moveTo>
                <a:lnTo>
                  <a:pt x="9233773" y="0"/>
                </a:lnTo>
                <a:lnTo>
                  <a:pt x="92337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xmlns="" id="{27A44225-EEA0-4EB5-8BF6-DB8E5C11C949}"/>
              </a:ext>
            </a:extLst>
          </p:cNvPr>
          <p:cNvSpPr/>
          <p:nvPr/>
        </p:nvSpPr>
        <p:spPr>
          <a:xfrm>
            <a:off x="0" y="6665077"/>
            <a:ext cx="6080919" cy="1953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795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184D8DB-C1A3-440B-8948-E126303E23EC}"/>
              </a:ext>
            </a:extLst>
          </p:cNvPr>
          <p:cNvSpPr/>
          <p:nvPr/>
        </p:nvSpPr>
        <p:spPr>
          <a:xfrm>
            <a:off x="6080919" y="8483"/>
            <a:ext cx="6080919" cy="1953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795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29" name="Hình ảnh 9">
            <a:extLst>
              <a:ext uri="{FF2B5EF4-FFF2-40B4-BE49-F238E27FC236}">
                <a16:creationId xmlns:a16="http://schemas.microsoft.com/office/drawing/2014/main" xmlns="" id="{1751FA92-6313-414A-8999-1892EDA59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1" b="95017" l="6616" r="89822">
                        <a14:foregroundMark x1="21120" y1="10299" x2="24046" y2="7641"/>
                        <a14:foregroundMark x1="21247" y1="7641" x2="20865" y2="4983"/>
                        <a14:foregroundMark x1="22646" y1="4983" x2="22137" y2="2990"/>
                        <a14:foregroundMark x1="13868" y1="64120" x2="10560" y2="53156"/>
                        <a14:foregroundMark x1="10560" y1="53156" x2="11832" y2="37874"/>
                        <a14:foregroundMark x1="11832" y1="37874" x2="17048" y2="37542"/>
                        <a14:foregroundMark x1="24936" y1="31561" x2="31425" y2="26578"/>
                        <a14:foregroundMark x1="31425" y1="26578" x2="47201" y2="27243"/>
                        <a14:foregroundMark x1="47201" y1="27243" x2="60687" y2="23256"/>
                        <a14:foregroundMark x1="60687" y1="23256" x2="84860" y2="30565"/>
                        <a14:foregroundMark x1="84860" y1="30565" x2="87659" y2="51163"/>
                        <a14:foregroundMark x1="87659" y1="51163" x2="84351" y2="66113"/>
                        <a14:foregroundMark x1="84351" y1="66113" x2="85751" y2="76080"/>
                        <a14:foregroundMark x1="85751" y1="76080" x2="81425" y2="83056"/>
                        <a14:foregroundMark x1="81425" y1="83056" x2="42366" y2="87043"/>
                        <a14:foregroundMark x1="42366" y1="87043" x2="17684" y2="79402"/>
                        <a14:foregroundMark x1="17684" y1="79402" x2="14631" y2="68439"/>
                        <a14:foregroundMark x1="14631" y1="68439" x2="14377" y2="65116"/>
                        <a14:foregroundMark x1="14504" y1="85050" x2="22646" y2="90365"/>
                        <a14:foregroundMark x1="22646" y1="90365" x2="30916" y2="86711"/>
                        <a14:foregroundMark x1="83715" y1="23920" x2="89059" y2="27907"/>
                        <a14:foregroundMark x1="89059" y1="27907" x2="86260" y2="81395"/>
                        <a14:foregroundMark x1="86260" y1="81395" x2="85369" y2="85050"/>
                        <a14:foregroundMark x1="24682" y1="23920" x2="25700" y2="13621"/>
                        <a14:foregroundMark x1="25700" y1="13621" x2="24936" y2="9302"/>
                        <a14:foregroundMark x1="6870" y1="57143" x2="7252" y2="52824"/>
                        <a14:foregroundMark x1="36260" y1="90033" x2="50127" y2="95017"/>
                        <a14:foregroundMark x1="50127" y1="95017" x2="55725" y2="89369"/>
                        <a14:foregroundMark x1="89822" y1="30897" x2="89949" y2="45847"/>
                        <a14:foregroundMark x1="89949" y1="45847" x2="89822" y2="47508"/>
                        <a14:foregroundMark x1="89949" y1="77409" x2="89822" y2="69103"/>
                        <a14:foregroundMark x1="24300" y1="3322" x2="24936" y2="1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62" y="541804"/>
            <a:ext cx="12325600" cy="4720109"/>
          </a:xfrm>
          <a:prstGeom prst="rect">
            <a:avLst/>
          </a:prstGeom>
        </p:spPr>
      </p:pic>
      <p:pic>
        <p:nvPicPr>
          <p:cNvPr id="30" name="图片 4">
            <a:extLst>
              <a:ext uri="{FF2B5EF4-FFF2-40B4-BE49-F238E27FC236}">
                <a16:creationId xmlns:a16="http://schemas.microsoft.com/office/drawing/2014/main" xmlns="" id="{2752DE56-3E7A-4AD8-9FF1-03D23EECED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-262885" y="2090438"/>
            <a:ext cx="2463997" cy="50505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90673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388933" y="212098"/>
            <a:ext cx="7499800" cy="51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364" tIns="53682" rIns="107364" bIns="5368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15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2615" b="1" dirty="0" smtClean="0">
                <a:solidFill>
                  <a:srgbClr val="FF0066"/>
                </a:solidFill>
                <a:latin typeface="Times New Roman" pitchFamily="18" charset="0"/>
              </a:rPr>
              <a:t>THÀNH TÔ </a:t>
            </a:r>
            <a:endParaRPr lang="en-US" altLang="en-US" sz="2615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4040674" y="752992"/>
            <a:ext cx="447261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372829" y="856425"/>
            <a:ext cx="3700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558095" y="2973510"/>
            <a:ext cx="10362412" cy="1839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64" tIns="53682" rIns="107364" bIns="5368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5"/>
              </a:spcBef>
              <a:defRPr/>
            </a:pPr>
            <a:r>
              <a:rPr lang="en-US" sz="2989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8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9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98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9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98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9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98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9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98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9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98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9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8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345"/>
              </a:spcBef>
              <a:defRPr/>
            </a:pPr>
            <a:r>
              <a:rPr lang="en-US" sz="358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8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13: </a:t>
            </a:r>
            <a:r>
              <a:rPr lang="en-US" sz="358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58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8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58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8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58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8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8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8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58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8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58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8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8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8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58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8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58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8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8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8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58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58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T2</a:t>
            </a:r>
            <a:r>
              <a:rPr lang="en-US" sz="358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403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3051618" y="6070846"/>
            <a:ext cx="5306754" cy="75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64" tIns="53682" rIns="107364" bIns="5368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92" b="1" i="1" dirty="0" err="1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altLang="en-US" sz="2092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092" b="1" i="1" dirty="0" err="1" smtClean="0">
                <a:solidFill>
                  <a:srgbClr val="0000CC"/>
                </a:solidFill>
                <a:latin typeface="Times New Roman" pitchFamily="18" charset="0"/>
              </a:rPr>
              <a:t>viên:Đào</a:t>
            </a:r>
            <a:r>
              <a:rPr lang="en-US" altLang="en-US" sz="2092" b="1" i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092" b="1" i="1" dirty="0" err="1" smtClean="0">
                <a:solidFill>
                  <a:srgbClr val="0000CC"/>
                </a:solidFill>
                <a:latin typeface="Times New Roman" pitchFamily="18" charset="0"/>
              </a:rPr>
              <a:t>Thị</a:t>
            </a:r>
            <a:r>
              <a:rPr lang="en-US" altLang="en-US" sz="2092" b="1" i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092" b="1" i="1" dirty="0" err="1" smtClean="0">
                <a:solidFill>
                  <a:srgbClr val="0000CC"/>
                </a:solidFill>
                <a:latin typeface="Times New Roman" pitchFamily="18" charset="0"/>
              </a:rPr>
              <a:t>Phương</a:t>
            </a:r>
            <a:r>
              <a:rPr lang="en-US" altLang="en-US" sz="2092" b="1" i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092" b="1" i="1" dirty="0" err="1" smtClean="0">
                <a:solidFill>
                  <a:srgbClr val="0000CC"/>
                </a:solidFill>
                <a:latin typeface="Times New Roman" pitchFamily="18" charset="0"/>
              </a:rPr>
              <a:t>Nhung</a:t>
            </a:r>
            <a:endParaRPr lang="en-US" altLang="en-US" sz="2092" b="1" i="1" dirty="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092" b="1" i="1" dirty="0" err="1">
                <a:solidFill>
                  <a:srgbClr val="0000CC"/>
                </a:solidFill>
                <a:latin typeface="Times New Roman" pitchFamily="18" charset="0"/>
              </a:rPr>
              <a:t>Lớp</a:t>
            </a:r>
            <a:r>
              <a:rPr lang="en-US" altLang="en-US" sz="2092" b="1" i="1" dirty="0">
                <a:solidFill>
                  <a:srgbClr val="0000CC"/>
                </a:solidFill>
                <a:latin typeface="Times New Roman" pitchFamily="18" charset="0"/>
              </a:rPr>
              <a:t>:  </a:t>
            </a:r>
            <a:r>
              <a:rPr lang="en-US" altLang="en-US" sz="2092" b="1" i="1" dirty="0" smtClean="0">
                <a:solidFill>
                  <a:srgbClr val="0000CC"/>
                </a:solidFill>
                <a:latin typeface="Times New Roman" pitchFamily="18" charset="0"/>
              </a:rPr>
              <a:t>3A1</a:t>
            </a:r>
            <a:endParaRPr lang="en-US" altLang="en-US" sz="2092" b="1" i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374" y="4854188"/>
            <a:ext cx="4196317" cy="15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412140" y="1285110"/>
            <a:ext cx="9075712" cy="148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64" tIns="53682" rIns="107364" bIns="5368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483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4483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0421830" y="302854"/>
            <a:ext cx="894513" cy="116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740155" y="5185098"/>
            <a:ext cx="829751" cy="603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423319" y="212097"/>
            <a:ext cx="7499800" cy="51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364" tIns="53682" rIns="107364" bIns="5368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15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2615" b="1" dirty="0" smtClean="0">
                <a:solidFill>
                  <a:srgbClr val="FF0066"/>
                </a:solidFill>
                <a:latin typeface="Times New Roman" pitchFamily="18" charset="0"/>
              </a:rPr>
              <a:t>THÀNH TÔ </a:t>
            </a:r>
            <a:endParaRPr lang="en-US" altLang="en-US" sz="2615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1542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endParaRPr lang="en-GB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815577" y="-204720"/>
            <a:ext cx="16223120" cy="7973274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823120" y="347467"/>
            <a:ext cx="10056287" cy="5379209"/>
            <a:chOff x="-277220" y="-38100"/>
            <a:chExt cx="3736922" cy="1589790"/>
          </a:xfrm>
        </p:grpSpPr>
        <p:sp>
          <p:nvSpPr>
            <p:cNvPr id="8" name="Freeform 8"/>
            <p:cNvSpPr/>
            <p:nvPr/>
          </p:nvSpPr>
          <p:spPr>
            <a:xfrm>
              <a:off x="-277220" y="203947"/>
              <a:ext cx="3736922" cy="1347743"/>
            </a:xfrm>
            <a:custGeom>
              <a:avLst/>
              <a:gdLst/>
              <a:ahLst/>
              <a:cxnLst/>
              <a:rect l="l" t="t" r="r" b="b"/>
              <a:pathLst>
                <a:path w="3063959" h="1513063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479124"/>
                  </a:lnTo>
                  <a:cubicBezTo>
                    <a:pt x="3063959" y="1497868"/>
                    <a:pt x="3048764" y="1513063"/>
                    <a:pt x="3030020" y="1513063"/>
                  </a:cubicBezTo>
                  <a:lnTo>
                    <a:pt x="33940" y="1513063"/>
                  </a:lnTo>
                  <a:cubicBezTo>
                    <a:pt x="15195" y="1513063"/>
                    <a:pt x="0" y="1497868"/>
                    <a:pt x="0" y="1479124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EC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algn="just">
                <a:lnSpc>
                  <a:spcPct val="150000"/>
                </a:lnSpc>
              </a:pPr>
              <a:r>
                <a:rPr lang="vi-VN" sz="3200" dirty="0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 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di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loài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khác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thì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khác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bơi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vây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đuôi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;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loài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thú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chó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mèo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trâu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bò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gà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lợn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,…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chân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;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loài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chim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chân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cánh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bay.</a:t>
              </a:r>
            </a:p>
            <a:p>
              <a:pPr algn="just">
                <a:lnSpc>
                  <a:spcPct val="150000"/>
                </a:lnSpc>
              </a:pPr>
              <a:endParaRPr lang="vi-VN" sz="320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>
                <a:lnSpc>
                  <a:spcPts val="1768"/>
                </a:lnSpc>
              </a:pPr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1273135" y="4661992"/>
            <a:ext cx="494974" cy="499973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138909" y="5895505"/>
            <a:ext cx="1047410" cy="632555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5" name="Freeform 15"/>
          <p:cNvSpPr/>
          <p:nvPr/>
        </p:nvSpPr>
        <p:spPr>
          <a:xfrm rot="20591634">
            <a:off x="10889377" y="5283362"/>
            <a:ext cx="431762" cy="1078262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6" name="Freeform 16"/>
          <p:cNvSpPr/>
          <p:nvPr/>
        </p:nvSpPr>
        <p:spPr>
          <a:xfrm rot="217455">
            <a:off x="10583933" y="5639396"/>
            <a:ext cx="2091149" cy="1262892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 rot="149459">
            <a:off x="11515709" y="5384761"/>
            <a:ext cx="504801" cy="1260665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032803" y="260139"/>
            <a:ext cx="514876" cy="34239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684104" y="990550"/>
            <a:ext cx="406596" cy="308674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0981505" y="-76199"/>
            <a:ext cx="1195414" cy="1157842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3" name="Rectangle: Top Corners Rounded 32">
            <a:extLst>
              <a:ext uri="{FF2B5EF4-FFF2-40B4-BE49-F238E27FC236}">
                <a16:creationId xmlns:a16="http://schemas.microsoft.com/office/drawing/2014/main" xmlns="" id="{724AC31B-CC84-D0C6-3071-B967B5A19E12}"/>
              </a:ext>
            </a:extLst>
          </p:cNvPr>
          <p:cNvSpPr/>
          <p:nvPr/>
        </p:nvSpPr>
        <p:spPr>
          <a:xfrm>
            <a:off x="1254911" y="334798"/>
            <a:ext cx="9652016" cy="606717"/>
          </a:xfrm>
          <a:prstGeom prst="round2SameRect">
            <a:avLst/>
          </a:prstGeom>
          <a:solidFill>
            <a:srgbClr val="FEDEF3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926" b="1" dirty="0" err="1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Cơ</a:t>
            </a:r>
            <a:r>
              <a:rPr lang="en-GB" sz="2926" b="1" dirty="0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sz="2926" b="1" dirty="0" err="1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quan</a:t>
            </a:r>
            <a:r>
              <a:rPr lang="en-GB" sz="2926" b="1" dirty="0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di </a:t>
            </a:r>
            <a:r>
              <a:rPr lang="en-GB" sz="2926" b="1" dirty="0" err="1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chuyển</a:t>
            </a:r>
            <a:r>
              <a:rPr lang="en-GB" sz="2926" b="1" dirty="0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sz="2926" b="1" dirty="0" err="1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GB" sz="2926" b="1" dirty="0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sz="2926" b="1" dirty="0" err="1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động</a:t>
            </a:r>
            <a:r>
              <a:rPr lang="en-GB" sz="2926" b="1" dirty="0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sz="2926" b="1" dirty="0" err="1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vật</a:t>
            </a:r>
            <a:r>
              <a:rPr lang="en-GB" sz="2926" b="1" dirty="0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:</a:t>
            </a:r>
            <a:endParaRPr lang="en-GB" sz="2926" b="1" dirty="0">
              <a:solidFill>
                <a:srgbClr val="0070C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4" name="Freeform 2">
            <a:extLst>
              <a:ext uri="{FF2B5EF4-FFF2-40B4-BE49-F238E27FC236}">
                <a16:creationId xmlns:a16="http://schemas.microsoft.com/office/drawing/2014/main" xmlns="" id="{52E1163E-902C-F78E-18D8-849DE38CA060}"/>
              </a:ext>
            </a:extLst>
          </p:cNvPr>
          <p:cNvSpPr/>
          <p:nvPr/>
        </p:nvSpPr>
        <p:spPr>
          <a:xfrm>
            <a:off x="55731" y="4724401"/>
            <a:ext cx="2662468" cy="2133600"/>
          </a:xfrm>
          <a:custGeom>
            <a:avLst/>
            <a:gdLst/>
            <a:ahLst/>
            <a:cxnLst/>
            <a:rect l="l" t="t" r="r" b="b"/>
            <a:pathLst>
              <a:path w="9233773" h="8229600">
                <a:moveTo>
                  <a:pt x="0" y="0"/>
                </a:moveTo>
                <a:lnTo>
                  <a:pt x="9233773" y="0"/>
                </a:lnTo>
                <a:lnTo>
                  <a:pt x="92337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167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0017C66-D2B2-1A16-AF3F-ECD50E31DA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xmlns="" id="{5716A8E3-31F6-440F-299F-AE4D73CC6D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47598" y="3349194"/>
            <a:ext cx="3313991" cy="3531785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xmlns="" id="{A53C4409-2774-C729-8241-004950644A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52599" y="3484289"/>
            <a:ext cx="3156393" cy="3319607"/>
          </a:xfrm>
          <a:prstGeom prst="rect">
            <a:avLst/>
          </a:prstGeom>
        </p:spPr>
      </p:pic>
      <p:sp>
        <p:nvSpPr>
          <p:cNvPr id="6" name="Hộp Văn bản 7">
            <a:extLst>
              <a:ext uri="{FF2B5EF4-FFF2-40B4-BE49-F238E27FC236}">
                <a16:creationId xmlns:a16="http://schemas.microsoft.com/office/drawing/2014/main" xmlns="" id="{096202F5-3A6B-4B89-A66E-812CD8092158}"/>
              </a:ext>
            </a:extLst>
          </p:cNvPr>
          <p:cNvSpPr txBox="1"/>
          <p:nvPr/>
        </p:nvSpPr>
        <p:spPr>
          <a:xfrm>
            <a:off x="4234383" y="1137130"/>
            <a:ext cx="6387825" cy="2057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192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192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192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3192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192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192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192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192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di </a:t>
            </a:r>
            <a:r>
              <a:rPr lang="en-US" sz="3192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3192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192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3192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192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192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192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192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192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3192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, </a:t>
            </a:r>
            <a:r>
              <a:rPr lang="en-US" sz="3192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chạy</a:t>
            </a:r>
            <a:r>
              <a:rPr lang="en-US" sz="3192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192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bò</a:t>
            </a:r>
            <a:r>
              <a:rPr lang="en-US" sz="3192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bay, </a:t>
            </a:r>
            <a:r>
              <a:rPr lang="en-US" sz="3192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bơi</a:t>
            </a:r>
            <a:r>
              <a:rPr lang="en-US" sz="3192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,… </a:t>
            </a:r>
            <a:r>
              <a:rPr lang="en-US" sz="3192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en-US" sz="3192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192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192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192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192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192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3192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192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192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di </a:t>
            </a:r>
            <a:r>
              <a:rPr lang="en-US" sz="3192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3192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192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phổ</a:t>
            </a:r>
            <a:r>
              <a:rPr lang="en-US" sz="3192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192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3192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192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192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192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3192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192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3192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192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vây</a:t>
            </a:r>
            <a:r>
              <a:rPr lang="en-US" sz="3192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192" b="1" dirty="0">
              <a:solidFill>
                <a:prstClr val="black"/>
              </a:solidFill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163665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A93C7E-295B-AC99-8C09-A750BA53D8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xmlns="" id="{94AC25DB-7EB8-FE2B-566F-F523FCD924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52023" y="-143539"/>
            <a:ext cx="3496528" cy="55281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3B38AAE-9FDD-963D-AB14-D55EC8AE408D}"/>
              </a:ext>
            </a:extLst>
          </p:cNvPr>
          <p:cNvSpPr txBox="1"/>
          <p:nvPr/>
        </p:nvSpPr>
        <p:spPr>
          <a:xfrm>
            <a:off x="4028609" y="2060793"/>
            <a:ext cx="7145080" cy="1857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471" b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156336"/>
                </a:solidFill>
                <a:effectLst>
                  <a:outerShdw blurRad="12700" dist="38100" dir="2400000" algn="tl" rotWithShape="0">
                    <a:srgbClr val="9FC532">
                      <a:alpha val="90000"/>
                    </a:srgbClr>
                  </a:outerShdw>
                </a:effectLst>
                <a:latin typeface="UVN Banh Mi" pitchFamily="2" charset="0"/>
              </a:rPr>
              <a:t>CỦNG CỐ</a:t>
            </a:r>
            <a:endParaRPr lang="en-US" sz="11471" b="1" dirty="0">
              <a:ln w="12700">
                <a:solidFill>
                  <a:srgbClr val="FFFFFF"/>
                </a:solidFill>
                <a:prstDash val="solid"/>
              </a:ln>
              <a:solidFill>
                <a:srgbClr val="156336"/>
              </a:solidFill>
              <a:effectLst>
                <a:outerShdw blurRad="12700" dist="38100" dir="2400000" algn="tl" rotWithShape="0">
                  <a:srgbClr val="9FC532">
                    <a:alpha val="90000"/>
                  </a:srgb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96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52E9C431-9F45-502E-968C-A47600E1C8FB}"/>
              </a:ext>
            </a:extLst>
          </p:cNvPr>
          <p:cNvSpPr/>
          <p:nvPr/>
        </p:nvSpPr>
        <p:spPr>
          <a:xfrm>
            <a:off x="152023" y="559567"/>
            <a:ext cx="11857792" cy="6137927"/>
          </a:xfrm>
          <a:custGeom>
            <a:avLst/>
            <a:gdLst>
              <a:gd name="connsiteX0" fmla="*/ 0 w 11887200"/>
              <a:gd name="connsiteY0" fmla="*/ 1025546 h 6153150"/>
              <a:gd name="connsiteX1" fmla="*/ 1025546 w 11887200"/>
              <a:gd name="connsiteY1" fmla="*/ 0 h 6153150"/>
              <a:gd name="connsiteX2" fmla="*/ 1582925 w 11887200"/>
              <a:gd name="connsiteY2" fmla="*/ 0 h 6153150"/>
              <a:gd name="connsiteX3" fmla="*/ 2238666 w 11887200"/>
              <a:gd name="connsiteY3" fmla="*/ 0 h 6153150"/>
              <a:gd name="connsiteX4" fmla="*/ 3091129 w 11887200"/>
              <a:gd name="connsiteY4" fmla="*/ 0 h 6153150"/>
              <a:gd name="connsiteX5" fmla="*/ 3648508 w 11887200"/>
              <a:gd name="connsiteY5" fmla="*/ 0 h 6153150"/>
              <a:gd name="connsiteX6" fmla="*/ 4009165 w 11887200"/>
              <a:gd name="connsiteY6" fmla="*/ 0 h 6153150"/>
              <a:gd name="connsiteX7" fmla="*/ 4861628 w 11887200"/>
              <a:gd name="connsiteY7" fmla="*/ 0 h 6153150"/>
              <a:gd name="connsiteX8" fmla="*/ 5714091 w 11887200"/>
              <a:gd name="connsiteY8" fmla="*/ 0 h 6153150"/>
              <a:gd name="connsiteX9" fmla="*/ 6271470 w 11887200"/>
              <a:gd name="connsiteY9" fmla="*/ 0 h 6153150"/>
              <a:gd name="connsiteX10" fmla="*/ 7123933 w 11887200"/>
              <a:gd name="connsiteY10" fmla="*/ 0 h 6153150"/>
              <a:gd name="connsiteX11" fmla="*/ 7878035 w 11887200"/>
              <a:gd name="connsiteY11" fmla="*/ 0 h 6153150"/>
              <a:gd name="connsiteX12" fmla="*/ 8435414 w 11887200"/>
              <a:gd name="connsiteY12" fmla="*/ 0 h 6153150"/>
              <a:gd name="connsiteX13" fmla="*/ 8894432 w 11887200"/>
              <a:gd name="connsiteY13" fmla="*/ 0 h 6153150"/>
              <a:gd name="connsiteX14" fmla="*/ 9746895 w 11887200"/>
              <a:gd name="connsiteY14" fmla="*/ 0 h 6153150"/>
              <a:gd name="connsiteX15" fmla="*/ 10861654 w 11887200"/>
              <a:gd name="connsiteY15" fmla="*/ 0 h 6153150"/>
              <a:gd name="connsiteX16" fmla="*/ 11887200 w 11887200"/>
              <a:gd name="connsiteY16" fmla="*/ 1025546 h 6153150"/>
              <a:gd name="connsiteX17" fmla="*/ 11887200 w 11887200"/>
              <a:gd name="connsiteY17" fmla="*/ 1586161 h 6153150"/>
              <a:gd name="connsiteX18" fmla="*/ 11887200 w 11887200"/>
              <a:gd name="connsiteY18" fmla="*/ 2269837 h 6153150"/>
              <a:gd name="connsiteX19" fmla="*/ 11887200 w 11887200"/>
              <a:gd name="connsiteY19" fmla="*/ 3035554 h 6153150"/>
              <a:gd name="connsiteX20" fmla="*/ 11887200 w 11887200"/>
              <a:gd name="connsiteY20" fmla="*/ 3596169 h 6153150"/>
              <a:gd name="connsiteX21" fmla="*/ 11887200 w 11887200"/>
              <a:gd name="connsiteY21" fmla="*/ 4238825 h 6153150"/>
              <a:gd name="connsiteX22" fmla="*/ 11887200 w 11887200"/>
              <a:gd name="connsiteY22" fmla="*/ 5127604 h 6153150"/>
              <a:gd name="connsiteX23" fmla="*/ 10861654 w 11887200"/>
              <a:gd name="connsiteY23" fmla="*/ 6153150 h 6153150"/>
              <a:gd name="connsiteX24" fmla="*/ 10500997 w 11887200"/>
              <a:gd name="connsiteY24" fmla="*/ 6153150 h 6153150"/>
              <a:gd name="connsiteX25" fmla="*/ 10140339 w 11887200"/>
              <a:gd name="connsiteY25" fmla="*/ 6153150 h 6153150"/>
              <a:gd name="connsiteX26" fmla="*/ 9681321 w 11887200"/>
              <a:gd name="connsiteY26" fmla="*/ 6153150 h 6153150"/>
              <a:gd name="connsiteX27" fmla="*/ 9025581 w 11887200"/>
              <a:gd name="connsiteY27" fmla="*/ 6153150 h 6153150"/>
              <a:gd name="connsiteX28" fmla="*/ 8369840 w 11887200"/>
              <a:gd name="connsiteY28" fmla="*/ 6153150 h 6153150"/>
              <a:gd name="connsiteX29" fmla="*/ 8009183 w 11887200"/>
              <a:gd name="connsiteY29" fmla="*/ 6153150 h 6153150"/>
              <a:gd name="connsiteX30" fmla="*/ 7648525 w 11887200"/>
              <a:gd name="connsiteY30" fmla="*/ 6153150 h 6153150"/>
              <a:gd name="connsiteX31" fmla="*/ 6992785 w 11887200"/>
              <a:gd name="connsiteY31" fmla="*/ 6153150 h 6153150"/>
              <a:gd name="connsiteX32" fmla="*/ 6533766 w 11887200"/>
              <a:gd name="connsiteY32" fmla="*/ 6153150 h 6153150"/>
              <a:gd name="connsiteX33" fmla="*/ 6074748 w 11887200"/>
              <a:gd name="connsiteY33" fmla="*/ 6153150 h 6153150"/>
              <a:gd name="connsiteX34" fmla="*/ 5419008 w 11887200"/>
              <a:gd name="connsiteY34" fmla="*/ 6153150 h 6153150"/>
              <a:gd name="connsiteX35" fmla="*/ 4959989 w 11887200"/>
              <a:gd name="connsiteY35" fmla="*/ 6153150 h 6153150"/>
              <a:gd name="connsiteX36" fmla="*/ 4107527 w 11887200"/>
              <a:gd name="connsiteY36" fmla="*/ 6153150 h 6153150"/>
              <a:gd name="connsiteX37" fmla="*/ 3353425 w 11887200"/>
              <a:gd name="connsiteY37" fmla="*/ 6153150 h 6153150"/>
              <a:gd name="connsiteX38" fmla="*/ 2599323 w 11887200"/>
              <a:gd name="connsiteY38" fmla="*/ 6153150 h 6153150"/>
              <a:gd name="connsiteX39" fmla="*/ 1943583 w 11887200"/>
              <a:gd name="connsiteY39" fmla="*/ 6153150 h 6153150"/>
              <a:gd name="connsiteX40" fmla="*/ 1582925 w 11887200"/>
              <a:gd name="connsiteY40" fmla="*/ 6153150 h 6153150"/>
              <a:gd name="connsiteX41" fmla="*/ 1025546 w 11887200"/>
              <a:gd name="connsiteY41" fmla="*/ 6153150 h 6153150"/>
              <a:gd name="connsiteX42" fmla="*/ 0 w 11887200"/>
              <a:gd name="connsiteY42" fmla="*/ 5127604 h 6153150"/>
              <a:gd name="connsiteX43" fmla="*/ 0 w 11887200"/>
              <a:gd name="connsiteY43" fmla="*/ 4443928 h 6153150"/>
              <a:gd name="connsiteX44" fmla="*/ 0 w 11887200"/>
              <a:gd name="connsiteY44" fmla="*/ 3719231 h 6153150"/>
              <a:gd name="connsiteX45" fmla="*/ 0 w 11887200"/>
              <a:gd name="connsiteY45" fmla="*/ 3035554 h 6153150"/>
              <a:gd name="connsiteX46" fmla="*/ 0 w 11887200"/>
              <a:gd name="connsiteY46" fmla="*/ 2269837 h 6153150"/>
              <a:gd name="connsiteX47" fmla="*/ 0 w 11887200"/>
              <a:gd name="connsiteY47" fmla="*/ 1627181 h 6153150"/>
              <a:gd name="connsiteX48" fmla="*/ 0 w 11887200"/>
              <a:gd name="connsiteY48" fmla="*/ 1025546 h 61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887200" h="6153150" fill="none" extrusionOk="0">
                <a:moveTo>
                  <a:pt x="0" y="1025546"/>
                </a:moveTo>
                <a:cubicBezTo>
                  <a:pt x="-26769" y="436745"/>
                  <a:pt x="465689" y="-41926"/>
                  <a:pt x="1025546" y="0"/>
                </a:cubicBezTo>
                <a:cubicBezTo>
                  <a:pt x="1293446" y="8834"/>
                  <a:pt x="1387056" y="-13280"/>
                  <a:pt x="1582925" y="0"/>
                </a:cubicBezTo>
                <a:cubicBezTo>
                  <a:pt x="1778794" y="13280"/>
                  <a:pt x="1922296" y="-14930"/>
                  <a:pt x="2238666" y="0"/>
                </a:cubicBezTo>
                <a:cubicBezTo>
                  <a:pt x="2555036" y="14930"/>
                  <a:pt x="2867332" y="-26289"/>
                  <a:pt x="3091129" y="0"/>
                </a:cubicBezTo>
                <a:cubicBezTo>
                  <a:pt x="3314926" y="26289"/>
                  <a:pt x="3378976" y="-12514"/>
                  <a:pt x="3648508" y="0"/>
                </a:cubicBezTo>
                <a:cubicBezTo>
                  <a:pt x="3918040" y="12514"/>
                  <a:pt x="3929787" y="-14898"/>
                  <a:pt x="4009165" y="0"/>
                </a:cubicBezTo>
                <a:cubicBezTo>
                  <a:pt x="4088543" y="14898"/>
                  <a:pt x="4540544" y="-39323"/>
                  <a:pt x="4861628" y="0"/>
                </a:cubicBezTo>
                <a:cubicBezTo>
                  <a:pt x="5182712" y="39323"/>
                  <a:pt x="5371711" y="31279"/>
                  <a:pt x="5714091" y="0"/>
                </a:cubicBezTo>
                <a:cubicBezTo>
                  <a:pt x="6056471" y="-31279"/>
                  <a:pt x="6044361" y="3950"/>
                  <a:pt x="6271470" y="0"/>
                </a:cubicBezTo>
                <a:cubicBezTo>
                  <a:pt x="6498579" y="-3950"/>
                  <a:pt x="6789551" y="-3150"/>
                  <a:pt x="7123933" y="0"/>
                </a:cubicBezTo>
                <a:cubicBezTo>
                  <a:pt x="7458315" y="3150"/>
                  <a:pt x="7581108" y="-5871"/>
                  <a:pt x="7878035" y="0"/>
                </a:cubicBezTo>
                <a:cubicBezTo>
                  <a:pt x="8174962" y="5871"/>
                  <a:pt x="8269864" y="-18774"/>
                  <a:pt x="8435414" y="0"/>
                </a:cubicBezTo>
                <a:cubicBezTo>
                  <a:pt x="8600964" y="18774"/>
                  <a:pt x="8666064" y="10056"/>
                  <a:pt x="8894432" y="0"/>
                </a:cubicBezTo>
                <a:cubicBezTo>
                  <a:pt x="9122800" y="-10056"/>
                  <a:pt x="9456597" y="15576"/>
                  <a:pt x="9746895" y="0"/>
                </a:cubicBezTo>
                <a:cubicBezTo>
                  <a:pt x="10037193" y="-15576"/>
                  <a:pt x="10524474" y="-7300"/>
                  <a:pt x="10861654" y="0"/>
                </a:cubicBezTo>
                <a:cubicBezTo>
                  <a:pt x="11364858" y="-106170"/>
                  <a:pt x="11870670" y="363390"/>
                  <a:pt x="11887200" y="1025546"/>
                </a:cubicBezTo>
                <a:cubicBezTo>
                  <a:pt x="11876064" y="1294379"/>
                  <a:pt x="11877107" y="1457349"/>
                  <a:pt x="11887200" y="1586161"/>
                </a:cubicBezTo>
                <a:cubicBezTo>
                  <a:pt x="11897293" y="1714974"/>
                  <a:pt x="11919205" y="2017698"/>
                  <a:pt x="11887200" y="2269837"/>
                </a:cubicBezTo>
                <a:cubicBezTo>
                  <a:pt x="11855195" y="2521976"/>
                  <a:pt x="11884260" y="2667024"/>
                  <a:pt x="11887200" y="3035554"/>
                </a:cubicBezTo>
                <a:cubicBezTo>
                  <a:pt x="11890140" y="3404084"/>
                  <a:pt x="11866585" y="3432963"/>
                  <a:pt x="11887200" y="3596169"/>
                </a:cubicBezTo>
                <a:cubicBezTo>
                  <a:pt x="11907815" y="3759375"/>
                  <a:pt x="11918691" y="3999554"/>
                  <a:pt x="11887200" y="4238825"/>
                </a:cubicBezTo>
                <a:cubicBezTo>
                  <a:pt x="11855709" y="4478096"/>
                  <a:pt x="11858105" y="4828692"/>
                  <a:pt x="11887200" y="5127604"/>
                </a:cubicBezTo>
                <a:cubicBezTo>
                  <a:pt x="11873029" y="5648378"/>
                  <a:pt x="11444998" y="6030853"/>
                  <a:pt x="10861654" y="6153150"/>
                </a:cubicBezTo>
                <a:cubicBezTo>
                  <a:pt x="10757620" y="6162347"/>
                  <a:pt x="10670371" y="6146394"/>
                  <a:pt x="10500997" y="6153150"/>
                </a:cubicBezTo>
                <a:cubicBezTo>
                  <a:pt x="10331623" y="6159906"/>
                  <a:pt x="10280687" y="6167972"/>
                  <a:pt x="10140339" y="6153150"/>
                </a:cubicBezTo>
                <a:cubicBezTo>
                  <a:pt x="9999991" y="6138328"/>
                  <a:pt x="9773377" y="6143115"/>
                  <a:pt x="9681321" y="6153150"/>
                </a:cubicBezTo>
                <a:cubicBezTo>
                  <a:pt x="9589265" y="6163185"/>
                  <a:pt x="9250551" y="6152873"/>
                  <a:pt x="9025581" y="6153150"/>
                </a:cubicBezTo>
                <a:cubicBezTo>
                  <a:pt x="8800611" y="6153427"/>
                  <a:pt x="8681832" y="6156848"/>
                  <a:pt x="8369840" y="6153150"/>
                </a:cubicBezTo>
                <a:cubicBezTo>
                  <a:pt x="8057848" y="6149452"/>
                  <a:pt x="8137878" y="6145259"/>
                  <a:pt x="8009183" y="6153150"/>
                </a:cubicBezTo>
                <a:cubicBezTo>
                  <a:pt x="7880488" y="6161041"/>
                  <a:pt x="7738556" y="6140705"/>
                  <a:pt x="7648525" y="6153150"/>
                </a:cubicBezTo>
                <a:cubicBezTo>
                  <a:pt x="7558494" y="6165595"/>
                  <a:pt x="7172196" y="6144753"/>
                  <a:pt x="6992785" y="6153150"/>
                </a:cubicBezTo>
                <a:cubicBezTo>
                  <a:pt x="6813374" y="6161547"/>
                  <a:pt x="6732003" y="6162832"/>
                  <a:pt x="6533766" y="6153150"/>
                </a:cubicBezTo>
                <a:cubicBezTo>
                  <a:pt x="6335529" y="6143468"/>
                  <a:pt x="6273989" y="6150074"/>
                  <a:pt x="6074748" y="6153150"/>
                </a:cubicBezTo>
                <a:cubicBezTo>
                  <a:pt x="5875507" y="6156226"/>
                  <a:pt x="5601070" y="6145007"/>
                  <a:pt x="5419008" y="6153150"/>
                </a:cubicBezTo>
                <a:cubicBezTo>
                  <a:pt x="5236946" y="6161293"/>
                  <a:pt x="5124793" y="6154805"/>
                  <a:pt x="4959989" y="6153150"/>
                </a:cubicBezTo>
                <a:cubicBezTo>
                  <a:pt x="4795185" y="6151495"/>
                  <a:pt x="4401332" y="6174593"/>
                  <a:pt x="4107527" y="6153150"/>
                </a:cubicBezTo>
                <a:cubicBezTo>
                  <a:pt x="3813722" y="6131707"/>
                  <a:pt x="3621488" y="6150945"/>
                  <a:pt x="3353425" y="6153150"/>
                </a:cubicBezTo>
                <a:cubicBezTo>
                  <a:pt x="3085362" y="6155355"/>
                  <a:pt x="2769983" y="6180910"/>
                  <a:pt x="2599323" y="6153150"/>
                </a:cubicBezTo>
                <a:cubicBezTo>
                  <a:pt x="2428663" y="6125390"/>
                  <a:pt x="2128567" y="6127934"/>
                  <a:pt x="1943583" y="6153150"/>
                </a:cubicBezTo>
                <a:cubicBezTo>
                  <a:pt x="1758599" y="6178366"/>
                  <a:pt x="1694314" y="6162140"/>
                  <a:pt x="1582925" y="6153150"/>
                </a:cubicBezTo>
                <a:cubicBezTo>
                  <a:pt x="1471536" y="6144160"/>
                  <a:pt x="1140702" y="6148618"/>
                  <a:pt x="1025546" y="6153150"/>
                </a:cubicBezTo>
                <a:cubicBezTo>
                  <a:pt x="403418" y="6178795"/>
                  <a:pt x="-6537" y="5817778"/>
                  <a:pt x="0" y="5127604"/>
                </a:cubicBezTo>
                <a:cubicBezTo>
                  <a:pt x="-19900" y="4963871"/>
                  <a:pt x="-884" y="4734550"/>
                  <a:pt x="0" y="4443928"/>
                </a:cubicBezTo>
                <a:cubicBezTo>
                  <a:pt x="884" y="4153306"/>
                  <a:pt x="3945" y="4027230"/>
                  <a:pt x="0" y="3719231"/>
                </a:cubicBezTo>
                <a:cubicBezTo>
                  <a:pt x="-3945" y="3411232"/>
                  <a:pt x="1149" y="3180376"/>
                  <a:pt x="0" y="3035554"/>
                </a:cubicBezTo>
                <a:cubicBezTo>
                  <a:pt x="-1149" y="2890732"/>
                  <a:pt x="14996" y="2521083"/>
                  <a:pt x="0" y="2269837"/>
                </a:cubicBezTo>
                <a:cubicBezTo>
                  <a:pt x="-14996" y="2018591"/>
                  <a:pt x="-1893" y="1923907"/>
                  <a:pt x="0" y="1627181"/>
                </a:cubicBezTo>
                <a:cubicBezTo>
                  <a:pt x="1893" y="1330455"/>
                  <a:pt x="11404" y="1204523"/>
                  <a:pt x="0" y="1025546"/>
                </a:cubicBezTo>
                <a:close/>
              </a:path>
              <a:path w="11887200" h="6153150" stroke="0" extrusionOk="0">
                <a:moveTo>
                  <a:pt x="0" y="1025546"/>
                </a:moveTo>
                <a:cubicBezTo>
                  <a:pt x="50031" y="425772"/>
                  <a:pt x="407785" y="-33118"/>
                  <a:pt x="1025546" y="0"/>
                </a:cubicBezTo>
                <a:cubicBezTo>
                  <a:pt x="1194051" y="-1551"/>
                  <a:pt x="1263419" y="9557"/>
                  <a:pt x="1484564" y="0"/>
                </a:cubicBezTo>
                <a:cubicBezTo>
                  <a:pt x="1705709" y="-9557"/>
                  <a:pt x="1719172" y="-7846"/>
                  <a:pt x="1943583" y="0"/>
                </a:cubicBezTo>
                <a:cubicBezTo>
                  <a:pt x="2167994" y="7846"/>
                  <a:pt x="2268181" y="2614"/>
                  <a:pt x="2500962" y="0"/>
                </a:cubicBezTo>
                <a:cubicBezTo>
                  <a:pt x="2733743" y="-2614"/>
                  <a:pt x="2733517" y="-6771"/>
                  <a:pt x="2861619" y="0"/>
                </a:cubicBezTo>
                <a:cubicBezTo>
                  <a:pt x="2989721" y="6771"/>
                  <a:pt x="3217005" y="-8"/>
                  <a:pt x="3320638" y="0"/>
                </a:cubicBezTo>
                <a:cubicBezTo>
                  <a:pt x="3424271" y="8"/>
                  <a:pt x="3893466" y="7724"/>
                  <a:pt x="4074739" y="0"/>
                </a:cubicBezTo>
                <a:cubicBezTo>
                  <a:pt x="4256012" y="-7724"/>
                  <a:pt x="4449851" y="-19880"/>
                  <a:pt x="4730480" y="0"/>
                </a:cubicBezTo>
                <a:cubicBezTo>
                  <a:pt x="5011109" y="19880"/>
                  <a:pt x="5136335" y="-23793"/>
                  <a:pt x="5484582" y="0"/>
                </a:cubicBezTo>
                <a:cubicBezTo>
                  <a:pt x="5832829" y="23793"/>
                  <a:pt x="5862499" y="20447"/>
                  <a:pt x="6041961" y="0"/>
                </a:cubicBezTo>
                <a:cubicBezTo>
                  <a:pt x="6221423" y="-20447"/>
                  <a:pt x="6537748" y="1227"/>
                  <a:pt x="6697702" y="0"/>
                </a:cubicBezTo>
                <a:cubicBezTo>
                  <a:pt x="6857656" y="-1227"/>
                  <a:pt x="7251512" y="-37757"/>
                  <a:pt x="7550164" y="0"/>
                </a:cubicBezTo>
                <a:cubicBezTo>
                  <a:pt x="7848816" y="37757"/>
                  <a:pt x="7948729" y="-11924"/>
                  <a:pt x="8304266" y="0"/>
                </a:cubicBezTo>
                <a:cubicBezTo>
                  <a:pt x="8659803" y="11924"/>
                  <a:pt x="8559227" y="13135"/>
                  <a:pt x="8664923" y="0"/>
                </a:cubicBezTo>
                <a:cubicBezTo>
                  <a:pt x="8770619" y="-13135"/>
                  <a:pt x="9248378" y="33084"/>
                  <a:pt x="9517386" y="0"/>
                </a:cubicBezTo>
                <a:cubicBezTo>
                  <a:pt x="9786394" y="-33084"/>
                  <a:pt x="10315343" y="-64106"/>
                  <a:pt x="10861654" y="0"/>
                </a:cubicBezTo>
                <a:cubicBezTo>
                  <a:pt x="11401603" y="106900"/>
                  <a:pt x="11880444" y="483938"/>
                  <a:pt x="11887200" y="1025546"/>
                </a:cubicBezTo>
                <a:cubicBezTo>
                  <a:pt x="11884142" y="1339493"/>
                  <a:pt x="11914131" y="1486511"/>
                  <a:pt x="11887200" y="1791263"/>
                </a:cubicBezTo>
                <a:cubicBezTo>
                  <a:pt x="11860269" y="2096015"/>
                  <a:pt x="11874711" y="2321551"/>
                  <a:pt x="11887200" y="2515960"/>
                </a:cubicBezTo>
                <a:cubicBezTo>
                  <a:pt x="11899689" y="2710369"/>
                  <a:pt x="11876632" y="2927623"/>
                  <a:pt x="11887200" y="3199637"/>
                </a:cubicBezTo>
                <a:cubicBezTo>
                  <a:pt x="11897768" y="3471651"/>
                  <a:pt x="11916273" y="3586428"/>
                  <a:pt x="11887200" y="3924334"/>
                </a:cubicBezTo>
                <a:cubicBezTo>
                  <a:pt x="11858127" y="4262240"/>
                  <a:pt x="11934334" y="4662296"/>
                  <a:pt x="11887200" y="5127604"/>
                </a:cubicBezTo>
                <a:cubicBezTo>
                  <a:pt x="11945777" y="5822372"/>
                  <a:pt x="11459752" y="6165402"/>
                  <a:pt x="10861654" y="6153150"/>
                </a:cubicBezTo>
                <a:cubicBezTo>
                  <a:pt x="10554384" y="6187095"/>
                  <a:pt x="10387565" y="6119766"/>
                  <a:pt x="10107552" y="6153150"/>
                </a:cubicBezTo>
                <a:cubicBezTo>
                  <a:pt x="9827539" y="6186534"/>
                  <a:pt x="9648033" y="6152617"/>
                  <a:pt x="9353451" y="6153150"/>
                </a:cubicBezTo>
                <a:cubicBezTo>
                  <a:pt x="9058869" y="6153683"/>
                  <a:pt x="8838834" y="6140707"/>
                  <a:pt x="8697710" y="6153150"/>
                </a:cubicBezTo>
                <a:cubicBezTo>
                  <a:pt x="8556586" y="6165593"/>
                  <a:pt x="8484205" y="6167814"/>
                  <a:pt x="8337053" y="6153150"/>
                </a:cubicBezTo>
                <a:cubicBezTo>
                  <a:pt x="8189901" y="6138486"/>
                  <a:pt x="7792874" y="6157812"/>
                  <a:pt x="7582951" y="6153150"/>
                </a:cubicBezTo>
                <a:cubicBezTo>
                  <a:pt x="7373028" y="6148488"/>
                  <a:pt x="7337744" y="6156630"/>
                  <a:pt x="7123933" y="6153150"/>
                </a:cubicBezTo>
                <a:cubicBezTo>
                  <a:pt x="6910122" y="6149670"/>
                  <a:pt x="6714267" y="6159480"/>
                  <a:pt x="6468192" y="6153150"/>
                </a:cubicBezTo>
                <a:cubicBezTo>
                  <a:pt x="6222117" y="6146820"/>
                  <a:pt x="6128940" y="6149728"/>
                  <a:pt x="6009174" y="6153150"/>
                </a:cubicBezTo>
                <a:cubicBezTo>
                  <a:pt x="5889408" y="6156572"/>
                  <a:pt x="5382165" y="6144568"/>
                  <a:pt x="5156711" y="6153150"/>
                </a:cubicBezTo>
                <a:cubicBezTo>
                  <a:pt x="4931257" y="6161732"/>
                  <a:pt x="4735224" y="6128620"/>
                  <a:pt x="4599332" y="6153150"/>
                </a:cubicBezTo>
                <a:cubicBezTo>
                  <a:pt x="4463440" y="6177680"/>
                  <a:pt x="4015993" y="6134366"/>
                  <a:pt x="3746869" y="6153150"/>
                </a:cubicBezTo>
                <a:cubicBezTo>
                  <a:pt x="3477745" y="6171934"/>
                  <a:pt x="3291936" y="6158165"/>
                  <a:pt x="3091129" y="6153150"/>
                </a:cubicBezTo>
                <a:cubicBezTo>
                  <a:pt x="2890322" y="6148135"/>
                  <a:pt x="2774739" y="6153126"/>
                  <a:pt x="2632110" y="6153150"/>
                </a:cubicBezTo>
                <a:cubicBezTo>
                  <a:pt x="2489481" y="6153174"/>
                  <a:pt x="2400671" y="6153894"/>
                  <a:pt x="2271453" y="6153150"/>
                </a:cubicBezTo>
                <a:cubicBezTo>
                  <a:pt x="2142235" y="6152406"/>
                  <a:pt x="1985133" y="6150115"/>
                  <a:pt x="1910796" y="6153150"/>
                </a:cubicBezTo>
                <a:cubicBezTo>
                  <a:pt x="1836459" y="6156185"/>
                  <a:pt x="1442353" y="6119941"/>
                  <a:pt x="1025546" y="6153150"/>
                </a:cubicBezTo>
                <a:cubicBezTo>
                  <a:pt x="473492" y="6169097"/>
                  <a:pt x="48585" y="5755947"/>
                  <a:pt x="0" y="5127604"/>
                </a:cubicBezTo>
                <a:cubicBezTo>
                  <a:pt x="20157" y="4879525"/>
                  <a:pt x="23674" y="4680602"/>
                  <a:pt x="0" y="4525969"/>
                </a:cubicBezTo>
                <a:cubicBezTo>
                  <a:pt x="-23674" y="4371336"/>
                  <a:pt x="-8749" y="4110519"/>
                  <a:pt x="0" y="3924334"/>
                </a:cubicBezTo>
                <a:cubicBezTo>
                  <a:pt x="8749" y="3738149"/>
                  <a:pt x="23107" y="3444328"/>
                  <a:pt x="0" y="3322698"/>
                </a:cubicBezTo>
                <a:cubicBezTo>
                  <a:pt x="-23107" y="3201068"/>
                  <a:pt x="-720" y="2877445"/>
                  <a:pt x="0" y="2639022"/>
                </a:cubicBezTo>
                <a:cubicBezTo>
                  <a:pt x="720" y="2400599"/>
                  <a:pt x="13181" y="2214836"/>
                  <a:pt x="0" y="2037387"/>
                </a:cubicBezTo>
                <a:cubicBezTo>
                  <a:pt x="-13181" y="1859938"/>
                  <a:pt x="48368" y="1398531"/>
                  <a:pt x="0" y="102554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16D16"/>
            </a:solidFill>
            <a:extLst>
              <a:ext uri="{C807C97D-BFC1-408E-A445-0C87EB9F89A2}">
                <ask:lineSketchStyleProps xmlns="" xmlns:ask="http://schemas.microsoft.com/office/drawing/2018/sketchyshapes" sd="56484416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>
              <a:solidFill>
                <a:prstClr val="white"/>
              </a:solidFill>
              <a:latin typeface="#9Slide02 Noi dung dai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F517E747-2476-D892-B0BC-56D58F8C1FED}"/>
              </a:ext>
            </a:extLst>
          </p:cNvPr>
          <p:cNvGrpSpPr/>
          <p:nvPr/>
        </p:nvGrpSpPr>
        <p:grpSpPr>
          <a:xfrm>
            <a:off x="0" y="160507"/>
            <a:ext cx="11857792" cy="1368036"/>
            <a:chOff x="197152" y="1050706"/>
            <a:chExt cx="11842448" cy="195090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131DB0E4-8DE1-A79D-9896-569E19E5061C}"/>
                </a:ext>
              </a:extLst>
            </p:cNvPr>
            <p:cNvGrpSpPr/>
            <p:nvPr/>
          </p:nvGrpSpPr>
          <p:grpSpPr>
            <a:xfrm>
              <a:off x="197152" y="1050706"/>
              <a:ext cx="10546916" cy="1893564"/>
              <a:chOff x="152400" y="1066800"/>
              <a:chExt cx="10546916" cy="1893564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AF2AA33D-3AEA-95B6-D021-FA7C4C32DF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" t="-3128" r="6641" b="53100"/>
              <a:stretch/>
            </p:blipFill>
            <p:spPr>
              <a:xfrm flipH="1">
                <a:off x="152400" y="1066800"/>
                <a:ext cx="5280897" cy="1852320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xmlns="" id="{534E8F99-46FA-3B3A-2922-D3668CF0F8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" t="-3128" r="6641" b="53100"/>
              <a:stretch/>
            </p:blipFill>
            <p:spPr>
              <a:xfrm flipH="1">
                <a:off x="5418419" y="1108044"/>
                <a:ext cx="5280897" cy="1852320"/>
              </a:xfrm>
              <a:prstGeom prst="rect">
                <a:avLst/>
              </a:prstGeom>
            </p:spPr>
          </p:pic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C8F360AE-6004-85E4-D65C-E4426D5D3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38" t="-3128" r="6641" b="53100"/>
            <a:stretch/>
          </p:blipFill>
          <p:spPr>
            <a:xfrm flipH="1">
              <a:off x="10684438" y="1149288"/>
              <a:ext cx="1355162" cy="1852320"/>
            </a:xfrm>
            <a:prstGeom prst="rect">
              <a:avLst/>
            </a:prstGeom>
          </p:spPr>
        </p:pic>
      </p:grpSp>
      <p:sp>
        <p:nvSpPr>
          <p:cNvPr id="60" name="Hộp Văn bản 5">
            <a:extLst>
              <a:ext uri="{FF2B5EF4-FFF2-40B4-BE49-F238E27FC236}">
                <a16:creationId xmlns:a16="http://schemas.microsoft.com/office/drawing/2014/main" xmlns="" id="{1C3FDD06-8EEE-4E79-B215-BC83B21AC0A9}"/>
              </a:ext>
            </a:extLst>
          </p:cNvPr>
          <p:cNvSpPr txBox="1"/>
          <p:nvPr/>
        </p:nvSpPr>
        <p:spPr>
          <a:xfrm>
            <a:off x="2125325" y="1712122"/>
            <a:ext cx="7452122" cy="1565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788" b="1" i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 ngựa là loài động vật di chuyển bằng gì? </a:t>
            </a:r>
            <a:endParaRPr lang="vi-VN" sz="4788" b="1" i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074" name="Picture 2" descr="Cá Ngựa (Hải Mã) - Tác dụng, cách dùng, giá bán #2020">
            <a:extLst>
              <a:ext uri="{FF2B5EF4-FFF2-40B4-BE49-F238E27FC236}">
                <a16:creationId xmlns:a16="http://schemas.microsoft.com/office/drawing/2014/main" xmlns="" id="{CEB15062-63B6-4A19-A483-0AB4E365D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648" y="2766320"/>
            <a:ext cx="3433644" cy="305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Hộp Văn bản 5">
            <a:extLst>
              <a:ext uri="{FF2B5EF4-FFF2-40B4-BE49-F238E27FC236}">
                <a16:creationId xmlns:a16="http://schemas.microsoft.com/office/drawing/2014/main" xmlns="" id="{C706FF1F-7829-4137-A4C4-EE4D320B1E8F}"/>
              </a:ext>
            </a:extLst>
          </p:cNvPr>
          <p:cNvSpPr txBox="1"/>
          <p:nvPr/>
        </p:nvSpPr>
        <p:spPr>
          <a:xfrm>
            <a:off x="4492227" y="4316937"/>
            <a:ext cx="2101770" cy="828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788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Vây</a:t>
            </a:r>
            <a:endParaRPr lang="vi-VN" sz="4788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07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0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52E9C431-9F45-502E-968C-A47600E1C8FB}"/>
              </a:ext>
            </a:extLst>
          </p:cNvPr>
          <p:cNvSpPr/>
          <p:nvPr/>
        </p:nvSpPr>
        <p:spPr>
          <a:xfrm>
            <a:off x="152023" y="559567"/>
            <a:ext cx="11857792" cy="6137927"/>
          </a:xfrm>
          <a:custGeom>
            <a:avLst/>
            <a:gdLst>
              <a:gd name="connsiteX0" fmla="*/ 0 w 11887200"/>
              <a:gd name="connsiteY0" fmla="*/ 1025546 h 6153150"/>
              <a:gd name="connsiteX1" fmla="*/ 1025546 w 11887200"/>
              <a:gd name="connsiteY1" fmla="*/ 0 h 6153150"/>
              <a:gd name="connsiteX2" fmla="*/ 1582925 w 11887200"/>
              <a:gd name="connsiteY2" fmla="*/ 0 h 6153150"/>
              <a:gd name="connsiteX3" fmla="*/ 2238666 w 11887200"/>
              <a:gd name="connsiteY3" fmla="*/ 0 h 6153150"/>
              <a:gd name="connsiteX4" fmla="*/ 3091129 w 11887200"/>
              <a:gd name="connsiteY4" fmla="*/ 0 h 6153150"/>
              <a:gd name="connsiteX5" fmla="*/ 3648508 w 11887200"/>
              <a:gd name="connsiteY5" fmla="*/ 0 h 6153150"/>
              <a:gd name="connsiteX6" fmla="*/ 4009165 w 11887200"/>
              <a:gd name="connsiteY6" fmla="*/ 0 h 6153150"/>
              <a:gd name="connsiteX7" fmla="*/ 4861628 w 11887200"/>
              <a:gd name="connsiteY7" fmla="*/ 0 h 6153150"/>
              <a:gd name="connsiteX8" fmla="*/ 5714091 w 11887200"/>
              <a:gd name="connsiteY8" fmla="*/ 0 h 6153150"/>
              <a:gd name="connsiteX9" fmla="*/ 6271470 w 11887200"/>
              <a:gd name="connsiteY9" fmla="*/ 0 h 6153150"/>
              <a:gd name="connsiteX10" fmla="*/ 7123933 w 11887200"/>
              <a:gd name="connsiteY10" fmla="*/ 0 h 6153150"/>
              <a:gd name="connsiteX11" fmla="*/ 7878035 w 11887200"/>
              <a:gd name="connsiteY11" fmla="*/ 0 h 6153150"/>
              <a:gd name="connsiteX12" fmla="*/ 8435414 w 11887200"/>
              <a:gd name="connsiteY12" fmla="*/ 0 h 6153150"/>
              <a:gd name="connsiteX13" fmla="*/ 8894432 w 11887200"/>
              <a:gd name="connsiteY13" fmla="*/ 0 h 6153150"/>
              <a:gd name="connsiteX14" fmla="*/ 9746895 w 11887200"/>
              <a:gd name="connsiteY14" fmla="*/ 0 h 6153150"/>
              <a:gd name="connsiteX15" fmla="*/ 10861654 w 11887200"/>
              <a:gd name="connsiteY15" fmla="*/ 0 h 6153150"/>
              <a:gd name="connsiteX16" fmla="*/ 11887200 w 11887200"/>
              <a:gd name="connsiteY16" fmla="*/ 1025546 h 6153150"/>
              <a:gd name="connsiteX17" fmla="*/ 11887200 w 11887200"/>
              <a:gd name="connsiteY17" fmla="*/ 1586161 h 6153150"/>
              <a:gd name="connsiteX18" fmla="*/ 11887200 w 11887200"/>
              <a:gd name="connsiteY18" fmla="*/ 2269837 h 6153150"/>
              <a:gd name="connsiteX19" fmla="*/ 11887200 w 11887200"/>
              <a:gd name="connsiteY19" fmla="*/ 3035554 h 6153150"/>
              <a:gd name="connsiteX20" fmla="*/ 11887200 w 11887200"/>
              <a:gd name="connsiteY20" fmla="*/ 3596169 h 6153150"/>
              <a:gd name="connsiteX21" fmla="*/ 11887200 w 11887200"/>
              <a:gd name="connsiteY21" fmla="*/ 4238825 h 6153150"/>
              <a:gd name="connsiteX22" fmla="*/ 11887200 w 11887200"/>
              <a:gd name="connsiteY22" fmla="*/ 5127604 h 6153150"/>
              <a:gd name="connsiteX23" fmla="*/ 10861654 w 11887200"/>
              <a:gd name="connsiteY23" fmla="*/ 6153150 h 6153150"/>
              <a:gd name="connsiteX24" fmla="*/ 10500997 w 11887200"/>
              <a:gd name="connsiteY24" fmla="*/ 6153150 h 6153150"/>
              <a:gd name="connsiteX25" fmla="*/ 10140339 w 11887200"/>
              <a:gd name="connsiteY25" fmla="*/ 6153150 h 6153150"/>
              <a:gd name="connsiteX26" fmla="*/ 9681321 w 11887200"/>
              <a:gd name="connsiteY26" fmla="*/ 6153150 h 6153150"/>
              <a:gd name="connsiteX27" fmla="*/ 9025581 w 11887200"/>
              <a:gd name="connsiteY27" fmla="*/ 6153150 h 6153150"/>
              <a:gd name="connsiteX28" fmla="*/ 8369840 w 11887200"/>
              <a:gd name="connsiteY28" fmla="*/ 6153150 h 6153150"/>
              <a:gd name="connsiteX29" fmla="*/ 8009183 w 11887200"/>
              <a:gd name="connsiteY29" fmla="*/ 6153150 h 6153150"/>
              <a:gd name="connsiteX30" fmla="*/ 7648525 w 11887200"/>
              <a:gd name="connsiteY30" fmla="*/ 6153150 h 6153150"/>
              <a:gd name="connsiteX31" fmla="*/ 6992785 w 11887200"/>
              <a:gd name="connsiteY31" fmla="*/ 6153150 h 6153150"/>
              <a:gd name="connsiteX32" fmla="*/ 6533766 w 11887200"/>
              <a:gd name="connsiteY32" fmla="*/ 6153150 h 6153150"/>
              <a:gd name="connsiteX33" fmla="*/ 6074748 w 11887200"/>
              <a:gd name="connsiteY33" fmla="*/ 6153150 h 6153150"/>
              <a:gd name="connsiteX34" fmla="*/ 5419008 w 11887200"/>
              <a:gd name="connsiteY34" fmla="*/ 6153150 h 6153150"/>
              <a:gd name="connsiteX35" fmla="*/ 4959989 w 11887200"/>
              <a:gd name="connsiteY35" fmla="*/ 6153150 h 6153150"/>
              <a:gd name="connsiteX36" fmla="*/ 4107527 w 11887200"/>
              <a:gd name="connsiteY36" fmla="*/ 6153150 h 6153150"/>
              <a:gd name="connsiteX37" fmla="*/ 3353425 w 11887200"/>
              <a:gd name="connsiteY37" fmla="*/ 6153150 h 6153150"/>
              <a:gd name="connsiteX38" fmla="*/ 2599323 w 11887200"/>
              <a:gd name="connsiteY38" fmla="*/ 6153150 h 6153150"/>
              <a:gd name="connsiteX39" fmla="*/ 1943583 w 11887200"/>
              <a:gd name="connsiteY39" fmla="*/ 6153150 h 6153150"/>
              <a:gd name="connsiteX40" fmla="*/ 1582925 w 11887200"/>
              <a:gd name="connsiteY40" fmla="*/ 6153150 h 6153150"/>
              <a:gd name="connsiteX41" fmla="*/ 1025546 w 11887200"/>
              <a:gd name="connsiteY41" fmla="*/ 6153150 h 6153150"/>
              <a:gd name="connsiteX42" fmla="*/ 0 w 11887200"/>
              <a:gd name="connsiteY42" fmla="*/ 5127604 h 6153150"/>
              <a:gd name="connsiteX43" fmla="*/ 0 w 11887200"/>
              <a:gd name="connsiteY43" fmla="*/ 4443928 h 6153150"/>
              <a:gd name="connsiteX44" fmla="*/ 0 w 11887200"/>
              <a:gd name="connsiteY44" fmla="*/ 3719231 h 6153150"/>
              <a:gd name="connsiteX45" fmla="*/ 0 w 11887200"/>
              <a:gd name="connsiteY45" fmla="*/ 3035554 h 6153150"/>
              <a:gd name="connsiteX46" fmla="*/ 0 w 11887200"/>
              <a:gd name="connsiteY46" fmla="*/ 2269837 h 6153150"/>
              <a:gd name="connsiteX47" fmla="*/ 0 w 11887200"/>
              <a:gd name="connsiteY47" fmla="*/ 1627181 h 6153150"/>
              <a:gd name="connsiteX48" fmla="*/ 0 w 11887200"/>
              <a:gd name="connsiteY48" fmla="*/ 1025546 h 61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887200" h="6153150" fill="none" extrusionOk="0">
                <a:moveTo>
                  <a:pt x="0" y="1025546"/>
                </a:moveTo>
                <a:cubicBezTo>
                  <a:pt x="-26769" y="436745"/>
                  <a:pt x="465689" y="-41926"/>
                  <a:pt x="1025546" y="0"/>
                </a:cubicBezTo>
                <a:cubicBezTo>
                  <a:pt x="1293446" y="8834"/>
                  <a:pt x="1387056" y="-13280"/>
                  <a:pt x="1582925" y="0"/>
                </a:cubicBezTo>
                <a:cubicBezTo>
                  <a:pt x="1778794" y="13280"/>
                  <a:pt x="1922296" y="-14930"/>
                  <a:pt x="2238666" y="0"/>
                </a:cubicBezTo>
                <a:cubicBezTo>
                  <a:pt x="2555036" y="14930"/>
                  <a:pt x="2867332" y="-26289"/>
                  <a:pt x="3091129" y="0"/>
                </a:cubicBezTo>
                <a:cubicBezTo>
                  <a:pt x="3314926" y="26289"/>
                  <a:pt x="3378976" y="-12514"/>
                  <a:pt x="3648508" y="0"/>
                </a:cubicBezTo>
                <a:cubicBezTo>
                  <a:pt x="3918040" y="12514"/>
                  <a:pt x="3929787" y="-14898"/>
                  <a:pt x="4009165" y="0"/>
                </a:cubicBezTo>
                <a:cubicBezTo>
                  <a:pt x="4088543" y="14898"/>
                  <a:pt x="4540544" y="-39323"/>
                  <a:pt x="4861628" y="0"/>
                </a:cubicBezTo>
                <a:cubicBezTo>
                  <a:pt x="5182712" y="39323"/>
                  <a:pt x="5371711" y="31279"/>
                  <a:pt x="5714091" y="0"/>
                </a:cubicBezTo>
                <a:cubicBezTo>
                  <a:pt x="6056471" y="-31279"/>
                  <a:pt x="6044361" y="3950"/>
                  <a:pt x="6271470" y="0"/>
                </a:cubicBezTo>
                <a:cubicBezTo>
                  <a:pt x="6498579" y="-3950"/>
                  <a:pt x="6789551" y="-3150"/>
                  <a:pt x="7123933" y="0"/>
                </a:cubicBezTo>
                <a:cubicBezTo>
                  <a:pt x="7458315" y="3150"/>
                  <a:pt x="7581108" y="-5871"/>
                  <a:pt x="7878035" y="0"/>
                </a:cubicBezTo>
                <a:cubicBezTo>
                  <a:pt x="8174962" y="5871"/>
                  <a:pt x="8269864" y="-18774"/>
                  <a:pt x="8435414" y="0"/>
                </a:cubicBezTo>
                <a:cubicBezTo>
                  <a:pt x="8600964" y="18774"/>
                  <a:pt x="8666064" y="10056"/>
                  <a:pt x="8894432" y="0"/>
                </a:cubicBezTo>
                <a:cubicBezTo>
                  <a:pt x="9122800" y="-10056"/>
                  <a:pt x="9456597" y="15576"/>
                  <a:pt x="9746895" y="0"/>
                </a:cubicBezTo>
                <a:cubicBezTo>
                  <a:pt x="10037193" y="-15576"/>
                  <a:pt x="10524474" y="-7300"/>
                  <a:pt x="10861654" y="0"/>
                </a:cubicBezTo>
                <a:cubicBezTo>
                  <a:pt x="11364858" y="-106170"/>
                  <a:pt x="11870670" y="363390"/>
                  <a:pt x="11887200" y="1025546"/>
                </a:cubicBezTo>
                <a:cubicBezTo>
                  <a:pt x="11876064" y="1294379"/>
                  <a:pt x="11877107" y="1457349"/>
                  <a:pt x="11887200" y="1586161"/>
                </a:cubicBezTo>
                <a:cubicBezTo>
                  <a:pt x="11897293" y="1714974"/>
                  <a:pt x="11919205" y="2017698"/>
                  <a:pt x="11887200" y="2269837"/>
                </a:cubicBezTo>
                <a:cubicBezTo>
                  <a:pt x="11855195" y="2521976"/>
                  <a:pt x="11884260" y="2667024"/>
                  <a:pt x="11887200" y="3035554"/>
                </a:cubicBezTo>
                <a:cubicBezTo>
                  <a:pt x="11890140" y="3404084"/>
                  <a:pt x="11866585" y="3432963"/>
                  <a:pt x="11887200" y="3596169"/>
                </a:cubicBezTo>
                <a:cubicBezTo>
                  <a:pt x="11907815" y="3759375"/>
                  <a:pt x="11918691" y="3999554"/>
                  <a:pt x="11887200" y="4238825"/>
                </a:cubicBezTo>
                <a:cubicBezTo>
                  <a:pt x="11855709" y="4478096"/>
                  <a:pt x="11858105" y="4828692"/>
                  <a:pt x="11887200" y="5127604"/>
                </a:cubicBezTo>
                <a:cubicBezTo>
                  <a:pt x="11873029" y="5648378"/>
                  <a:pt x="11444998" y="6030853"/>
                  <a:pt x="10861654" y="6153150"/>
                </a:cubicBezTo>
                <a:cubicBezTo>
                  <a:pt x="10757620" y="6162347"/>
                  <a:pt x="10670371" y="6146394"/>
                  <a:pt x="10500997" y="6153150"/>
                </a:cubicBezTo>
                <a:cubicBezTo>
                  <a:pt x="10331623" y="6159906"/>
                  <a:pt x="10280687" y="6167972"/>
                  <a:pt x="10140339" y="6153150"/>
                </a:cubicBezTo>
                <a:cubicBezTo>
                  <a:pt x="9999991" y="6138328"/>
                  <a:pt x="9773377" y="6143115"/>
                  <a:pt x="9681321" y="6153150"/>
                </a:cubicBezTo>
                <a:cubicBezTo>
                  <a:pt x="9589265" y="6163185"/>
                  <a:pt x="9250551" y="6152873"/>
                  <a:pt x="9025581" y="6153150"/>
                </a:cubicBezTo>
                <a:cubicBezTo>
                  <a:pt x="8800611" y="6153427"/>
                  <a:pt x="8681832" y="6156848"/>
                  <a:pt x="8369840" y="6153150"/>
                </a:cubicBezTo>
                <a:cubicBezTo>
                  <a:pt x="8057848" y="6149452"/>
                  <a:pt x="8137878" y="6145259"/>
                  <a:pt x="8009183" y="6153150"/>
                </a:cubicBezTo>
                <a:cubicBezTo>
                  <a:pt x="7880488" y="6161041"/>
                  <a:pt x="7738556" y="6140705"/>
                  <a:pt x="7648525" y="6153150"/>
                </a:cubicBezTo>
                <a:cubicBezTo>
                  <a:pt x="7558494" y="6165595"/>
                  <a:pt x="7172196" y="6144753"/>
                  <a:pt x="6992785" y="6153150"/>
                </a:cubicBezTo>
                <a:cubicBezTo>
                  <a:pt x="6813374" y="6161547"/>
                  <a:pt x="6732003" y="6162832"/>
                  <a:pt x="6533766" y="6153150"/>
                </a:cubicBezTo>
                <a:cubicBezTo>
                  <a:pt x="6335529" y="6143468"/>
                  <a:pt x="6273989" y="6150074"/>
                  <a:pt x="6074748" y="6153150"/>
                </a:cubicBezTo>
                <a:cubicBezTo>
                  <a:pt x="5875507" y="6156226"/>
                  <a:pt x="5601070" y="6145007"/>
                  <a:pt x="5419008" y="6153150"/>
                </a:cubicBezTo>
                <a:cubicBezTo>
                  <a:pt x="5236946" y="6161293"/>
                  <a:pt x="5124793" y="6154805"/>
                  <a:pt x="4959989" y="6153150"/>
                </a:cubicBezTo>
                <a:cubicBezTo>
                  <a:pt x="4795185" y="6151495"/>
                  <a:pt x="4401332" y="6174593"/>
                  <a:pt x="4107527" y="6153150"/>
                </a:cubicBezTo>
                <a:cubicBezTo>
                  <a:pt x="3813722" y="6131707"/>
                  <a:pt x="3621488" y="6150945"/>
                  <a:pt x="3353425" y="6153150"/>
                </a:cubicBezTo>
                <a:cubicBezTo>
                  <a:pt x="3085362" y="6155355"/>
                  <a:pt x="2769983" y="6180910"/>
                  <a:pt x="2599323" y="6153150"/>
                </a:cubicBezTo>
                <a:cubicBezTo>
                  <a:pt x="2428663" y="6125390"/>
                  <a:pt x="2128567" y="6127934"/>
                  <a:pt x="1943583" y="6153150"/>
                </a:cubicBezTo>
                <a:cubicBezTo>
                  <a:pt x="1758599" y="6178366"/>
                  <a:pt x="1694314" y="6162140"/>
                  <a:pt x="1582925" y="6153150"/>
                </a:cubicBezTo>
                <a:cubicBezTo>
                  <a:pt x="1471536" y="6144160"/>
                  <a:pt x="1140702" y="6148618"/>
                  <a:pt x="1025546" y="6153150"/>
                </a:cubicBezTo>
                <a:cubicBezTo>
                  <a:pt x="403418" y="6178795"/>
                  <a:pt x="-6537" y="5817778"/>
                  <a:pt x="0" y="5127604"/>
                </a:cubicBezTo>
                <a:cubicBezTo>
                  <a:pt x="-19900" y="4963871"/>
                  <a:pt x="-884" y="4734550"/>
                  <a:pt x="0" y="4443928"/>
                </a:cubicBezTo>
                <a:cubicBezTo>
                  <a:pt x="884" y="4153306"/>
                  <a:pt x="3945" y="4027230"/>
                  <a:pt x="0" y="3719231"/>
                </a:cubicBezTo>
                <a:cubicBezTo>
                  <a:pt x="-3945" y="3411232"/>
                  <a:pt x="1149" y="3180376"/>
                  <a:pt x="0" y="3035554"/>
                </a:cubicBezTo>
                <a:cubicBezTo>
                  <a:pt x="-1149" y="2890732"/>
                  <a:pt x="14996" y="2521083"/>
                  <a:pt x="0" y="2269837"/>
                </a:cubicBezTo>
                <a:cubicBezTo>
                  <a:pt x="-14996" y="2018591"/>
                  <a:pt x="-1893" y="1923907"/>
                  <a:pt x="0" y="1627181"/>
                </a:cubicBezTo>
                <a:cubicBezTo>
                  <a:pt x="1893" y="1330455"/>
                  <a:pt x="11404" y="1204523"/>
                  <a:pt x="0" y="1025546"/>
                </a:cubicBezTo>
                <a:close/>
              </a:path>
              <a:path w="11887200" h="6153150" stroke="0" extrusionOk="0">
                <a:moveTo>
                  <a:pt x="0" y="1025546"/>
                </a:moveTo>
                <a:cubicBezTo>
                  <a:pt x="50031" y="425772"/>
                  <a:pt x="407785" y="-33118"/>
                  <a:pt x="1025546" y="0"/>
                </a:cubicBezTo>
                <a:cubicBezTo>
                  <a:pt x="1194051" y="-1551"/>
                  <a:pt x="1263419" y="9557"/>
                  <a:pt x="1484564" y="0"/>
                </a:cubicBezTo>
                <a:cubicBezTo>
                  <a:pt x="1705709" y="-9557"/>
                  <a:pt x="1719172" y="-7846"/>
                  <a:pt x="1943583" y="0"/>
                </a:cubicBezTo>
                <a:cubicBezTo>
                  <a:pt x="2167994" y="7846"/>
                  <a:pt x="2268181" y="2614"/>
                  <a:pt x="2500962" y="0"/>
                </a:cubicBezTo>
                <a:cubicBezTo>
                  <a:pt x="2733743" y="-2614"/>
                  <a:pt x="2733517" y="-6771"/>
                  <a:pt x="2861619" y="0"/>
                </a:cubicBezTo>
                <a:cubicBezTo>
                  <a:pt x="2989721" y="6771"/>
                  <a:pt x="3217005" y="-8"/>
                  <a:pt x="3320638" y="0"/>
                </a:cubicBezTo>
                <a:cubicBezTo>
                  <a:pt x="3424271" y="8"/>
                  <a:pt x="3893466" y="7724"/>
                  <a:pt x="4074739" y="0"/>
                </a:cubicBezTo>
                <a:cubicBezTo>
                  <a:pt x="4256012" y="-7724"/>
                  <a:pt x="4449851" y="-19880"/>
                  <a:pt x="4730480" y="0"/>
                </a:cubicBezTo>
                <a:cubicBezTo>
                  <a:pt x="5011109" y="19880"/>
                  <a:pt x="5136335" y="-23793"/>
                  <a:pt x="5484582" y="0"/>
                </a:cubicBezTo>
                <a:cubicBezTo>
                  <a:pt x="5832829" y="23793"/>
                  <a:pt x="5862499" y="20447"/>
                  <a:pt x="6041961" y="0"/>
                </a:cubicBezTo>
                <a:cubicBezTo>
                  <a:pt x="6221423" y="-20447"/>
                  <a:pt x="6537748" y="1227"/>
                  <a:pt x="6697702" y="0"/>
                </a:cubicBezTo>
                <a:cubicBezTo>
                  <a:pt x="6857656" y="-1227"/>
                  <a:pt x="7251512" y="-37757"/>
                  <a:pt x="7550164" y="0"/>
                </a:cubicBezTo>
                <a:cubicBezTo>
                  <a:pt x="7848816" y="37757"/>
                  <a:pt x="7948729" y="-11924"/>
                  <a:pt x="8304266" y="0"/>
                </a:cubicBezTo>
                <a:cubicBezTo>
                  <a:pt x="8659803" y="11924"/>
                  <a:pt x="8559227" y="13135"/>
                  <a:pt x="8664923" y="0"/>
                </a:cubicBezTo>
                <a:cubicBezTo>
                  <a:pt x="8770619" y="-13135"/>
                  <a:pt x="9248378" y="33084"/>
                  <a:pt x="9517386" y="0"/>
                </a:cubicBezTo>
                <a:cubicBezTo>
                  <a:pt x="9786394" y="-33084"/>
                  <a:pt x="10315343" y="-64106"/>
                  <a:pt x="10861654" y="0"/>
                </a:cubicBezTo>
                <a:cubicBezTo>
                  <a:pt x="11401603" y="106900"/>
                  <a:pt x="11880444" y="483938"/>
                  <a:pt x="11887200" y="1025546"/>
                </a:cubicBezTo>
                <a:cubicBezTo>
                  <a:pt x="11884142" y="1339493"/>
                  <a:pt x="11914131" y="1486511"/>
                  <a:pt x="11887200" y="1791263"/>
                </a:cubicBezTo>
                <a:cubicBezTo>
                  <a:pt x="11860269" y="2096015"/>
                  <a:pt x="11874711" y="2321551"/>
                  <a:pt x="11887200" y="2515960"/>
                </a:cubicBezTo>
                <a:cubicBezTo>
                  <a:pt x="11899689" y="2710369"/>
                  <a:pt x="11876632" y="2927623"/>
                  <a:pt x="11887200" y="3199637"/>
                </a:cubicBezTo>
                <a:cubicBezTo>
                  <a:pt x="11897768" y="3471651"/>
                  <a:pt x="11916273" y="3586428"/>
                  <a:pt x="11887200" y="3924334"/>
                </a:cubicBezTo>
                <a:cubicBezTo>
                  <a:pt x="11858127" y="4262240"/>
                  <a:pt x="11934334" y="4662296"/>
                  <a:pt x="11887200" y="5127604"/>
                </a:cubicBezTo>
                <a:cubicBezTo>
                  <a:pt x="11945777" y="5822372"/>
                  <a:pt x="11459752" y="6165402"/>
                  <a:pt x="10861654" y="6153150"/>
                </a:cubicBezTo>
                <a:cubicBezTo>
                  <a:pt x="10554384" y="6187095"/>
                  <a:pt x="10387565" y="6119766"/>
                  <a:pt x="10107552" y="6153150"/>
                </a:cubicBezTo>
                <a:cubicBezTo>
                  <a:pt x="9827539" y="6186534"/>
                  <a:pt x="9648033" y="6152617"/>
                  <a:pt x="9353451" y="6153150"/>
                </a:cubicBezTo>
                <a:cubicBezTo>
                  <a:pt x="9058869" y="6153683"/>
                  <a:pt x="8838834" y="6140707"/>
                  <a:pt x="8697710" y="6153150"/>
                </a:cubicBezTo>
                <a:cubicBezTo>
                  <a:pt x="8556586" y="6165593"/>
                  <a:pt x="8484205" y="6167814"/>
                  <a:pt x="8337053" y="6153150"/>
                </a:cubicBezTo>
                <a:cubicBezTo>
                  <a:pt x="8189901" y="6138486"/>
                  <a:pt x="7792874" y="6157812"/>
                  <a:pt x="7582951" y="6153150"/>
                </a:cubicBezTo>
                <a:cubicBezTo>
                  <a:pt x="7373028" y="6148488"/>
                  <a:pt x="7337744" y="6156630"/>
                  <a:pt x="7123933" y="6153150"/>
                </a:cubicBezTo>
                <a:cubicBezTo>
                  <a:pt x="6910122" y="6149670"/>
                  <a:pt x="6714267" y="6159480"/>
                  <a:pt x="6468192" y="6153150"/>
                </a:cubicBezTo>
                <a:cubicBezTo>
                  <a:pt x="6222117" y="6146820"/>
                  <a:pt x="6128940" y="6149728"/>
                  <a:pt x="6009174" y="6153150"/>
                </a:cubicBezTo>
                <a:cubicBezTo>
                  <a:pt x="5889408" y="6156572"/>
                  <a:pt x="5382165" y="6144568"/>
                  <a:pt x="5156711" y="6153150"/>
                </a:cubicBezTo>
                <a:cubicBezTo>
                  <a:pt x="4931257" y="6161732"/>
                  <a:pt x="4735224" y="6128620"/>
                  <a:pt x="4599332" y="6153150"/>
                </a:cubicBezTo>
                <a:cubicBezTo>
                  <a:pt x="4463440" y="6177680"/>
                  <a:pt x="4015993" y="6134366"/>
                  <a:pt x="3746869" y="6153150"/>
                </a:cubicBezTo>
                <a:cubicBezTo>
                  <a:pt x="3477745" y="6171934"/>
                  <a:pt x="3291936" y="6158165"/>
                  <a:pt x="3091129" y="6153150"/>
                </a:cubicBezTo>
                <a:cubicBezTo>
                  <a:pt x="2890322" y="6148135"/>
                  <a:pt x="2774739" y="6153126"/>
                  <a:pt x="2632110" y="6153150"/>
                </a:cubicBezTo>
                <a:cubicBezTo>
                  <a:pt x="2489481" y="6153174"/>
                  <a:pt x="2400671" y="6153894"/>
                  <a:pt x="2271453" y="6153150"/>
                </a:cubicBezTo>
                <a:cubicBezTo>
                  <a:pt x="2142235" y="6152406"/>
                  <a:pt x="1985133" y="6150115"/>
                  <a:pt x="1910796" y="6153150"/>
                </a:cubicBezTo>
                <a:cubicBezTo>
                  <a:pt x="1836459" y="6156185"/>
                  <a:pt x="1442353" y="6119941"/>
                  <a:pt x="1025546" y="6153150"/>
                </a:cubicBezTo>
                <a:cubicBezTo>
                  <a:pt x="473492" y="6169097"/>
                  <a:pt x="48585" y="5755947"/>
                  <a:pt x="0" y="5127604"/>
                </a:cubicBezTo>
                <a:cubicBezTo>
                  <a:pt x="20157" y="4879525"/>
                  <a:pt x="23674" y="4680602"/>
                  <a:pt x="0" y="4525969"/>
                </a:cubicBezTo>
                <a:cubicBezTo>
                  <a:pt x="-23674" y="4371336"/>
                  <a:pt x="-8749" y="4110519"/>
                  <a:pt x="0" y="3924334"/>
                </a:cubicBezTo>
                <a:cubicBezTo>
                  <a:pt x="8749" y="3738149"/>
                  <a:pt x="23107" y="3444328"/>
                  <a:pt x="0" y="3322698"/>
                </a:cubicBezTo>
                <a:cubicBezTo>
                  <a:pt x="-23107" y="3201068"/>
                  <a:pt x="-720" y="2877445"/>
                  <a:pt x="0" y="2639022"/>
                </a:cubicBezTo>
                <a:cubicBezTo>
                  <a:pt x="720" y="2400599"/>
                  <a:pt x="13181" y="2214836"/>
                  <a:pt x="0" y="2037387"/>
                </a:cubicBezTo>
                <a:cubicBezTo>
                  <a:pt x="-13181" y="1859938"/>
                  <a:pt x="48368" y="1398531"/>
                  <a:pt x="0" y="102554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16D16"/>
            </a:solidFill>
            <a:extLst>
              <a:ext uri="{C807C97D-BFC1-408E-A445-0C87EB9F89A2}">
                <ask:lineSketchStyleProps xmlns="" xmlns:ask="http://schemas.microsoft.com/office/drawing/2018/sketchyshapes" sd="56484416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>
              <a:solidFill>
                <a:prstClr val="white"/>
              </a:solidFill>
              <a:latin typeface="#9Slide02 Noi dung dai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F517E747-2476-D892-B0BC-56D58F8C1FED}"/>
              </a:ext>
            </a:extLst>
          </p:cNvPr>
          <p:cNvGrpSpPr/>
          <p:nvPr/>
        </p:nvGrpSpPr>
        <p:grpSpPr>
          <a:xfrm>
            <a:off x="0" y="160507"/>
            <a:ext cx="11857792" cy="1368036"/>
            <a:chOff x="197152" y="1050706"/>
            <a:chExt cx="11842448" cy="195090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131DB0E4-8DE1-A79D-9896-569E19E5061C}"/>
                </a:ext>
              </a:extLst>
            </p:cNvPr>
            <p:cNvGrpSpPr/>
            <p:nvPr/>
          </p:nvGrpSpPr>
          <p:grpSpPr>
            <a:xfrm>
              <a:off x="197152" y="1050706"/>
              <a:ext cx="10546916" cy="1893564"/>
              <a:chOff x="152400" y="1066800"/>
              <a:chExt cx="10546916" cy="1893564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AF2AA33D-3AEA-95B6-D021-FA7C4C32DF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" t="-3128" r="6641" b="53100"/>
              <a:stretch/>
            </p:blipFill>
            <p:spPr>
              <a:xfrm flipH="1">
                <a:off x="152400" y="1066800"/>
                <a:ext cx="5280897" cy="1852320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xmlns="" id="{534E8F99-46FA-3B3A-2922-D3668CF0F8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" t="-3128" r="6641" b="53100"/>
              <a:stretch/>
            </p:blipFill>
            <p:spPr>
              <a:xfrm flipH="1">
                <a:off x="5418419" y="1108044"/>
                <a:ext cx="5280897" cy="1852320"/>
              </a:xfrm>
              <a:prstGeom prst="rect">
                <a:avLst/>
              </a:prstGeom>
            </p:spPr>
          </p:pic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C8F360AE-6004-85E4-D65C-E4426D5D3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38" t="-3128" r="6641" b="53100"/>
            <a:stretch/>
          </p:blipFill>
          <p:spPr>
            <a:xfrm flipH="1">
              <a:off x="10684438" y="1149288"/>
              <a:ext cx="1355162" cy="1852320"/>
            </a:xfrm>
            <a:prstGeom prst="rect">
              <a:avLst/>
            </a:prstGeom>
          </p:spPr>
        </p:pic>
      </p:grpSp>
      <p:sp>
        <p:nvSpPr>
          <p:cNvPr id="60" name="Hộp Văn bản 5">
            <a:extLst>
              <a:ext uri="{FF2B5EF4-FFF2-40B4-BE49-F238E27FC236}">
                <a16:creationId xmlns:a16="http://schemas.microsoft.com/office/drawing/2014/main" xmlns="" id="{1C3FDD06-8EEE-4E79-B215-BC83B21AC0A9}"/>
              </a:ext>
            </a:extLst>
          </p:cNvPr>
          <p:cNvSpPr txBox="1"/>
          <p:nvPr/>
        </p:nvSpPr>
        <p:spPr>
          <a:xfrm>
            <a:off x="1561678" y="1667497"/>
            <a:ext cx="7452122" cy="1565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788" b="1" i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Bồ câu là loài động vật di chuyển bằng gì? </a:t>
            </a:r>
            <a:endParaRPr lang="vi-VN" sz="4788" b="1" i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Hộp Văn bản 5">
            <a:extLst>
              <a:ext uri="{FF2B5EF4-FFF2-40B4-BE49-F238E27FC236}">
                <a16:creationId xmlns:a16="http://schemas.microsoft.com/office/drawing/2014/main" xmlns="" id="{C706FF1F-7829-4137-A4C4-EE4D320B1E8F}"/>
              </a:ext>
            </a:extLst>
          </p:cNvPr>
          <p:cNvSpPr txBox="1"/>
          <p:nvPr/>
        </p:nvSpPr>
        <p:spPr>
          <a:xfrm>
            <a:off x="4492227" y="4316937"/>
            <a:ext cx="2101770" cy="828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788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endParaRPr lang="vi-VN" sz="4788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1266" name="Picture 2" descr="Chim bồ câu ngửi mùi để tìm đường về nhà - Báo Người lao động">
            <a:extLst>
              <a:ext uri="{FF2B5EF4-FFF2-40B4-BE49-F238E27FC236}">
                <a16:creationId xmlns:a16="http://schemas.microsoft.com/office/drawing/2014/main" xmlns="" id="{5BD6C048-EEE2-49CB-A49A-5307364EA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361" y="3233274"/>
            <a:ext cx="3646971" cy="273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67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0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902425" y="1284924"/>
            <a:ext cx="9906922" cy="43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64" tIns="53682" rIns="107364" bIns="5368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092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092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13: CÁC BỘ PHẬN CỦA ĐỘNG VẬT VÀ CHỨC NĂNG CỦA CHÚNG (T2)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18561" y="1975253"/>
            <a:ext cx="11615011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9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69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69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69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9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9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69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9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9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69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69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69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9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69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69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69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9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9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9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69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69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01584" y="1492318"/>
            <a:ext cx="10648965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9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nl-NL" sz="269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tập:</a:t>
            </a:r>
            <a:endParaRPr lang="en-US" sz="269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0522" y="2549186"/>
            <a:ext cx="2163581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endParaRPr lang="en-US" sz="269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99129" y="2555242"/>
            <a:ext cx="2163581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69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86118" y="2555242"/>
            <a:ext cx="2964431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endParaRPr lang="en-US" sz="269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0522" y="3199249"/>
            <a:ext cx="2163581" cy="5062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lang="en-US" sz="269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4873" y="4105375"/>
            <a:ext cx="2163581" cy="5062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mao</a:t>
            </a:r>
            <a:endParaRPr lang="en-US" sz="269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0522" y="4979388"/>
            <a:ext cx="2163581" cy="5062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endParaRPr lang="en-US" sz="269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2393" y="5874396"/>
            <a:ext cx="2163581" cy="5062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endParaRPr lang="en-US" sz="269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71383" y="3199196"/>
            <a:ext cx="2163581" cy="5062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endParaRPr lang="en-US" sz="269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86543" y="3199143"/>
            <a:ext cx="2163581" cy="5062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9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71383" y="4105375"/>
            <a:ext cx="2163581" cy="5062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endParaRPr lang="en-US" sz="269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86543" y="4108809"/>
            <a:ext cx="2163581" cy="9202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9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15170" y="4979387"/>
            <a:ext cx="2676008" cy="5062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69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84034" y="5018476"/>
            <a:ext cx="2163581" cy="5062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endParaRPr lang="en-US" sz="269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73254" y="5874396"/>
            <a:ext cx="2163581" cy="5062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269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986543" y="5928142"/>
            <a:ext cx="2163581" cy="9202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endParaRPr lang="en-US" sz="269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>
            <a:stCxn id="20" idx="1"/>
            <a:endCxn id="18" idx="3"/>
          </p:cNvCxnSpPr>
          <p:nvPr/>
        </p:nvCxnSpPr>
        <p:spPr>
          <a:xfrm flipH="1">
            <a:off x="3234102" y="3440665"/>
            <a:ext cx="1537281" cy="1780191"/>
          </a:xfrm>
          <a:prstGeom prst="straightConnector1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6934964" y="3542873"/>
            <a:ext cx="2049070" cy="1677983"/>
          </a:xfrm>
          <a:prstGeom prst="straightConnector1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22" idx="1"/>
            <a:endCxn id="16" idx="3"/>
          </p:cNvCxnSpPr>
          <p:nvPr/>
        </p:nvCxnSpPr>
        <p:spPr>
          <a:xfrm flipH="1" flipV="1">
            <a:off x="3234102" y="3440718"/>
            <a:ext cx="1537281" cy="906125"/>
          </a:xfrm>
          <a:prstGeom prst="straightConnector1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22" idx="3"/>
          </p:cNvCxnSpPr>
          <p:nvPr/>
        </p:nvCxnSpPr>
        <p:spPr>
          <a:xfrm>
            <a:off x="6934964" y="4346843"/>
            <a:ext cx="2049070" cy="1701228"/>
          </a:xfrm>
          <a:prstGeom prst="straightConnector1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4" idx="1"/>
            <a:endCxn id="19" idx="3"/>
          </p:cNvCxnSpPr>
          <p:nvPr/>
        </p:nvCxnSpPr>
        <p:spPr>
          <a:xfrm flipH="1">
            <a:off x="3235974" y="5220855"/>
            <a:ext cx="1279196" cy="895009"/>
          </a:xfrm>
          <a:prstGeom prst="straightConnector1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4" idx="3"/>
          </p:cNvCxnSpPr>
          <p:nvPr/>
        </p:nvCxnSpPr>
        <p:spPr>
          <a:xfrm flipV="1">
            <a:off x="7191178" y="4226109"/>
            <a:ext cx="1792856" cy="994746"/>
          </a:xfrm>
          <a:prstGeom prst="straightConnector1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4" idx="1"/>
          </p:cNvCxnSpPr>
          <p:nvPr/>
        </p:nvCxnSpPr>
        <p:spPr>
          <a:xfrm flipH="1" flipV="1">
            <a:off x="3234102" y="4453854"/>
            <a:ext cx="1539152" cy="1662010"/>
          </a:xfrm>
          <a:prstGeom prst="straightConnector1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4" idx="3"/>
          </p:cNvCxnSpPr>
          <p:nvPr/>
        </p:nvCxnSpPr>
        <p:spPr>
          <a:xfrm flipV="1">
            <a:off x="6936835" y="3682080"/>
            <a:ext cx="2047199" cy="2433785"/>
          </a:xfrm>
          <a:prstGeom prst="straightConnector1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A55944F-546C-DB99-9513-78E2D1B4A87F}"/>
              </a:ext>
            </a:extLst>
          </p:cNvPr>
          <p:cNvSpPr txBox="1"/>
          <p:nvPr/>
        </p:nvSpPr>
        <p:spPr>
          <a:xfrm>
            <a:off x="1119303" y="141064"/>
            <a:ext cx="9632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24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2024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684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&quot;&quot;">
            <a:extLst>
              <a:ext uri="{FF2B5EF4-FFF2-40B4-BE49-F238E27FC236}">
                <a16:creationId xmlns:a16="http://schemas.microsoft.com/office/drawing/2014/main" xmlns="" id="{E606B8DB-F6AA-56BF-7B17-F93D1598795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938"/>
            <a:ext cx="12161838" cy="6842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 dirty="0">
              <a:solidFill>
                <a:prstClr val="white"/>
              </a:solidFill>
            </a:endParaRPr>
          </a:p>
        </p:txBody>
      </p:sp>
      <p:sp>
        <p:nvSpPr>
          <p:cNvPr id="10" name="Freeform: Shape 9" descr="&quot;&quot;">
            <a:extLst>
              <a:ext uri="{FF2B5EF4-FFF2-40B4-BE49-F238E27FC236}">
                <a16:creationId xmlns:a16="http://schemas.microsoft.com/office/drawing/2014/main" xmlns="" id="{945D7A0D-065E-AC64-482C-B2566AE52F8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376238" y="-244475"/>
            <a:ext cx="1824038" cy="1373188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 dirty="0">
              <a:solidFill>
                <a:prstClr val="white"/>
              </a:solidFill>
            </a:endParaRPr>
          </a:p>
        </p:txBody>
      </p:sp>
      <p:sp>
        <p:nvSpPr>
          <p:cNvPr id="12" name="Rectangle 11" descr="&quot;&quot;">
            <a:extLst>
              <a:ext uri="{FF2B5EF4-FFF2-40B4-BE49-F238E27FC236}">
                <a16:creationId xmlns:a16="http://schemas.microsoft.com/office/drawing/2014/main" xmlns="" id="{D9703224-7240-AD08-CD42-20C24E2A5F4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889794" y="429419"/>
            <a:ext cx="642937" cy="64452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>
              <a:solidFill>
                <a:prstClr val="white"/>
              </a:solidFill>
            </a:endParaRPr>
          </a:p>
        </p:txBody>
      </p:sp>
      <p:sp>
        <p:nvSpPr>
          <p:cNvPr id="14" name="Rectangle 13" descr="&quot;&quot;">
            <a:extLst>
              <a:ext uri="{FF2B5EF4-FFF2-40B4-BE49-F238E27FC236}">
                <a16:creationId xmlns:a16="http://schemas.microsoft.com/office/drawing/2014/main" xmlns="" id="{42665C42-6A40-B76B-01FF-1E694797235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10018713" y="661988"/>
            <a:ext cx="685800" cy="68580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>
              <a:solidFill>
                <a:prstClr val="white"/>
              </a:solidFill>
            </a:endParaRPr>
          </a:p>
        </p:txBody>
      </p:sp>
      <p:sp>
        <p:nvSpPr>
          <p:cNvPr id="16" name="Freeform: Shape 15" descr="&quot;&quot;">
            <a:extLst>
              <a:ext uri="{FF2B5EF4-FFF2-40B4-BE49-F238E27FC236}">
                <a16:creationId xmlns:a16="http://schemas.microsoft.com/office/drawing/2014/main" xmlns="" id="{6EF468F3-E5AC-EBE8-889A-5E3BFD7DAA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9332913" y="7938"/>
            <a:ext cx="2828925" cy="1477962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 dirty="0">
              <a:solidFill>
                <a:prstClr val="white"/>
              </a:solidFill>
            </a:endParaRPr>
          </a:p>
        </p:txBody>
      </p:sp>
      <p:sp>
        <p:nvSpPr>
          <p:cNvPr id="18" name="Isosceles Triangle 17" descr="&quot;&quot;">
            <a:extLst>
              <a:ext uri="{FF2B5EF4-FFF2-40B4-BE49-F238E27FC236}">
                <a16:creationId xmlns:a16="http://schemas.microsoft.com/office/drawing/2014/main" xmlns="" id="{DC088E3A-DD23-8E71-7E51-968C328B8E6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956550" y="6108700"/>
            <a:ext cx="1490663" cy="74136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>
              <a:solidFill>
                <a:prstClr val="white"/>
              </a:solidFill>
            </a:endParaRPr>
          </a:p>
        </p:txBody>
      </p:sp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xmlns="" id="{40DCCFFA-AA88-FCE7-0B3B-D6295F488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" y="1029909"/>
            <a:ext cx="9285288" cy="376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Isosceles Triangle 19" descr="&quot;&quot;">
            <a:extLst>
              <a:ext uri="{FF2B5EF4-FFF2-40B4-BE49-F238E27FC236}">
                <a16:creationId xmlns:a16="http://schemas.microsoft.com/office/drawing/2014/main" xmlns="" id="{030133DD-64C9-AB5C-7AEA-32940DD2DC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585075" y="6445250"/>
            <a:ext cx="812800" cy="40481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>
              <a:solidFill>
                <a:prstClr val="white"/>
              </a:solidFill>
            </a:endParaRPr>
          </a:p>
        </p:txBody>
      </p:sp>
      <p:sp>
        <p:nvSpPr>
          <p:cNvPr id="11" name="Plaque 10"/>
          <p:cNvSpPr/>
          <p:nvPr/>
        </p:nvSpPr>
        <p:spPr>
          <a:xfrm>
            <a:off x="899319" y="1142933"/>
            <a:ext cx="10874839" cy="4381536"/>
          </a:xfrm>
          <a:prstGeom prst="plaqu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83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48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48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8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48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8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448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8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48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8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8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8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8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8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8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8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8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8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48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8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48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8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48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8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8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8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8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8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448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8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48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8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48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8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48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8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8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8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48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8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vây</a:t>
            </a:r>
            <a:r>
              <a:rPr lang="en-US" sz="448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8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448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,… </a:t>
            </a:r>
            <a:r>
              <a:rPr lang="en-US" sz="448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48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448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448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8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8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8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8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448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448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8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48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8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48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8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48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8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48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8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48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465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86BC6F3E-9056-467D-BCC5-CF73523D9F52}"/>
              </a:ext>
            </a:extLst>
          </p:cNvPr>
          <p:cNvSpPr/>
          <p:nvPr/>
        </p:nvSpPr>
        <p:spPr>
          <a:xfrm>
            <a:off x="448882" y="201402"/>
            <a:ext cx="11249700" cy="64551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Hộp Văn bản 5">
            <a:extLst>
              <a:ext uri="{FF2B5EF4-FFF2-40B4-BE49-F238E27FC236}">
                <a16:creationId xmlns:a16="http://schemas.microsoft.com/office/drawing/2014/main" xmlns="" id="{FB190850-CF0B-4F2C-B2F7-3531ACFFBDCD}"/>
              </a:ext>
            </a:extLst>
          </p:cNvPr>
          <p:cNvSpPr txBox="1"/>
          <p:nvPr/>
        </p:nvSpPr>
        <p:spPr>
          <a:xfrm>
            <a:off x="922124" y="439559"/>
            <a:ext cx="10194332" cy="1074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 </a:t>
            </a:r>
            <a:r>
              <a:rPr kumimoji="0" lang="vi-VN" sz="319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vi-VN" sz="31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19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vi-VN" sz="31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19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vi-VN" sz="31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19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vi-VN" sz="31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19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vi-VN" sz="31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đây </a:t>
            </a:r>
            <a:r>
              <a:rPr kumimoji="0" lang="vi-VN" sz="319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</a:t>
            </a:r>
            <a:r>
              <a:rPr kumimoji="0" lang="vi-VN" sz="31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19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vi-VN" sz="31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19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vi-VN" sz="31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19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vi-VN" sz="31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cơ quan di </a:t>
            </a:r>
            <a:r>
              <a:rPr kumimoji="0" lang="vi-VN" sz="319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vi-VN" sz="31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19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Hình ảnh 7">
            <a:extLst>
              <a:ext uri="{FF2B5EF4-FFF2-40B4-BE49-F238E27FC236}">
                <a16:creationId xmlns:a16="http://schemas.microsoft.com/office/drawing/2014/main" xmlns="" id="{67A2944B-733C-4E62-8967-6A2368793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66" b="94483" l="9272" r="94040">
                        <a14:foregroundMark x1="42384" y1="83448" x2="19868" y2="56552"/>
                        <a14:foregroundMark x1="19868" y1="56552" x2="42384" y2="24828"/>
                        <a14:foregroundMark x1="42384" y1="24828" x2="71523" y2="60690"/>
                        <a14:foregroundMark x1="71523" y1="60690" x2="67550" y2="78621"/>
                        <a14:foregroundMark x1="65563" y1="87586" x2="88742" y2="54483"/>
                        <a14:foregroundMark x1="88742" y1="54483" x2="60265" y2="20690"/>
                        <a14:foregroundMark x1="60265" y1="20690" x2="19868" y2="30345"/>
                        <a14:foregroundMark x1="19868" y1="30345" x2="25828" y2="76552"/>
                        <a14:foregroundMark x1="25828" y1="76552" x2="50331" y2="89655"/>
                        <a14:foregroundMark x1="87417" y1="50345" x2="58940" y2="17931"/>
                        <a14:foregroundMark x1="58940" y1="17931" x2="53642" y2="17241"/>
                        <a14:foregroundMark x1="23179" y1="77241" x2="15894" y2="62069"/>
                        <a14:foregroundMark x1="15894" y1="62069" x2="15232" y2="40690"/>
                        <a14:foregroundMark x1="15232" y1="40690" x2="16556" y2="37931"/>
                        <a14:foregroundMark x1="50993" y1="92414" x2="61589" y2="88276"/>
                        <a14:foregroundMark x1="90728" y1="53793" x2="85430" y2="33793"/>
                        <a14:foregroundMark x1="85430" y1="33793" x2="78808" y2="22759"/>
                        <a14:foregroundMark x1="78808" y1="22759" x2="59603" y2="14483"/>
                        <a14:foregroundMark x1="59603" y1="14483" x2="43046" y2="13103"/>
                        <a14:foregroundMark x1="43046" y1="13103" x2="31126" y2="18621"/>
                        <a14:foregroundMark x1="31126" y1="18621" x2="31126" y2="18621"/>
                        <a14:foregroundMark x1="9934" y1="42759" x2="15232" y2="28276"/>
                        <a14:foregroundMark x1="19205" y1="79310" x2="11921" y2="66897"/>
                        <a14:foregroundMark x1="11921" y1="66897" x2="9272" y2="44828"/>
                        <a14:foregroundMark x1="9272" y1="53793" x2="9272" y2="48276"/>
                        <a14:foregroundMark x1="21192" y1="80690" x2="31126" y2="88966"/>
                        <a14:foregroundMark x1="31126" y1="88966" x2="52318" y2="95172"/>
                        <a14:foregroundMark x1="52318" y1="95172" x2="74172" y2="88276"/>
                        <a14:foregroundMark x1="74172" y1="88276" x2="86093" y2="76552"/>
                        <a14:foregroundMark x1="92715" y1="66897" x2="94040" y2="43448"/>
                        <a14:foregroundMark x1="94040" y1="43448" x2="92715" y2="37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6" y="56658"/>
            <a:ext cx="819380" cy="786822"/>
          </a:xfrm>
          <a:prstGeom prst="rect">
            <a:avLst/>
          </a:prstGeom>
        </p:spPr>
      </p:pic>
      <p:pic>
        <p:nvPicPr>
          <p:cNvPr id="20" name="Hình ảnh 10">
            <a:extLst>
              <a:ext uri="{FF2B5EF4-FFF2-40B4-BE49-F238E27FC236}">
                <a16:creationId xmlns:a16="http://schemas.microsoft.com/office/drawing/2014/main" xmlns="" id="{28155D5B-7C33-493D-9AEF-AAE4DA28FE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47" y="1604542"/>
            <a:ext cx="1844249" cy="1341507"/>
          </a:xfrm>
          <a:prstGeom prst="rect">
            <a:avLst/>
          </a:prstGeom>
        </p:spPr>
      </p:pic>
      <p:pic>
        <p:nvPicPr>
          <p:cNvPr id="21" name="Hình ảnh 24">
            <a:extLst>
              <a:ext uri="{FF2B5EF4-FFF2-40B4-BE49-F238E27FC236}">
                <a16:creationId xmlns:a16="http://schemas.microsoft.com/office/drawing/2014/main" xmlns="" id="{E99FDAF7-054F-42F0-AE3A-D346442D08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611" y="5018888"/>
            <a:ext cx="1830241" cy="1341507"/>
          </a:xfrm>
          <a:prstGeom prst="rect">
            <a:avLst/>
          </a:prstGeom>
        </p:spPr>
      </p:pic>
      <p:pic>
        <p:nvPicPr>
          <p:cNvPr id="22" name="Hình ảnh 27">
            <a:extLst>
              <a:ext uri="{FF2B5EF4-FFF2-40B4-BE49-F238E27FC236}">
                <a16:creationId xmlns:a16="http://schemas.microsoft.com/office/drawing/2014/main" xmlns="" id="{9FF23CF9-E0E8-4ED0-85EA-26DBA1996A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395" y="1619841"/>
            <a:ext cx="1844249" cy="1353915"/>
          </a:xfrm>
          <a:prstGeom prst="rect">
            <a:avLst/>
          </a:prstGeom>
        </p:spPr>
      </p:pic>
      <p:pic>
        <p:nvPicPr>
          <p:cNvPr id="23" name="Hình ảnh 28">
            <a:extLst>
              <a:ext uri="{FF2B5EF4-FFF2-40B4-BE49-F238E27FC236}">
                <a16:creationId xmlns:a16="http://schemas.microsoft.com/office/drawing/2014/main" xmlns="" id="{61784AA4-9D0E-443D-A3CF-4E6F829A6E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20" y="1619841"/>
            <a:ext cx="1844249" cy="1353915"/>
          </a:xfrm>
          <a:prstGeom prst="rect">
            <a:avLst/>
          </a:prstGeom>
        </p:spPr>
      </p:pic>
      <p:pic>
        <p:nvPicPr>
          <p:cNvPr id="24" name="Hình ảnh 32">
            <a:extLst>
              <a:ext uri="{FF2B5EF4-FFF2-40B4-BE49-F238E27FC236}">
                <a16:creationId xmlns:a16="http://schemas.microsoft.com/office/drawing/2014/main" xmlns="" id="{D1DCC5B5-CBAC-4507-B7B8-2630160EB1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207" y="4948942"/>
            <a:ext cx="1844250" cy="1353915"/>
          </a:xfrm>
          <a:prstGeom prst="rect">
            <a:avLst/>
          </a:prstGeom>
        </p:spPr>
      </p:pic>
      <p:pic>
        <p:nvPicPr>
          <p:cNvPr id="25" name="Hình ảnh 33">
            <a:extLst>
              <a:ext uri="{FF2B5EF4-FFF2-40B4-BE49-F238E27FC236}">
                <a16:creationId xmlns:a16="http://schemas.microsoft.com/office/drawing/2014/main" xmlns="" id="{2DACE599-616C-4A91-AE51-7F15DEFEED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770" y="3325568"/>
            <a:ext cx="2370983" cy="1341507"/>
          </a:xfrm>
          <a:prstGeom prst="rect">
            <a:avLst/>
          </a:prstGeom>
        </p:spPr>
      </p:pic>
      <p:pic>
        <p:nvPicPr>
          <p:cNvPr id="26" name="Hình ảnh 34">
            <a:extLst>
              <a:ext uri="{FF2B5EF4-FFF2-40B4-BE49-F238E27FC236}">
                <a16:creationId xmlns:a16="http://schemas.microsoft.com/office/drawing/2014/main" xmlns="" id="{1973A00E-9A6D-4FA0-94C1-5F9ABE8C88C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283" y="1604542"/>
            <a:ext cx="1860553" cy="1353915"/>
          </a:xfrm>
          <a:prstGeom prst="rect">
            <a:avLst/>
          </a:prstGeom>
        </p:spPr>
      </p:pic>
      <p:pic>
        <p:nvPicPr>
          <p:cNvPr id="27" name="Hình ảnh 35">
            <a:extLst>
              <a:ext uri="{FF2B5EF4-FFF2-40B4-BE49-F238E27FC236}">
                <a16:creationId xmlns:a16="http://schemas.microsoft.com/office/drawing/2014/main" xmlns="" id="{6B1CBD9F-B2C4-4A4E-A499-615370063C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936" y="3289288"/>
            <a:ext cx="1844248" cy="1377726"/>
          </a:xfrm>
          <a:prstGeom prst="rect">
            <a:avLst/>
          </a:prstGeom>
        </p:spPr>
      </p:pic>
      <p:pic>
        <p:nvPicPr>
          <p:cNvPr id="28" name="Hình ảnh 36">
            <a:extLst>
              <a:ext uri="{FF2B5EF4-FFF2-40B4-BE49-F238E27FC236}">
                <a16:creationId xmlns:a16="http://schemas.microsoft.com/office/drawing/2014/main" xmlns="" id="{9AB658DA-67F7-4C24-B61B-F748D3790F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537" y="3308153"/>
            <a:ext cx="2370983" cy="1370518"/>
          </a:xfrm>
          <a:prstGeom prst="rect">
            <a:avLst/>
          </a:prstGeom>
        </p:spPr>
      </p:pic>
      <p:pic>
        <p:nvPicPr>
          <p:cNvPr id="29" name="Hình ảnh 37">
            <a:extLst>
              <a:ext uri="{FF2B5EF4-FFF2-40B4-BE49-F238E27FC236}">
                <a16:creationId xmlns:a16="http://schemas.microsoft.com/office/drawing/2014/main" xmlns="" id="{E8135945-63C1-4C30-8679-893B50872F9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1" y="4957969"/>
            <a:ext cx="1895826" cy="140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6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86BC6F3E-9056-467D-BCC5-CF73523D9F52}"/>
              </a:ext>
            </a:extLst>
          </p:cNvPr>
          <p:cNvSpPr/>
          <p:nvPr/>
        </p:nvSpPr>
        <p:spPr>
          <a:xfrm>
            <a:off x="448882" y="201402"/>
            <a:ext cx="11249700" cy="64551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5" name="Bảng 10">
            <a:extLst>
              <a:ext uri="{FF2B5EF4-FFF2-40B4-BE49-F238E27FC236}">
                <a16:creationId xmlns:a16="http://schemas.microsoft.com/office/drawing/2014/main" xmlns="" id="{6ED217D1-0791-410D-AB8B-1E85379BA58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47082" y="3005738"/>
          <a:ext cx="9867672" cy="3657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89224">
                  <a:extLst>
                    <a:ext uri="{9D8B030D-6E8A-4147-A177-3AD203B41FA5}">
                      <a16:colId xmlns:a16="http://schemas.microsoft.com/office/drawing/2014/main" xmlns="" val="3873412639"/>
                    </a:ext>
                  </a:extLst>
                </a:gridCol>
                <a:gridCol w="3289224">
                  <a:extLst>
                    <a:ext uri="{9D8B030D-6E8A-4147-A177-3AD203B41FA5}">
                      <a16:colId xmlns:a16="http://schemas.microsoft.com/office/drawing/2014/main" xmlns="" val="4276095838"/>
                    </a:ext>
                  </a:extLst>
                </a:gridCol>
                <a:gridCol w="3289224">
                  <a:extLst>
                    <a:ext uri="{9D8B030D-6E8A-4147-A177-3AD203B41FA5}">
                      <a16:colId xmlns:a16="http://schemas.microsoft.com/office/drawing/2014/main" xmlns="" val="606448087"/>
                    </a:ext>
                  </a:extLst>
                </a:gridCol>
              </a:tblGrid>
              <a:tr h="72971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 </a:t>
                      </a:r>
                      <a:r>
                        <a:rPr lang="vi-VN" sz="32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vi-VN" sz="32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vi-VN" sz="32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vi-VN" sz="32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theo </a:t>
                      </a:r>
                      <a:r>
                        <a:rPr lang="en-US" sz="32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32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endParaRPr lang="en-US" sz="32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0" marR="684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19026829"/>
                  </a:ext>
                </a:extLst>
              </a:tr>
              <a:tr h="14594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vi-VN" sz="32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vi-VN" sz="32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vi-VN" sz="32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2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 </a:t>
                      </a:r>
                      <a:r>
                        <a:rPr lang="en-US" sz="32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2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2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sz="32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0" marR="684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vi-VN" sz="32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vi-VN" sz="32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vi-VN" sz="32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2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 </a:t>
                      </a:r>
                      <a:r>
                        <a:rPr lang="en-US" sz="32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2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2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vây</a:t>
                      </a:r>
                      <a:endParaRPr lang="en-US" sz="32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0" marR="684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vi-VN" sz="32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vi-VN" sz="32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vi-VN" sz="32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2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 </a:t>
                      </a:r>
                      <a:r>
                        <a:rPr lang="en-US" sz="32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2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2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endParaRPr lang="en-US" sz="32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0" marR="684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38095"/>
                  </a:ext>
                </a:extLst>
              </a:tr>
              <a:tr h="145942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0" marR="684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0" marR="684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0" marR="684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4514533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8ECBD24-E5C5-4AAE-8D7D-6F7EB3E88FC1}"/>
              </a:ext>
            </a:extLst>
          </p:cNvPr>
          <p:cNvGrpSpPr/>
          <p:nvPr/>
        </p:nvGrpSpPr>
        <p:grpSpPr>
          <a:xfrm>
            <a:off x="3175198" y="-76346"/>
            <a:ext cx="5811442" cy="2817537"/>
            <a:chOff x="3183072" y="-85040"/>
            <a:chExt cx="5825855" cy="2824525"/>
          </a:xfrm>
        </p:grpSpPr>
        <p:pic>
          <p:nvPicPr>
            <p:cNvPr id="16" name="PA_图片 5" descr="图片包含 文字&#10;&#10;已生成高可信度的说明">
              <a:extLst>
                <a:ext uri="{FF2B5EF4-FFF2-40B4-BE49-F238E27FC236}">
                  <a16:creationId xmlns:a16="http://schemas.microsoft.com/office/drawing/2014/main" xmlns="" id="{7A0D1246-A0F7-4934-A7B1-00FFC9725E7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4628" y="-85040"/>
              <a:ext cx="2421178" cy="2824525"/>
            </a:xfrm>
            <a:prstGeom prst="rect">
              <a:avLst/>
            </a:prstGeom>
          </p:spPr>
        </p:pic>
        <p:sp>
          <p:nvSpPr>
            <p:cNvPr id="30" name="Hộp Văn bản 8">
              <a:extLst>
                <a:ext uri="{FF2B5EF4-FFF2-40B4-BE49-F238E27FC236}">
                  <a16:creationId xmlns:a16="http://schemas.microsoft.com/office/drawing/2014/main" xmlns="" id="{78E11C48-A147-42EB-BC3C-19A79CD63F9A}"/>
                </a:ext>
              </a:extLst>
            </p:cNvPr>
            <p:cNvSpPr txBox="1"/>
            <p:nvPr/>
          </p:nvSpPr>
          <p:spPr>
            <a:xfrm>
              <a:off x="3183072" y="-85040"/>
              <a:ext cx="5825855" cy="1105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38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Thảo luận nhóm </a:t>
              </a:r>
              <a:r>
                <a:rPr kumimoji="0" lang="en-US" sz="4389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  <a:endParaRPr kumimoji="0" lang="en-US" sz="438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288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86BC6F3E-9056-467D-BCC5-CF73523D9F52}"/>
              </a:ext>
            </a:extLst>
          </p:cNvPr>
          <p:cNvSpPr/>
          <p:nvPr/>
        </p:nvSpPr>
        <p:spPr>
          <a:xfrm>
            <a:off x="448882" y="201402"/>
            <a:ext cx="11249700" cy="64551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8C389226-9446-42B7-AC94-D7782470C988}"/>
              </a:ext>
            </a:extLst>
          </p:cNvPr>
          <p:cNvSpPr/>
          <p:nvPr/>
        </p:nvSpPr>
        <p:spPr>
          <a:xfrm>
            <a:off x="3120643" y="685800"/>
            <a:ext cx="8370476" cy="5607348"/>
          </a:xfrm>
          <a:prstGeom prst="wedgeRoundRectCallout">
            <a:avLst>
              <a:gd name="adj1" fmla="val -66638"/>
              <a:gd name="adj2" fmla="val 36660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LUẬT CHƠI</a:t>
            </a:r>
          </a:p>
          <a:p>
            <a:pPr marL="0" marR="0" lvl="0" indent="0" algn="just" defTabSz="912114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2114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1F0C6CB8-B5E7-4E27-AB80-9B2FA00CF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4590" y="2354371"/>
            <a:ext cx="2280345" cy="393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7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678DF0B2-6CFB-F59E-11B7-6AA32C2EA0F1}"/>
              </a:ext>
            </a:extLst>
          </p:cNvPr>
          <p:cNvSpPr/>
          <p:nvPr/>
        </p:nvSpPr>
        <p:spPr>
          <a:xfrm>
            <a:off x="10886" y="-34724"/>
            <a:ext cx="12161838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xmlns="" id="{59FFCAA8-4D34-A5CA-912E-37E369E09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9" y="2884367"/>
            <a:ext cx="5481411" cy="257089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nl-NL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 4: </a:t>
            </a:r>
            <a:r>
              <a:rPr lang="nl-NL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 cua biển.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 5:</a:t>
            </a:r>
            <a:r>
              <a:rPr lang="nl-NL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mèo.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 6:</a:t>
            </a:r>
            <a:r>
              <a:rPr lang="nl-NL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cá vàng.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Hình7:</a:t>
            </a:r>
            <a:r>
              <a:rPr lang="nl-NL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nl-NL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chim bồ câu.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Picture1">
            <a:extLst>
              <a:ext uri="{FF2B5EF4-FFF2-40B4-BE49-F238E27FC236}">
                <a16:creationId xmlns:a16="http://schemas.microsoft.com/office/drawing/2014/main" xmlns="" id="{3F24DC50-25A7-277E-351D-ED5945BB0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6" y="-34723"/>
            <a:ext cx="1143001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Picture1">
            <a:extLst>
              <a:ext uri="{FF2B5EF4-FFF2-40B4-BE49-F238E27FC236}">
                <a16:creationId xmlns:a16="http://schemas.microsoft.com/office/drawing/2014/main" xmlns="" id="{212B5C9A-16BF-1F97-2871-9743A241E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7559" y="-11907"/>
            <a:ext cx="123825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J0124039">
            <a:extLst>
              <a:ext uri="{FF2B5EF4-FFF2-40B4-BE49-F238E27FC236}">
                <a16:creationId xmlns:a16="http://schemas.microsoft.com/office/drawing/2014/main" xmlns="" id="{9B6AC155-3332-0723-F671-A92CFFF94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7306" y="5638930"/>
            <a:ext cx="1338262" cy="129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J0124039">
            <a:extLst>
              <a:ext uri="{FF2B5EF4-FFF2-40B4-BE49-F238E27FC236}">
                <a16:creationId xmlns:a16="http://schemas.microsoft.com/office/drawing/2014/main" xmlns="" id="{2E148B95-03A0-B687-7DD7-6577411AC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0" y="5445125"/>
            <a:ext cx="145891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A55944F-546C-DB99-9513-78E2D1B4A87F}"/>
              </a:ext>
            </a:extLst>
          </p:cNvPr>
          <p:cNvSpPr txBox="1"/>
          <p:nvPr/>
        </p:nvSpPr>
        <p:spPr>
          <a:xfrm>
            <a:off x="1417185" y="104957"/>
            <a:ext cx="9632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24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2024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932D84C-C230-3C7D-DC54-D925F16F5AE8}"/>
              </a:ext>
            </a:extLst>
          </p:cNvPr>
          <p:cNvSpPr txBox="1"/>
          <p:nvPr/>
        </p:nvSpPr>
        <p:spPr>
          <a:xfrm>
            <a:off x="358375" y="1361322"/>
            <a:ext cx="11236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994556" y="1213477"/>
            <a:ext cx="9906922" cy="43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64" tIns="53682" rIns="107364" bIns="5368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092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092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13: CÁC BỘ PHẬN CỦA ĐỘNG VẬT VÀ CHỨC NĂNG CỦA CHÚNG (T2)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57214" y="1830042"/>
            <a:ext cx="10704030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9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269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xét, so sánh đặc điểm lớp bao phủ và cơ quan di chuyển của các con vật.</a:t>
            </a:r>
            <a:endParaRPr lang="en-US" sz="269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7007285-A59E-64E7-93B1-D71E710BC4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80" t="5890" b="3298"/>
          <a:stretch/>
        </p:blipFill>
        <p:spPr>
          <a:xfrm>
            <a:off x="5776119" y="2513899"/>
            <a:ext cx="3218416" cy="19003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9CAA58E-5F14-5D0B-DD7A-C16AC17DAE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9" b="4756"/>
          <a:stretch/>
        </p:blipFill>
        <p:spPr>
          <a:xfrm>
            <a:off x="8994535" y="2486451"/>
            <a:ext cx="3080880" cy="21825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12A6B23-12E8-469F-CE81-B35089BD76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95" r="2195" b="5280"/>
          <a:stretch/>
        </p:blipFill>
        <p:spPr>
          <a:xfrm>
            <a:off x="5720102" y="4170899"/>
            <a:ext cx="3218416" cy="21173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36E6498-263A-9B71-F8A7-6A37B030181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314" b="3982"/>
          <a:stretch/>
        </p:blipFill>
        <p:spPr>
          <a:xfrm>
            <a:off x="8913346" y="4414229"/>
            <a:ext cx="3062693" cy="211731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86BC6F3E-9056-467D-BCC5-CF73523D9F52}"/>
              </a:ext>
            </a:extLst>
          </p:cNvPr>
          <p:cNvSpPr/>
          <p:nvPr/>
        </p:nvSpPr>
        <p:spPr>
          <a:xfrm>
            <a:off x="448882" y="201402"/>
            <a:ext cx="11249700" cy="64551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CE0974D-0297-4732-A843-D201189465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354" y="-827649"/>
            <a:ext cx="7449131" cy="74491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2E2A985-8F0B-4603-B053-C398852891C4}"/>
              </a:ext>
            </a:extLst>
          </p:cNvPr>
          <p:cNvSpPr txBox="1"/>
          <p:nvPr/>
        </p:nvSpPr>
        <p:spPr>
          <a:xfrm>
            <a:off x="2083376" y="378263"/>
            <a:ext cx="7828887" cy="1182329"/>
          </a:xfrm>
          <a:prstGeom prst="rect">
            <a:avLst/>
          </a:prstGeom>
          <a:noFill/>
          <a:effectLst>
            <a:outerShdw dist="50800" dir="1200000" algn="tl" rotWithShape="0">
              <a:schemeClr val="bg1"/>
            </a:outerShdw>
          </a:effectLst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83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 TIẾP SỨC</a:t>
            </a:r>
          </a:p>
        </p:txBody>
      </p:sp>
    </p:spTree>
    <p:extLst>
      <p:ext uri="{BB962C8B-B14F-4D97-AF65-F5344CB8AC3E}">
        <p14:creationId xmlns:p14="http://schemas.microsoft.com/office/powerpoint/2010/main" val="209049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86BC6F3E-9056-467D-BCC5-CF73523D9F52}"/>
              </a:ext>
            </a:extLst>
          </p:cNvPr>
          <p:cNvSpPr/>
          <p:nvPr/>
        </p:nvSpPr>
        <p:spPr>
          <a:xfrm>
            <a:off x="448882" y="201402"/>
            <a:ext cx="11249700" cy="64551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5" name="Bảng 10">
            <a:extLst>
              <a:ext uri="{FF2B5EF4-FFF2-40B4-BE49-F238E27FC236}">
                <a16:creationId xmlns:a16="http://schemas.microsoft.com/office/drawing/2014/main" xmlns="" id="{6ED217D1-0791-410D-AB8B-1E85379BA58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3036" y="516361"/>
          <a:ext cx="10254641" cy="59666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70904">
                  <a:extLst>
                    <a:ext uri="{9D8B030D-6E8A-4147-A177-3AD203B41FA5}">
                      <a16:colId xmlns:a16="http://schemas.microsoft.com/office/drawing/2014/main" xmlns="" val="3873412639"/>
                    </a:ext>
                  </a:extLst>
                </a:gridCol>
                <a:gridCol w="2109319">
                  <a:extLst>
                    <a:ext uri="{9D8B030D-6E8A-4147-A177-3AD203B41FA5}">
                      <a16:colId xmlns:a16="http://schemas.microsoft.com/office/drawing/2014/main" xmlns="" val="4276095838"/>
                    </a:ext>
                  </a:extLst>
                </a:gridCol>
                <a:gridCol w="2774418">
                  <a:extLst>
                    <a:ext uri="{9D8B030D-6E8A-4147-A177-3AD203B41FA5}">
                      <a16:colId xmlns:a16="http://schemas.microsoft.com/office/drawing/2014/main" xmlns="" val="606448087"/>
                    </a:ext>
                  </a:extLst>
                </a:gridCol>
              </a:tblGrid>
              <a:tr h="480271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 </a:t>
                      </a:r>
                      <a:r>
                        <a:rPr lang="vi-VN" sz="20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theo </a:t>
                      </a:r>
                      <a:r>
                        <a:rPr lang="en-US" sz="20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0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0" marR="684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D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19026829"/>
                  </a:ext>
                </a:extLst>
              </a:tr>
              <a:tr h="9121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 </a:t>
                      </a:r>
                      <a:r>
                        <a:rPr lang="en-US" sz="20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0" marR="684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 </a:t>
                      </a:r>
                      <a:r>
                        <a:rPr lang="en-US" sz="20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vây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0" marR="684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 </a:t>
                      </a:r>
                      <a:r>
                        <a:rPr lang="en-US" sz="20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0" marR="684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38095"/>
                  </a:ext>
                </a:extLst>
              </a:tr>
              <a:tr h="45606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0" marR="684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0" marR="684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0" marR="684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4514533"/>
                  </a:ext>
                </a:extLst>
              </a:tr>
            </a:tbl>
          </a:graphicData>
        </a:graphic>
      </p:graphicFrame>
      <p:pic>
        <p:nvPicPr>
          <p:cNvPr id="7" name="Hình ảnh 10">
            <a:extLst>
              <a:ext uri="{FF2B5EF4-FFF2-40B4-BE49-F238E27FC236}">
                <a16:creationId xmlns:a16="http://schemas.microsoft.com/office/drawing/2014/main" xmlns="" id="{BF08DA76-4455-4F16-B1D0-517A63FF04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55" y="2068577"/>
            <a:ext cx="1590740" cy="1157104"/>
          </a:xfrm>
          <a:prstGeom prst="rect">
            <a:avLst/>
          </a:prstGeom>
        </p:spPr>
      </p:pic>
      <p:pic>
        <p:nvPicPr>
          <p:cNvPr id="8" name="Hình ảnh 24">
            <a:extLst>
              <a:ext uri="{FF2B5EF4-FFF2-40B4-BE49-F238E27FC236}">
                <a16:creationId xmlns:a16="http://schemas.microsoft.com/office/drawing/2014/main" xmlns="" id="{C7CC8474-A9C4-453D-8565-CAAFB0F35A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844" y="4970472"/>
            <a:ext cx="1830241" cy="1341507"/>
          </a:xfrm>
          <a:prstGeom prst="rect">
            <a:avLst/>
          </a:prstGeom>
        </p:spPr>
      </p:pic>
      <p:pic>
        <p:nvPicPr>
          <p:cNvPr id="9" name="Hình ảnh 27">
            <a:extLst>
              <a:ext uri="{FF2B5EF4-FFF2-40B4-BE49-F238E27FC236}">
                <a16:creationId xmlns:a16="http://schemas.microsoft.com/office/drawing/2014/main" xmlns="" id="{2BE4ADAB-9BB6-4BF9-805E-1F9BA72798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984" y="3503174"/>
            <a:ext cx="1844249" cy="1353915"/>
          </a:xfrm>
          <a:prstGeom prst="rect">
            <a:avLst/>
          </a:prstGeom>
        </p:spPr>
      </p:pic>
      <p:pic>
        <p:nvPicPr>
          <p:cNvPr id="10" name="Hình ảnh 28">
            <a:extLst>
              <a:ext uri="{FF2B5EF4-FFF2-40B4-BE49-F238E27FC236}">
                <a16:creationId xmlns:a16="http://schemas.microsoft.com/office/drawing/2014/main" xmlns="" id="{1255ED4D-EDEA-4276-8E4E-F198BE094A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403" y="3898995"/>
            <a:ext cx="1844249" cy="1353915"/>
          </a:xfrm>
          <a:prstGeom prst="rect">
            <a:avLst/>
          </a:prstGeom>
        </p:spPr>
      </p:pic>
      <p:pic>
        <p:nvPicPr>
          <p:cNvPr id="11" name="Hình ảnh 32">
            <a:extLst>
              <a:ext uri="{FF2B5EF4-FFF2-40B4-BE49-F238E27FC236}">
                <a16:creationId xmlns:a16="http://schemas.microsoft.com/office/drawing/2014/main" xmlns="" id="{5AEF4376-522B-44D2-9D55-3675843F0B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74" y="4932519"/>
            <a:ext cx="1844250" cy="1353915"/>
          </a:xfrm>
          <a:prstGeom prst="rect">
            <a:avLst/>
          </a:prstGeom>
        </p:spPr>
      </p:pic>
      <p:pic>
        <p:nvPicPr>
          <p:cNvPr id="12" name="Hình ảnh 33">
            <a:extLst>
              <a:ext uri="{FF2B5EF4-FFF2-40B4-BE49-F238E27FC236}">
                <a16:creationId xmlns:a16="http://schemas.microsoft.com/office/drawing/2014/main" xmlns="" id="{2DBDCAF1-D53F-4492-8699-FC7E09E363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436" y="3420373"/>
            <a:ext cx="1808033" cy="1022989"/>
          </a:xfrm>
          <a:prstGeom prst="rect">
            <a:avLst/>
          </a:prstGeom>
        </p:spPr>
      </p:pic>
      <p:pic>
        <p:nvPicPr>
          <p:cNvPr id="13" name="Hình ảnh 34">
            <a:extLst>
              <a:ext uri="{FF2B5EF4-FFF2-40B4-BE49-F238E27FC236}">
                <a16:creationId xmlns:a16="http://schemas.microsoft.com/office/drawing/2014/main" xmlns="" id="{62D6B72A-6833-4BD3-B358-A16D86184E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942" y="2066459"/>
            <a:ext cx="1860553" cy="1353915"/>
          </a:xfrm>
          <a:prstGeom prst="rect">
            <a:avLst/>
          </a:prstGeom>
        </p:spPr>
      </p:pic>
      <p:pic>
        <p:nvPicPr>
          <p:cNvPr id="14" name="Hình ảnh 35">
            <a:extLst>
              <a:ext uri="{FF2B5EF4-FFF2-40B4-BE49-F238E27FC236}">
                <a16:creationId xmlns:a16="http://schemas.microsoft.com/office/drawing/2014/main" xmlns="" id="{346BA1A7-77F5-4C65-AC28-6F0C8FA883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84" y="2066458"/>
            <a:ext cx="1593097" cy="1190106"/>
          </a:xfrm>
          <a:prstGeom prst="rect">
            <a:avLst/>
          </a:prstGeom>
        </p:spPr>
      </p:pic>
      <p:pic>
        <p:nvPicPr>
          <p:cNvPr id="18" name="Hình ảnh 36">
            <a:extLst>
              <a:ext uri="{FF2B5EF4-FFF2-40B4-BE49-F238E27FC236}">
                <a16:creationId xmlns:a16="http://schemas.microsoft.com/office/drawing/2014/main" xmlns="" id="{7EE870EE-9980-4FFA-85BF-F150F0520E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55" y="3503174"/>
            <a:ext cx="2370983" cy="1370518"/>
          </a:xfrm>
          <a:prstGeom prst="rect">
            <a:avLst/>
          </a:prstGeom>
        </p:spPr>
      </p:pic>
      <p:pic>
        <p:nvPicPr>
          <p:cNvPr id="19" name="Hình ảnh 37">
            <a:extLst>
              <a:ext uri="{FF2B5EF4-FFF2-40B4-BE49-F238E27FC236}">
                <a16:creationId xmlns:a16="http://schemas.microsoft.com/office/drawing/2014/main" xmlns="" id="{82314B3A-9F2F-488E-A327-A78E95515C2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496" y="2079825"/>
            <a:ext cx="1590739" cy="117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xmlns="" id="{5A8EEDE9-C22B-5F50-4D91-6901E3BE460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 altLang="en-US">
              <a:latin typeface="Calibri" panose="020F0502020204030204" pitchFamily="34" charset="0"/>
            </a:endParaRPr>
          </a:p>
        </p:txBody>
      </p:sp>
      <p:pic>
        <p:nvPicPr>
          <p:cNvPr id="53251" name="Picture 4" descr="phao hoa">
            <a:extLst>
              <a:ext uri="{FF2B5EF4-FFF2-40B4-BE49-F238E27FC236}">
                <a16:creationId xmlns:a16="http://schemas.microsoft.com/office/drawing/2014/main" xmlns="" id="{3AE1A6B1-2850-62E5-653E-8E880D7F7B80}"/>
              </a:ext>
            </a:extLst>
          </p:cNvPr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61838" cy="6858000"/>
          </a:xfrm>
        </p:spPr>
      </p:pic>
      <p:pic>
        <p:nvPicPr>
          <p:cNvPr id="53252" name="Picture 9" descr="floral">
            <a:extLst>
              <a:ext uri="{FF2B5EF4-FFF2-40B4-BE49-F238E27FC236}">
                <a16:creationId xmlns:a16="http://schemas.microsoft.com/office/drawing/2014/main" xmlns="" id="{F8E38D68-901C-655E-8D55-FA65563EA3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1863"/>
            <a:ext cx="1093788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10" descr="floral">
            <a:extLst>
              <a:ext uri="{FF2B5EF4-FFF2-40B4-BE49-F238E27FC236}">
                <a16:creationId xmlns:a16="http://schemas.microsoft.com/office/drawing/2014/main" xmlns="" id="{BD1C935F-A72B-8F4D-4BFB-986B38D328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6164263"/>
            <a:ext cx="1093787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11" descr="floral">
            <a:extLst>
              <a:ext uri="{FF2B5EF4-FFF2-40B4-BE49-F238E27FC236}">
                <a16:creationId xmlns:a16="http://schemas.microsoft.com/office/drawing/2014/main" xmlns="" id="{ACFEC9AD-30C3-6777-5CA2-12F0AC75C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5791200"/>
            <a:ext cx="1093788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12" descr="floral">
            <a:extLst>
              <a:ext uri="{FF2B5EF4-FFF2-40B4-BE49-F238E27FC236}">
                <a16:creationId xmlns:a16="http://schemas.microsoft.com/office/drawing/2014/main" xmlns="" id="{22C855D8-0EE8-2AD5-2566-8D3C192118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6088063"/>
            <a:ext cx="1093788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13" descr="floral">
            <a:extLst>
              <a:ext uri="{FF2B5EF4-FFF2-40B4-BE49-F238E27FC236}">
                <a16:creationId xmlns:a16="http://schemas.microsoft.com/office/drawing/2014/main" xmlns="" id="{F924F14D-263C-3DE5-8530-4761BD9866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5707063"/>
            <a:ext cx="1093787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Picture 14" descr="floral">
            <a:extLst>
              <a:ext uri="{FF2B5EF4-FFF2-40B4-BE49-F238E27FC236}">
                <a16:creationId xmlns:a16="http://schemas.microsoft.com/office/drawing/2014/main" xmlns="" id="{9F8C93B1-691A-04EE-4F13-8566FDEF85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0" y="6011863"/>
            <a:ext cx="1093788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15" descr="floral">
            <a:extLst>
              <a:ext uri="{FF2B5EF4-FFF2-40B4-BE49-F238E27FC236}">
                <a16:creationId xmlns:a16="http://schemas.microsoft.com/office/drawing/2014/main" xmlns="" id="{2A4ADD71-934B-86F5-B073-0FF6C3F83D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38" y="5715000"/>
            <a:ext cx="1093787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Picture 16" descr="floral">
            <a:extLst>
              <a:ext uri="{FF2B5EF4-FFF2-40B4-BE49-F238E27FC236}">
                <a16:creationId xmlns:a16="http://schemas.microsoft.com/office/drawing/2014/main" xmlns="" id="{977C3321-36E9-F28A-7929-562F08296F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011863"/>
            <a:ext cx="1093787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0" name="Picture 17" descr="floral">
            <a:extLst>
              <a:ext uri="{FF2B5EF4-FFF2-40B4-BE49-F238E27FC236}">
                <a16:creationId xmlns:a16="http://schemas.microsoft.com/office/drawing/2014/main" xmlns="" id="{1A203E26-458C-6F5B-6B8D-3D1DB1B77F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450" y="6011863"/>
            <a:ext cx="1093788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1" name="Picture 18" descr="floral">
            <a:extLst>
              <a:ext uri="{FF2B5EF4-FFF2-40B4-BE49-F238E27FC236}">
                <a16:creationId xmlns:a16="http://schemas.microsoft.com/office/drawing/2014/main" xmlns="" id="{6389012B-90BA-89DC-2FC9-CDA7DF5F3B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83263"/>
            <a:ext cx="1093787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1" name="AutoShape 15">
            <a:extLst>
              <a:ext uri="{FF2B5EF4-FFF2-40B4-BE49-F238E27FC236}">
                <a16:creationId xmlns:a16="http://schemas.microsoft.com/office/drawing/2014/main" xmlns="" id="{64EB9AA5-6015-AD73-F1A2-E6A1AA157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900" y="1695450"/>
            <a:ext cx="811213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2" name="AutoShape 16">
            <a:extLst>
              <a:ext uri="{FF2B5EF4-FFF2-40B4-BE49-F238E27FC236}">
                <a16:creationId xmlns:a16="http://schemas.microsoft.com/office/drawing/2014/main" xmlns="" id="{01DFA93C-9237-EDB4-601E-48F84BEE8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3625" y="1022350"/>
            <a:ext cx="809625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3" name="AutoShape 17">
            <a:extLst>
              <a:ext uri="{FF2B5EF4-FFF2-40B4-BE49-F238E27FC236}">
                <a16:creationId xmlns:a16="http://schemas.microsoft.com/office/drawing/2014/main" xmlns="" id="{0FDD7CA3-CBA8-DA74-6E42-2DACB404B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8" y="6051550"/>
            <a:ext cx="809625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4" name="AutoShape 18">
            <a:extLst>
              <a:ext uri="{FF2B5EF4-FFF2-40B4-BE49-F238E27FC236}">
                <a16:creationId xmlns:a16="http://schemas.microsoft.com/office/drawing/2014/main" xmlns="" id="{D051CD53-77A0-818B-215E-8F9EC3536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1775" y="5715000"/>
            <a:ext cx="809625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5" name="AutoShape 19">
            <a:extLst>
              <a:ext uri="{FF2B5EF4-FFF2-40B4-BE49-F238E27FC236}">
                <a16:creationId xmlns:a16="http://schemas.microsoft.com/office/drawing/2014/main" xmlns="" id="{55E0A828-E93A-F230-06C9-BF33290A9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3" y="533400"/>
            <a:ext cx="811212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6" name="AutoShape 20">
            <a:extLst>
              <a:ext uri="{FF2B5EF4-FFF2-40B4-BE49-F238E27FC236}">
                <a16:creationId xmlns:a16="http://schemas.microsoft.com/office/drawing/2014/main" xmlns="" id="{7CB7A8A5-98E2-9F4D-5BBD-55193AFF6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4213" y="685800"/>
            <a:ext cx="811212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1B16D46-4851-E1CC-A5A3-4009D9BE9617}"/>
              </a:ext>
            </a:extLst>
          </p:cNvPr>
          <p:cNvSpPr/>
          <p:nvPr/>
        </p:nvSpPr>
        <p:spPr>
          <a:xfrm>
            <a:off x="0" y="1841480"/>
            <a:ext cx="12060237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72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cs typeface="Arial"/>
              </a:rPr>
              <a:t>XIN CHÂN THÀNH CẢM ƠN QUÝ THẦY CÔ GIÁO VÀ CÁC EM</a:t>
            </a:r>
            <a:endParaRPr lang="en-US" sz="72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+mj-lt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1" grpId="0" animBg="1"/>
      <p:bldP spid="39951" grpId="1" animBg="1"/>
      <p:bldP spid="39952" grpId="0" animBg="1"/>
      <p:bldP spid="39952" grpId="1" animBg="1"/>
      <p:bldP spid="39953" grpId="0" animBg="1"/>
      <p:bldP spid="39953" grpId="1" animBg="1"/>
      <p:bldP spid="39954" grpId="0" animBg="1"/>
      <p:bldP spid="39954" grpId="1" animBg="1"/>
      <p:bldP spid="39955" grpId="0" animBg="1"/>
      <p:bldP spid="39955" grpId="1" animBg="1"/>
      <p:bldP spid="39956" grpId="0" animBg="1"/>
      <p:bldP spid="3995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>
          <a:xfrm>
            <a:off x="4100881" y="1103426"/>
            <a:ext cx="68911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844648" y="1593398"/>
            <a:ext cx="10704030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9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269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xét, so sánh đặc điểm lớp bao phủ và cơ quan di chuyển của các con vật.</a:t>
            </a:r>
            <a:endParaRPr lang="en-US" sz="269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844648" y="1185930"/>
            <a:ext cx="9906922" cy="43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64" tIns="53682" rIns="107364" bIns="5368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092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092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13: CÁC BỘ PHẬN CỦA ĐỘNG VẬT VÀ CHỨC NĂNG CỦA CHÚNG (T2)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8904" y="3969736"/>
            <a:ext cx="6946232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6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6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8454" y="4458806"/>
            <a:ext cx="11008102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8469" y="4992674"/>
            <a:ext cx="6946232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69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6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5403" y="5515334"/>
            <a:ext cx="1126244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69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9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9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219BD6-1067-87D8-C2CB-4CE56F10A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0" t="5890" b="3298"/>
          <a:stretch/>
        </p:blipFill>
        <p:spPr>
          <a:xfrm>
            <a:off x="728904" y="2488098"/>
            <a:ext cx="2442873" cy="15102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E77A2F-0A88-9452-70AC-2E62609D1B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5" r="2195" b="5280"/>
          <a:stretch/>
        </p:blipFill>
        <p:spPr>
          <a:xfrm>
            <a:off x="3448850" y="2468459"/>
            <a:ext cx="2442873" cy="1510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9A9EE3-870B-14D0-0E86-F2683CC414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14" b="3982"/>
          <a:stretch/>
        </p:blipFill>
        <p:spPr>
          <a:xfrm>
            <a:off x="9053023" y="2404146"/>
            <a:ext cx="2470552" cy="1591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9F47C41-E112-07A5-AB60-E0BDDE7F2D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9" b="4756"/>
          <a:stretch/>
        </p:blipFill>
        <p:spPr>
          <a:xfrm>
            <a:off x="6270116" y="2447865"/>
            <a:ext cx="2553405" cy="15308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A55944F-546C-DB99-9513-78E2D1B4A87F}"/>
              </a:ext>
            </a:extLst>
          </p:cNvPr>
          <p:cNvSpPr txBox="1"/>
          <p:nvPr/>
        </p:nvSpPr>
        <p:spPr>
          <a:xfrm>
            <a:off x="1119303" y="141064"/>
            <a:ext cx="9632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24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2024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6033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xmlns="" id="{0A0CD346-B00F-406C-B923-ED026FB65B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5" y="-25378"/>
            <a:ext cx="12173393" cy="6902483"/>
          </a:xfrm>
          <a:prstGeom prst="rect">
            <a:avLst/>
          </a:prstGeom>
        </p:spPr>
      </p:pic>
      <p:pic>
        <p:nvPicPr>
          <p:cNvPr id="24" name="Hình ảnh 18">
            <a:extLst>
              <a:ext uri="{FF2B5EF4-FFF2-40B4-BE49-F238E27FC236}">
                <a16:creationId xmlns:a16="http://schemas.microsoft.com/office/drawing/2014/main" xmlns="" id="{92C65CC6-7047-493B-A2F1-8EBAA34C34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371" y="1803802"/>
            <a:ext cx="7854644" cy="5073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4">
            <a:extLst>
              <a:ext uri="{FF2B5EF4-FFF2-40B4-BE49-F238E27FC236}">
                <a16:creationId xmlns:a16="http://schemas.microsoft.com/office/drawing/2014/main" xmlns="" id="{6CE91A50-9AB7-4CDB-882D-41804EFAC5EB}"/>
              </a:ext>
            </a:extLst>
          </p:cNvPr>
          <p:cNvSpPr txBox="1"/>
          <p:nvPr/>
        </p:nvSpPr>
        <p:spPr>
          <a:xfrm>
            <a:off x="2892798" y="2985424"/>
            <a:ext cx="6326530" cy="119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182" dirty="0" err="1">
                <a:solidFill>
                  <a:prstClr val="white"/>
                </a:solidFill>
                <a:latin typeface="#9Slide05 SVNClementine" panose="020F0502020204030203" pitchFamily="34" charset="0"/>
              </a:rPr>
              <a:t>Cùng</a:t>
            </a:r>
            <a:r>
              <a:rPr lang="en-US" sz="7182" dirty="0">
                <a:solidFill>
                  <a:prstClr val="white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7182" dirty="0" err="1">
                <a:solidFill>
                  <a:prstClr val="white"/>
                </a:solidFill>
                <a:latin typeface="#9Slide05 SVNClementine" panose="020F0502020204030203" pitchFamily="34" charset="0"/>
              </a:rPr>
              <a:t>thảo</a:t>
            </a:r>
            <a:r>
              <a:rPr lang="en-US" sz="7182" dirty="0">
                <a:solidFill>
                  <a:prstClr val="white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7182" dirty="0" err="1">
                <a:solidFill>
                  <a:prstClr val="white"/>
                </a:solidFill>
                <a:latin typeface="#9Slide05 SVNClementine" panose="020F0502020204030203" pitchFamily="34" charset="0"/>
              </a:rPr>
              <a:t>luận</a:t>
            </a:r>
            <a:endParaRPr lang="en-US" sz="7182" dirty="0">
              <a:solidFill>
                <a:prstClr val="white"/>
              </a:solidFill>
              <a:latin typeface="#9Slide05 SVNClementine" panose="020F050202020403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351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>
            <a:extLst>
              <a:ext uri="{FF2B5EF4-FFF2-40B4-BE49-F238E27FC236}">
                <a16:creationId xmlns:a16="http://schemas.microsoft.com/office/drawing/2014/main" xmlns="" id="{8D35D014-5582-BF5C-AC49-8F87ED6B46BA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  <p:txBody>
          <a:bodyPr/>
          <a:lstStyle/>
          <a:p>
            <a:pPr algn="ctr" defTabSz="608076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GB" sz="1197" b="1" dirty="0">
              <a:ln w="9525">
                <a:solidFill>
                  <a:prstClr val="white"/>
                </a:solidFill>
                <a:prstDash val="solid"/>
              </a:ln>
              <a:solidFill>
                <a:srgbClr val="5B9BD5">
                  <a:lumMod val="60000"/>
                  <a:lumOff val="40000"/>
                </a:srgbClr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UVN Banh Mi" pitchFamily="2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DF6822EF-F54E-B0CA-5ECC-856F8439746B}"/>
              </a:ext>
            </a:extLst>
          </p:cNvPr>
          <p:cNvSpPr/>
          <p:nvPr/>
        </p:nvSpPr>
        <p:spPr>
          <a:xfrm>
            <a:off x="3704471" y="3276600"/>
            <a:ext cx="4409841" cy="496111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 GHÉP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992FA57-2BCA-1EC5-BDF3-449AF3058DA2}"/>
              </a:ext>
            </a:extLst>
          </p:cNvPr>
          <p:cNvSpPr/>
          <p:nvPr/>
        </p:nvSpPr>
        <p:spPr>
          <a:xfrm>
            <a:off x="1206500" y="3733800"/>
            <a:ext cx="2049463" cy="4191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NHÓM 6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50D79FC-FE3A-5A2D-6427-1E6790C760F5}"/>
              </a:ext>
            </a:extLst>
          </p:cNvPr>
          <p:cNvSpPr/>
          <p:nvPr/>
        </p:nvSpPr>
        <p:spPr>
          <a:xfrm>
            <a:off x="1206500" y="4152900"/>
            <a:ext cx="2049463" cy="114935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</a:t>
            </a:r>
          </a:p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</a:t>
            </a:r>
            <a:endParaRPr lang="x-none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5723058-CDA0-2F47-DDA8-F22086506B14}"/>
              </a:ext>
            </a:extLst>
          </p:cNvPr>
          <p:cNvSpPr/>
          <p:nvPr/>
        </p:nvSpPr>
        <p:spPr>
          <a:xfrm>
            <a:off x="4759325" y="3816350"/>
            <a:ext cx="2049463" cy="4191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NHÓM 5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C5C1407-1513-AC06-BA84-8FD08AE7706B}"/>
              </a:ext>
            </a:extLst>
          </p:cNvPr>
          <p:cNvSpPr/>
          <p:nvPr/>
        </p:nvSpPr>
        <p:spPr>
          <a:xfrm>
            <a:off x="4759325" y="4235450"/>
            <a:ext cx="2049463" cy="10668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</a:t>
            </a:r>
            <a:endParaRPr lang="x-none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A521ABC-F031-B6B0-5559-C25CC4E15228}"/>
              </a:ext>
            </a:extLst>
          </p:cNvPr>
          <p:cNvSpPr/>
          <p:nvPr/>
        </p:nvSpPr>
        <p:spPr>
          <a:xfrm>
            <a:off x="8555038" y="3771900"/>
            <a:ext cx="2049462" cy="4191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NHÓM 4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70C0D6C-DE75-7A68-D2D1-EB656F691C46}"/>
              </a:ext>
            </a:extLst>
          </p:cNvPr>
          <p:cNvSpPr/>
          <p:nvPr/>
        </p:nvSpPr>
        <p:spPr>
          <a:xfrm>
            <a:off x="8555038" y="4191000"/>
            <a:ext cx="2049462" cy="10668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</a:t>
            </a:r>
          </a:p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</a:t>
            </a:r>
            <a:endParaRPr lang="x-none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931CCFB-AE0B-8CA0-F3F0-F0499A47BFC9}"/>
              </a:ext>
            </a:extLst>
          </p:cNvPr>
          <p:cNvSpPr/>
          <p:nvPr/>
        </p:nvSpPr>
        <p:spPr>
          <a:xfrm>
            <a:off x="1214438" y="5481638"/>
            <a:ext cx="2049462" cy="4191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NHÓM 1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B8F390F-DB16-26C1-D6FF-26B05D665BCC}"/>
              </a:ext>
            </a:extLst>
          </p:cNvPr>
          <p:cNvSpPr/>
          <p:nvPr/>
        </p:nvSpPr>
        <p:spPr>
          <a:xfrm>
            <a:off x="1214438" y="5900738"/>
            <a:ext cx="2049462" cy="874712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</a:t>
            </a:r>
          </a:p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</a:t>
            </a:r>
            <a:endParaRPr lang="x-none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6364B0A-EBAB-2EF8-2DE6-C3321015AA28}"/>
              </a:ext>
            </a:extLst>
          </p:cNvPr>
          <p:cNvSpPr/>
          <p:nvPr/>
        </p:nvSpPr>
        <p:spPr>
          <a:xfrm>
            <a:off x="4799013" y="5481638"/>
            <a:ext cx="2049462" cy="4191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NHÓM 2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76531BB-DCD0-40ED-291C-2D197C1F1097}"/>
              </a:ext>
            </a:extLst>
          </p:cNvPr>
          <p:cNvSpPr/>
          <p:nvPr/>
        </p:nvSpPr>
        <p:spPr>
          <a:xfrm>
            <a:off x="4799013" y="5900738"/>
            <a:ext cx="2049462" cy="874712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</a:t>
            </a:r>
          </a:p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</a:t>
            </a:r>
            <a:endParaRPr lang="x-none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A2931D5-B8B8-C6F2-D06E-8CA6A4791C60}"/>
              </a:ext>
            </a:extLst>
          </p:cNvPr>
          <p:cNvSpPr/>
          <p:nvPr/>
        </p:nvSpPr>
        <p:spPr>
          <a:xfrm>
            <a:off x="8555038" y="5481638"/>
            <a:ext cx="2049462" cy="4191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NHÓM 3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32267BF-F0A8-D01A-BD45-143D1E3250D6}"/>
              </a:ext>
            </a:extLst>
          </p:cNvPr>
          <p:cNvSpPr/>
          <p:nvPr/>
        </p:nvSpPr>
        <p:spPr>
          <a:xfrm>
            <a:off x="8555038" y="5900738"/>
            <a:ext cx="2049462" cy="874712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</a:t>
            </a:r>
          </a:p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</a:t>
            </a:r>
            <a:endParaRPr lang="x-none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3A69D75-E1D6-EEA5-90EB-52B575CF8969}"/>
              </a:ext>
            </a:extLst>
          </p:cNvPr>
          <p:cNvSpPr/>
          <p:nvPr/>
        </p:nvSpPr>
        <p:spPr>
          <a:xfrm>
            <a:off x="3785223" y="5"/>
            <a:ext cx="4409841" cy="496111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 CHUYÊN GIA</a:t>
            </a:r>
          </a:p>
        </p:txBody>
      </p:sp>
      <p:sp>
        <p:nvSpPr>
          <p:cNvPr id="39953" name="TextBox 14">
            <a:extLst>
              <a:ext uri="{FF2B5EF4-FFF2-40B4-BE49-F238E27FC236}">
                <a16:creationId xmlns:a16="http://schemas.microsoft.com/office/drawing/2014/main" xmlns="" id="{A5967595-F82B-08B3-FB0F-94942D377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3975" y="18827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954" name="TextBox 15">
            <a:extLst>
              <a:ext uri="{FF2B5EF4-FFF2-40B4-BE49-F238E27FC236}">
                <a16:creationId xmlns:a16="http://schemas.microsoft.com/office/drawing/2014/main" xmlns="" id="{61486AA8-1A67-38FA-3249-57C5AD331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75" y="20351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955" name="TextBox 16">
            <a:extLst>
              <a:ext uri="{FF2B5EF4-FFF2-40B4-BE49-F238E27FC236}">
                <a16:creationId xmlns:a16="http://schemas.microsoft.com/office/drawing/2014/main" xmlns="" id="{32CB7CC1-58BB-23F8-8EEF-1F0C84B9B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8775" y="21875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956" name="TextBox 17">
            <a:extLst>
              <a:ext uri="{FF2B5EF4-FFF2-40B4-BE49-F238E27FC236}">
                <a16:creationId xmlns:a16="http://schemas.microsoft.com/office/drawing/2014/main" xmlns="" id="{858BA899-07E0-D46A-94F3-676984778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1175" y="2339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957" name="TextBox 18">
            <a:extLst>
              <a:ext uri="{FF2B5EF4-FFF2-40B4-BE49-F238E27FC236}">
                <a16:creationId xmlns:a16="http://schemas.microsoft.com/office/drawing/2014/main" xmlns="" id="{FFBD8B1D-0DC5-223A-4D7D-77E62B51F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1175" y="2339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958" name="TextBox 19">
            <a:extLst>
              <a:ext uri="{FF2B5EF4-FFF2-40B4-BE49-F238E27FC236}">
                <a16:creationId xmlns:a16="http://schemas.microsoft.com/office/drawing/2014/main" xmlns="" id="{23880C1F-EAF1-F2AB-BF8B-58087576E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7538" y="20875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0BA8638-EAF7-5C24-FA65-A10A4C6D3A1A}"/>
              </a:ext>
            </a:extLst>
          </p:cNvPr>
          <p:cNvSpPr/>
          <p:nvPr/>
        </p:nvSpPr>
        <p:spPr>
          <a:xfrm>
            <a:off x="1246188" y="601663"/>
            <a:ext cx="2049462" cy="419100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NHÓM 6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8259DF1-319B-AD0E-615D-7D73D30BBB53}"/>
              </a:ext>
            </a:extLst>
          </p:cNvPr>
          <p:cNvSpPr/>
          <p:nvPr/>
        </p:nvSpPr>
        <p:spPr>
          <a:xfrm>
            <a:off x="1246188" y="1017588"/>
            <a:ext cx="2049462" cy="8763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1     2     3</a:t>
            </a:r>
          </a:p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6     5     4</a:t>
            </a:r>
            <a:endParaRPr lang="x-none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577327E-B7B6-6C8E-FE02-C8A7786C10FC}"/>
              </a:ext>
            </a:extLst>
          </p:cNvPr>
          <p:cNvSpPr/>
          <p:nvPr/>
        </p:nvSpPr>
        <p:spPr>
          <a:xfrm>
            <a:off x="4799013" y="655638"/>
            <a:ext cx="2049462" cy="419100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NHÓM 5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D318587-1E13-77DD-4F6E-76D859847E07}"/>
              </a:ext>
            </a:extLst>
          </p:cNvPr>
          <p:cNvSpPr/>
          <p:nvPr/>
        </p:nvSpPr>
        <p:spPr>
          <a:xfrm>
            <a:off x="4799013" y="1073150"/>
            <a:ext cx="2049462" cy="87471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1     2     3</a:t>
            </a:r>
          </a:p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6     5     4</a:t>
            </a:r>
            <a:endParaRPr lang="x-none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4F9AF62-5715-00D7-C97B-89677EC1B8F6}"/>
              </a:ext>
            </a:extLst>
          </p:cNvPr>
          <p:cNvSpPr/>
          <p:nvPr/>
        </p:nvSpPr>
        <p:spPr>
          <a:xfrm>
            <a:off x="8580438" y="668338"/>
            <a:ext cx="2049462" cy="419100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NHÓM 4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57C4AFC-AAAA-32B3-1064-DC9DF083D25E}"/>
              </a:ext>
            </a:extLst>
          </p:cNvPr>
          <p:cNvSpPr/>
          <p:nvPr/>
        </p:nvSpPr>
        <p:spPr>
          <a:xfrm>
            <a:off x="8580438" y="1054100"/>
            <a:ext cx="2049462" cy="87471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1     2     3</a:t>
            </a:r>
          </a:p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6     5     4</a:t>
            </a:r>
            <a:endParaRPr lang="x-none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5DA7A39-A906-C3FB-10BF-0B1A8D1B6573}"/>
              </a:ext>
            </a:extLst>
          </p:cNvPr>
          <p:cNvSpPr/>
          <p:nvPr/>
        </p:nvSpPr>
        <p:spPr>
          <a:xfrm>
            <a:off x="1246188" y="1968500"/>
            <a:ext cx="2049462" cy="419100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NHÓM 1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994AD77-08CB-5EFD-3A4A-DE8BEC49C842}"/>
              </a:ext>
            </a:extLst>
          </p:cNvPr>
          <p:cNvSpPr/>
          <p:nvPr/>
        </p:nvSpPr>
        <p:spPr>
          <a:xfrm>
            <a:off x="1246188" y="2387600"/>
            <a:ext cx="2049462" cy="87471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1     2     3</a:t>
            </a:r>
          </a:p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6     5     4</a:t>
            </a:r>
            <a:endParaRPr lang="x-none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F7876D7-EF52-C21C-6F96-25280895F54F}"/>
              </a:ext>
            </a:extLst>
          </p:cNvPr>
          <p:cNvSpPr/>
          <p:nvPr/>
        </p:nvSpPr>
        <p:spPr>
          <a:xfrm>
            <a:off x="4830763" y="1968500"/>
            <a:ext cx="2049462" cy="419100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NHÓM 2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47F3C41-88ED-CFB9-17DE-0E32F646B11D}"/>
              </a:ext>
            </a:extLst>
          </p:cNvPr>
          <p:cNvSpPr/>
          <p:nvPr/>
        </p:nvSpPr>
        <p:spPr>
          <a:xfrm>
            <a:off x="4830763" y="2387600"/>
            <a:ext cx="2049462" cy="87471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1     2     3</a:t>
            </a:r>
          </a:p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6     5     4</a:t>
            </a:r>
            <a:endParaRPr lang="x-none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B70AE1C4-ABA2-393D-6AE6-A9CF9CE44397}"/>
              </a:ext>
            </a:extLst>
          </p:cNvPr>
          <p:cNvSpPr/>
          <p:nvPr/>
        </p:nvSpPr>
        <p:spPr>
          <a:xfrm>
            <a:off x="8586788" y="1968500"/>
            <a:ext cx="2049462" cy="419100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NHÓM 3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45B65F4-7C3D-28B1-3923-BAD61AE2D4DF}"/>
              </a:ext>
            </a:extLst>
          </p:cNvPr>
          <p:cNvSpPr/>
          <p:nvPr/>
        </p:nvSpPr>
        <p:spPr>
          <a:xfrm>
            <a:off x="8586788" y="2387600"/>
            <a:ext cx="2049462" cy="87471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1     2     3</a:t>
            </a:r>
          </a:p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6     5     4</a:t>
            </a:r>
            <a:endParaRPr lang="x-none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CA87A4C-54EC-AC9F-DA34-A57052496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038" y="919163"/>
            <a:ext cx="238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1A1FD2C-51DA-7B25-9F04-279493652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6488" y="987425"/>
            <a:ext cx="4429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733F143-B382-C610-5D81-2D64A1697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5850" y="939800"/>
            <a:ext cx="384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5144DA7-AC75-F9EE-744E-AD6F2F84B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013" y="2289175"/>
            <a:ext cx="384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421BC03-862F-C9FB-202A-7DE487264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763" y="2282825"/>
            <a:ext cx="384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DBE8A74-5138-CE17-FE64-591864553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3788" y="2281238"/>
            <a:ext cx="384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46F38D0-1D7A-E961-AAFF-325EDCE13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2288" y="939800"/>
            <a:ext cx="382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7AC2CB0E-B64D-49FD-A626-47DE69518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7888" y="909638"/>
            <a:ext cx="2381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92A4DC5-44A8-7C05-58AE-FBF58EDCB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338" y="974725"/>
            <a:ext cx="4429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BC95EFE-7015-B2D7-FA4C-F937CBBD3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800" y="2289175"/>
            <a:ext cx="384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B5E083A2-FAFE-B633-38A2-E97BF9F18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2295525"/>
            <a:ext cx="3841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3D4F624-0CF9-2FD1-BF61-8D172DB77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0225" y="2289175"/>
            <a:ext cx="384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83525AC-AA28-0956-33D9-0C2D5E443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0" y="2295525"/>
            <a:ext cx="3841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48A3D66-5572-63CC-8DDF-68C5D5EA6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3813" y="2281238"/>
            <a:ext cx="384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AD14030F-4DB7-A904-1C17-302A27EF2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0950" y="2289175"/>
            <a:ext cx="384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1DFF039E-B0F0-D98E-AA5B-96B70C6D3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4600" y="939800"/>
            <a:ext cx="384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9C78EC1-D83B-E6F4-51E0-7DB80822D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650" y="968375"/>
            <a:ext cx="442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D2C1D7E0-4907-0F1C-3E42-57C125345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5" y="919163"/>
            <a:ext cx="238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A89AAF91-7A62-ADA9-4DC0-8A582F33A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438" y="2778125"/>
            <a:ext cx="238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B9532747-17C9-816F-3B6A-9B83030A4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3813" y="2781300"/>
            <a:ext cx="384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32CFE178-7131-110E-E22A-CA3DBDB23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0950" y="2778125"/>
            <a:ext cx="304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23FF847-994A-B5C1-AC27-4A8245AEE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7138" y="1447800"/>
            <a:ext cx="4635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E033965E-E15F-DD6F-1085-BD5541775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650" y="1454150"/>
            <a:ext cx="4429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74D59E4C-B47F-17E0-C513-6D1100CBF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4325" y="1397000"/>
            <a:ext cx="238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4A2DB66D-1980-9C55-CF59-3987F3F8E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2765425"/>
            <a:ext cx="238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Arial" panose="020B0604020202020204" pitchFamily="34" charset="0"/>
              </a:rPr>
              <a:t>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3B31865-75EE-38C0-ABD8-938EEF3B5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675" y="2776538"/>
            <a:ext cx="3841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4119B250-851A-E50B-9B4D-96BDFBDEA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6575" y="2768600"/>
            <a:ext cx="304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E520830D-8EB8-357E-B921-AC418D36B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1175" y="1447800"/>
            <a:ext cx="4635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CEC591AF-4759-B2DA-8671-99A196A10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338" y="1447800"/>
            <a:ext cx="4429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5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5FE2E050-A338-2B6C-DA30-36694839F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1063" y="1389063"/>
            <a:ext cx="2397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Arial" panose="020B0604020202020204" pitchFamily="34" charset="0"/>
              </a:rPr>
              <a:t>5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331EE224-850C-86E6-B7E0-2CBFD02DE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3513" y="2755900"/>
            <a:ext cx="2381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Arial" panose="020B0604020202020204" pitchFamily="34" charset="0"/>
              </a:rPr>
              <a:t>6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03554AA8-7B49-F8EF-ED2F-695971D07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6650" y="2762250"/>
            <a:ext cx="3841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81221EB0-7B11-9FDD-75F1-AE4A86CC3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2200" y="2770188"/>
            <a:ext cx="304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B6B33663-C1BA-8640-DAE9-0CBA0D68D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75" y="1447800"/>
            <a:ext cx="4635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E3F1A326-AFD9-2E9A-7C3F-94188C565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013" y="1452563"/>
            <a:ext cx="4429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6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32CB0DC3-D755-1C0D-BDAC-05BD7586B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038" y="1392238"/>
            <a:ext cx="238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Arial" panose="020B0604020202020204" pitchFamily="34" charset="0"/>
              </a:rPr>
              <a:t>6</a:t>
            </a:r>
          </a:p>
        </p:txBody>
      </p:sp>
      <p:sp>
        <p:nvSpPr>
          <p:cNvPr id="40007" name="TextBox 68">
            <a:extLst>
              <a:ext uri="{FF2B5EF4-FFF2-40B4-BE49-F238E27FC236}">
                <a16:creationId xmlns:a16="http://schemas.microsoft.com/office/drawing/2014/main" xmlns="" id="{6E58F681-6129-0E43-9101-6DFDA417C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5075" y="3736975"/>
            <a:ext cx="7810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xmlns="" id="{89F403B6-970C-D48A-6CE9-40E41233703D}"/>
              </a:ext>
            </a:extLst>
          </p:cNvPr>
          <p:cNvSpPr/>
          <p:nvPr/>
        </p:nvSpPr>
        <p:spPr>
          <a:xfrm>
            <a:off x="10686256" y="11575"/>
            <a:ext cx="1490663" cy="6016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3 PHÚT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xmlns="" id="{118E355F-3EA6-EAB7-A753-62E2ADB287BC}"/>
              </a:ext>
            </a:extLst>
          </p:cNvPr>
          <p:cNvSpPr/>
          <p:nvPr/>
        </p:nvSpPr>
        <p:spPr>
          <a:xfrm>
            <a:off x="0" y="-11574"/>
            <a:ext cx="1754188" cy="5635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VÒNG 1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6204E-6 0.01111 L 0.0047 0.7233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" y="356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2 -4.07407E-6 L -0.23496 0.7689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44" y="3844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7516E-6 3.7037E-7 L -0.48636 0.7759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18" y="3879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8 -0.00023 L -0.02597 0.1544 C -0.03354 0.18634 -0.03759 0.23495 -0.03759 0.28588 C -0.03759 0.34398 -0.03354 0.39097 -0.02597 0.42338 L 0.00588 0.57917 " pathEditMode="relative" rAng="5400000" ptsTypes="AAAAA">
                                      <p:cBhvr>
                                        <p:cTn id="2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7" y="2895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147E-6 -2.96296E-6 L -0.239 0.5208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57" y="2604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1151E-7 -1.48148E-6 L -0.48505 0.5222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53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0.00533 L 0.23587 0.7803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8" y="3875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0527E-6 3.7037E-7 L -0.24605 0.7701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09" y="3849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-2.22222E-6 L 0.00039 0.7708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" y="3854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9 -0.01042 L 0.03159 0.18009 C 0.03603 0.2206 0.04999 0.2713 0.06944 0.31875 C 0.09242 0.37199 0.11539 0.40833 0.13588 0.42592 L 0.23287 0.52037 " pathEditMode="relative" rAng="3180000" ptsTypes="AAAAA">
                                      <p:cBhvr>
                                        <p:cTn id="4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9" y="29838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607E-7 -4.81481E-6 L -0.00235 0.5203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2601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0715E-6 1.11111E-6 L -0.24945 0.5180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79" y="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8 -0.01805 L 0.10482 0.20232 C 0.12518 0.25093 0.1616 0.3044 0.20324 0.35139 C 0.25101 0.40417 0.29304 0.43588 0.32581 0.44815 L 0.48257 0.51227 " pathEditMode="relative" rAng="1920000" ptsTypes="AAAAA">
                                      <p:cBhvr>
                                        <p:cTn id="5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68" y="3185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9939E-6 -1.48148E-6 L 0.25205 0.5192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6" y="2594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41E-6 1.11111E-6 L -0.00705 0.5155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2576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8 -0.0044 L -0.00327 0.7696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38704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3065E-6 3.7037E-6 L 0.25101 0.7717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44" y="3858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5732E-7 -3.7037E-7 L 0.48388 0.7789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87" y="3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0.00532 L 0.48205 0.2041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87" y="9931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9939E-6 1.85185E-6 L 0.24592 0.2025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6" y="10116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0435E-6 3.33333E-6 L -0.00626 0.2076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1037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7 -0.0044 L -0.00626 0.4881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" y="2463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3065E-6 0.00162 L 0.25036 0.48912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8" y="24375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4583E-6 3.7037E-6 L 0.48322 0.49282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61" y="2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0.00533 L 0.23182 0.20834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3" y="10139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6118E-6 -3.7037E-6 L -0.00392 0.20764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" y="1037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6366E-6 2.22222E-6 L -0.25572 0.20532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92" y="10255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7 -0.0044 L -0.25388 0.49212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57" y="24815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5497E-6 0.00162 L 0.00234 0.49144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24491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5001E-7 1.11111E-6 L 0.23156 0.5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78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533 L -0.00144 0.19514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491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4138E-7 -3.7037E-7 L -0.23626 0.19653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13" y="9815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3167E-6 7.40741E-7 L -0.49211 0.19352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05" y="9676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9397E-6 4.81481E-6 L -0.49445 0.48148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23" y="24074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5217E-6 0.00162 L -0.233 0.47477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56" y="23657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-0.00995 L -0.00196 0.48241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" y="2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0" name="Google Shape;4250;p48"/>
          <p:cNvSpPr/>
          <p:nvPr/>
        </p:nvSpPr>
        <p:spPr>
          <a:xfrm flipH="1">
            <a:off x="10123109" y="-129075"/>
            <a:ext cx="2382077" cy="1072499"/>
          </a:xfrm>
          <a:custGeom>
            <a:avLst/>
            <a:gdLst/>
            <a:ahLst/>
            <a:cxnLst/>
            <a:rect l="l" t="t" r="r" b="b"/>
            <a:pathLst>
              <a:path w="46610" h="27677" extrusionOk="0">
                <a:moveTo>
                  <a:pt x="41771" y="9804"/>
                </a:moveTo>
                <a:cubicBezTo>
                  <a:pt x="41765" y="9808"/>
                  <a:pt x="41759" y="9811"/>
                  <a:pt x="41753" y="9815"/>
                </a:cubicBezTo>
                <a:lnTo>
                  <a:pt x="41753" y="9815"/>
                </a:lnTo>
                <a:cubicBezTo>
                  <a:pt x="41759" y="9812"/>
                  <a:pt x="41765" y="9808"/>
                  <a:pt x="41771" y="9804"/>
                </a:cubicBezTo>
                <a:close/>
                <a:moveTo>
                  <a:pt x="32594" y="1"/>
                </a:moveTo>
                <a:cubicBezTo>
                  <a:pt x="30159" y="1"/>
                  <a:pt x="27714" y="12"/>
                  <a:pt x="25245" y="12"/>
                </a:cubicBezTo>
                <a:lnTo>
                  <a:pt x="229" y="12"/>
                </a:lnTo>
                <a:lnTo>
                  <a:pt x="1" y="23956"/>
                </a:lnTo>
                <a:cubicBezTo>
                  <a:pt x="138" y="24777"/>
                  <a:pt x="548" y="26284"/>
                  <a:pt x="229" y="27060"/>
                </a:cubicBezTo>
                <a:cubicBezTo>
                  <a:pt x="914" y="26626"/>
                  <a:pt x="1028" y="25417"/>
                  <a:pt x="1507" y="24732"/>
                </a:cubicBezTo>
                <a:cubicBezTo>
                  <a:pt x="2146" y="25553"/>
                  <a:pt x="2192" y="26786"/>
                  <a:pt x="1644" y="27676"/>
                </a:cubicBezTo>
                <a:cubicBezTo>
                  <a:pt x="2329" y="27379"/>
                  <a:pt x="2899" y="26832"/>
                  <a:pt x="3196" y="26147"/>
                </a:cubicBezTo>
                <a:lnTo>
                  <a:pt x="3538" y="26991"/>
                </a:lnTo>
                <a:cubicBezTo>
                  <a:pt x="4588" y="26261"/>
                  <a:pt x="4908" y="24663"/>
                  <a:pt x="4223" y="23590"/>
                </a:cubicBezTo>
                <a:lnTo>
                  <a:pt x="4223" y="23590"/>
                </a:lnTo>
                <a:cubicBezTo>
                  <a:pt x="4250" y="23597"/>
                  <a:pt x="4275" y="23599"/>
                  <a:pt x="4299" y="23599"/>
                </a:cubicBezTo>
                <a:cubicBezTo>
                  <a:pt x="4738" y="23599"/>
                  <a:pt x="4835" y="22677"/>
                  <a:pt x="4337" y="22677"/>
                </a:cubicBezTo>
                <a:cubicBezTo>
                  <a:pt x="4395" y="22672"/>
                  <a:pt x="4453" y="22669"/>
                  <a:pt x="4510" y="22669"/>
                </a:cubicBezTo>
                <a:cubicBezTo>
                  <a:pt x="6025" y="22669"/>
                  <a:pt x="7182" y="24666"/>
                  <a:pt x="6346" y="25964"/>
                </a:cubicBezTo>
                <a:cubicBezTo>
                  <a:pt x="6985" y="26238"/>
                  <a:pt x="7624" y="26535"/>
                  <a:pt x="8263" y="26809"/>
                </a:cubicBezTo>
                <a:cubicBezTo>
                  <a:pt x="8469" y="25713"/>
                  <a:pt x="8263" y="24549"/>
                  <a:pt x="7693" y="23590"/>
                </a:cubicBezTo>
                <a:lnTo>
                  <a:pt x="7693" y="23590"/>
                </a:lnTo>
                <a:cubicBezTo>
                  <a:pt x="8035" y="24024"/>
                  <a:pt x="8537" y="24344"/>
                  <a:pt x="9085" y="24481"/>
                </a:cubicBezTo>
                <a:cubicBezTo>
                  <a:pt x="9359" y="23819"/>
                  <a:pt x="9245" y="23020"/>
                  <a:pt x="8788" y="22495"/>
                </a:cubicBezTo>
                <a:lnTo>
                  <a:pt x="8788" y="22495"/>
                </a:lnTo>
                <a:cubicBezTo>
                  <a:pt x="9148" y="22640"/>
                  <a:pt x="9537" y="22710"/>
                  <a:pt x="9929" y="22710"/>
                </a:cubicBezTo>
                <a:cubicBezTo>
                  <a:pt x="10830" y="22710"/>
                  <a:pt x="11745" y="22341"/>
                  <a:pt x="12349" y="21673"/>
                </a:cubicBezTo>
                <a:cubicBezTo>
                  <a:pt x="11094" y="21582"/>
                  <a:pt x="9907" y="20806"/>
                  <a:pt x="9290" y="19710"/>
                </a:cubicBezTo>
                <a:lnTo>
                  <a:pt x="9290" y="19710"/>
                </a:lnTo>
                <a:cubicBezTo>
                  <a:pt x="9633" y="19938"/>
                  <a:pt x="9998" y="20167"/>
                  <a:pt x="10340" y="20372"/>
                </a:cubicBezTo>
                <a:cubicBezTo>
                  <a:pt x="10425" y="19731"/>
                  <a:pt x="11096" y="19364"/>
                  <a:pt x="11763" y="19364"/>
                </a:cubicBezTo>
                <a:cubicBezTo>
                  <a:pt x="11998" y="19364"/>
                  <a:pt x="12232" y="19410"/>
                  <a:pt x="12440" y="19505"/>
                </a:cubicBezTo>
                <a:cubicBezTo>
                  <a:pt x="13239" y="19870"/>
                  <a:pt x="13719" y="20692"/>
                  <a:pt x="14152" y="21468"/>
                </a:cubicBezTo>
                <a:cubicBezTo>
                  <a:pt x="14449" y="20692"/>
                  <a:pt x="14472" y="19802"/>
                  <a:pt x="14221" y="19025"/>
                </a:cubicBezTo>
                <a:lnTo>
                  <a:pt x="14221" y="19025"/>
                </a:lnTo>
                <a:cubicBezTo>
                  <a:pt x="14856" y="20438"/>
                  <a:pt x="16390" y="21392"/>
                  <a:pt x="17936" y="21392"/>
                </a:cubicBezTo>
                <a:cubicBezTo>
                  <a:pt x="18113" y="21392"/>
                  <a:pt x="18290" y="21379"/>
                  <a:pt x="18466" y="21354"/>
                </a:cubicBezTo>
                <a:cubicBezTo>
                  <a:pt x="18421" y="20509"/>
                  <a:pt x="18124" y="19687"/>
                  <a:pt x="17599" y="19025"/>
                </a:cubicBezTo>
                <a:lnTo>
                  <a:pt x="17599" y="19025"/>
                </a:lnTo>
                <a:cubicBezTo>
                  <a:pt x="17773" y="19104"/>
                  <a:pt x="17967" y="19142"/>
                  <a:pt x="18163" y="19142"/>
                </a:cubicBezTo>
                <a:cubicBezTo>
                  <a:pt x="18481" y="19142"/>
                  <a:pt x="18805" y="19041"/>
                  <a:pt x="19060" y="18843"/>
                </a:cubicBezTo>
                <a:cubicBezTo>
                  <a:pt x="18626" y="18318"/>
                  <a:pt x="18192" y="17793"/>
                  <a:pt x="17781" y="17268"/>
                </a:cubicBezTo>
                <a:cubicBezTo>
                  <a:pt x="18046" y="17172"/>
                  <a:pt x="18321" y="17127"/>
                  <a:pt x="18597" y="17127"/>
                </a:cubicBezTo>
                <a:cubicBezTo>
                  <a:pt x="19894" y="17127"/>
                  <a:pt x="21200" y="18119"/>
                  <a:pt x="21388" y="19436"/>
                </a:cubicBezTo>
                <a:cubicBezTo>
                  <a:pt x="22073" y="18204"/>
                  <a:pt x="21822" y="16515"/>
                  <a:pt x="20840" y="15465"/>
                </a:cubicBezTo>
                <a:cubicBezTo>
                  <a:pt x="20127" y="14700"/>
                  <a:pt x="19059" y="14290"/>
                  <a:pt x="17995" y="14290"/>
                </a:cubicBezTo>
                <a:cubicBezTo>
                  <a:pt x="17630" y="14290"/>
                  <a:pt x="17264" y="14338"/>
                  <a:pt x="16914" y="14438"/>
                </a:cubicBezTo>
                <a:cubicBezTo>
                  <a:pt x="17859" y="13505"/>
                  <a:pt x="19183" y="13037"/>
                  <a:pt x="20508" y="13037"/>
                </a:cubicBezTo>
                <a:cubicBezTo>
                  <a:pt x="21842" y="13037"/>
                  <a:pt x="23177" y="13510"/>
                  <a:pt x="24127" y="14460"/>
                </a:cubicBezTo>
                <a:cubicBezTo>
                  <a:pt x="24424" y="13547"/>
                  <a:pt x="24013" y="12452"/>
                  <a:pt x="23214" y="11972"/>
                </a:cubicBezTo>
                <a:lnTo>
                  <a:pt x="23214" y="11972"/>
                </a:lnTo>
                <a:cubicBezTo>
                  <a:pt x="23967" y="12420"/>
                  <a:pt x="24847" y="12668"/>
                  <a:pt x="25724" y="12668"/>
                </a:cubicBezTo>
                <a:cubicBezTo>
                  <a:pt x="25831" y="12668"/>
                  <a:pt x="25938" y="12665"/>
                  <a:pt x="26044" y="12657"/>
                </a:cubicBezTo>
                <a:cubicBezTo>
                  <a:pt x="26501" y="11333"/>
                  <a:pt x="25108" y="10009"/>
                  <a:pt x="23716" y="9804"/>
                </a:cubicBezTo>
                <a:cubicBezTo>
                  <a:pt x="23464" y="9767"/>
                  <a:pt x="23211" y="9751"/>
                  <a:pt x="22959" y="9751"/>
                </a:cubicBezTo>
                <a:cubicBezTo>
                  <a:pt x="21819" y="9751"/>
                  <a:pt x="20679" y="10068"/>
                  <a:pt x="19539" y="10124"/>
                </a:cubicBezTo>
                <a:cubicBezTo>
                  <a:pt x="19488" y="10125"/>
                  <a:pt x="19436" y="10126"/>
                  <a:pt x="19384" y="10126"/>
                </a:cubicBezTo>
                <a:cubicBezTo>
                  <a:pt x="18027" y="10126"/>
                  <a:pt x="16490" y="9549"/>
                  <a:pt x="16138" y="8252"/>
                </a:cubicBezTo>
                <a:cubicBezTo>
                  <a:pt x="16047" y="8617"/>
                  <a:pt x="15933" y="9005"/>
                  <a:pt x="15841" y="9370"/>
                </a:cubicBezTo>
                <a:cubicBezTo>
                  <a:pt x="15609" y="9257"/>
                  <a:pt x="15371" y="9209"/>
                  <a:pt x="15130" y="9209"/>
                </a:cubicBezTo>
                <a:cubicBezTo>
                  <a:pt x="14306" y="9209"/>
                  <a:pt x="13451" y="9773"/>
                  <a:pt x="12691" y="10215"/>
                </a:cubicBezTo>
                <a:cubicBezTo>
                  <a:pt x="12247" y="10458"/>
                  <a:pt x="11681" y="10611"/>
                  <a:pt x="11163" y="10611"/>
                </a:cubicBezTo>
                <a:cubicBezTo>
                  <a:pt x="10511" y="10611"/>
                  <a:pt x="9935" y="10369"/>
                  <a:pt x="9770" y="9758"/>
                </a:cubicBezTo>
                <a:cubicBezTo>
                  <a:pt x="10340" y="9644"/>
                  <a:pt x="11002" y="9462"/>
                  <a:pt x="11322" y="8960"/>
                </a:cubicBezTo>
                <a:cubicBezTo>
                  <a:pt x="11550" y="8640"/>
                  <a:pt x="11596" y="8206"/>
                  <a:pt x="11778" y="7864"/>
                </a:cubicBezTo>
                <a:cubicBezTo>
                  <a:pt x="12141" y="7200"/>
                  <a:pt x="12983" y="6961"/>
                  <a:pt x="13756" y="6961"/>
                </a:cubicBezTo>
                <a:cubicBezTo>
                  <a:pt x="13859" y="6961"/>
                  <a:pt x="13961" y="6966"/>
                  <a:pt x="14061" y="6974"/>
                </a:cubicBezTo>
                <a:cubicBezTo>
                  <a:pt x="14783" y="7050"/>
                  <a:pt x="15505" y="7252"/>
                  <a:pt x="16213" y="7252"/>
                </a:cubicBezTo>
                <a:cubicBezTo>
                  <a:pt x="16356" y="7252"/>
                  <a:pt x="16499" y="7244"/>
                  <a:pt x="16640" y="7225"/>
                </a:cubicBezTo>
                <a:cubicBezTo>
                  <a:pt x="17508" y="7088"/>
                  <a:pt x="18352" y="6312"/>
                  <a:pt x="18147" y="5467"/>
                </a:cubicBezTo>
                <a:lnTo>
                  <a:pt x="18147" y="5467"/>
                </a:lnTo>
                <a:cubicBezTo>
                  <a:pt x="19174" y="6335"/>
                  <a:pt x="20018" y="7430"/>
                  <a:pt x="20612" y="8640"/>
                </a:cubicBezTo>
                <a:cubicBezTo>
                  <a:pt x="20954" y="8229"/>
                  <a:pt x="21000" y="7613"/>
                  <a:pt x="20749" y="7133"/>
                </a:cubicBezTo>
                <a:lnTo>
                  <a:pt x="20749" y="7133"/>
                </a:lnTo>
                <a:cubicBezTo>
                  <a:pt x="21205" y="7590"/>
                  <a:pt x="21776" y="7910"/>
                  <a:pt x="22392" y="8046"/>
                </a:cubicBezTo>
                <a:cubicBezTo>
                  <a:pt x="22529" y="7453"/>
                  <a:pt x="22347" y="6814"/>
                  <a:pt x="21890" y="6403"/>
                </a:cubicBezTo>
                <a:lnTo>
                  <a:pt x="21890" y="6403"/>
                </a:lnTo>
                <a:cubicBezTo>
                  <a:pt x="23625" y="6791"/>
                  <a:pt x="25131" y="8069"/>
                  <a:pt x="25816" y="9690"/>
                </a:cubicBezTo>
                <a:cubicBezTo>
                  <a:pt x="26295" y="9302"/>
                  <a:pt x="26615" y="8731"/>
                  <a:pt x="26683" y="8138"/>
                </a:cubicBezTo>
                <a:cubicBezTo>
                  <a:pt x="27893" y="8823"/>
                  <a:pt x="29263" y="9211"/>
                  <a:pt x="30655" y="9256"/>
                </a:cubicBezTo>
                <a:cubicBezTo>
                  <a:pt x="30290" y="8845"/>
                  <a:pt x="29947" y="8457"/>
                  <a:pt x="29582" y="8046"/>
                </a:cubicBezTo>
                <a:cubicBezTo>
                  <a:pt x="30016" y="8046"/>
                  <a:pt x="30450" y="7910"/>
                  <a:pt x="30792" y="7636"/>
                </a:cubicBezTo>
                <a:cubicBezTo>
                  <a:pt x="29948" y="6952"/>
                  <a:pt x="29127" y="6267"/>
                  <a:pt x="28306" y="5583"/>
                </a:cubicBezTo>
                <a:lnTo>
                  <a:pt x="28306" y="5583"/>
                </a:lnTo>
                <a:cubicBezTo>
                  <a:pt x="28336" y="5607"/>
                  <a:pt x="28379" y="5618"/>
                  <a:pt x="28435" y="5618"/>
                </a:cubicBezTo>
                <a:cubicBezTo>
                  <a:pt x="28796" y="5618"/>
                  <a:pt x="29667" y="5182"/>
                  <a:pt x="30503" y="5182"/>
                </a:cubicBezTo>
                <a:cubicBezTo>
                  <a:pt x="30969" y="5182"/>
                  <a:pt x="31424" y="5318"/>
                  <a:pt x="31773" y="5741"/>
                </a:cubicBezTo>
                <a:cubicBezTo>
                  <a:pt x="32755" y="6928"/>
                  <a:pt x="32161" y="9553"/>
                  <a:pt x="31545" y="10763"/>
                </a:cubicBezTo>
                <a:cubicBezTo>
                  <a:pt x="31571" y="10767"/>
                  <a:pt x="31597" y="10769"/>
                  <a:pt x="31622" y="10769"/>
                </a:cubicBezTo>
                <a:cubicBezTo>
                  <a:pt x="32204" y="10769"/>
                  <a:pt x="32449" y="9624"/>
                  <a:pt x="32993" y="9624"/>
                </a:cubicBezTo>
                <a:cubicBezTo>
                  <a:pt x="33034" y="9624"/>
                  <a:pt x="33076" y="9631"/>
                  <a:pt x="33120" y="9644"/>
                </a:cubicBezTo>
                <a:cubicBezTo>
                  <a:pt x="33371" y="10192"/>
                  <a:pt x="32983" y="10808"/>
                  <a:pt x="32778" y="11379"/>
                </a:cubicBezTo>
                <a:cubicBezTo>
                  <a:pt x="32390" y="12406"/>
                  <a:pt x="32709" y="13547"/>
                  <a:pt x="33006" y="14597"/>
                </a:cubicBezTo>
                <a:cubicBezTo>
                  <a:pt x="33303" y="15670"/>
                  <a:pt x="33622" y="16720"/>
                  <a:pt x="33919" y="17770"/>
                </a:cubicBezTo>
                <a:cubicBezTo>
                  <a:pt x="34033" y="16629"/>
                  <a:pt x="34147" y="15488"/>
                  <a:pt x="34284" y="14346"/>
                </a:cubicBezTo>
                <a:cubicBezTo>
                  <a:pt x="34467" y="14483"/>
                  <a:pt x="34581" y="14711"/>
                  <a:pt x="34672" y="14917"/>
                </a:cubicBezTo>
                <a:cubicBezTo>
                  <a:pt x="35311" y="16127"/>
                  <a:pt x="36590" y="16948"/>
                  <a:pt x="37936" y="17040"/>
                </a:cubicBezTo>
                <a:cubicBezTo>
                  <a:pt x="37845" y="16857"/>
                  <a:pt x="37731" y="16674"/>
                  <a:pt x="37640" y="16492"/>
                </a:cubicBezTo>
                <a:lnTo>
                  <a:pt x="37640" y="16492"/>
                </a:lnTo>
                <a:cubicBezTo>
                  <a:pt x="39032" y="17268"/>
                  <a:pt x="40059" y="18637"/>
                  <a:pt x="40401" y="20190"/>
                </a:cubicBezTo>
                <a:cubicBezTo>
                  <a:pt x="40424" y="18706"/>
                  <a:pt x="40127" y="17199"/>
                  <a:pt x="39534" y="15853"/>
                </a:cubicBezTo>
                <a:lnTo>
                  <a:pt x="39534" y="15853"/>
                </a:lnTo>
                <a:cubicBezTo>
                  <a:pt x="39922" y="15967"/>
                  <a:pt x="40287" y="16081"/>
                  <a:pt x="40675" y="16195"/>
                </a:cubicBezTo>
                <a:cubicBezTo>
                  <a:pt x="40538" y="15328"/>
                  <a:pt x="39991" y="14529"/>
                  <a:pt x="39237" y="14072"/>
                </a:cubicBezTo>
                <a:cubicBezTo>
                  <a:pt x="39466" y="14004"/>
                  <a:pt x="39717" y="13935"/>
                  <a:pt x="39968" y="13867"/>
                </a:cubicBezTo>
                <a:cubicBezTo>
                  <a:pt x="38963" y="13137"/>
                  <a:pt x="38256" y="11995"/>
                  <a:pt x="38096" y="10763"/>
                </a:cubicBezTo>
                <a:lnTo>
                  <a:pt x="38096" y="10763"/>
                </a:lnTo>
                <a:cubicBezTo>
                  <a:pt x="38849" y="11447"/>
                  <a:pt x="39831" y="11858"/>
                  <a:pt x="40835" y="11927"/>
                </a:cubicBezTo>
                <a:cubicBezTo>
                  <a:pt x="40852" y="11928"/>
                  <a:pt x="40869" y="11929"/>
                  <a:pt x="40887" y="11929"/>
                </a:cubicBezTo>
                <a:cubicBezTo>
                  <a:pt x="41111" y="11929"/>
                  <a:pt x="41397" y="11798"/>
                  <a:pt x="41292" y="11607"/>
                </a:cubicBezTo>
                <a:cubicBezTo>
                  <a:pt x="40561" y="11174"/>
                  <a:pt x="39854" y="10694"/>
                  <a:pt x="39237" y="10124"/>
                </a:cubicBezTo>
                <a:lnTo>
                  <a:pt x="39237" y="10124"/>
                </a:lnTo>
                <a:cubicBezTo>
                  <a:pt x="39530" y="10221"/>
                  <a:pt x="39841" y="10270"/>
                  <a:pt x="40153" y="10270"/>
                </a:cubicBezTo>
                <a:cubicBezTo>
                  <a:pt x="40710" y="10270"/>
                  <a:pt x="41273" y="10116"/>
                  <a:pt x="41753" y="9815"/>
                </a:cubicBezTo>
                <a:lnTo>
                  <a:pt x="41753" y="9815"/>
                </a:lnTo>
                <a:cubicBezTo>
                  <a:pt x="41633" y="9889"/>
                  <a:pt x="41498" y="9923"/>
                  <a:pt x="41351" y="9923"/>
                </a:cubicBezTo>
                <a:cubicBezTo>
                  <a:pt x="39636" y="9923"/>
                  <a:pt x="36267" y="5314"/>
                  <a:pt x="35471" y="4623"/>
                </a:cubicBezTo>
                <a:lnTo>
                  <a:pt x="35471" y="4623"/>
                </a:lnTo>
                <a:cubicBezTo>
                  <a:pt x="35499" y="4646"/>
                  <a:pt x="35530" y="4657"/>
                  <a:pt x="35565" y="4657"/>
                </a:cubicBezTo>
                <a:cubicBezTo>
                  <a:pt x="35848" y="4657"/>
                  <a:pt x="36364" y="3960"/>
                  <a:pt x="36879" y="3960"/>
                </a:cubicBezTo>
                <a:cubicBezTo>
                  <a:pt x="37093" y="3960"/>
                  <a:pt x="37306" y="4079"/>
                  <a:pt x="37503" y="4417"/>
                </a:cubicBezTo>
                <a:cubicBezTo>
                  <a:pt x="38028" y="5330"/>
                  <a:pt x="38941" y="6106"/>
                  <a:pt x="39968" y="6335"/>
                </a:cubicBezTo>
                <a:cubicBezTo>
                  <a:pt x="39831" y="6084"/>
                  <a:pt x="39876" y="5581"/>
                  <a:pt x="39762" y="5307"/>
                </a:cubicBezTo>
                <a:cubicBezTo>
                  <a:pt x="39887" y="5289"/>
                  <a:pt x="40015" y="5282"/>
                  <a:pt x="40146" y="5282"/>
                </a:cubicBezTo>
                <a:cubicBezTo>
                  <a:pt x="40597" y="5282"/>
                  <a:pt x="41079" y="5367"/>
                  <a:pt x="41529" y="5367"/>
                </a:cubicBezTo>
                <a:cubicBezTo>
                  <a:pt x="41912" y="5367"/>
                  <a:pt x="42271" y="5305"/>
                  <a:pt x="42570" y="5079"/>
                </a:cubicBezTo>
                <a:cubicBezTo>
                  <a:pt x="42045" y="4805"/>
                  <a:pt x="41223" y="4417"/>
                  <a:pt x="40995" y="3801"/>
                </a:cubicBezTo>
                <a:cubicBezTo>
                  <a:pt x="41307" y="3619"/>
                  <a:pt x="41654" y="3561"/>
                  <a:pt x="42017" y="3561"/>
                </a:cubicBezTo>
                <a:cubicBezTo>
                  <a:pt x="42687" y="3561"/>
                  <a:pt x="43411" y="3762"/>
                  <a:pt x="44064" y="3762"/>
                </a:cubicBezTo>
                <a:cubicBezTo>
                  <a:pt x="44480" y="3762"/>
                  <a:pt x="44868" y="3680"/>
                  <a:pt x="45195" y="3413"/>
                </a:cubicBezTo>
                <a:lnTo>
                  <a:pt x="45195" y="3413"/>
                </a:lnTo>
                <a:cubicBezTo>
                  <a:pt x="45146" y="3417"/>
                  <a:pt x="45098" y="3419"/>
                  <a:pt x="45050" y="3419"/>
                </a:cubicBezTo>
                <a:cubicBezTo>
                  <a:pt x="44275" y="3419"/>
                  <a:pt x="43507" y="2912"/>
                  <a:pt x="43163" y="2203"/>
                </a:cubicBezTo>
                <a:lnTo>
                  <a:pt x="43163" y="2203"/>
                </a:lnTo>
                <a:cubicBezTo>
                  <a:pt x="43520" y="2434"/>
                  <a:pt x="43932" y="2540"/>
                  <a:pt x="44348" y="2540"/>
                </a:cubicBezTo>
                <a:cubicBezTo>
                  <a:pt x="45288" y="2540"/>
                  <a:pt x="46246" y="1994"/>
                  <a:pt x="46610" y="1108"/>
                </a:cubicBezTo>
                <a:lnTo>
                  <a:pt x="46610" y="1108"/>
                </a:lnTo>
                <a:cubicBezTo>
                  <a:pt x="46230" y="1230"/>
                  <a:pt x="45829" y="1293"/>
                  <a:pt x="45430" y="1293"/>
                </a:cubicBezTo>
                <a:cubicBezTo>
                  <a:pt x="45013" y="1293"/>
                  <a:pt x="44598" y="1225"/>
                  <a:pt x="44213" y="1085"/>
                </a:cubicBezTo>
                <a:cubicBezTo>
                  <a:pt x="44944" y="925"/>
                  <a:pt x="45651" y="651"/>
                  <a:pt x="46313" y="263"/>
                </a:cubicBezTo>
                <a:cubicBezTo>
                  <a:pt x="41698" y="40"/>
                  <a:pt x="37161" y="1"/>
                  <a:pt x="325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defTabSz="1216122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23B684E4-1584-48B0-1D9C-6F7AFE3B5C60}"/>
              </a:ext>
            </a:extLst>
          </p:cNvPr>
          <p:cNvSpPr txBox="1"/>
          <p:nvPr/>
        </p:nvSpPr>
        <p:spPr>
          <a:xfrm>
            <a:off x="456070" y="2668886"/>
            <a:ext cx="11056466" cy="133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387">
                <a:ln w="190500">
                  <a:solidFill>
                    <a:srgbClr val="F0F0F0"/>
                  </a:solidFill>
                </a:ln>
                <a:solidFill>
                  <a:srgbClr val="F0F0F0"/>
                </a:solidFill>
                <a:effectLst>
                  <a:outerShdw blurRad="127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Thế giới động vật quanh em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341AF3E5-D11B-E8A5-E20C-588A73D64CCE}"/>
              </a:ext>
            </a:extLst>
          </p:cNvPr>
          <p:cNvGrpSpPr/>
          <p:nvPr/>
        </p:nvGrpSpPr>
        <p:grpSpPr>
          <a:xfrm>
            <a:off x="3097469" y="1482119"/>
            <a:ext cx="5799613" cy="1580551"/>
            <a:chOff x="1491343" y="1789045"/>
            <a:chExt cx="2312293" cy="1218313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12812F8A-BBCB-5388-A8AF-EF7A07667272}"/>
                </a:ext>
              </a:extLst>
            </p:cNvPr>
            <p:cNvSpPr txBox="1"/>
            <p:nvPr/>
          </p:nvSpPr>
          <p:spPr>
            <a:xfrm>
              <a:off x="1491343" y="1807029"/>
              <a:ext cx="2264228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985" b="1">
                  <a:ln w="127000">
                    <a:solidFill>
                      <a:prstClr val="white"/>
                    </a:solidFill>
                  </a:ln>
                  <a:solidFill>
                    <a:srgbClr val="579D1C">
                      <a:lumMod val="75000"/>
                    </a:srgbClr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Tự nhiên và xã hội</a:t>
              </a:r>
              <a:endParaRPr lang="en-US" sz="5985" b="1" dirty="0" err="1">
                <a:ln w="127000">
                  <a:solidFill>
                    <a:prstClr val="white"/>
                  </a:solidFill>
                </a:ln>
                <a:solidFill>
                  <a:srgbClr val="579D1C">
                    <a:lumMod val="75000"/>
                  </a:srgbClr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5E988DA3-C098-8E91-0B4A-E4A8E8650DA1}"/>
                </a:ext>
              </a:extLst>
            </p:cNvPr>
            <p:cNvSpPr txBox="1"/>
            <p:nvPr/>
          </p:nvSpPr>
          <p:spPr>
            <a:xfrm>
              <a:off x="1539408" y="1789045"/>
              <a:ext cx="2264228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91211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985" b="1" dirty="0">
                <a:ln w="0"/>
                <a:solidFill>
                  <a:srgbClr val="579D1C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9" name="6. nhac vui tuoi khoi dau ngay moi">
            <a:hlinkClick r:id="" action="ppaction://media"/>
            <a:extLst>
              <a:ext uri="{FF2B5EF4-FFF2-40B4-BE49-F238E27FC236}">
                <a16:creationId xmlns:a16="http://schemas.microsoft.com/office/drawing/2014/main" xmlns="" id="{2152D9A2-C766-DEF3-4832-6A6E0A2FC2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268494" y="1304554"/>
            <a:ext cx="486157" cy="486157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3F2BE371-D982-D686-DC5B-4A85D9BD56F6}"/>
              </a:ext>
            </a:extLst>
          </p:cNvPr>
          <p:cNvSpPr txBox="1"/>
          <p:nvPr/>
        </p:nvSpPr>
        <p:spPr>
          <a:xfrm>
            <a:off x="456070" y="2728074"/>
            <a:ext cx="11056465" cy="133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387" dirty="0" err="1">
                <a:solidFill>
                  <a:srgbClr val="F66400"/>
                </a:solidFill>
                <a:latin typeface="UVN Banh Mi" pitchFamily="2" charset="0"/>
              </a:rPr>
              <a:t>Thế</a:t>
            </a:r>
            <a:r>
              <a:rPr lang="en-US" sz="5387" dirty="0">
                <a:solidFill>
                  <a:srgbClr val="F66400"/>
                </a:solidFill>
                <a:latin typeface="UVN Banh Mi" pitchFamily="2" charset="0"/>
              </a:rPr>
              <a:t> </a:t>
            </a:r>
            <a:r>
              <a:rPr lang="en-US" sz="5387" dirty="0" err="1">
                <a:solidFill>
                  <a:srgbClr val="F66400"/>
                </a:solidFill>
                <a:latin typeface="UVN Banh Mi" pitchFamily="2" charset="0"/>
              </a:rPr>
              <a:t>giới</a:t>
            </a:r>
            <a:r>
              <a:rPr lang="en-US" sz="5387" dirty="0">
                <a:solidFill>
                  <a:srgbClr val="F66400"/>
                </a:solidFill>
                <a:latin typeface="UVN Banh Mi" pitchFamily="2" charset="0"/>
              </a:rPr>
              <a:t> </a:t>
            </a:r>
            <a:r>
              <a:rPr lang="en-US" sz="5387" dirty="0" err="1">
                <a:solidFill>
                  <a:srgbClr val="F66400"/>
                </a:solidFill>
                <a:latin typeface="UVN Banh Mi" pitchFamily="2" charset="0"/>
              </a:rPr>
              <a:t>động</a:t>
            </a:r>
            <a:r>
              <a:rPr lang="en-US" sz="5387" dirty="0">
                <a:solidFill>
                  <a:srgbClr val="F66400"/>
                </a:solidFill>
                <a:latin typeface="UVN Banh Mi" pitchFamily="2" charset="0"/>
              </a:rPr>
              <a:t> </a:t>
            </a:r>
            <a:r>
              <a:rPr lang="en-US" sz="5387" dirty="0" err="1">
                <a:solidFill>
                  <a:srgbClr val="F66400"/>
                </a:solidFill>
                <a:latin typeface="UVN Banh Mi" pitchFamily="2" charset="0"/>
              </a:rPr>
              <a:t>vật</a:t>
            </a:r>
            <a:r>
              <a:rPr lang="en-US" sz="5387" dirty="0">
                <a:solidFill>
                  <a:srgbClr val="F66400"/>
                </a:solidFill>
                <a:latin typeface="UVN Banh Mi" pitchFamily="2" charset="0"/>
              </a:rPr>
              <a:t> </a:t>
            </a:r>
            <a:r>
              <a:rPr lang="en-US" sz="5387" dirty="0" err="1">
                <a:solidFill>
                  <a:srgbClr val="F66400"/>
                </a:solidFill>
                <a:latin typeface="UVN Banh Mi" pitchFamily="2" charset="0"/>
              </a:rPr>
              <a:t>quanh</a:t>
            </a:r>
            <a:r>
              <a:rPr lang="en-US" sz="5387" dirty="0">
                <a:solidFill>
                  <a:srgbClr val="F66400"/>
                </a:solidFill>
                <a:latin typeface="UVN Banh Mi" pitchFamily="2" charset="0"/>
              </a:rPr>
              <a:t> </a:t>
            </a:r>
            <a:r>
              <a:rPr lang="en-US" sz="5387" dirty="0" err="1">
                <a:solidFill>
                  <a:srgbClr val="F66400"/>
                </a:solidFill>
                <a:latin typeface="UVN Banh Mi" pitchFamily="2" charset="0"/>
              </a:rPr>
              <a:t>em</a:t>
            </a:r>
            <a:endParaRPr lang="en-US" sz="5387" dirty="0">
              <a:solidFill>
                <a:srgbClr val="F66400"/>
              </a:solidFill>
              <a:latin typeface="UVN Banh Mi" pitchFamily="2" charset="0"/>
            </a:endParaRPr>
          </a:p>
        </p:txBody>
      </p:sp>
      <p:pic>
        <p:nvPicPr>
          <p:cNvPr id="70" name="Picture 5">
            <a:extLst>
              <a:ext uri="{FF2B5EF4-FFF2-40B4-BE49-F238E27FC236}">
                <a16:creationId xmlns:a16="http://schemas.microsoft.com/office/drawing/2014/main" xmlns="" id="{B1E0B7F0-6F1C-2534-2FFC-63A42A0DF0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97468" y="4180294"/>
            <a:ext cx="5168781" cy="2849290"/>
          </a:xfrm>
          <a:prstGeom prst="rect">
            <a:avLst/>
          </a:prstGeom>
        </p:spPr>
      </p:pic>
      <p:sp>
        <p:nvSpPr>
          <p:cNvPr id="12" name="Google Shape;762;p47">
            <a:extLst>
              <a:ext uri="{FF2B5EF4-FFF2-40B4-BE49-F238E27FC236}">
                <a16:creationId xmlns:a16="http://schemas.microsoft.com/office/drawing/2014/main" xmlns="" id="{9DBD5610-1D07-F3AE-C7E5-5D3DC5437A03}"/>
              </a:ext>
            </a:extLst>
          </p:cNvPr>
          <p:cNvSpPr txBox="1">
            <a:spLocks/>
          </p:cNvSpPr>
          <p:nvPr/>
        </p:nvSpPr>
        <p:spPr>
          <a:xfrm>
            <a:off x="3348308" y="1229697"/>
            <a:ext cx="4667099" cy="1370293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Palanquin Dark"/>
              <a:buNone/>
              <a:defRPr sz="13333" b="1" i="0" u="none" strike="noStrike" cap="none">
                <a:solidFill>
                  <a:schemeClr val="accent6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70">
              <a:buClrTx/>
              <a:buSzTx/>
              <a:defRPr/>
            </a:pPr>
            <a:r>
              <a:rPr lang="en-US" sz="8000" dirty="0" err="1">
                <a:solidFill>
                  <a:srgbClr val="4BACC6">
                    <a:lumMod val="10000"/>
                  </a:srgbClr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Trò</a:t>
            </a:r>
            <a:r>
              <a:rPr lang="en-US" sz="8000" dirty="0">
                <a:solidFill>
                  <a:srgbClr val="4BACC6">
                    <a:lumMod val="10000"/>
                  </a:srgbClr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lang="en-US" sz="8000" dirty="0" err="1">
                <a:solidFill>
                  <a:srgbClr val="4BACC6">
                    <a:lumMod val="10000"/>
                  </a:srgbClr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chơi</a:t>
            </a:r>
            <a:endParaRPr lang="en-US" sz="8000" dirty="0">
              <a:solidFill>
                <a:srgbClr val="4BACC6">
                  <a:lumMod val="10000"/>
                </a:srgbClr>
              </a:solidFill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175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3" grpId="0"/>
      <p:bldP spid="1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A9A73C47-A0BB-D3AD-8227-C5DFB918A149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BCADF46-49D0-57BE-CEF3-99E1F9183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319070" y="2807430"/>
            <a:ext cx="1335012" cy="13350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3529381-CB09-5F33-9821-242F04054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304439" y="1425914"/>
            <a:ext cx="1335012" cy="1335012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xmlns="" id="{90A9C325-0E1A-E1E6-5A2A-D5BBBC0F06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1001"/>
          <a:stretch/>
        </p:blipFill>
        <p:spPr>
          <a:xfrm>
            <a:off x="-34536" y="-53702"/>
            <a:ext cx="12196374" cy="182245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33B4A92-EF1F-D349-300F-5D34C4829218}"/>
              </a:ext>
            </a:extLst>
          </p:cNvPr>
          <p:cNvSpPr/>
          <p:nvPr/>
        </p:nvSpPr>
        <p:spPr>
          <a:xfrm>
            <a:off x="1995127" y="1842389"/>
            <a:ext cx="8600156" cy="773587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2F528F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 dirty="0" smtClean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    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Đúng</a:t>
            </a:r>
            <a:r>
              <a:rPr lang="en-US" altLang="zh-CN" sz="3600" b="1" dirty="0" smtClean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nội</a:t>
            </a:r>
            <a:r>
              <a:rPr lang="en-US" altLang="zh-CN" sz="3600" b="1" dirty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 dung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C18708CA-88CA-1A39-F445-B408FAAA0786}"/>
              </a:ext>
            </a:extLst>
          </p:cNvPr>
          <p:cNvSpPr/>
          <p:nvPr/>
        </p:nvSpPr>
        <p:spPr>
          <a:xfrm>
            <a:off x="1966119" y="3156575"/>
            <a:ext cx="8600156" cy="773587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2F528F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     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Trình</a:t>
            </a:r>
            <a:r>
              <a:rPr lang="en-US" altLang="zh-CN" sz="3600" b="1" dirty="0" smtClean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bày</a:t>
            </a:r>
            <a:r>
              <a:rPr lang="en-US" altLang="zh-CN" sz="3600" b="1" dirty="0" smtClean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 to</a:t>
            </a:r>
            <a:r>
              <a:rPr lang="en-US" altLang="zh-CN" sz="3600" b="1" dirty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, </a:t>
            </a:r>
            <a:r>
              <a:rPr lang="en-US" altLang="zh-CN" sz="3600" b="1" dirty="0" err="1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rõ</a:t>
            </a:r>
            <a:r>
              <a:rPr lang="en-US" altLang="zh-CN" sz="3600" b="1" dirty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ràng</a:t>
            </a:r>
            <a:r>
              <a:rPr lang="en-US" altLang="zh-CN" sz="3600" b="1" dirty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, </a:t>
            </a:r>
            <a:r>
              <a:rPr lang="en-US" altLang="zh-CN" sz="3600" b="1" dirty="0" err="1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tự</a:t>
            </a:r>
            <a:r>
              <a:rPr lang="en-US" altLang="zh-CN" sz="3600" b="1" dirty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 tin.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4C2C944-C1E4-1037-197D-4D3F8E555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319069" y="4253228"/>
            <a:ext cx="1335012" cy="133501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4853A32-40F2-83CC-9D2D-BC63F9498D86}"/>
              </a:ext>
            </a:extLst>
          </p:cNvPr>
          <p:cNvSpPr/>
          <p:nvPr/>
        </p:nvSpPr>
        <p:spPr>
          <a:xfrm>
            <a:off x="1966119" y="4484213"/>
            <a:ext cx="8600156" cy="773587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2F528F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 dirty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     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Thể</a:t>
            </a:r>
            <a:r>
              <a:rPr lang="en-US" altLang="zh-CN" sz="3600" b="1" dirty="0" smtClean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hiện</a:t>
            </a:r>
            <a:r>
              <a:rPr lang="en-US" altLang="zh-CN" sz="3600" b="1" dirty="0" smtClean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 sang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tạo</a:t>
            </a:r>
            <a:endParaRPr lang="en-US" sz="3591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" panose="02020603050405020304" pitchFamily="18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CB46BD2-6BC6-3AA4-67D6-CE06BBD2AC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1001"/>
          <a:stretch/>
        </p:blipFill>
        <p:spPr>
          <a:xfrm>
            <a:off x="-34536" y="-123150"/>
            <a:ext cx="12196374" cy="18224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73E81DE-5F16-81EC-E09C-5BE0A44F8378}"/>
              </a:ext>
            </a:extLst>
          </p:cNvPr>
          <p:cNvSpPr txBox="1"/>
          <p:nvPr/>
        </p:nvSpPr>
        <p:spPr>
          <a:xfrm>
            <a:off x="2651919" y="95319"/>
            <a:ext cx="6781800" cy="1229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eaLnBrk="1" fontAlgn="auto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lang="en-US" altLang="zh-C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Microsoft YaHei" panose="020B0503020204020204" charset="-122"/>
                <a:cs typeface="Times" panose="02020603050405020304" pitchFamily="18" charset="0"/>
                <a:sym typeface="Arial"/>
              </a:rPr>
              <a:t>Tiêu</a:t>
            </a:r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Microsoft YaHei" panose="020B0503020204020204" charset="-122"/>
                <a:cs typeface="Times" panose="02020603050405020304" pitchFamily="18" charset="0"/>
                <a:sym typeface="Arial"/>
              </a:rPr>
              <a:t> </a:t>
            </a:r>
            <a:r>
              <a:rPr lang="en-US" altLang="zh-C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Microsoft YaHei" panose="020B0503020204020204" charset="-122"/>
                <a:cs typeface="Times" panose="02020603050405020304" pitchFamily="18" charset="0"/>
                <a:sym typeface="Arial"/>
              </a:rPr>
              <a:t>chí</a:t>
            </a:r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Microsoft YaHei" panose="020B0503020204020204" charset="-122"/>
                <a:cs typeface="Times" panose="02020603050405020304" pitchFamily="18" charset="0"/>
                <a:sym typeface="Arial"/>
              </a:rPr>
              <a:t> </a:t>
            </a:r>
            <a:r>
              <a:rPr lang="en-US" altLang="zh-C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Microsoft YaHei" panose="020B0503020204020204" charset="-122"/>
                <a:cs typeface="Times" panose="02020603050405020304" pitchFamily="18" charset="0"/>
                <a:sym typeface="Arial"/>
              </a:rPr>
              <a:t>đánh</a:t>
            </a:r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Microsoft YaHei" panose="020B0503020204020204" charset="-122"/>
                <a:cs typeface="Times" panose="02020603050405020304" pitchFamily="18" charset="0"/>
                <a:sym typeface="Arial"/>
              </a:rPr>
              <a:t> </a:t>
            </a:r>
            <a:r>
              <a:rPr lang="en-US" altLang="zh-C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Microsoft YaHei" panose="020B0503020204020204" charset="-122"/>
                <a:cs typeface="Times" panose="02020603050405020304" pitchFamily="18" charset="0"/>
                <a:sym typeface="Arial"/>
              </a:rPr>
              <a:t>giá</a:t>
            </a:r>
            <a:endParaRPr lang="en-US" altLang="zh-CN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Microsoft YaHei" panose="020B0503020204020204" charset="-122"/>
              <a:cs typeface="Times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6575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288026" y="722735"/>
            <a:ext cx="5464908" cy="583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zh-CN" sz="3192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TIÊU CHÍ SẢN PHẨM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3944" y="1720066"/>
            <a:ext cx="6729473" cy="735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793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</a:t>
            </a:r>
            <a:r>
              <a:rPr lang="en-US" sz="2793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Hoàn</a:t>
            </a:r>
            <a:r>
              <a:rPr lang="en-US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thiện</a:t>
            </a:r>
            <a:r>
              <a:rPr lang="en-US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sản</a:t>
            </a:r>
            <a:r>
              <a:rPr lang="en-US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phẩm</a:t>
            </a:r>
            <a:r>
              <a:rPr lang="en-US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đúng</a:t>
            </a:r>
            <a:r>
              <a:rPr lang="en-US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thiết</a:t>
            </a:r>
            <a:r>
              <a:rPr lang="en-US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kế</a:t>
            </a:r>
            <a:r>
              <a:rPr lang="vi-VN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vi-VN" altLang="zh-CN" sz="359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572A98-466D-88A0-6684-A86CCBE2E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53" b="93050" l="4396" r="93407">
                        <a14:foregroundMark x1="47253" y1="73359" x2="46703" y2="876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28853" y="722735"/>
            <a:ext cx="2653607" cy="37762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E569C990-8049-32EE-2700-3C4666DF7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9186">
            <a:off x="7866451" y="3526446"/>
            <a:ext cx="2665929" cy="346327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73944" y="2563277"/>
            <a:ext cx="6167296" cy="52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793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</a:t>
            </a:r>
            <a:r>
              <a:rPr lang="en-US" sz="2793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Đánh</a:t>
            </a:r>
            <a:r>
              <a:rPr lang="en-US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giá</a:t>
            </a:r>
            <a:r>
              <a:rPr lang="en-US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sản</a:t>
            </a:r>
            <a:r>
              <a:rPr lang="en-US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phẩm</a:t>
            </a:r>
            <a:r>
              <a:rPr lang="en-US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trong</a:t>
            </a:r>
            <a:r>
              <a:rPr lang="en-US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nhóm</a:t>
            </a:r>
            <a:r>
              <a:rPr lang="vi-VN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vi-VN" altLang="zh-CN" sz="359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3944" y="3264813"/>
            <a:ext cx="7778989" cy="1562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2114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793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</a:t>
            </a:r>
            <a:r>
              <a:rPr lang="en-US" sz="2793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Sử</a:t>
            </a:r>
            <a:r>
              <a:rPr lang="en-US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dụng</a:t>
            </a:r>
            <a:r>
              <a:rPr lang="en-US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vật</a:t>
            </a:r>
            <a:r>
              <a:rPr lang="en-US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liệu</a:t>
            </a:r>
            <a:r>
              <a:rPr lang="en-US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dễ</a:t>
            </a:r>
            <a:r>
              <a:rPr lang="en-US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sử</a:t>
            </a:r>
            <a:r>
              <a:rPr lang="en-US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dụng</a:t>
            </a:r>
            <a:r>
              <a:rPr lang="en-US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dễ</a:t>
            </a:r>
            <a:r>
              <a:rPr lang="en-US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kiếm</a:t>
            </a:r>
            <a:r>
              <a:rPr lang="en-US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rẻ</a:t>
            </a:r>
            <a:r>
              <a:rPr lang="en-US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tiền</a:t>
            </a:r>
            <a:r>
              <a:rPr lang="en-US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dễ</a:t>
            </a:r>
            <a:r>
              <a:rPr lang="en-US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thao</a:t>
            </a:r>
            <a:r>
              <a:rPr lang="en-US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tác</a:t>
            </a:r>
            <a:r>
              <a:rPr lang="en-US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đảm</a:t>
            </a:r>
            <a:r>
              <a:rPr lang="en-US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bảo</a:t>
            </a:r>
            <a:r>
              <a:rPr lang="en-US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tính</a:t>
            </a:r>
            <a:r>
              <a:rPr lang="en-US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thẩm</a:t>
            </a:r>
            <a:r>
              <a:rPr lang="en-US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mĩ</a:t>
            </a:r>
            <a:r>
              <a:rPr lang="en-US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chắc</a:t>
            </a:r>
            <a:r>
              <a:rPr lang="en-US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793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chắn</a:t>
            </a:r>
            <a:r>
              <a:rPr lang="vi-VN" sz="2793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r>
              <a:rPr lang="vi-VN" sz="359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vi-VN" altLang="zh-CN" sz="359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11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dcf641292539f15678dd3ec44c2136eb933c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6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9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10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6799</TotalTime>
  <Words>1161</Words>
  <Application>Microsoft Office PowerPoint</Application>
  <PresentationFormat>Custom</PresentationFormat>
  <Paragraphs>243</Paragraphs>
  <Slides>32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32</vt:i4>
      </vt:variant>
    </vt:vector>
  </HeadingPairs>
  <TitlesOfParts>
    <vt:vector size="73" baseType="lpstr">
      <vt:lpstr>Microsoft YaHei</vt:lpstr>
      <vt:lpstr>Microsoft YaHei</vt:lpstr>
      <vt:lpstr>宋体</vt:lpstr>
      <vt:lpstr>#9Slide02 Noi dung dai</vt:lpstr>
      <vt:lpstr>#9Slide02 Tieu de dai</vt:lpstr>
      <vt:lpstr>#9Slide03 Arima Madurai</vt:lpstr>
      <vt:lpstr>#9Slide05 SVNClementine</vt:lpstr>
      <vt:lpstr>Arial</vt:lpstr>
      <vt:lpstr>Calibri</vt:lpstr>
      <vt:lpstr>Calibri Light</vt:lpstr>
      <vt:lpstr>Coiny</vt:lpstr>
      <vt:lpstr>Garamond</vt:lpstr>
      <vt:lpstr>HP001 4 hàng</vt:lpstr>
      <vt:lpstr>iCiel Cadena</vt:lpstr>
      <vt:lpstr>LNTH-LuoLuoNotangYuanTi 1</vt:lpstr>
      <vt:lpstr>Nunito Black</vt:lpstr>
      <vt:lpstr>Palanquin Dark</vt:lpstr>
      <vt:lpstr>Roboto</vt:lpstr>
      <vt:lpstr>Roboto Black</vt:lpstr>
      <vt:lpstr>Times</vt:lpstr>
      <vt:lpstr>Times New Roman</vt:lpstr>
      <vt:lpstr>UTM Edwardian</vt:lpstr>
      <vt:lpstr>UVN Banh Mi</vt:lpstr>
      <vt:lpstr>Wingdings</vt:lpstr>
      <vt:lpstr>印品黑体</vt:lpstr>
      <vt:lpstr>等线</vt:lpstr>
      <vt:lpstr>等线 Light</vt:lpstr>
      <vt:lpstr>Office Theme</vt:lpstr>
      <vt:lpstr>1_Office Theme</vt:lpstr>
      <vt:lpstr>2_Office Theme</vt:lpstr>
      <vt:lpstr>4_Office Theme</vt:lpstr>
      <vt:lpstr>6_Office Theme</vt:lpstr>
      <vt:lpstr>9_Office Theme</vt:lpstr>
      <vt:lpstr>10_Office Theme</vt:lpstr>
      <vt:lpstr>1_Office 主题</vt:lpstr>
      <vt:lpstr>3_Office 主题​​</vt:lpstr>
      <vt:lpstr>4_Office 主题​​</vt:lpstr>
      <vt:lpstr>3_Office 主题</vt:lpstr>
      <vt:lpstr>3_Office Theme</vt:lpstr>
      <vt:lpstr>5_Office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Đánh giá sản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APCM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Nay</dc:creator>
  <cp:lastModifiedBy>PC</cp:lastModifiedBy>
  <cp:revision>607</cp:revision>
  <dcterms:created xsi:type="dcterms:W3CDTF">2011-11-23T12:41:54Z</dcterms:created>
  <dcterms:modified xsi:type="dcterms:W3CDTF">2024-02-06T04:40:51Z</dcterms:modified>
  <cp:contentStatus/>
</cp:coreProperties>
</file>