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79" r:id="rId2"/>
    <p:sldId id="258" r:id="rId3"/>
    <p:sldId id="260" r:id="rId4"/>
    <p:sldId id="317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86" r:id="rId15"/>
    <p:sldId id="313" r:id="rId16"/>
    <p:sldId id="326" r:id="rId17"/>
    <p:sldId id="315" r:id="rId18"/>
    <p:sldId id="297" r:id="rId19"/>
    <p:sldId id="261" r:id="rId20"/>
    <p:sldId id="301" r:id="rId21"/>
    <p:sldId id="303" r:id="rId22"/>
    <p:sldId id="305" r:id="rId23"/>
    <p:sldId id="285" r:id="rId24"/>
  </p:sldIdLst>
  <p:sldSz cx="9144000" cy="5143500" type="screen16x9"/>
  <p:notesSz cx="6858000" cy="9144000"/>
  <p:embeddedFontLst>
    <p:embeddedFont>
      <p:font typeface="Script MT Bold" panose="03040602040607080904" pitchFamily="66" charset="0"/>
      <p:bold r:id="rId26"/>
    </p:embeddedFont>
    <p:embeddedFont>
      <p:font typeface="Sport Day" panose="020B060402020202020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Londrina Solid" panose="020B0604020202020204" charset="0"/>
      <p:regular r:id="rId35"/>
    </p:embeddedFont>
    <p:embeddedFont>
      <p:font typeface="Barlow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461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455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34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651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999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7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0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1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034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89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53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</a:t>
            </a:r>
            <a:r>
              <a:rPr lang="en-US" baseline="0" dirty="0"/>
              <a:t> compete in teams to earn carrots. </a:t>
            </a:r>
            <a:r>
              <a:rPr lang="en-US" dirty="0"/>
              <a:t>The team getting more carrots is the winner.</a:t>
            </a:r>
          </a:p>
          <a:p>
            <a:r>
              <a:rPr lang="en-US" dirty="0"/>
              <a:t>Click the number to go to the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1E23-F93A-4322-92F6-C3F2391D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bomb and an egg.</a:t>
            </a:r>
            <a:r>
              <a:rPr lang="en-US" baseline="0" dirty="0"/>
              <a:t> Number with the egg is the lucky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22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https://stock.adobe.com/images/id/139235563?as_audience=srp&amp;as_campaign=Freepik&amp;get_facets=1&amp;order=relevance&amp;safe_search=1&amp;as_content=api&amp;k=bedroom&amp;as_camptype=test-apibanner3-b&amp;tduid=084872d8d0bb09678f1874f5c5b99d1c&amp;as_channel=affiliate&amp;as_campclass=redirect&amp;as_source=arv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21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483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https://www.freepik.com/free-vector/kitchen-interior-concept_9399298.htm#query=kitchen&amp;position=38&amp;from_view=search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16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0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2D4-52BA-4A6A-AEA6-8FD463C397DA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4BB7-7A19-445B-B65A-3D0B7C213B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251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13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3944753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 PERIOD 5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9A128"/>
                </a:solidFill>
                <a:latin typeface="Comic Sans MS" panose="030F0702030302020204" pitchFamily="66" charset="0"/>
              </a:rPr>
              <a:t>Our house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2" y="1251751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740429"/>
            <a:ext cx="461163" cy="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xmlns="" id="{3CB420DF-96B2-5641-B03E-8B989E34D2BD}"/>
              </a:ext>
            </a:extLst>
          </p:cNvPr>
          <p:cNvSpPr/>
          <p:nvPr/>
        </p:nvSpPr>
        <p:spPr>
          <a:xfrm>
            <a:off x="1843084" y="446208"/>
            <a:ext cx="5815016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books?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2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595301"/>
            <a:ext cx="5410955" cy="1952898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1956918" y="4164453"/>
            <a:ext cx="532056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on the table.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4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" y="1697549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" y="2462532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2767488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" y="2462197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5" y="1807766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1" y="209658"/>
            <a:ext cx="725839" cy="1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4A169BC9-BA4B-E340-B4E3-7E11E269DB2A}"/>
              </a:ext>
            </a:extLst>
          </p:cNvPr>
          <p:cNvSpPr/>
          <p:nvPr/>
        </p:nvSpPr>
        <p:spPr>
          <a:xfrm>
            <a:off x="1954570" y="212512"/>
            <a:ext cx="6822253" cy="925992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living room?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illustration of a cozy cartoon interior of a home room, a living room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7" y="1218450"/>
            <a:ext cx="3961353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13863" y="2806238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" y="2021190"/>
            <a:ext cx="822793" cy="1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>
            <a:extLst>
              <a:ext uri="{FF2B5EF4-FFF2-40B4-BE49-F238E27FC236}">
                <a16:creationId xmlns:a16="http://schemas.microsoft.com/office/drawing/2014/main" xmlns="" id="{A31D9047-816E-EC4C-8B52-7B474DEC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" y="254000"/>
            <a:ext cx="762389" cy="10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E5784BCC-9FE6-0F4E-91C8-80BE8A16FF24}"/>
              </a:ext>
            </a:extLst>
          </p:cNvPr>
          <p:cNvSpPr/>
          <p:nvPr/>
        </p:nvSpPr>
        <p:spPr>
          <a:xfrm>
            <a:off x="1805083" y="433126"/>
            <a:ext cx="685415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bathroom?</a:t>
            </a:r>
            <a:endParaRPr lang="en-US" sz="32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throom interior with bath, sink and mirror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2" y="1313592"/>
            <a:ext cx="4927728" cy="24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04773" y="3737706"/>
            <a:ext cx="1000620" cy="5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7" y="2185006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>
            <a:extLst>
              <a:ext uri="{FF2B5EF4-FFF2-40B4-BE49-F238E27FC236}">
                <a16:creationId xmlns:a16="http://schemas.microsoft.com/office/drawing/2014/main" xmlns="" id="{DC539FE9-FF11-D244-9BF5-0D6655CD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" y="325120"/>
            <a:ext cx="759983" cy="10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B00E32B2-B493-9443-8ED3-8E5FDE3D299A}"/>
              </a:ext>
            </a:extLst>
          </p:cNvPr>
          <p:cNvSpPr/>
          <p:nvPr/>
        </p:nvSpPr>
        <p:spPr>
          <a:xfrm>
            <a:off x="1900404" y="415728"/>
            <a:ext cx="683293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table?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3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zzeria or cozy family cafe interior with oven for pizza, cashier desk, wooden tables and chairs in rustic style.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4" y="1493764"/>
            <a:ext cx="59626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" y="204019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9" y="277283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2595441" y="3967439"/>
            <a:ext cx="433107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in the kitchen.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2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1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/>
        </p:nvSpPr>
        <p:spPr>
          <a:xfrm>
            <a:off x="5599490" y="4067970"/>
            <a:ext cx="315750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Listen and repeat 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86947" y="30583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atin typeface="+mn-lt"/>
              </a:rPr>
              <a:t>/</a:t>
            </a:r>
            <a:r>
              <a:rPr lang="en-US" sz="8800" b="1" dirty="0" err="1" smtClean="0">
                <a:latin typeface="+mn-lt"/>
              </a:rPr>
              <a:t>aʊ</a:t>
            </a:r>
            <a:r>
              <a:rPr lang="en-US" sz="8800" b="1" dirty="0" smtClean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5751" y="1114532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ou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549" y="113276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34264" y="1130171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r>
              <a:rPr lang="en-US" sz="150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e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Wow, it’s a big h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ou</a:t>
            </a:r>
            <a:r>
              <a:rPr lang="en-US" sz="4000" b="1" dirty="0" smtClean="0">
                <a:latin typeface="+mn-lt"/>
              </a:rPr>
              <a:t>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43068" y="42161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atin typeface="+mn-lt"/>
              </a:rPr>
              <a:t>/</a:t>
            </a:r>
            <a:r>
              <a:rPr lang="en-US" sz="8800" b="1" dirty="0" err="1" smtClean="0">
                <a:latin typeface="+mn-lt"/>
              </a:rPr>
              <a:t>aʊ</a:t>
            </a:r>
            <a:r>
              <a:rPr lang="en-US" sz="8800" b="1" dirty="0" smtClean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11068" y="1118253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ow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05453" y="1119626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br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6147" y="111889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Wow, it’s a br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ow</a:t>
            </a:r>
            <a:r>
              <a:rPr lang="en-US" sz="4000" b="1" dirty="0" smtClean="0">
                <a:latin typeface="+mn-lt"/>
              </a:rPr>
              <a:t>n house!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83" y="1216955"/>
            <a:ext cx="8061103" cy="2942087"/>
          </a:xfrm>
          <a:prstGeom prst="rect">
            <a:avLst/>
          </a:prstGeom>
        </p:spPr>
      </p:pic>
      <p:pic>
        <p:nvPicPr>
          <p:cNvPr id="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2709" y="1524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2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891976" y="4052061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Listen and circle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" y="1433763"/>
            <a:ext cx="9140614" cy="2435725"/>
          </a:xfrm>
          <a:prstGeom prst="rect">
            <a:avLst/>
          </a:prstGeom>
        </p:spPr>
      </p:pic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0773" y="1712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Review and warm up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2" name="Google Shape;1372;p30"/>
          <p:cNvSpPr txBox="1">
            <a:spLocks noGrp="1"/>
          </p:cNvSpPr>
          <p:nvPr>
            <p:ph type="subTitle" idx="1"/>
          </p:nvPr>
        </p:nvSpPr>
        <p:spPr>
          <a:xfrm>
            <a:off x="1931446" y="1784163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ame 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675483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Activity 4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 dirty="0"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5"/>
          </p:nvPr>
        </p:nvSpPr>
        <p:spPr>
          <a:xfrm>
            <a:off x="6009355" y="1507438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Listen and circle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854578" y="25136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Activity 5 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8" name="Google Shape;1378;p30"/>
          <p:cNvSpPr txBox="1">
            <a:spLocks noGrp="1"/>
          </p:cNvSpPr>
          <p:nvPr>
            <p:ph type="subTitle" idx="8"/>
          </p:nvPr>
        </p:nvSpPr>
        <p:spPr>
          <a:xfrm>
            <a:off x="1906810" y="3068318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Look, complete and read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09355" y="2505890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Activity 6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 dirty="0"/>
          </a:p>
        </p:txBody>
      </p:sp>
      <p:sp>
        <p:nvSpPr>
          <p:cNvPr id="1381" name="Google Shape;1381;p30"/>
          <p:cNvSpPr txBox="1">
            <a:spLocks noGrp="1"/>
          </p:cNvSpPr>
          <p:nvPr>
            <p:ph type="subTitle" idx="14"/>
          </p:nvPr>
        </p:nvSpPr>
        <p:spPr>
          <a:xfrm>
            <a:off x="6110071" y="3053093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sing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1369;p30"/>
          <p:cNvSpPr/>
          <p:nvPr/>
        </p:nvSpPr>
        <p:spPr>
          <a:xfrm>
            <a:off x="4942086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854578" y="3986051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 smtClean="0"/>
              <a:t>Fun corner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 smtClean="0"/>
              <a:t>05.</a:t>
            </a:r>
            <a:endParaRPr lang="en" dirty="0"/>
          </a:p>
        </p:txBody>
      </p:sp>
      <p:sp>
        <p:nvSpPr>
          <p:cNvPr id="53" name="Google Shape;1378;p30"/>
          <p:cNvSpPr txBox="1">
            <a:spLocks/>
          </p:cNvSpPr>
          <p:nvPr/>
        </p:nvSpPr>
        <p:spPr>
          <a:xfrm>
            <a:off x="1854578" y="4419837"/>
            <a:ext cx="2256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 smtClean="0"/>
              <a:t>Game </a:t>
            </a:r>
            <a:endParaRPr lang="en-US" dirty="0"/>
          </a:p>
        </p:txBody>
      </p:sp>
      <p:sp>
        <p:nvSpPr>
          <p:cNvPr id="54" name="Google Shape;1379;p30"/>
          <p:cNvSpPr txBox="1">
            <a:spLocks/>
          </p:cNvSpPr>
          <p:nvPr/>
        </p:nvSpPr>
        <p:spPr>
          <a:xfrm>
            <a:off x="6039650" y="3905063"/>
            <a:ext cx="1863000" cy="61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 smtClean="0"/>
              <a:t>Extra stuff</a:t>
            </a:r>
            <a:endParaRPr lang="en-US" dirty="0"/>
          </a:p>
        </p:txBody>
      </p:sp>
      <p:sp>
        <p:nvSpPr>
          <p:cNvPr id="55" name="Google Shape;1380;p30"/>
          <p:cNvSpPr txBox="1">
            <a:spLocks/>
          </p:cNvSpPr>
          <p:nvPr/>
        </p:nvSpPr>
        <p:spPr>
          <a:xfrm>
            <a:off x="4966527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 smtClean="0"/>
              <a:t>06.</a:t>
            </a:r>
            <a:endParaRPr lang="en" dirty="0"/>
          </a:p>
        </p:txBody>
      </p:sp>
      <p:sp>
        <p:nvSpPr>
          <p:cNvPr id="56" name="Google Shape;1381;p30"/>
          <p:cNvSpPr txBox="1">
            <a:spLocks/>
          </p:cNvSpPr>
          <p:nvPr/>
        </p:nvSpPr>
        <p:spPr>
          <a:xfrm>
            <a:off x="6050112" y="4391414"/>
            <a:ext cx="2256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dirty="0" smtClean="0"/>
              <a:t>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Activity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520313" y="4042621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</a:t>
            </a:r>
            <a:r>
              <a:rPr lang="en" sz="2000" b="1" dirty="0" smtClean="0"/>
              <a:t>et’s chant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49" y="63434"/>
            <a:ext cx="6718796" cy="5080065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3835" y="554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Fun corner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378;p30"/>
          <p:cNvSpPr txBox="1">
            <a:spLocks noGrp="1"/>
          </p:cNvSpPr>
          <p:nvPr>
            <p:ph type="subTitle" idx="4294967295"/>
          </p:nvPr>
        </p:nvSpPr>
        <p:spPr>
          <a:xfrm>
            <a:off x="5859018" y="4044014"/>
            <a:ext cx="315750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Let’s have some fun! 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Extra stuffs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37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Warm up </a:t>
            </a:r>
            <a:br>
              <a:rPr lang="en" dirty="0" smtClean="0"/>
            </a:br>
            <a:r>
              <a:rPr lang="en" dirty="0" smtClean="0"/>
              <a:t>&amp;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982091" y="1187156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">
            <a:hlinkClick r:id="rId4" action="ppaction://hlinksldjump"/>
          </p:cNvPr>
          <p:cNvSpPr/>
          <p:nvPr/>
        </p:nvSpPr>
        <p:spPr>
          <a:xfrm>
            <a:off x="1148379" y="2743035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  <a:hlinkClick r:id="rId5" action="ppaction://hlinksldjump"/>
              </a:rPr>
              <a:t>1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1941640" y="1247542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">
            <a:hlinkClick r:id="rId6" action="ppaction://hlinksldjump"/>
          </p:cNvPr>
          <p:cNvSpPr/>
          <p:nvPr/>
        </p:nvSpPr>
        <p:spPr>
          <a:xfrm>
            <a:off x="2132771" y="23934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4683785" y="1140298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5">
            <a:hlinkClick r:id="rId8" action="ppaction://hlinksldjump"/>
          </p:cNvPr>
          <p:cNvSpPr/>
          <p:nvPr/>
        </p:nvSpPr>
        <p:spPr>
          <a:xfrm>
            <a:off x="4881956" y="2369896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6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5561917" y="1217138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6">
            <a:hlinkClick r:id="rId9" action="ppaction://hlinksldjump"/>
          </p:cNvPr>
          <p:cNvSpPr/>
          <p:nvPr/>
        </p:nvSpPr>
        <p:spPr>
          <a:xfrm>
            <a:off x="5866933" y="2887318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5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2780705" y="1332159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">
            <a:hlinkClick r:id="rId10" action="ppaction://hlinksldjump"/>
          </p:cNvPr>
          <p:cNvSpPr/>
          <p:nvPr/>
        </p:nvSpPr>
        <p:spPr>
          <a:xfrm>
            <a:off x="3020273" y="28980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8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3827367" y="1063458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4">
            <a:hlinkClick r:id="rId11" action="ppaction://hlinksldjump"/>
          </p:cNvPr>
          <p:cNvSpPr/>
          <p:nvPr/>
        </p:nvSpPr>
        <p:spPr>
          <a:xfrm>
            <a:off x="4049941" y="2609344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5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6421693" y="1227131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>
            <a:hlinkClick r:id="rId12" action="ppaction://hlinksldjump"/>
          </p:cNvPr>
          <p:cNvSpPr/>
          <p:nvPr/>
        </p:nvSpPr>
        <p:spPr>
          <a:xfrm>
            <a:off x="6653003" y="2379889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9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7458351" y="1247542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8">
            <a:hlinkClick r:id="rId13" action="ppaction://hlinksldjump"/>
          </p:cNvPr>
          <p:cNvSpPr/>
          <p:nvPr/>
        </p:nvSpPr>
        <p:spPr>
          <a:xfrm>
            <a:off x="7619241" y="2750122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21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93;p32"/>
          <p:cNvGrpSpPr/>
          <p:nvPr/>
        </p:nvGrpSpPr>
        <p:grpSpPr>
          <a:xfrm>
            <a:off x="-129920" y="3596671"/>
            <a:ext cx="1661049" cy="1651311"/>
            <a:chOff x="1097014" y="2096194"/>
            <a:chExt cx="1661049" cy="1651311"/>
          </a:xfrm>
        </p:grpSpPr>
        <p:sp>
          <p:nvSpPr>
            <p:cNvPr id="30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518;p32"/>
          <p:cNvGrpSpPr/>
          <p:nvPr/>
        </p:nvGrpSpPr>
        <p:grpSpPr>
          <a:xfrm rot="-2700000">
            <a:off x="1847727" y="-38251"/>
            <a:ext cx="709796" cy="691706"/>
            <a:chOff x="5991725" y="2095262"/>
            <a:chExt cx="503917" cy="491074"/>
          </a:xfrm>
        </p:grpSpPr>
        <p:sp>
          <p:nvSpPr>
            <p:cNvPr id="55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546;p32"/>
          <p:cNvGrpSpPr/>
          <p:nvPr/>
        </p:nvGrpSpPr>
        <p:grpSpPr>
          <a:xfrm rot="542369">
            <a:off x="3871354" y="4476766"/>
            <a:ext cx="740422" cy="600226"/>
            <a:chOff x="7679535" y="1548823"/>
            <a:chExt cx="502078" cy="407012"/>
          </a:xfrm>
        </p:grpSpPr>
        <p:sp>
          <p:nvSpPr>
            <p:cNvPr id="71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4877;p56"/>
          <p:cNvGrpSpPr/>
          <p:nvPr/>
        </p:nvGrpSpPr>
        <p:grpSpPr>
          <a:xfrm rot="19649428">
            <a:off x="8054916" y="10697"/>
            <a:ext cx="871457" cy="839961"/>
            <a:chOff x="6339834" y="1278710"/>
            <a:chExt cx="480882" cy="414193"/>
          </a:xfrm>
        </p:grpSpPr>
        <p:sp>
          <p:nvSpPr>
            <p:cNvPr id="94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119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125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131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2294;p42"/>
          <p:cNvGrpSpPr/>
          <p:nvPr/>
        </p:nvGrpSpPr>
        <p:grpSpPr>
          <a:xfrm rot="231334">
            <a:off x="6296088" y="4389554"/>
            <a:ext cx="434212" cy="527584"/>
            <a:chOff x="8172955" y="2289892"/>
            <a:chExt cx="463446" cy="563105"/>
          </a:xfrm>
        </p:grpSpPr>
        <p:sp>
          <p:nvSpPr>
            <p:cNvPr id="157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2315;p42"/>
          <p:cNvGrpSpPr/>
          <p:nvPr/>
        </p:nvGrpSpPr>
        <p:grpSpPr>
          <a:xfrm>
            <a:off x="5107052" y="38907"/>
            <a:ext cx="651128" cy="650780"/>
            <a:chOff x="4288019" y="1582795"/>
            <a:chExt cx="563406" cy="563105"/>
          </a:xfrm>
        </p:grpSpPr>
        <p:sp>
          <p:nvSpPr>
            <p:cNvPr id="178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193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199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83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2" y="900846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55" y="1175824"/>
            <a:ext cx="1467964" cy="1866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43844" y="2836444"/>
            <a:ext cx="2027573" cy="1376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9604" y="1168287"/>
            <a:ext cx="939236" cy="1062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3074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0" y="2857414"/>
            <a:ext cx="1378541" cy="1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28" y="1012540"/>
            <a:ext cx="1010555" cy="1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09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2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4" y="4126845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27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0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1930020"/>
            <a:ext cx="884535" cy="14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318208"/>
            <a:ext cx="887851" cy="12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1">
            <a:extLst>
              <a:ext uri="{FF2B5EF4-FFF2-40B4-BE49-F238E27FC236}">
                <a16:creationId xmlns:a16="http://schemas.microsoft.com/office/drawing/2014/main" xmlns="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bedroom?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4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illustration of a bedroom interior with a bed, nightstand, wardrobe and window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94" y="1406844"/>
            <a:ext cx="4232896" cy="1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08181" y="30423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3815537" y="3921561"/>
            <a:ext cx="3616621" cy="646287"/>
          </a:xfrm>
          <a:prstGeom prst="wedgeRoundRectCallout">
            <a:avLst>
              <a:gd name="adj1" fmla="val 57563"/>
              <a:gd name="adj2" fmla="val 9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02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1" y="1438694"/>
            <a:ext cx="1906233" cy="24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UTE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14" y="1457859"/>
            <a:ext cx="1791586" cy="19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6" y="1218322"/>
            <a:ext cx="4010288" cy="2688035"/>
          </a:xfrm>
          <a:prstGeom prst="rect">
            <a:avLst/>
          </a:prstGeom>
        </p:spPr>
      </p:pic>
      <p:pic>
        <p:nvPicPr>
          <p:cNvPr id="10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23528" y="3635723"/>
            <a:ext cx="1279844" cy="6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B736FBC5-5562-9E44-8320-1805EDD01322}"/>
              </a:ext>
            </a:extLst>
          </p:cNvPr>
          <p:cNvSpPr/>
          <p:nvPr/>
        </p:nvSpPr>
        <p:spPr>
          <a:xfrm>
            <a:off x="2083981" y="2198838"/>
            <a:ext cx="5348177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You have an egg!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3600780" y="4164453"/>
            <a:ext cx="3616621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2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" y="2660199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7" y="1825826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0" y="481415"/>
            <a:ext cx="751261" cy="10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87FF2830-B860-154A-A79A-002660AF2043}"/>
              </a:ext>
            </a:extLst>
          </p:cNvPr>
          <p:cNvSpPr/>
          <p:nvPr/>
        </p:nvSpPr>
        <p:spPr>
          <a:xfrm>
            <a:off x="1901753" y="246531"/>
            <a:ext cx="6659396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kitchen?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2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3600780" y="4264409"/>
            <a:ext cx="3616621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3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3600781" y="4264409"/>
            <a:ext cx="3616621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pic>
        <p:nvPicPr>
          <p:cNvPr id="1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98496" y="3179705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1784853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ute sad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38" b="99008" l="6431" r="89912">
                        <a14:foregroundMark x1="38209" y1="33532" x2="57881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7" y="1124757"/>
            <a:ext cx="1760988" cy="22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8" y="1504630"/>
            <a:ext cx="4133679" cy="2479036"/>
          </a:xfrm>
          <a:prstGeom prst="rect">
            <a:avLst/>
          </a:prstGeom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lamps?</a:t>
            </a:r>
            <a:endParaRPr lang="en-US" sz="3400" b="1" dirty="0">
              <a:solidFill>
                <a:schemeClr val="tx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29DF48FB-D627-9541-901C-319DFF866242}"/>
              </a:ext>
            </a:extLst>
          </p:cNvPr>
          <p:cNvSpPr/>
          <p:nvPr/>
        </p:nvSpPr>
        <p:spPr>
          <a:xfrm>
            <a:off x="2312000" y="2179914"/>
            <a:ext cx="4582633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Good luck next time!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79F9A754-4301-A64B-8216-01C1BBE5C583}"/>
              </a:ext>
            </a:extLst>
          </p:cNvPr>
          <p:cNvSpPr/>
          <p:nvPr/>
        </p:nvSpPr>
        <p:spPr>
          <a:xfrm>
            <a:off x="1493520" y="4164453"/>
            <a:ext cx="5723882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 smtClean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in the living room.</a:t>
            </a:r>
          </a:p>
        </p:txBody>
      </p:sp>
      <p:pic>
        <p:nvPicPr>
          <p:cNvPr id="1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50" y="3265658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451</Words>
  <Application>Microsoft Office PowerPoint</Application>
  <PresentationFormat>On-screen Show (16:9)</PresentationFormat>
  <Paragraphs>101</Paragraphs>
  <Slides>23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Script MT Bold</vt:lpstr>
      <vt:lpstr>Sport Day</vt:lpstr>
      <vt:lpstr>Arial</vt:lpstr>
      <vt:lpstr>Comic Sans MS</vt:lpstr>
      <vt:lpstr>Londrina Solid</vt:lpstr>
      <vt:lpstr>Gill Sans SemiBold</vt:lpstr>
      <vt:lpstr>Barlow</vt:lpstr>
      <vt:lpstr>Economics Lesson for Pre-K by Slidesgo</vt:lpstr>
      <vt:lpstr>PowerPoint Presentation</vt:lpstr>
      <vt:lpstr>Review and warm up</vt:lpstr>
      <vt:lpstr>Warm up  &amp;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PowerPoint Presentation</vt:lpstr>
      <vt:lpstr>PowerPoint Presentation</vt:lpstr>
      <vt:lpstr>PowerPoint Presentation</vt:lpstr>
      <vt:lpstr>Activity 2</vt:lpstr>
      <vt:lpstr>PowerPoint Presentation</vt:lpstr>
      <vt:lpstr>Activity </vt:lpstr>
      <vt:lpstr>PowerPoint Presentation</vt:lpstr>
      <vt:lpstr>Fun corner</vt:lpstr>
      <vt:lpstr>Extra stuffs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PC</cp:lastModifiedBy>
  <cp:revision>43</cp:revision>
  <dcterms:modified xsi:type="dcterms:W3CDTF">2024-03-11T06:31:55Z</dcterms:modified>
</cp:coreProperties>
</file>