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media3.wav" ContentType="audio/x-wav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9" r:id="rId2"/>
    <p:sldMasterId id="2147483716" r:id="rId3"/>
  </p:sldMasterIdLst>
  <p:notesMasterIdLst>
    <p:notesMasterId r:id="rId44"/>
  </p:notesMasterIdLst>
  <p:sldIdLst>
    <p:sldId id="282" r:id="rId4"/>
    <p:sldId id="256" r:id="rId5"/>
    <p:sldId id="327" r:id="rId6"/>
    <p:sldId id="298" r:id="rId7"/>
    <p:sldId id="300" r:id="rId8"/>
    <p:sldId id="305" r:id="rId9"/>
    <p:sldId id="301" r:id="rId10"/>
    <p:sldId id="302" r:id="rId11"/>
    <p:sldId id="303" r:id="rId12"/>
    <p:sldId id="304" r:id="rId13"/>
    <p:sldId id="283" r:id="rId14"/>
    <p:sldId id="306" r:id="rId15"/>
    <p:sldId id="328" r:id="rId16"/>
    <p:sldId id="329" r:id="rId17"/>
    <p:sldId id="313" r:id="rId18"/>
    <p:sldId id="314" r:id="rId19"/>
    <p:sldId id="330" r:id="rId20"/>
    <p:sldId id="334" r:id="rId21"/>
    <p:sldId id="335" r:id="rId22"/>
    <p:sldId id="336" r:id="rId23"/>
    <p:sldId id="284" r:id="rId24"/>
    <p:sldId id="297" r:id="rId25"/>
    <p:sldId id="289" r:id="rId26"/>
    <p:sldId id="320" r:id="rId27"/>
    <p:sldId id="321" r:id="rId28"/>
    <p:sldId id="317" r:id="rId29"/>
    <p:sldId id="318" r:id="rId30"/>
    <p:sldId id="319" r:id="rId31"/>
    <p:sldId id="337" r:id="rId32"/>
    <p:sldId id="338" r:id="rId33"/>
    <p:sldId id="339" r:id="rId34"/>
    <p:sldId id="340" r:id="rId35"/>
    <p:sldId id="285" r:id="rId36"/>
    <p:sldId id="324" r:id="rId37"/>
    <p:sldId id="322" r:id="rId38"/>
    <p:sldId id="291" r:id="rId39"/>
    <p:sldId id="331" r:id="rId40"/>
    <p:sldId id="333" r:id="rId41"/>
    <p:sldId id="292" r:id="rId42"/>
    <p:sldId id="258" r:id="rId43"/>
  </p:sldIdLst>
  <p:sldSz cx="9144000" cy="5145088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V Boli" panose="02000500030200090000" pitchFamily="2" charset="0"/>
      <p:regular r:id="rId49"/>
    </p:embeddedFont>
    <p:embeddedFont>
      <p:font typeface="Hind" panose="020B0604020202020204" charset="0"/>
      <p:regular r:id="rId50"/>
      <p:bold r:id="rId51"/>
    </p:embeddedFont>
    <p:embeddedFont>
      <p:font typeface="Sport Day" panose="020B0604020202020204" charset="0"/>
      <p:bold r:id="rId52"/>
    </p:embeddedFont>
    <p:embeddedFont>
      <p:font typeface="Montserrat" panose="020B0604020202020204" charset="0"/>
      <p:regular r:id="rId53"/>
      <p:bold r:id="rId54"/>
      <p:italic r:id="rId55"/>
      <p:boldItalic r:id="rId56"/>
    </p:embeddedFont>
    <p:embeddedFont>
      <p:font typeface="Fira Sans Extra Condensed Medium" panose="020B0604020202020204" charset="0"/>
      <p:regular r:id="rId57"/>
      <p:bold r:id="rId58"/>
      <p:italic r:id="rId59"/>
      <p:boldItalic r:id="rId60"/>
    </p:embeddedFont>
    <p:embeddedFont>
      <p:font typeface="Microsoft Yahei" panose="020B0503020204020204" pitchFamily="34" charset="-122"/>
      <p:regular r:id="rId61"/>
      <p:bold r:id="rId62"/>
    </p:embeddedFont>
    <p:embeddedFont>
      <p:font typeface="Barlow" panose="020B0604020202020204" charset="0"/>
      <p:regular r:id="rId63"/>
      <p:bold r:id="rId64"/>
      <p:italic r:id="rId65"/>
      <p:boldItalic r:id="rId66"/>
    </p:embeddedFont>
    <p:embeddedFont>
      <p:font typeface="Aharoni" panose="020B0604020202020204" charset="-79"/>
      <p:bold r:id="rId67"/>
    </p:embeddedFont>
    <p:embeddedFont>
      <p:font typeface="Comic Sans MS" panose="030F0702030302020204" pitchFamily="66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2" roundtripDataSignature="AMtx7mg3iSvt+xkQ4HKk9agqGLrl8ML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94" autoAdjust="0"/>
  </p:normalViewPr>
  <p:slideViewPr>
    <p:cSldViewPr snapToGrid="0">
      <p:cViewPr varScale="1">
        <p:scale>
          <a:sx n="76" d="100"/>
          <a:sy n="76" d="100"/>
        </p:scale>
        <p:origin x="1206" y="66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84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82" Type="http://customschemas.google.com/relationships/presentationmetadata" Target="meta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8" Type="http://schemas.openxmlformats.org/officeDocument/2006/relationships/slide" Target="slides/slide5.xml"/><Relationship Id="rId51" Type="http://schemas.openxmlformats.org/officeDocument/2006/relationships/font" Target="fonts/font7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31217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198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Key: lamps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2843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Step 1: </a:t>
            </a:r>
            <a:r>
              <a:rPr lang="vi-VN"/>
              <a:t>Have pupils look at the pictures and ask them some questions such as What is</a:t>
            </a:r>
            <a:r>
              <a:rPr lang="vi-VN" baseline="0"/>
              <a:t> </a:t>
            </a:r>
            <a:r>
              <a:rPr lang="vi-VN"/>
              <a:t>this? and What are these? You may explain that they can see a bed in Pictures a and b,</a:t>
            </a:r>
            <a:r>
              <a:rPr lang="vi-VN" baseline="0"/>
              <a:t> </a:t>
            </a:r>
            <a:r>
              <a:rPr lang="vi-VN"/>
              <a:t>but that the bed in Picture a is big and the bed in Picture b is small. Ask them to talk</a:t>
            </a:r>
            <a:r>
              <a:rPr lang="vi-VN" baseline="0"/>
              <a:t> </a:t>
            </a:r>
            <a:r>
              <a:rPr lang="vi-VN"/>
              <a:t>about the chairs in Pictures c and d. Check comprehension.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Step 2: </a:t>
            </a:r>
            <a:r>
              <a:rPr lang="vi-VN"/>
              <a:t>Play the recording all the way through so that pupils can get familiar with the</a:t>
            </a:r>
            <a:r>
              <a:rPr lang="vi-VN" baseline="0"/>
              <a:t> </a:t>
            </a:r>
            <a:r>
              <a:rPr lang="vi-VN"/>
              <a:t>characters’ voices. Then play the recording for them to listen and number the pictures.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Step 3: </a:t>
            </a:r>
            <a:r>
              <a:rPr lang="vi-VN"/>
              <a:t>Let them swap and check the answers before checking as a class. Correct the</a:t>
            </a:r>
            <a:r>
              <a:rPr lang="vi-VN" baseline="0"/>
              <a:t> </a:t>
            </a:r>
            <a:r>
              <a:rPr lang="vi-VN"/>
              <a:t>answers as necessary.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Step 4: </a:t>
            </a:r>
            <a:r>
              <a:rPr lang="vi-VN"/>
              <a:t>If time allows, play the recording, sentence by sentence, for the class to listen</a:t>
            </a:r>
            <a:r>
              <a:rPr lang="vi-VN" baseline="0"/>
              <a:t> </a:t>
            </a:r>
            <a:r>
              <a:rPr lang="vi-VN"/>
              <a:t>and repeat in chorus. Correct pronunciation if necessary.</a:t>
            </a:r>
            <a:endParaRPr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69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Key: 1. b 2. a 3. c 4. 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1. There’s a bed in my bedroom. It’s small.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2. There’s a bed in my bedroom. It’s big.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3. There are two chairs in my bedroom. They’re big.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4. There are two chairs in my bedroom. They’re small.</a:t>
            </a: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51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Key: 1. b 2. a 3. c 4. d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1. There’s a bed in my bedroom. It’s small.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2. There’s a bed in my bedroom. It’s big.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3. There are two chairs in my bedroom. They’re big.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4. There are two chairs in my bedroom. They’re small.</a:t>
            </a: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54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Key: A</a:t>
            </a:r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175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Key: B</a:t>
            </a: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801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Key: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4512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Key: 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385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Key: A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852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vi-VN"/>
              <a:t>Key: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287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 Revising the previous vocabulary.</a:t>
            </a:r>
            <a:endParaRPr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781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Step 1: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Have pupils read the first gapped sentence. Ask them: </a:t>
            </a:r>
            <a:r>
              <a:rPr lang="vi-VN" sz="1200" b="0" i="1">
                <a:solidFill>
                  <a:srgbClr val="000000"/>
                </a:solidFill>
                <a:effectLst/>
                <a:latin typeface="MyriadPro-It"/>
              </a:rPr>
              <a:t>What is missing from</a:t>
            </a:r>
            <a:r>
              <a:rPr lang="vi-VN" sz="1200" b="0" i="1" baseline="0">
                <a:solidFill>
                  <a:srgbClr val="000000"/>
                </a:solidFill>
                <a:effectLst/>
                <a:latin typeface="MyriadPro-It"/>
              </a:rPr>
              <a:t> </a:t>
            </a:r>
            <a:r>
              <a:rPr lang="vi-VN" sz="1200" b="0" i="1">
                <a:solidFill>
                  <a:srgbClr val="000000"/>
                </a:solidFill>
                <a:effectLst/>
                <a:latin typeface="MyriadPro-It"/>
              </a:rPr>
              <a:t>sentence 1?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(e.g</a:t>
            </a:r>
            <a:r>
              <a:rPr lang="vi-VN" sz="1200" b="0" i="1">
                <a:solidFill>
                  <a:srgbClr val="000000"/>
                </a:solidFill>
                <a:effectLst/>
                <a:latin typeface="MyriadPro-It"/>
              </a:rPr>
              <a:t>. the thing in the bedroom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). Then have them look at the picture. Ask:</a:t>
            </a:r>
            <a:r>
              <a:rPr lang="vi-VN" sz="1200" b="0" i="0" baseline="0">
                <a:solidFill>
                  <a:srgbClr val="000000"/>
                </a:solidFill>
                <a:effectLst/>
                <a:latin typeface="MyriadPro-Regular"/>
              </a:rPr>
              <a:t> </a:t>
            </a:r>
            <a:r>
              <a:rPr lang="vi-VN" sz="1200" b="0" i="1">
                <a:solidFill>
                  <a:srgbClr val="000000"/>
                </a:solidFill>
                <a:effectLst/>
                <a:latin typeface="MyriadPro-It"/>
              </a:rPr>
              <a:t>What’s this?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(e.g. </a:t>
            </a:r>
            <a:r>
              <a:rPr lang="vi-VN" sz="1200" b="0" i="1">
                <a:solidFill>
                  <a:srgbClr val="000000"/>
                </a:solidFill>
                <a:effectLst/>
                <a:latin typeface="MyriadPro-It"/>
              </a:rPr>
              <a:t>It’s a bed.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). Ask pupils what word they should use to fill the gap (e.g. </a:t>
            </a:r>
            <a:r>
              <a:rPr lang="vi-VN" sz="1200" b="0" i="1">
                <a:solidFill>
                  <a:srgbClr val="000000"/>
                </a:solidFill>
                <a:effectLst/>
                <a:latin typeface="MyriadPro-It"/>
              </a:rPr>
              <a:t>bed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).</a:t>
            </a:r>
            <a:r>
              <a:rPr lang="vi-VN" sz="1200" b="0" i="0" baseline="0">
                <a:solidFill>
                  <a:srgbClr val="000000"/>
                </a:solidFill>
                <a:effectLst/>
                <a:latin typeface="MyriadPro-Regular"/>
              </a:rPr>
              <a:t>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Check comprehension.</a:t>
            </a:r>
            <a:b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Step 2: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Give pupils a time limit to read the other gapped sentences, look at the pictures,</a:t>
            </a:r>
            <a:r>
              <a:rPr lang="vi-VN" sz="1200" b="0" i="0" baseline="0">
                <a:solidFill>
                  <a:srgbClr val="000000"/>
                </a:solidFill>
                <a:effectLst/>
                <a:latin typeface="MyriadPro-Regular"/>
              </a:rPr>
              <a:t>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and fill in the gaps independently. Go around the classroom and give further support to</a:t>
            </a:r>
            <a:r>
              <a:rPr lang="vi-VN" sz="1200" b="0" i="0" baseline="0">
                <a:solidFill>
                  <a:srgbClr val="000000"/>
                </a:solidFill>
                <a:effectLst/>
                <a:latin typeface="MyriadPro-Regular"/>
              </a:rPr>
              <a:t>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pupils who find it difficult to do the task.</a:t>
            </a:r>
            <a:b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Step 3: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Ask pupils to swap and check their answers. Correct the answers.</a:t>
            </a:r>
            <a:b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Step 4: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Invite a few pupils to read the completed texts aloud in front of the class.</a:t>
            </a:r>
            <a:r>
              <a:rPr lang="vi-VN"/>
              <a:t> </a:t>
            </a:r>
            <a:br>
              <a:rPr lang="vi-VN"/>
            </a:br>
            <a:endParaRPr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792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Key: 1.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bed </a:t>
            </a: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2.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two lamps </a:t>
            </a: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3.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big </a:t>
            </a: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4.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small</a:t>
            </a:r>
            <a:r>
              <a:rPr lang="vi-VN"/>
              <a:t> </a:t>
            </a:r>
            <a:br>
              <a:rPr lang="vi-VN"/>
            </a:b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6041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Key: 1.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bed </a:t>
            </a: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2.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two lamps </a:t>
            </a: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3.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big </a:t>
            </a:r>
            <a:r>
              <a:rPr lang="vi-VN" sz="1200" b="1" i="0">
                <a:solidFill>
                  <a:srgbClr val="000000"/>
                </a:solidFill>
                <a:effectLst/>
                <a:latin typeface="MyriadPro-Bold"/>
              </a:rPr>
              <a:t>4. </a:t>
            </a:r>
            <a:r>
              <a:rPr lang="vi-VN" sz="1200" b="0" i="0">
                <a:solidFill>
                  <a:srgbClr val="000000"/>
                </a:solidFill>
                <a:effectLst/>
                <a:latin typeface="MyriadPro-Regular"/>
              </a:rPr>
              <a:t>small</a:t>
            </a:r>
            <a:r>
              <a:rPr lang="vi-VN"/>
              <a:t> </a:t>
            </a:r>
            <a:br>
              <a:rPr lang="vi-VN"/>
            </a:b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8897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Mini game: Sentence Correction Game</a:t>
            </a:r>
          </a:p>
          <a:p>
            <a:r>
              <a:rPr lang="vi-VN"/>
              <a:t>- Divide class into 4 groups.</a:t>
            </a:r>
          </a:p>
          <a:p>
            <a:r>
              <a:rPr lang="vi-VN"/>
              <a:t>- Ask pupils to look at the pictures and read the sentences carefully. Then set time in 5 seconds for pupils to identify  and point (or circle) the incorrect word. Then ask them to say the correct one. 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/>
              <a:t> Revising the previous vocabulary.</a:t>
            </a:r>
            <a:endParaRPr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7439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Step 1</a:t>
            </a:r>
            <a:r>
              <a:rPr lang="vi-VN"/>
              <a:t>: Have pupils read the first verse of the lyrics. Then have them say its main idea.</a:t>
            </a:r>
            <a:r>
              <a:rPr lang="vi-VN" baseline="0"/>
              <a:t> </a:t>
            </a:r>
            <a:r>
              <a:rPr lang="vi-VN"/>
              <a:t>Draw their attention to the thing in the bedroom (e.g. bed) and how it is described</a:t>
            </a:r>
            <a:r>
              <a:rPr lang="vi-VN" baseline="0"/>
              <a:t> </a:t>
            </a:r>
            <a:r>
              <a:rPr lang="vi-VN"/>
              <a:t>(e.g. new). Check comprehension and give feedback.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Step 2: </a:t>
            </a:r>
            <a:r>
              <a:rPr lang="vi-VN"/>
              <a:t>Have pupils listen to the whole verse, drawing their attention to the pronunciation,</a:t>
            </a:r>
            <a:r>
              <a:rPr lang="vi-VN" baseline="0"/>
              <a:t> </a:t>
            </a:r>
            <a:r>
              <a:rPr lang="vi-VN"/>
              <a:t>the rhythm and the melody.</a:t>
            </a:r>
            <a:r>
              <a:rPr lang="vi-VN" baseline="0"/>
              <a:t> </a:t>
            </a:r>
            <a:r>
              <a:rPr lang="vi-VN"/>
              <a:t>Then let pupils listen to the verse and practise singing it,</a:t>
            </a:r>
            <a:r>
              <a:rPr lang="vi-VN" baseline="0"/>
              <a:t> </a:t>
            </a:r>
            <a:r>
              <a:rPr lang="vi-VN"/>
              <a:t>line by line first while clapping their hands.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Step 3: </a:t>
            </a:r>
            <a:r>
              <a:rPr lang="vi-VN"/>
              <a:t>Repeat Steps 1 and 2 with the second verse. Draw pupils’ attention to the things</a:t>
            </a:r>
            <a:r>
              <a:rPr lang="vi-VN" baseline="0"/>
              <a:t> </a:t>
            </a:r>
            <a:r>
              <a:rPr lang="vi-VN"/>
              <a:t>in the bedroom (e.g. Two</a:t>
            </a:r>
            <a:r>
              <a:rPr lang="vi-VN" baseline="0"/>
              <a:t> </a:t>
            </a:r>
            <a:r>
              <a:rPr lang="vi-VN"/>
              <a:t>windows) and how they are described (e.g. small).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Step 4: </a:t>
            </a:r>
            <a:r>
              <a:rPr lang="vi-VN"/>
              <a:t>When pupils are familiar with the tune and melody, ask them to sing the whole</a:t>
            </a:r>
            <a:r>
              <a:rPr lang="vi-VN" baseline="0"/>
              <a:t> </a:t>
            </a:r>
            <a:r>
              <a:rPr lang="vi-VN"/>
              <a:t>song and clap their hands. You may get groups of pupils to sit face to face to practise</a:t>
            </a:r>
            <a:r>
              <a:rPr lang="vi-VN" baseline="0"/>
              <a:t> </a:t>
            </a:r>
            <a:r>
              <a:rPr lang="vi-VN"/>
              <a:t>singing and clapping their hands.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Step 5: </a:t>
            </a:r>
            <a:r>
              <a:rPr lang="vi-VN"/>
              <a:t>Invite a few groups to the front of the class to sing the song. The class may sing</a:t>
            </a:r>
            <a:r>
              <a:rPr lang="vi-VN" baseline="0"/>
              <a:t> </a:t>
            </a:r>
            <a:r>
              <a:rPr lang="vi-VN"/>
              <a:t>along and clap hands to reinforce the activity. </a:t>
            </a:r>
            <a:endParaRPr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7736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ts val="1200"/>
            </a:pPr>
            <a:fld id="{00000000-1234-1234-1234-123412341234}" type="slidenum">
              <a:rPr lang="en-US" altLang="zh-CN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200"/>
              </a:pPr>
              <a:t>34</a:t>
            </a:fld>
            <a:endParaRPr lang="zh-CN" alt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Option 3: Let’s decorate your bedroom!</a:t>
            </a:r>
          </a:p>
          <a:p>
            <a:r>
              <a:rPr lang="vi-VN"/>
              <a:t>- Ask pupils to work in pairs/ in group of four.</a:t>
            </a:r>
          </a:p>
          <a:p>
            <a:r>
              <a:rPr lang="vi-VN"/>
              <a:t>- Each pupil will draw things in his/her bedroom. Then introduce this picture to their friends.</a:t>
            </a: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buSzPts val="1200"/>
            </a:pPr>
            <a:fld id="{00000000-1234-1234-1234-123412341234}" type="slidenum">
              <a:rPr lang="en-US" altLang="zh-CN" smtClean="0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ts val="1200"/>
              </a:pPr>
              <a:t>35</a:t>
            </a:fld>
            <a:endParaRPr lang="zh-CN" altLang="en-US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3367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altLang="zh-CN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6236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6" name="Google Shape;69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vi-VN" b="1"/>
              <a:t>Game: Bricks down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7" name="Google Shape;69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SzPts val="1400"/>
            </a:pPr>
            <a:fld id="{00000000-1234-1234-1234-123412341234}" type="slidenum">
              <a:rPr lang="en-US" altLang="zh-CN"/>
              <a:pPr>
                <a:buSzPts val="1400"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295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Key: windows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774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Key: chairs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81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Key: doors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7397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Key: bed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563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Key: desk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132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>
            <a:spLocks noGrp="1"/>
          </p:cNvSpPr>
          <p:nvPr>
            <p:ph type="pic" idx="2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4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 rot="5400000">
            <a:off x="2874240" y="-1216519"/>
            <a:ext cx="339552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8243"/>
            <a:ext cx="4316700" cy="14764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5205"/>
            <a:ext cx="4323600" cy="4516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8" y="540175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11" y="421796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11" y="7608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8" y="925769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8" y="402830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3" y="451010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3" y="44534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8" y="3937155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20" y="32526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12" y="323871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66" y="485254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20" y="1404580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757"/>
            <a:ext cx="85510" cy="17166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50079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476"/>
            <a:ext cx="85510" cy="17166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8" y="4390163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37" y="3938705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8" y="1778414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569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745"/>
            <a:ext cx="5754000" cy="10767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2014"/>
            <a:ext cx="1131000" cy="842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1813"/>
            <a:ext cx="28377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71" y="338279"/>
            <a:ext cx="186041" cy="20647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11" y="34669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31" y="655112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6" y="2097710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41" y="3103300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30" y="3899296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3" y="4150600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195" y="4351395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73" y="4774214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7" y="1182533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61" y="137338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6" y="1420276"/>
            <a:ext cx="107593" cy="9585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6" y="1941169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1062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086" y="2723596"/>
            <a:ext cx="2424571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517" y="3084"/>
            <a:ext cx="2424571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167"/>
            <a:ext cx="1345050" cy="915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3409"/>
            <a:ext cx="2302150" cy="1101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940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109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1707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37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0824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620"/>
            <a:ext cx="996200" cy="218671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5196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45" y="4747806"/>
            <a:ext cx="155744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57" y="4223747"/>
            <a:ext cx="9770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40" y="2425218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275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200"/>
            <a:ext cx="1253250" cy="85281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394" y="1733916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55" y="4555784"/>
            <a:ext cx="99925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61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095" y="477421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087" y="314103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16" y="415690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20" y="448773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3347" y="126662"/>
            <a:ext cx="2749995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39779" y="3693889"/>
            <a:ext cx="2749995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9" y="969242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1" y="153555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4067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6" y="221594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380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095" y="477421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087" y="314103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16" y="415690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20" y="448773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3347" y="126662"/>
            <a:ext cx="2749995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39779" y="3693889"/>
            <a:ext cx="2749995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9" y="969242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1" y="153555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4067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6" y="221594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587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095" y="477421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087" y="314103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16" y="415690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20" y="448773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3347" y="126662"/>
            <a:ext cx="2749995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39779" y="3693889"/>
            <a:ext cx="2749995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9" y="969242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1" y="153555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4067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6" y="221594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7814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2733"/>
            <a:ext cx="2802000" cy="7136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7226"/>
            <a:ext cx="2802000" cy="444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095" y="4774213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087" y="3141034"/>
            <a:ext cx="95129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16" y="4156907"/>
            <a:ext cx="157674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20" y="448773"/>
            <a:ext cx="104080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3347" y="126662"/>
            <a:ext cx="2749995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39779" y="3693889"/>
            <a:ext cx="2749995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9" y="969242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11" y="153555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4067"/>
            <a:ext cx="97672" cy="141007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6" y="2215942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914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263" y="-565937"/>
            <a:ext cx="652301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1" y="290928"/>
            <a:ext cx="1233875" cy="83963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5580" y="-1742100"/>
            <a:ext cx="4785425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8" y="336556"/>
            <a:ext cx="415325" cy="47822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94721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6" y="-9026"/>
            <a:ext cx="5868483" cy="514508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80154"/>
            <a:ext cx="4577700" cy="7439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4088"/>
            <a:ext cx="3146100" cy="25747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3" y="3580373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70" y="4659027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40" y="3103300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42" y="4351395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696" y="655112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9" y="168268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7" y="4605629"/>
            <a:ext cx="1930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8" y="1282708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11" y="34669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5080"/>
            <a:ext cx="1957203" cy="1331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709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003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6326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6326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340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340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1724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318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7595"/>
            <a:ext cx="21963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318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7597"/>
            <a:ext cx="21963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522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565"/>
            <a:ext cx="21960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522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565"/>
            <a:ext cx="21960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340"/>
            <a:ext cx="948600" cy="577978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5227"/>
            <a:ext cx="2196300" cy="3207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565"/>
            <a:ext cx="2196000" cy="7076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4" y="654795"/>
            <a:ext cx="93177" cy="13099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491" y="1071638"/>
            <a:ext cx="155755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78" y="1938215"/>
            <a:ext cx="95135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18" y="624891"/>
            <a:ext cx="157686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22" y="727487"/>
            <a:ext cx="104088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5" y="4580145"/>
            <a:ext cx="85515" cy="171673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2836"/>
            <a:ext cx="97678" cy="141016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4002" y="4251157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11" y="421235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11" y="655886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99"/>
            <a:ext cx="186041" cy="20647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88379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7086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42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0880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719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7733"/>
            <a:ext cx="4563900" cy="407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467"/>
            <a:ext cx="6227700" cy="17876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8" y="3328870"/>
            <a:ext cx="93173" cy="13098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49" y="749897"/>
            <a:ext cx="155739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8990" y="2813935"/>
            <a:ext cx="95128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292" y="4062031"/>
            <a:ext cx="157672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71" y="1066539"/>
            <a:ext cx="10407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9" y="4222185"/>
            <a:ext cx="85509" cy="17166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3" y="469657"/>
            <a:ext cx="97671" cy="141005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70" y="3048392"/>
            <a:ext cx="155740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650"/>
            <a:ext cx="140162" cy="188667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61" y="4604918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8" y="3017697"/>
            <a:ext cx="93175" cy="13098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6167"/>
            <a:ext cx="2102200" cy="143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7" y="-629407"/>
            <a:ext cx="3590905" cy="19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7520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7597"/>
            <a:ext cx="6739500" cy="488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7151"/>
            <a:ext cx="6277500" cy="991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705" y="-774656"/>
            <a:ext cx="1010963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83" y="35719"/>
            <a:ext cx="93206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22" y="1481759"/>
            <a:ext cx="95135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57" y="1999774"/>
            <a:ext cx="157683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05" y="440666"/>
            <a:ext cx="104086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32" y="231274"/>
            <a:ext cx="85541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73" y="4380398"/>
            <a:ext cx="122341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42" y="3755835"/>
            <a:ext cx="85461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37" y="3877527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39" y="4207479"/>
            <a:ext cx="100589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22" y="4273699"/>
            <a:ext cx="99926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30" y="2016974"/>
            <a:ext cx="326784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12" y="2537744"/>
            <a:ext cx="155754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9" y="3655732"/>
            <a:ext cx="1233875" cy="83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313"/>
            <a:ext cx="2302150" cy="110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5899"/>
            <a:ext cx="3334950" cy="2269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529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7597"/>
            <a:ext cx="6739500" cy="4882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7151"/>
            <a:ext cx="6277500" cy="991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705" y="-774656"/>
            <a:ext cx="1010963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83" y="35719"/>
            <a:ext cx="93206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22" y="1481759"/>
            <a:ext cx="95135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57" y="1999774"/>
            <a:ext cx="157683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05" y="440666"/>
            <a:ext cx="104086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32" y="231274"/>
            <a:ext cx="85541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73" y="4380398"/>
            <a:ext cx="122341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42" y="3755835"/>
            <a:ext cx="85461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37" y="3877527"/>
            <a:ext cx="139400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39" y="4207479"/>
            <a:ext cx="100589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22" y="4273699"/>
            <a:ext cx="99926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30" y="2016974"/>
            <a:ext cx="326784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12" y="2537744"/>
            <a:ext cx="155754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9" y="3655732"/>
            <a:ext cx="1233875" cy="83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313"/>
            <a:ext cx="2302150" cy="1101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5899"/>
            <a:ext cx="3334950" cy="2269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4611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4643"/>
            <a:ext cx="2336400" cy="5278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1349"/>
            <a:ext cx="2336400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60093"/>
            <a:ext cx="2336400" cy="5278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6799"/>
            <a:ext cx="2336400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4643"/>
            <a:ext cx="2336400" cy="5278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1349"/>
            <a:ext cx="2336400" cy="484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6482" y="-1977793"/>
            <a:ext cx="4191910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004" y="-41437"/>
            <a:ext cx="621992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3543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0738" y="-1399533"/>
            <a:ext cx="4251860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402" y="2864804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4" y="1182533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6" y="540175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6" y="2275010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807"/>
            <a:ext cx="1612850" cy="1097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8" y="4482512"/>
            <a:ext cx="1963225" cy="103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837"/>
            <a:ext cx="2990326" cy="159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5" y="3914765"/>
            <a:ext cx="4589281" cy="2167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423"/>
            <a:ext cx="899750" cy="612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731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086" y="2723596"/>
            <a:ext cx="2424571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111" y="-1399533"/>
            <a:ext cx="4251860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5" y="2864804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4" y="1182533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6" y="540175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11" y="594967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561"/>
            <a:ext cx="996200" cy="218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259"/>
            <a:ext cx="1253250" cy="85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414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6821" y="-727243"/>
            <a:ext cx="3966124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10" y="1375994"/>
            <a:ext cx="185527" cy="294666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4" y="1182533"/>
            <a:ext cx="107079" cy="143801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6" y="540175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6" y="3143729"/>
            <a:ext cx="141189" cy="189652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263" y="-565937"/>
            <a:ext cx="652301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91" y="290928"/>
            <a:ext cx="1233875" cy="83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8" y="3706072"/>
            <a:ext cx="1963225" cy="1032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597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2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7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2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3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2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9EAD-4EC5-43AA-84E8-CE511C23AAF4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933C6-29A2-4695-9AEA-3A9BE03D45AC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000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dt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sp>
        <p:nvSpPr>
          <p:cNvPr id="37" name="Google Shape;37;p36"/>
          <p:cNvSpPr txBox="1"/>
          <p:nvPr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Microsoft Yahei"/>
              <a:buNone/>
            </a:pPr>
            <a:r>
              <a:rPr lang="zh-CN" sz="100" b="0" i="0" u="sng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PPT模板</a:t>
            </a:r>
            <a:r>
              <a:rPr lang="zh-CN" sz="100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http://www.1ppt.com/moban/ </a:t>
            </a:r>
            <a:endParaRPr sz="100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1"/>
            <a:ext cx="9144000" cy="51450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146678" y="-1828319"/>
            <a:ext cx="4850648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167"/>
            <a:ext cx="7704000" cy="572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831"/>
            <a:ext cx="7704000" cy="3417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226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  <p:sldLayoutId id="2147483715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3BE9EAD-4EC5-43AA-84E8-CE511C23AAF4}" type="datetimeFigureOut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11/03/2024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74933C6-29A2-4695-9AEA-3A9BE03D45AC}" type="slidenum">
              <a:rPr lang="es-E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s-E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6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5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5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54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4" Type="http://schemas.openxmlformats.org/officeDocument/2006/relationships/audio" Target="../media/audio1.wav"/><Relationship Id="rId9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5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5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audio" Target="../media/audio1.wav"/><Relationship Id="rId9" Type="http://schemas.openxmlformats.org/officeDocument/2006/relationships/image" Target="../media/image5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2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3.png"/><Relationship Id="rId4" Type="http://schemas.microsoft.com/office/2007/relationships/hdphoto" Target="../media/hdphoto4.wdp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6.jpg"/><Relationship Id="rId7" Type="http://schemas.microsoft.com/office/2007/relationships/hdphoto" Target="../media/hdphoto4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audio" Target="../media/audio6.wav"/><Relationship Id="rId5" Type="http://schemas.microsoft.com/office/2007/relationships/hdphoto" Target="../media/hdphoto5.wdp"/><Relationship Id="rId10" Type="http://schemas.openxmlformats.org/officeDocument/2006/relationships/image" Target="../media/image16.png"/><Relationship Id="rId4" Type="http://schemas.openxmlformats.org/officeDocument/2006/relationships/image" Target="../media/image53.png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9.wav"/><Relationship Id="rId7" Type="http://schemas.openxmlformats.org/officeDocument/2006/relationships/image" Target="../media/image5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6.png"/><Relationship Id="rId5" Type="http://schemas.openxmlformats.org/officeDocument/2006/relationships/image" Target="../media/image53.png"/><Relationship Id="rId10" Type="http://schemas.openxmlformats.org/officeDocument/2006/relationships/image" Target="../media/image42.png"/><Relationship Id="rId4" Type="http://schemas.openxmlformats.org/officeDocument/2006/relationships/image" Target="../media/image56.jpg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audio" Target="../media/audio6.wav"/><Relationship Id="rId3" Type="http://schemas.openxmlformats.org/officeDocument/2006/relationships/image" Target="../media/image57.jpg"/><Relationship Id="rId7" Type="http://schemas.microsoft.com/office/2007/relationships/hdphoto" Target="../media/hdphoto6.wdp"/><Relationship Id="rId12" Type="http://schemas.openxmlformats.org/officeDocument/2006/relationships/image" Target="../media/image6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microsoft.com/office/2007/relationships/hdphoto" Target="../media/hdphoto9.wdp"/><Relationship Id="rId5" Type="http://schemas.microsoft.com/office/2007/relationships/hdphoto" Target="../media/hdphoto7.wdp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1.png"/><Relationship Id="rId3" Type="http://schemas.openxmlformats.org/officeDocument/2006/relationships/audio" Target="../media/audio9.wav"/><Relationship Id="rId7" Type="http://schemas.openxmlformats.org/officeDocument/2006/relationships/image" Target="../media/image54.png"/><Relationship Id="rId12" Type="http://schemas.microsoft.com/office/2007/relationships/hdphoto" Target="../media/hdphoto9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60.png"/><Relationship Id="rId5" Type="http://schemas.openxmlformats.org/officeDocument/2006/relationships/image" Target="../media/image58.png"/><Relationship Id="rId10" Type="http://schemas.microsoft.com/office/2007/relationships/hdphoto" Target="../media/hdphoto8.wdp"/><Relationship Id="rId4" Type="http://schemas.openxmlformats.org/officeDocument/2006/relationships/image" Target="../media/image57.jp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9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2.png"/><Relationship Id="rId5" Type="http://schemas.openxmlformats.org/officeDocument/2006/relationships/audio" Target="../media/audio8.wav"/><Relationship Id="rId4" Type="http://schemas.openxmlformats.org/officeDocument/2006/relationships/notesSlide" Target="../notesSlides/notesSlide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0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2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E4B64F5-43D7-4AF2-B3BB-2A1B444B8FC3}"/>
              </a:ext>
            </a:extLst>
          </p:cNvPr>
          <p:cNvSpPr/>
          <p:nvPr/>
        </p:nvSpPr>
        <p:spPr>
          <a:xfrm>
            <a:off x="-10633" y="-10636"/>
            <a:ext cx="9255971" cy="514508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rgbClr val="FFDED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D038F0-0C5E-4B42-BFC5-E840D40C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5" y="0"/>
            <a:ext cx="617495" cy="51450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1839C6-14E5-4EFB-AD41-3AF2D69429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6"/>
            <a:ext cx="1852153" cy="1912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F7B29-1F07-499B-89C7-D69CB48FA6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401"/>
            <a:ext cx="707396" cy="360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72AB036-80C2-4DD5-9681-3528B54E31C6}"/>
              </a:ext>
            </a:extLst>
          </p:cNvPr>
          <p:cNvSpPr txBox="1"/>
          <p:nvPr/>
        </p:nvSpPr>
        <p:spPr>
          <a:xfrm>
            <a:off x="146867" y="345200"/>
            <a:ext cx="1537151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FFDEDE"/>
                </a:solidFill>
                <a:latin typeface="Sport Day" pitchFamily="2" charset="0"/>
                <a:ea typeface="+mn-ea"/>
              </a:rPr>
              <a:t>14</a:t>
            </a:r>
            <a:endParaRPr lang="en-US" sz="7200" b="1" dirty="0">
              <a:solidFill>
                <a:srgbClr val="FFDEDE"/>
              </a:solidFill>
              <a:latin typeface="Sport Day" pitchFamily="2" charset="0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638187-2B24-478E-8BDE-4026A0A0C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17" y="1745634"/>
            <a:ext cx="4834127" cy="8080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904677" y="1790703"/>
            <a:ext cx="4164676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  <a:ea typeface="+mn-ea"/>
              </a:rPr>
              <a:t>LESSON 2 - Period 4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4B51B9-C265-45A0-B217-028C10585EA7}"/>
              </a:ext>
            </a:extLst>
          </p:cNvPr>
          <p:cNvSpPr txBox="1"/>
          <p:nvPr/>
        </p:nvSpPr>
        <p:spPr>
          <a:xfrm>
            <a:off x="2865392" y="345200"/>
            <a:ext cx="5675029" cy="1200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7200" b="1">
                <a:solidFill>
                  <a:srgbClr val="F9A128"/>
                </a:solidFill>
                <a:latin typeface="Comic Sans MS" panose="030F0702030302020204" pitchFamily="66" charset="0"/>
                <a:ea typeface="+mn-ea"/>
              </a:rPr>
              <a:t>My bedroom</a:t>
            </a:r>
            <a:endParaRPr lang="en-US" sz="7200" b="1" dirty="0">
              <a:solidFill>
                <a:srgbClr val="F9A128"/>
              </a:solidFill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1026" name="Picture 2" descr="C:\Users\Administrator\Desktop\Project Unit 1\HỢP PHẦN BỔ TRỢ TA3\Hình ảnh làm ppt\UNIT 14\TA3_U14_L3_6_be-cam-tran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0802" y="1790703"/>
            <a:ext cx="3274536" cy="335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57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6867" y="4026673"/>
            <a:ext cx="864410" cy="10498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9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79" t="31931" r="1632" b="45124"/>
          <a:stretch/>
        </p:blipFill>
        <p:spPr>
          <a:xfrm>
            <a:off x="616208" y="466165"/>
            <a:ext cx="7920319" cy="4034118"/>
          </a:xfrm>
          <a:prstGeom prst="rect">
            <a:avLst/>
          </a:prstGeom>
        </p:spPr>
      </p:pic>
      <p:sp>
        <p:nvSpPr>
          <p:cNvPr id="56" name="51 Rectángulo redondeado"/>
          <p:cNvSpPr/>
          <p:nvPr/>
        </p:nvSpPr>
        <p:spPr>
          <a:xfrm>
            <a:off x="3196607" y="399362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59" name="50 Rectángulo redondeado"/>
          <p:cNvSpPr/>
          <p:nvPr/>
        </p:nvSpPr>
        <p:spPr>
          <a:xfrm>
            <a:off x="1252391" y="399362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0" name="52 Rectángulo redondeado"/>
          <p:cNvSpPr/>
          <p:nvPr/>
        </p:nvSpPr>
        <p:spPr>
          <a:xfrm>
            <a:off x="5140823" y="399362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1" name="53 Rectángulo redondeado"/>
          <p:cNvSpPr/>
          <p:nvPr/>
        </p:nvSpPr>
        <p:spPr>
          <a:xfrm>
            <a:off x="7085039" y="399362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2" name="54 Rectángulo redondeado"/>
          <p:cNvSpPr/>
          <p:nvPr/>
        </p:nvSpPr>
        <p:spPr>
          <a:xfrm>
            <a:off x="154909" y="3993622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3" name="45 Rectángulo redondeado"/>
          <p:cNvSpPr/>
          <p:nvPr/>
        </p:nvSpPr>
        <p:spPr>
          <a:xfrm>
            <a:off x="154906" y="329132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4" name="46 Rectángulo redondeado"/>
          <p:cNvSpPr/>
          <p:nvPr/>
        </p:nvSpPr>
        <p:spPr>
          <a:xfrm>
            <a:off x="2116487" y="329132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5" name="47 Rectángulo redondeado"/>
          <p:cNvSpPr/>
          <p:nvPr/>
        </p:nvSpPr>
        <p:spPr>
          <a:xfrm>
            <a:off x="4060703" y="329132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6" name="48 Rectángulo redondeado"/>
          <p:cNvSpPr/>
          <p:nvPr/>
        </p:nvSpPr>
        <p:spPr>
          <a:xfrm>
            <a:off x="6004919" y="329132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7" name="49 Rectángulo redondeado"/>
          <p:cNvSpPr/>
          <p:nvPr/>
        </p:nvSpPr>
        <p:spPr>
          <a:xfrm>
            <a:off x="7949135" y="3291326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8" name="40 Rectángulo redondeado"/>
          <p:cNvSpPr/>
          <p:nvPr/>
        </p:nvSpPr>
        <p:spPr>
          <a:xfrm>
            <a:off x="1262022" y="258655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9" name="41 Rectángulo redondeado"/>
          <p:cNvSpPr/>
          <p:nvPr/>
        </p:nvSpPr>
        <p:spPr>
          <a:xfrm>
            <a:off x="3206238" y="258655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0" name="42 Rectángulo redondeado"/>
          <p:cNvSpPr/>
          <p:nvPr/>
        </p:nvSpPr>
        <p:spPr>
          <a:xfrm>
            <a:off x="5150454" y="258655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1" name="43 Rectángulo redondeado"/>
          <p:cNvSpPr/>
          <p:nvPr/>
        </p:nvSpPr>
        <p:spPr>
          <a:xfrm>
            <a:off x="7094670" y="258655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2" name="44 Rectángulo redondeado"/>
          <p:cNvSpPr/>
          <p:nvPr/>
        </p:nvSpPr>
        <p:spPr>
          <a:xfrm>
            <a:off x="164540" y="2586556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3" name="35 Rectángulo redondeado"/>
          <p:cNvSpPr/>
          <p:nvPr/>
        </p:nvSpPr>
        <p:spPr>
          <a:xfrm>
            <a:off x="164537" y="188426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4" name="36 Rectángulo redondeado"/>
          <p:cNvSpPr/>
          <p:nvPr/>
        </p:nvSpPr>
        <p:spPr>
          <a:xfrm>
            <a:off x="2126118" y="188426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5" name="37 Rectángulo redondeado"/>
          <p:cNvSpPr/>
          <p:nvPr/>
        </p:nvSpPr>
        <p:spPr>
          <a:xfrm>
            <a:off x="4070334" y="188426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6" name="38 Rectángulo redondeado"/>
          <p:cNvSpPr/>
          <p:nvPr/>
        </p:nvSpPr>
        <p:spPr>
          <a:xfrm>
            <a:off x="6014550" y="188426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7" name="39 Rectángulo redondeado"/>
          <p:cNvSpPr/>
          <p:nvPr/>
        </p:nvSpPr>
        <p:spPr>
          <a:xfrm>
            <a:off x="7958769" y="1884260"/>
            <a:ext cx="1070489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8" name="10 Rectángulo redondeado"/>
          <p:cNvSpPr/>
          <p:nvPr/>
        </p:nvSpPr>
        <p:spPr>
          <a:xfrm>
            <a:off x="1241182" y="118196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9" name="11 Rectángulo redondeado"/>
          <p:cNvSpPr/>
          <p:nvPr/>
        </p:nvSpPr>
        <p:spPr>
          <a:xfrm>
            <a:off x="3185398" y="118196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0" name="12 Rectángulo redondeado"/>
          <p:cNvSpPr/>
          <p:nvPr/>
        </p:nvSpPr>
        <p:spPr>
          <a:xfrm>
            <a:off x="5129614" y="118196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1" name="13 Rectángulo redondeado"/>
          <p:cNvSpPr/>
          <p:nvPr/>
        </p:nvSpPr>
        <p:spPr>
          <a:xfrm>
            <a:off x="7073830" y="118196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2" name="14 Rectángulo redondeado"/>
          <p:cNvSpPr/>
          <p:nvPr/>
        </p:nvSpPr>
        <p:spPr>
          <a:xfrm>
            <a:off x="143698" y="1181965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3" name="4 Rectángulo redondeado"/>
          <p:cNvSpPr/>
          <p:nvPr/>
        </p:nvSpPr>
        <p:spPr>
          <a:xfrm>
            <a:off x="143698" y="47678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4" name="6 Rectángulo redondeado"/>
          <p:cNvSpPr/>
          <p:nvPr/>
        </p:nvSpPr>
        <p:spPr>
          <a:xfrm>
            <a:off x="2099122" y="47678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5" name="7 Rectángulo redondeado"/>
          <p:cNvSpPr/>
          <p:nvPr/>
        </p:nvSpPr>
        <p:spPr>
          <a:xfrm>
            <a:off x="4049494" y="47967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6" name="8 Rectángulo redondeado"/>
          <p:cNvSpPr/>
          <p:nvPr/>
        </p:nvSpPr>
        <p:spPr>
          <a:xfrm>
            <a:off x="5993710" y="47967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7" name="9 Rectángulo redondeado"/>
          <p:cNvSpPr/>
          <p:nvPr/>
        </p:nvSpPr>
        <p:spPr>
          <a:xfrm>
            <a:off x="7937926" y="479671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cxnSp>
        <p:nvCxnSpPr>
          <p:cNvPr id="88" name="56 Conector recto"/>
          <p:cNvCxnSpPr/>
          <p:nvPr/>
        </p:nvCxnSpPr>
        <p:spPr>
          <a:xfrm>
            <a:off x="232222" y="479671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396025A-03C8-47AF-B665-498CF0CA395F}"/>
              </a:ext>
            </a:extLst>
          </p:cNvPr>
          <p:cNvSpPr/>
          <p:nvPr/>
        </p:nvSpPr>
        <p:spPr>
          <a:xfrm>
            <a:off x="-2588608" y="-167965"/>
            <a:ext cx="2031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lamps</a:t>
            </a:r>
          </a:p>
        </p:txBody>
      </p:sp>
    </p:spTree>
    <p:extLst>
      <p:ext uri="{BB962C8B-B14F-4D97-AF65-F5344CB8AC3E}">
        <p14:creationId xmlns:p14="http://schemas.microsoft.com/office/powerpoint/2010/main" val="82262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4779E-6 L 0.70452 -1.14779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51590" y="276884"/>
            <a:ext cx="6156001" cy="278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000"/>
            </a:pPr>
            <a:endParaRPr sz="3000" b="1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2483255" y="1218939"/>
            <a:ext cx="4164676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2. Listen and number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1343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81"/>
            <a:ext cx="9144000" cy="3188354"/>
          </a:xfrm>
          <a:prstGeom prst="rect">
            <a:avLst/>
          </a:prstGeom>
        </p:spPr>
      </p:pic>
      <p:pic>
        <p:nvPicPr>
          <p:cNvPr id="3" name="Track 37.mp3">
            <a:hlinkClick r:id="" action="ppaction://media"/>
            <a:extLst>
              <a:ext uri="{FF2B5EF4-FFF2-40B4-BE49-F238E27FC236}">
                <a16:creationId xmlns:a16="http://schemas.microsoft.com/office/drawing/2014/main" xmlns="" id="{4E8349E4-FC33-4B32-9331-645563A148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25.78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6184" y="1212837"/>
            <a:ext cx="433137" cy="4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1107887" y="1492425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3203848" y="1492425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549597" y="1492425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108286" y="1822439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6554826" y="1847839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681"/>
            <a:ext cx="9144000" cy="31883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1301" y="323107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9891" y="323107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5967" y="323107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vi-V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7974" y="324773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vi-VN" sz="4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16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E2C02D-3CB8-442D-A4BB-BA27617F69E1}"/>
              </a:ext>
            </a:extLst>
          </p:cNvPr>
          <p:cNvSpPr/>
          <p:nvPr/>
        </p:nvSpPr>
        <p:spPr>
          <a:xfrm>
            <a:off x="1048309" y="226074"/>
            <a:ext cx="7110953" cy="126188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Game: Listen and choose</a:t>
            </a:r>
          </a:p>
          <a:p>
            <a:pPr algn="ctr"/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or B</a:t>
            </a:r>
            <a:r>
              <a:rPr lang="en-US" sz="3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28E5CC-208C-4CA5-B2CC-B788496E0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25" y="2068513"/>
            <a:ext cx="356235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0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1121334" y="2044730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3217295" y="2044730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563044" y="2044730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121733" y="2374744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6568273" y="2400144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11983" r="12396" b="11115"/>
          <a:stretch/>
        </p:blipFill>
        <p:spPr>
          <a:xfrm>
            <a:off x="439799" y="1433880"/>
            <a:ext cx="3899561" cy="353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14838" r="14277" b="16021"/>
          <a:stretch/>
        </p:blipFill>
        <p:spPr>
          <a:xfrm>
            <a:off x="4946844" y="1556851"/>
            <a:ext cx="3728889" cy="328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6A2A46-2C90-44AE-9379-E6BC0423F4A2}"/>
              </a:ext>
            </a:extLst>
          </p:cNvPr>
          <p:cNvSpPr/>
          <p:nvPr/>
        </p:nvSpPr>
        <p:spPr>
          <a:xfrm>
            <a:off x="2015181" y="330513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8FFCF1-7787-4467-B995-769730A4CA2F}"/>
              </a:ext>
            </a:extLst>
          </p:cNvPr>
          <p:cNvSpPr/>
          <p:nvPr/>
        </p:nvSpPr>
        <p:spPr>
          <a:xfrm>
            <a:off x="5914742" y="343960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5" name="Track 37.mp3">
            <a:hlinkClick r:id="" action="ppaction://media"/>
            <a:extLst>
              <a:ext uri="{FF2B5EF4-FFF2-40B4-BE49-F238E27FC236}">
                <a16:creationId xmlns:a16="http://schemas.microsoft.com/office/drawing/2014/main" xmlns="" id="{05B6D2CC-9AB9-4B50-B595-1DEF2BCD22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489" end="22303.2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00853" y="213664"/>
            <a:ext cx="433137" cy="43313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2538" y="210153"/>
            <a:ext cx="868810" cy="813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1</a:t>
            </a:r>
            <a:endParaRPr lang="vi-VN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9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1418" r="13171" b="13867"/>
          <a:stretch/>
        </p:blipFill>
        <p:spPr>
          <a:xfrm>
            <a:off x="399962" y="1725221"/>
            <a:ext cx="3788078" cy="3283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11627" r="14248" b="12851"/>
          <a:stretch/>
        </p:blipFill>
        <p:spPr>
          <a:xfrm>
            <a:off x="4721258" y="1760197"/>
            <a:ext cx="3883538" cy="3288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309D2FC-6B7B-4DE6-9910-65CD6A96058D}"/>
              </a:ext>
            </a:extLst>
          </p:cNvPr>
          <p:cNvSpPr/>
          <p:nvPr/>
        </p:nvSpPr>
        <p:spPr>
          <a:xfrm>
            <a:off x="6314849" y="337031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5AA955-DE6C-4534-9D0D-6EB2A2AF06BC}"/>
              </a:ext>
            </a:extLst>
          </p:cNvPr>
          <p:cNvSpPr/>
          <p:nvPr/>
        </p:nvSpPr>
        <p:spPr>
          <a:xfrm>
            <a:off x="1678918" y="340748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pic>
        <p:nvPicPr>
          <p:cNvPr id="15" name="Track 37.mp3">
            <a:hlinkClick r:id="" action="ppaction://media"/>
            <a:extLst>
              <a:ext uri="{FF2B5EF4-FFF2-40B4-BE49-F238E27FC236}">
                <a16:creationId xmlns:a16="http://schemas.microsoft.com/office/drawing/2014/main" xmlns="" id="{9DF927EF-B9FB-4A28-8FDB-340767791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73" end="2413.28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8227" y="337031"/>
            <a:ext cx="433137" cy="43313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2538" y="210153"/>
            <a:ext cx="868810" cy="813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2</a:t>
            </a:r>
            <a:endParaRPr lang="vi-VN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9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309D2FC-6B7B-4DE6-9910-65CD6A96058D}"/>
              </a:ext>
            </a:extLst>
          </p:cNvPr>
          <p:cNvSpPr/>
          <p:nvPr/>
        </p:nvSpPr>
        <p:spPr>
          <a:xfrm>
            <a:off x="6314849" y="337031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5AA955-DE6C-4534-9D0D-6EB2A2AF06BC}"/>
              </a:ext>
            </a:extLst>
          </p:cNvPr>
          <p:cNvSpPr/>
          <p:nvPr/>
        </p:nvSpPr>
        <p:spPr>
          <a:xfrm>
            <a:off x="1678918" y="340748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" t="8726" r="5723" b="8889"/>
          <a:stretch/>
        </p:blipFill>
        <p:spPr>
          <a:xfrm>
            <a:off x="4777909" y="1824656"/>
            <a:ext cx="4072871" cy="2967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2" r="3501" b="12637"/>
          <a:stretch/>
        </p:blipFill>
        <p:spPr>
          <a:xfrm>
            <a:off x="180109" y="1902406"/>
            <a:ext cx="4154312" cy="2811596"/>
          </a:xfrm>
          <a:prstGeom prst="rect">
            <a:avLst/>
          </a:prstGeom>
        </p:spPr>
      </p:pic>
      <p:pic>
        <p:nvPicPr>
          <p:cNvPr id="7" name="Track 3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52.0368" end="14603.022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1180" y="183572"/>
            <a:ext cx="609600" cy="609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2538" y="210153"/>
            <a:ext cx="868810" cy="813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3</a:t>
            </a:r>
            <a:endParaRPr lang="vi-VN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38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2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1121334" y="2044730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3217295" y="2044730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563044" y="2044730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121733" y="2374744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6568273" y="2400144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6A2A46-2C90-44AE-9379-E6BC0423F4A2}"/>
              </a:ext>
            </a:extLst>
          </p:cNvPr>
          <p:cNvSpPr/>
          <p:nvPr/>
        </p:nvSpPr>
        <p:spPr>
          <a:xfrm>
            <a:off x="2015181" y="330513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8FFCF1-7787-4467-B995-769730A4CA2F}"/>
              </a:ext>
            </a:extLst>
          </p:cNvPr>
          <p:cNvSpPr/>
          <p:nvPr/>
        </p:nvSpPr>
        <p:spPr>
          <a:xfrm>
            <a:off x="5914742" y="343960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2" r="3501" b="12637"/>
          <a:stretch/>
        </p:blipFill>
        <p:spPr>
          <a:xfrm>
            <a:off x="180109" y="1902406"/>
            <a:ext cx="4154312" cy="28115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19998" r="24366" b="17392"/>
          <a:stretch/>
        </p:blipFill>
        <p:spPr>
          <a:xfrm>
            <a:off x="4809915" y="1902406"/>
            <a:ext cx="4002746" cy="2811596"/>
          </a:xfrm>
          <a:prstGeom prst="rect">
            <a:avLst/>
          </a:prstGeom>
        </p:spPr>
      </p:pic>
      <p:pic>
        <p:nvPicPr>
          <p:cNvPr id="16" name="Track 3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06.9696" end="5332.563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03061" y="147204"/>
            <a:ext cx="609600" cy="6096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72538" y="210153"/>
            <a:ext cx="868810" cy="813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4</a:t>
            </a:r>
            <a:endParaRPr lang="vi-VN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1121334" y="2044730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3217295" y="2044730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563044" y="2044730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121733" y="2374744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6568273" y="2400144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C6A2A46-2C90-44AE-9379-E6BC0423F4A2}"/>
              </a:ext>
            </a:extLst>
          </p:cNvPr>
          <p:cNvSpPr/>
          <p:nvPr/>
        </p:nvSpPr>
        <p:spPr>
          <a:xfrm>
            <a:off x="2015181" y="330513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A8FFCF1-7787-4467-B995-769730A4CA2F}"/>
              </a:ext>
            </a:extLst>
          </p:cNvPr>
          <p:cNvSpPr/>
          <p:nvPr/>
        </p:nvSpPr>
        <p:spPr>
          <a:xfrm>
            <a:off x="5914742" y="343960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14838" r="14277" b="16021"/>
          <a:stretch/>
        </p:blipFill>
        <p:spPr>
          <a:xfrm>
            <a:off x="588213" y="1556851"/>
            <a:ext cx="3728889" cy="328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11983" r="12396" b="11115"/>
          <a:stretch/>
        </p:blipFill>
        <p:spPr>
          <a:xfrm>
            <a:off x="4861507" y="1433880"/>
            <a:ext cx="3899561" cy="353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Track 37.mp3">
            <a:hlinkClick r:id="" action="ppaction://media"/>
            <a:extLst>
              <a:ext uri="{FF2B5EF4-FFF2-40B4-BE49-F238E27FC236}">
                <a16:creationId xmlns:a16="http://schemas.microsoft.com/office/drawing/2014/main" xmlns="" id="{05B6D2CC-9AB9-4B50-B595-1DEF2BCD22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26.3" end="31554.15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44499" y="214405"/>
            <a:ext cx="433137" cy="43313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72538" y="210153"/>
            <a:ext cx="868810" cy="813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5</a:t>
            </a:r>
            <a:endParaRPr lang="vi-VN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6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42640" y="442319"/>
            <a:ext cx="6156001" cy="257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2079529" y="1276307"/>
            <a:ext cx="4885112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1. Warm up &amp; 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1418" r="13171" b="13867"/>
          <a:stretch/>
        </p:blipFill>
        <p:spPr>
          <a:xfrm>
            <a:off x="4920306" y="1607110"/>
            <a:ext cx="3788078" cy="3283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8" t="11627" r="14248" b="12851"/>
          <a:stretch/>
        </p:blipFill>
        <p:spPr>
          <a:xfrm>
            <a:off x="410029" y="1634821"/>
            <a:ext cx="3883538" cy="3288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309D2FC-6B7B-4DE6-9910-65CD6A96058D}"/>
              </a:ext>
            </a:extLst>
          </p:cNvPr>
          <p:cNvSpPr/>
          <p:nvPr/>
        </p:nvSpPr>
        <p:spPr>
          <a:xfrm>
            <a:off x="6314849" y="337031"/>
            <a:ext cx="9989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C5AA955-DE6C-4534-9D0D-6EB2A2AF06BC}"/>
              </a:ext>
            </a:extLst>
          </p:cNvPr>
          <p:cNvSpPr/>
          <p:nvPr/>
        </p:nvSpPr>
        <p:spPr>
          <a:xfrm>
            <a:off x="1678918" y="340748"/>
            <a:ext cx="9989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pic>
        <p:nvPicPr>
          <p:cNvPr id="15" name="Track 37.mp3">
            <a:hlinkClick r:id="" action="ppaction://media"/>
            <a:extLst>
              <a:ext uri="{FF2B5EF4-FFF2-40B4-BE49-F238E27FC236}">
                <a16:creationId xmlns:a16="http://schemas.microsoft.com/office/drawing/2014/main" xmlns="" id="{9DF927EF-B9FB-4A28-8FDB-340767791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58.7904" end="12502.586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90247" y="213664"/>
            <a:ext cx="433137" cy="43313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2538" y="210153"/>
            <a:ext cx="868810" cy="81375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6</a:t>
            </a:r>
            <a:endParaRPr lang="vi-VN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9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89144" y="339009"/>
            <a:ext cx="6156001" cy="278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000"/>
            </a:pPr>
            <a:endParaRPr sz="3000" b="1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992491" y="1230599"/>
            <a:ext cx="5652654" cy="1569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3. Look, complete and read</a:t>
            </a:r>
          </a:p>
        </p:txBody>
      </p:sp>
    </p:spTree>
    <p:extLst>
      <p:ext uri="{BB962C8B-B14F-4D97-AF65-F5344CB8AC3E}">
        <p14:creationId xmlns:p14="http://schemas.microsoft.com/office/powerpoint/2010/main" val="291597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822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1107887" y="1492425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3203848" y="1492425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549597" y="1492425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108286" y="1822439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6554826" y="1847839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86"/>
          <a:stretch/>
        </p:blipFill>
        <p:spPr>
          <a:xfrm>
            <a:off x="198162" y="248181"/>
            <a:ext cx="8792308" cy="46051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05863" y="1433144"/>
            <a:ext cx="1133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  <a:sym typeface="Calibri"/>
              </a:rPr>
              <a:t>bed </a:t>
            </a:r>
            <a:endParaRPr lang="vi-VN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92452" y="2833524"/>
            <a:ext cx="13692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  <a:sym typeface="Calibri"/>
              </a:rPr>
              <a:t>two </a:t>
            </a:r>
          </a:p>
          <a:p>
            <a:r>
              <a:rPr lang="vi-VN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  <a:sym typeface="Calibri"/>
              </a:rPr>
              <a:t>lamps</a:t>
            </a:r>
            <a:endParaRPr lang="vi-VN" sz="10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846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1107887" y="1492425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3203848" y="1492425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7549597" y="1492425"/>
            <a:ext cx="425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endParaRPr sz="3200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4108286" y="1822439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6554826" y="1847839"/>
            <a:ext cx="48603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000"/>
            </a:pPr>
            <a:endParaRPr sz="200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02"/>
          <a:stretch/>
        </p:blipFill>
        <p:spPr>
          <a:xfrm>
            <a:off x="211015" y="422032"/>
            <a:ext cx="8721969" cy="41845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32099" y="1330898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  <a:sym typeface="Calibri"/>
              </a:rPr>
              <a:t>big</a:t>
            </a:r>
            <a:endParaRPr lang="vi-VN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7641" y="3464497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  <a:sym typeface="Calibri"/>
              </a:rPr>
              <a:t>small</a:t>
            </a:r>
            <a:endParaRPr lang="vi-VN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6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711" y="335665"/>
            <a:ext cx="8113853" cy="4456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631530" y="1253752"/>
            <a:ext cx="8131126" cy="230832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Correct </a:t>
            </a:r>
          </a:p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these </a:t>
            </a:r>
          </a:p>
          <a:p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sentences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37" y="1117972"/>
            <a:ext cx="3603265" cy="308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53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711" y="335665"/>
            <a:ext cx="8113853" cy="4456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310254" y="337789"/>
            <a:ext cx="8131126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1. There’s a bed in the bedroom. It’s big.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5685357" y="999509"/>
            <a:ext cx="1200352" cy="7848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8189" r="11871" b="12042"/>
          <a:stretch/>
        </p:blipFill>
        <p:spPr>
          <a:xfrm>
            <a:off x="2743200" y="2090057"/>
            <a:ext cx="3430320" cy="2701861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50183" y="3117272"/>
            <a:ext cx="2285236" cy="2027815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37282" y="4421228"/>
            <a:ext cx="1561371" cy="578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07552" y="3440987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+2</a:t>
            </a:r>
            <a:endParaRPr lang="vi-VN" sz="200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76402" y="3440001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+2</a:t>
            </a:r>
            <a:endParaRPr lang="vi-VN" sz="20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711" y="335665"/>
            <a:ext cx="8113853" cy="4456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310254" y="373804"/>
            <a:ext cx="8131126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2. There are two windows in the room.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11290" y="318384"/>
            <a:ext cx="3591836" cy="91466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509" y="1653285"/>
            <a:ext cx="4266876" cy="3602639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50183" y="3117272"/>
            <a:ext cx="2285236" cy="20278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07552" y="3440987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+4</a:t>
            </a:r>
            <a:endParaRPr lang="vi-VN" sz="200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84293" y="3441414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+4</a:t>
            </a:r>
            <a:endParaRPr lang="vi-VN" sz="2000">
              <a:solidFill>
                <a:srgbClr val="00B050"/>
              </a:solidFill>
            </a:endParaRP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67716" y="4252130"/>
            <a:ext cx="1567703" cy="69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1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711" y="335665"/>
            <a:ext cx="8113853" cy="4456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310254" y="319367"/>
            <a:ext cx="8131126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3. There is a desk in the living room.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94168" y="365504"/>
            <a:ext cx="1483250" cy="7187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0" y="1687035"/>
            <a:ext cx="4603533" cy="3458053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50183" y="3117272"/>
            <a:ext cx="2285236" cy="20278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07552" y="3440987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+3</a:t>
            </a:r>
            <a:endParaRPr lang="vi-VN" sz="200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76402" y="3440001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+3</a:t>
            </a:r>
            <a:endParaRPr lang="vi-VN" sz="2000">
              <a:solidFill>
                <a:srgbClr val="00B050"/>
              </a:solidFill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278083" y="4297462"/>
            <a:ext cx="1527867" cy="57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711" y="335665"/>
            <a:ext cx="8113853" cy="4456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480438" y="386230"/>
            <a:ext cx="8131126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4. There is a lamp in the bedroom.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4308764" y="386230"/>
            <a:ext cx="2064327" cy="8468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773" y="1871398"/>
            <a:ext cx="4173954" cy="3273690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50183" y="3117272"/>
            <a:ext cx="2285236" cy="2027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37282" y="4421228"/>
            <a:ext cx="1561371" cy="5785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07552" y="3440987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+2</a:t>
            </a:r>
            <a:endParaRPr lang="vi-VN" sz="200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76402" y="3440001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+2</a:t>
            </a:r>
            <a:endParaRPr lang="vi-VN" sz="20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18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711" y="335665"/>
            <a:ext cx="8113853" cy="4456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480438" y="386230"/>
            <a:ext cx="8131126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5. There are two chairs in the bedroom.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4546002" y="335665"/>
            <a:ext cx="3046290" cy="9646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t="20148" r="38020" b="10234"/>
          <a:stretch/>
        </p:blipFill>
        <p:spPr>
          <a:xfrm>
            <a:off x="2729345" y="2081595"/>
            <a:ext cx="3955473" cy="2683313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50183" y="3117272"/>
            <a:ext cx="2285236" cy="20278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07552" y="3440987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+3</a:t>
            </a:r>
            <a:endParaRPr lang="vi-VN" sz="200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76402" y="3440001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+3</a:t>
            </a:r>
            <a:endParaRPr lang="vi-VN" sz="2000">
              <a:solidFill>
                <a:srgbClr val="00B050"/>
              </a:solidFill>
            </a:endParaRP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76402" y="4376551"/>
            <a:ext cx="1321580" cy="48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42640" y="442319"/>
            <a:ext cx="6156001" cy="257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944493" y="1638823"/>
            <a:ext cx="4885112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Game: Bricks down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AE918B0-002E-42E0-BE79-84B913454CE8}"/>
              </a:ext>
            </a:extLst>
          </p:cNvPr>
          <p:cNvSpPr/>
          <p:nvPr/>
        </p:nvSpPr>
        <p:spPr>
          <a:xfrm rot="595193">
            <a:off x="498555" y="3042612"/>
            <a:ext cx="753035" cy="6051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699E699-CFA4-4C5D-B357-5CCC1EDD38DC}"/>
              </a:ext>
            </a:extLst>
          </p:cNvPr>
          <p:cNvSpPr/>
          <p:nvPr/>
        </p:nvSpPr>
        <p:spPr>
          <a:xfrm rot="20574687">
            <a:off x="1940688" y="3287589"/>
            <a:ext cx="753035" cy="6051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45D1234-E117-479D-880F-3D581E657EEA}"/>
              </a:ext>
            </a:extLst>
          </p:cNvPr>
          <p:cNvSpPr/>
          <p:nvPr/>
        </p:nvSpPr>
        <p:spPr>
          <a:xfrm rot="20574687">
            <a:off x="3440133" y="3972883"/>
            <a:ext cx="753035" cy="605117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1A74B87-30A4-4789-B28F-ABC06C45356F}"/>
              </a:ext>
            </a:extLst>
          </p:cNvPr>
          <p:cNvSpPr/>
          <p:nvPr/>
        </p:nvSpPr>
        <p:spPr>
          <a:xfrm rot="20574687">
            <a:off x="851850" y="4111261"/>
            <a:ext cx="753035" cy="6051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9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5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711" y="335665"/>
            <a:ext cx="8113853" cy="4456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480438" y="386230"/>
            <a:ext cx="8131126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6. There’s a bed in the room. It’s small.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14038" y="1109505"/>
            <a:ext cx="1674689" cy="7034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13412" r="15056" b="14700"/>
          <a:stretch/>
        </p:blipFill>
        <p:spPr>
          <a:xfrm>
            <a:off x="2964873" y="2175163"/>
            <a:ext cx="3256354" cy="2479964"/>
          </a:xfrm>
          <a:prstGeom prst="rect">
            <a:avLst/>
          </a:prstGeom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50183" y="3117272"/>
            <a:ext cx="2285236" cy="20278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137282" y="4421228"/>
            <a:ext cx="1561371" cy="5785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07552" y="3440987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+2</a:t>
            </a:r>
            <a:endParaRPr lang="vi-VN" sz="200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76402" y="3440001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+2</a:t>
            </a:r>
            <a:endParaRPr lang="vi-VN" sz="20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8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711" y="335665"/>
            <a:ext cx="8113853" cy="4456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480438" y="386230"/>
            <a:ext cx="8131126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7.The door is there.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5" name="Oval 4"/>
          <p:cNvSpPr/>
          <p:nvPr/>
        </p:nvSpPr>
        <p:spPr>
          <a:xfrm>
            <a:off x="3493057" y="419236"/>
            <a:ext cx="1342180" cy="7034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8" t="18785" b="11225"/>
          <a:stretch/>
        </p:blipFill>
        <p:spPr>
          <a:xfrm>
            <a:off x="2798618" y="1743686"/>
            <a:ext cx="3888068" cy="2711978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50183" y="3117272"/>
            <a:ext cx="2285236" cy="20278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07552" y="3440987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+3</a:t>
            </a:r>
            <a:endParaRPr lang="vi-VN" sz="200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76402" y="3440001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+3</a:t>
            </a:r>
            <a:endParaRPr lang="vi-VN" sz="2000">
              <a:solidFill>
                <a:srgbClr val="00B050"/>
              </a:solidFill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58857" y="4202766"/>
            <a:ext cx="2028620" cy="6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3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7711" y="335665"/>
            <a:ext cx="8113853" cy="44562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480438" y="386230"/>
            <a:ext cx="8131126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8.There are two doors in the bedroom. </a:t>
            </a:r>
          </a:p>
        </p:txBody>
      </p:sp>
      <p:sp>
        <p:nvSpPr>
          <p:cNvPr id="5" name="Oval 4"/>
          <p:cNvSpPr/>
          <p:nvPr/>
        </p:nvSpPr>
        <p:spPr>
          <a:xfrm>
            <a:off x="5706162" y="396306"/>
            <a:ext cx="1786442" cy="7737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/>
          <a:stretch/>
        </p:blipFill>
        <p:spPr>
          <a:xfrm>
            <a:off x="2455673" y="2244627"/>
            <a:ext cx="4197928" cy="242921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50183" y="3117272"/>
            <a:ext cx="2285236" cy="20278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07552" y="3440987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+4</a:t>
            </a:r>
            <a:endParaRPr lang="vi-VN" sz="200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84293" y="3441414"/>
            <a:ext cx="11312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+4</a:t>
            </a:r>
            <a:endParaRPr lang="vi-VN" sz="2000">
              <a:solidFill>
                <a:srgbClr val="00B050"/>
              </a:solidFill>
            </a:endParaRP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367716" y="4252130"/>
            <a:ext cx="1567703" cy="69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9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2534" y="2109475"/>
            <a:ext cx="2110298" cy="2635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 descr="E:\丫头\png\小人\卡通类素材\yun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8641" y="1015318"/>
            <a:ext cx="1269162" cy="532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1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61" name="Google Shape;6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1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64" name="Google Shape;64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Google Shape;65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" name="Google Shape;6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236264">
            <a:off x="189735" y="96286"/>
            <a:ext cx="1215177" cy="108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 descr="E:\丫头\png\小人\卡通类素材\yunf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 descr="F:\1-原创素材\1_mm1102\PPT\PPT_014\materaials\pageimg_g16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89144" y="339010"/>
            <a:ext cx="6156001" cy="252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Google Shape;69;p1"/>
          <p:cNvSpPr txBox="1"/>
          <p:nvPr/>
        </p:nvSpPr>
        <p:spPr>
          <a:xfrm>
            <a:off x="2346875" y="1333325"/>
            <a:ext cx="423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000"/>
            </a:pPr>
            <a:endParaRPr sz="3000" b="1">
              <a:solidFill>
                <a:srgbClr val="FFFF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22618" y="3291840"/>
            <a:ext cx="2355587" cy="12752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" name="Google Shape;71;p1"/>
          <p:cNvGrpSpPr/>
          <p:nvPr/>
        </p:nvGrpSpPr>
        <p:grpSpPr>
          <a:xfrm>
            <a:off x="788087" y="2241260"/>
            <a:ext cx="463503" cy="619473"/>
            <a:chOff x="-2033679" y="889419"/>
            <a:chExt cx="463503" cy="619473"/>
          </a:xfrm>
        </p:grpSpPr>
        <p:pic>
          <p:nvPicPr>
            <p:cNvPr id="72" name="Google Shape;72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" name="Google Shape;74;p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75" name="Google Shape;75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76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" name="Google Shape;77;p1"/>
          <p:cNvGrpSpPr/>
          <p:nvPr/>
        </p:nvGrpSpPr>
        <p:grpSpPr>
          <a:xfrm>
            <a:off x="1598412" y="2518193"/>
            <a:ext cx="463503" cy="619473"/>
            <a:chOff x="-2033679" y="889419"/>
            <a:chExt cx="463503" cy="619473"/>
          </a:xfrm>
        </p:grpSpPr>
        <p:pic>
          <p:nvPicPr>
            <p:cNvPr id="78" name="Google Shape;78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0" name="Google Shape;80;p1"/>
          <p:cNvGrpSpPr/>
          <p:nvPr/>
        </p:nvGrpSpPr>
        <p:grpSpPr>
          <a:xfrm>
            <a:off x="3635729" y="498892"/>
            <a:ext cx="463503" cy="619473"/>
            <a:chOff x="-2033679" y="889419"/>
            <a:chExt cx="463503" cy="619473"/>
          </a:xfrm>
        </p:grpSpPr>
        <p:pic>
          <p:nvPicPr>
            <p:cNvPr id="81" name="Google Shape;81;p1" descr="E:\丫头\png\小人\卡通类素材\ry.png"/>
            <p:cNvPicPr preferRelativeResize="0"/>
            <p:nvPr/>
          </p:nvPicPr>
          <p:blipFill rotWithShape="1">
            <a:blip r:embed="rId6">
              <a:alphaModFix/>
            </a:blip>
            <a:srcRect b="41007"/>
            <a:stretch/>
          </p:blipFill>
          <p:spPr>
            <a:xfrm>
              <a:off x="-2033679" y="889419"/>
              <a:ext cx="463503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 descr="E:\丫头\png\小人\卡通类素材\ry.png"/>
            <p:cNvPicPr preferRelativeResize="0"/>
            <p:nvPr/>
          </p:nvPicPr>
          <p:blipFill rotWithShape="1">
            <a:blip r:embed="rId7">
              <a:alphaModFix/>
            </a:blip>
            <a:srcRect t="58991"/>
            <a:stretch/>
          </p:blipFill>
          <p:spPr>
            <a:xfrm>
              <a:off x="-1995208" y="1220892"/>
              <a:ext cx="355608" cy="28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830164" y="1411446"/>
            <a:ext cx="5652654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4. Let’s sing!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822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7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7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7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75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75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 rot="5400000">
            <a:off x="1926103" y="-1624574"/>
            <a:ext cx="5145087" cy="83942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555792" y="1367279"/>
            <a:ext cx="8319263" cy="212365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6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LET’S</a:t>
            </a:r>
            <a:r>
              <a:rPr lang="en-US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 </a:t>
            </a:r>
            <a:r>
              <a:rPr lang="en-US" sz="6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MAKE </a:t>
            </a:r>
          </a:p>
          <a:p>
            <a:pPr algn="ctr"/>
            <a:r>
              <a:rPr lang="en-US" sz="6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YOUR SONG!</a:t>
            </a:r>
          </a:p>
        </p:txBody>
      </p:sp>
    </p:spTree>
    <p:extLst>
      <p:ext uri="{BB962C8B-B14F-4D97-AF65-F5344CB8AC3E}">
        <p14:creationId xmlns:p14="http://schemas.microsoft.com/office/powerpoint/2010/main" val="4194458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 rot="5400000">
            <a:off x="3799402" y="-1633211"/>
            <a:ext cx="6275293" cy="83942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3585866" y="486415"/>
            <a:ext cx="5002322" cy="415498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Let’s</a:t>
            </a:r>
            <a:r>
              <a:rPr 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 </a:t>
            </a:r>
          </a:p>
          <a:p>
            <a:pPr algn="ctr"/>
            <a:r>
              <a:rPr lang="en-US" sz="6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decorate</a:t>
            </a:r>
            <a:r>
              <a:rPr 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 </a:t>
            </a:r>
          </a:p>
          <a:p>
            <a:pPr algn="ctr"/>
            <a:r>
              <a:rPr lang="en-US" sz="6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your </a:t>
            </a:r>
            <a:r>
              <a:rPr lang="en-US" sz="66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dream</a:t>
            </a:r>
          </a:p>
          <a:p>
            <a:pPr algn="ctr"/>
            <a:r>
              <a:rPr lang="en-US" sz="660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 bedroom!</a:t>
            </a:r>
          </a:p>
        </p:txBody>
      </p:sp>
      <p:sp>
        <p:nvSpPr>
          <p:cNvPr id="8" name="Oval 7"/>
          <p:cNvSpPr/>
          <p:nvPr/>
        </p:nvSpPr>
        <p:spPr>
          <a:xfrm>
            <a:off x="2720165" y="-212910"/>
            <a:ext cx="2174563" cy="1828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2120511" y="1313333"/>
            <a:ext cx="1304971" cy="1250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2329578" y="2563907"/>
            <a:ext cx="1304971" cy="1250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2773960" y="3537519"/>
            <a:ext cx="1304971" cy="1250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3576891" y="4396539"/>
            <a:ext cx="1304971" cy="12505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313" b="81875" l="21900" r="77573">
                        <a14:foregroundMark x1="71768" y1="48750" x2="60158" y2="66563"/>
                        <a14:backgroundMark x1="31398" y1="69375" x2="33245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5" t="34370" r="23505" b="21328"/>
          <a:stretch/>
        </p:blipFill>
        <p:spPr>
          <a:xfrm>
            <a:off x="1857326" y="215242"/>
            <a:ext cx="1833268" cy="9378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521" b="88014" l="48944" r="80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492" r="16462" b="12004"/>
          <a:stretch/>
        </p:blipFill>
        <p:spPr>
          <a:xfrm>
            <a:off x="1466647" y="1555446"/>
            <a:ext cx="1478312" cy="10084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50" b="67188" l="19261" r="75198">
                        <a14:foregroundMark x1="43272" y1="25938" x2="34828" y2="51563"/>
                        <a14:backgroundMark x1="67810" y1="53438" x2="67546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22372" r="24674" b="36557"/>
          <a:stretch/>
        </p:blipFill>
        <p:spPr>
          <a:xfrm flipH="1">
            <a:off x="1613144" y="3039373"/>
            <a:ext cx="1432868" cy="9962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4521" l="38028" r="674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41" t="-1" r="32581" b="59037"/>
          <a:stretch/>
        </p:blipFill>
        <p:spPr>
          <a:xfrm>
            <a:off x="2619603" y="4150948"/>
            <a:ext cx="1131622" cy="8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79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8"/>
          <a:stretch/>
        </p:blipFill>
        <p:spPr>
          <a:xfrm>
            <a:off x="0" y="1322363"/>
            <a:ext cx="9144000" cy="3822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9144000" cy="1322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21" b="88014" l="48944" r="80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492" r="16462" b="12004"/>
          <a:stretch/>
        </p:blipFill>
        <p:spPr>
          <a:xfrm>
            <a:off x="6926978" y="0"/>
            <a:ext cx="1938464" cy="1322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13" b="81875" l="21900" r="77573">
                        <a14:foregroundMark x1="71768" y1="48750" x2="60158" y2="66563"/>
                        <a14:backgroundMark x1="31398" y1="69375" x2="33245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5" t="34370" r="23505" b="21328"/>
          <a:stretch/>
        </p:blipFill>
        <p:spPr>
          <a:xfrm>
            <a:off x="4028303" y="0"/>
            <a:ext cx="2804983" cy="1434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1" t="-1" r="32581" b="59037"/>
          <a:stretch/>
        </p:blipFill>
        <p:spPr>
          <a:xfrm>
            <a:off x="414997" y="91446"/>
            <a:ext cx="1589649" cy="1139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23295" r="75305" b="17174"/>
          <a:stretch/>
        </p:blipFill>
        <p:spPr>
          <a:xfrm>
            <a:off x="2926080" y="-1"/>
            <a:ext cx="745588" cy="1434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1189"/>
            <a:ext cx="3048426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3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8"/>
          <a:stretch/>
        </p:blipFill>
        <p:spPr>
          <a:xfrm>
            <a:off x="0" y="1322363"/>
            <a:ext cx="9144000" cy="38227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0"/>
            <a:ext cx="9144000" cy="1322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521" b="88014" l="48944" r="80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492" r="16462" b="12004"/>
          <a:stretch/>
        </p:blipFill>
        <p:spPr>
          <a:xfrm>
            <a:off x="6926978" y="0"/>
            <a:ext cx="1938464" cy="1322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313" b="81875" l="21900" r="77573">
                        <a14:foregroundMark x1="71768" y1="48750" x2="60158" y2="66563"/>
                        <a14:backgroundMark x1="31398" y1="69375" x2="33245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5" t="34370" r="23505" b="21328"/>
          <a:stretch/>
        </p:blipFill>
        <p:spPr>
          <a:xfrm>
            <a:off x="4028303" y="0"/>
            <a:ext cx="2804983" cy="1434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1" t="-1" r="32581" b="59037"/>
          <a:stretch/>
        </p:blipFill>
        <p:spPr>
          <a:xfrm>
            <a:off x="414997" y="91446"/>
            <a:ext cx="1589649" cy="1139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23295" r="75305" b="17174"/>
          <a:stretch/>
        </p:blipFill>
        <p:spPr>
          <a:xfrm>
            <a:off x="2711669" y="-152402"/>
            <a:ext cx="1114097" cy="2146301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2004646" y="1890584"/>
            <a:ext cx="3818085" cy="863126"/>
          </a:xfrm>
          <a:prstGeom prst="wedgeRoundRectCallout">
            <a:avLst>
              <a:gd name="adj1" fmla="val -41634"/>
              <a:gd name="adj2" fmla="val 70964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903372" y="1890584"/>
            <a:ext cx="3604049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There’s a bed in my bedroom. It’s big.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67" y="2626988"/>
            <a:ext cx="2633429" cy="269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5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15536E-6 L -0.00347 0.694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34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25524E-6 L 0.61163 0.256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73" y="127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888E-6 L -0.3 0.594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297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25524E-6 L -0.00798 0.633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316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9"/>
          <a:stretch/>
        </p:blipFill>
        <p:spPr>
          <a:xfrm>
            <a:off x="-2" y="1223888"/>
            <a:ext cx="9144001" cy="3921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9144000" cy="1322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74">
                        <a14:backgroundMark x1="26121" y1="16875" x2="17150" y2="35313"/>
                        <a14:backgroundMark x1="16623" y1="68438" x2="23219" y2="85000"/>
                        <a14:backgroundMark x1="28232" y1="27500" x2="72296" y2="24688"/>
                        <a14:backgroundMark x1="58575" y1="32188" x2="79947" y2="41875"/>
                        <a14:backgroundMark x1="80739" y1="20938" x2="93140" y2="68125"/>
                        <a14:backgroundMark x1="83377" y1="18125" x2="82850" y2="72188"/>
                        <a14:backgroundMark x1="19261" y1="22813" x2="13456" y2="70000"/>
                        <a14:backgroundMark x1="15831" y1="20938" x2="62533" y2="28438"/>
                        <a14:backgroundMark x1="64908" y1="23438" x2="28232" y2="35625"/>
                        <a14:backgroundMark x1="26121" y1="17188" x2="74934" y2="25625"/>
                        <a14:backgroundMark x1="66755" y1="20625" x2="76517" y2="37188"/>
                        <a14:backgroundMark x1="53826" y1="32500" x2="63325" y2="37500"/>
                        <a14:backgroundMark x1="19261" y1="71250" x2="56201" y2="83750"/>
                        <a14:backgroundMark x1="86280" y1="69375" x2="62797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4" t="28310" r="15323" b="19081"/>
          <a:stretch/>
        </p:blipFill>
        <p:spPr>
          <a:xfrm>
            <a:off x="2249215" y="0"/>
            <a:ext cx="2333296" cy="1322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0" b="67188" l="19261" r="75198">
                        <a14:foregroundMark x1="43272" y1="25938" x2="34828" y2="51563"/>
                        <a14:backgroundMark x1="67810" y1="53438" x2="67546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22372" r="24674" b="36557"/>
          <a:stretch/>
        </p:blipFill>
        <p:spPr>
          <a:xfrm flipH="1">
            <a:off x="274500" y="132511"/>
            <a:ext cx="1648891" cy="1306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932" b="85959" l="65317" r="89789">
                        <a14:foregroundMark x1="80810" y1="83562" x2="80810" y2="84589"/>
                        <a14:foregroundMark x1="88380" y1="82534" x2="88380" y2="82534"/>
                        <a14:backgroundMark x1="67254" y1="35959" x2="67606" y2="39726"/>
                        <a14:backgroundMark x1="78697" y1="44521" x2="77641" y2="52740"/>
                        <a14:backgroundMark x1="78873" y1="45890" x2="77817" y2="51712"/>
                        <a14:backgroundMark x1="74472" y1="37329" x2="74296" y2="4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39" t="40944" r="6842" b="13521"/>
          <a:stretch/>
        </p:blipFill>
        <p:spPr>
          <a:xfrm>
            <a:off x="6617018" y="-30301"/>
            <a:ext cx="2250683" cy="1576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438" b="100000" l="17402" r="100000">
                        <a14:foregroundMark x1="41667" y1="62813" x2="58088" y2="69063"/>
                        <a14:backgroundMark x1="25000" y1="53125" x2="21324" y2="64688"/>
                        <a14:backgroundMark x1="25245" y1="71875" x2="35784" y2="79063"/>
                        <a14:backgroundMark x1="42157" y1="37500" x2="24755" y2="48750"/>
                        <a14:backgroundMark x1="40686" y1="40938" x2="31373" y2="51563"/>
                        <a14:backgroundMark x1="53922" y1="29688" x2="53431" y2="60938"/>
                        <a14:backgroundMark x1="43382" y1="56563" x2="48284" y2="58438"/>
                        <a14:backgroundMark x1="36765" y1="52500" x2="43873" y2="55937"/>
                        <a14:backgroundMark x1="27941" y1="63438" x2="36765" y2="88750"/>
                        <a14:backgroundMark x1="25980" y1="62813" x2="52451" y2="80313"/>
                        <a14:backgroundMark x1="36765" y1="72813" x2="45098" y2="86563"/>
                        <a14:backgroundMark x1="44118" y1="78438" x2="62010" y2="90625"/>
                        <a14:backgroundMark x1="57353" y1="77500" x2="59069" y2="85000"/>
                        <a14:backgroundMark x1="56618" y1="73750" x2="46324" y2="77500"/>
                        <a14:backgroundMark x1="25980" y1="58125" x2="48039" y2="73750"/>
                        <a14:backgroundMark x1="44853" y1="70625" x2="49265" y2="73125"/>
                        <a14:backgroundMark x1="50245" y1="71563" x2="54657" y2="73750"/>
                        <a14:backgroundMark x1="61520" y1="78750" x2="61275" y2="90938"/>
                        <a14:backgroundMark x1="36520" y1="53750" x2="37500" y2="59688"/>
                        <a14:backgroundMark x1="49265" y1="61250" x2="52696" y2="63750"/>
                        <a14:backgroundMark x1="55882" y1="61250" x2="55882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54" t="34704" b="6631"/>
          <a:stretch/>
        </p:blipFill>
        <p:spPr>
          <a:xfrm>
            <a:off x="5854417" y="2995579"/>
            <a:ext cx="2780633" cy="20654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589" b="85274" l="65669" r="89965">
                        <a14:foregroundMark x1="80810" y1="83562" x2="80810" y2="84589"/>
                        <a14:foregroundMark x1="88380" y1="82534" x2="88380" y2="82534"/>
                        <a14:backgroundMark x1="67254" y1="35959" x2="67606" y2="39726"/>
                        <a14:backgroundMark x1="76761" y1="38699" x2="76056" y2="43493"/>
                        <a14:backgroundMark x1="76408" y1="44863" x2="75528" y2="48973"/>
                        <a14:backgroundMark x1="77465" y1="57192" x2="76937" y2="57192"/>
                        <a14:backgroundMark x1="75352" y1="57192" x2="78873" y2="57877"/>
                        <a14:backgroundMark x1="80634" y1="57877" x2="79401" y2="57877"/>
                        <a14:backgroundMark x1="72183" y1="38699" x2="72711" y2="5171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3" t="36737" r="17727" b="43224"/>
          <a:stretch/>
        </p:blipFill>
        <p:spPr>
          <a:xfrm flipH="1">
            <a:off x="5391805" y="155477"/>
            <a:ext cx="773581" cy="10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09"/>
          <a:stretch/>
        </p:blipFill>
        <p:spPr>
          <a:xfrm>
            <a:off x="-2" y="1223888"/>
            <a:ext cx="9144001" cy="39211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0"/>
            <a:ext cx="9144000" cy="1322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74">
                        <a14:backgroundMark x1="26121" y1="16875" x2="17150" y2="35313"/>
                        <a14:backgroundMark x1="16623" y1="68438" x2="23219" y2="85000"/>
                        <a14:backgroundMark x1="28232" y1="27500" x2="72296" y2="24688"/>
                        <a14:backgroundMark x1="58575" y1="32188" x2="79947" y2="41875"/>
                        <a14:backgroundMark x1="80739" y1="20938" x2="93140" y2="68125"/>
                        <a14:backgroundMark x1="83377" y1="18125" x2="82850" y2="72188"/>
                        <a14:backgroundMark x1="19261" y1="22813" x2="13456" y2="70000"/>
                        <a14:backgroundMark x1="15831" y1="20938" x2="62533" y2="28438"/>
                        <a14:backgroundMark x1="64908" y1="23438" x2="28232" y2="35625"/>
                        <a14:backgroundMark x1="26121" y1="17188" x2="74934" y2="25625"/>
                        <a14:backgroundMark x1="66755" y1="20625" x2="76517" y2="37188"/>
                        <a14:backgroundMark x1="53826" y1="32500" x2="63325" y2="37500"/>
                        <a14:backgroundMark x1="19261" y1="71250" x2="56201" y2="83750"/>
                        <a14:backgroundMark x1="86280" y1="69375" x2="62797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64" t="28310" r="15323" b="19081"/>
          <a:stretch/>
        </p:blipFill>
        <p:spPr>
          <a:xfrm>
            <a:off x="2249215" y="0"/>
            <a:ext cx="2333296" cy="1322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50" b="67188" l="19261" r="75198">
                        <a14:foregroundMark x1="43272" y1="25938" x2="34828" y2="51563"/>
                        <a14:backgroundMark x1="67810" y1="53438" x2="67546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53" t="22372" r="24674" b="36557"/>
          <a:stretch/>
        </p:blipFill>
        <p:spPr>
          <a:xfrm flipH="1">
            <a:off x="274500" y="132511"/>
            <a:ext cx="1648891" cy="1306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932" b="85959" l="65317" r="89789">
                        <a14:foregroundMark x1="80810" y1="83562" x2="80810" y2="84589"/>
                        <a14:foregroundMark x1="88380" y1="82534" x2="88380" y2="82534"/>
                        <a14:backgroundMark x1="67254" y1="35959" x2="67606" y2="39726"/>
                        <a14:backgroundMark x1="78697" y1="44521" x2="77641" y2="52740"/>
                        <a14:backgroundMark x1="78873" y1="45890" x2="77817" y2="51712"/>
                        <a14:backgroundMark x1="74472" y1="37329" x2="74296" y2="41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39" t="40944" r="6842" b="13521"/>
          <a:stretch/>
        </p:blipFill>
        <p:spPr>
          <a:xfrm>
            <a:off x="6617018" y="-30301"/>
            <a:ext cx="2250683" cy="1576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438" b="100000" l="17402" r="100000">
                        <a14:foregroundMark x1="41667" y1="62813" x2="58088" y2="69063"/>
                        <a14:backgroundMark x1="25000" y1="53125" x2="21324" y2="64688"/>
                        <a14:backgroundMark x1="25245" y1="71875" x2="35784" y2="79063"/>
                        <a14:backgroundMark x1="42157" y1="37500" x2="24755" y2="48750"/>
                        <a14:backgroundMark x1="40686" y1="40938" x2="31373" y2="51563"/>
                        <a14:backgroundMark x1="53922" y1="29688" x2="53431" y2="60938"/>
                        <a14:backgroundMark x1="43382" y1="56563" x2="48284" y2="58438"/>
                        <a14:backgroundMark x1="36765" y1="52500" x2="43873" y2="55937"/>
                        <a14:backgroundMark x1="27941" y1="63438" x2="36765" y2="88750"/>
                        <a14:backgroundMark x1="25980" y1="62813" x2="52451" y2="80313"/>
                        <a14:backgroundMark x1="36765" y1="72813" x2="45098" y2="86563"/>
                        <a14:backgroundMark x1="44118" y1="78438" x2="62010" y2="90625"/>
                        <a14:backgroundMark x1="57353" y1="77500" x2="59069" y2="85000"/>
                        <a14:backgroundMark x1="56618" y1="73750" x2="46324" y2="77500"/>
                        <a14:backgroundMark x1="25980" y1="58125" x2="48039" y2="73750"/>
                        <a14:backgroundMark x1="44853" y1="70625" x2="49265" y2="73125"/>
                        <a14:backgroundMark x1="50245" y1="71563" x2="54657" y2="73750"/>
                        <a14:backgroundMark x1="61520" y1="78750" x2="61275" y2="90938"/>
                        <a14:backgroundMark x1="36520" y1="53750" x2="37500" y2="59688"/>
                        <a14:backgroundMark x1="49265" y1="61250" x2="52696" y2="63750"/>
                        <a14:backgroundMark x1="55882" y1="61250" x2="55882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54" t="34704" b="6631"/>
          <a:stretch/>
        </p:blipFill>
        <p:spPr>
          <a:xfrm>
            <a:off x="5854417" y="2995579"/>
            <a:ext cx="2780633" cy="2065423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087005" y="1749083"/>
            <a:ext cx="3672486" cy="830997"/>
          </a:xfrm>
          <a:prstGeom prst="wedgeRoundRectCallout">
            <a:avLst>
              <a:gd name="adj1" fmla="val 32985"/>
              <a:gd name="adj2" fmla="val 70170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5188328" y="1749082"/>
            <a:ext cx="3469839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+mn-ea"/>
              </a:rPr>
              <a:t>There are two chairs in my bedroom.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589" b="85274" l="65669" r="89965">
                        <a14:foregroundMark x1="80810" y1="83562" x2="80810" y2="84589"/>
                        <a14:foregroundMark x1="88380" y1="82534" x2="88380" y2="82534"/>
                        <a14:backgroundMark x1="67254" y1="35959" x2="67606" y2="39726"/>
                        <a14:backgroundMark x1="76761" y1="38699" x2="76056" y2="43493"/>
                        <a14:backgroundMark x1="76408" y1="44863" x2="75528" y2="48973"/>
                        <a14:backgroundMark x1="77465" y1="57192" x2="76937" y2="57192"/>
                        <a14:backgroundMark x1="75352" y1="57192" x2="78873" y2="57877"/>
                        <a14:backgroundMark x1="80634" y1="57877" x2="79401" y2="57877"/>
                        <a14:backgroundMark x1="72183" y1="38699" x2="72711" y2="5171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113" t="36737" r="17727" b="43224"/>
          <a:stretch/>
        </p:blipFill>
        <p:spPr>
          <a:xfrm flipH="1">
            <a:off x="5391805" y="155477"/>
            <a:ext cx="773581" cy="101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2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7127E-7 L 1.94444E-6 0.6784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9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25524E-6 L 0.00121 0.662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31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78175E-7 L -0.22066 0.598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42" y="299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99259E-6 L -0.03368 0.483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" y="241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45 Rectángulo redondeado"/>
          <p:cNvSpPr/>
          <p:nvPr/>
        </p:nvSpPr>
        <p:spPr>
          <a:xfrm>
            <a:off x="142061" y="3966527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46 Rectángulo redondeado"/>
          <p:cNvSpPr/>
          <p:nvPr/>
        </p:nvSpPr>
        <p:spPr>
          <a:xfrm>
            <a:off x="2103642" y="3966527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47 Rectángulo redondeado"/>
          <p:cNvSpPr/>
          <p:nvPr/>
        </p:nvSpPr>
        <p:spPr>
          <a:xfrm>
            <a:off x="4047858" y="3966527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48 Rectángulo redondeado"/>
          <p:cNvSpPr/>
          <p:nvPr/>
        </p:nvSpPr>
        <p:spPr>
          <a:xfrm>
            <a:off x="5992074" y="3966527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49 Rectángulo redondeado"/>
          <p:cNvSpPr/>
          <p:nvPr/>
        </p:nvSpPr>
        <p:spPr>
          <a:xfrm>
            <a:off x="7936290" y="3966527"/>
            <a:ext cx="1080120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40 Rectángulo redondeado"/>
          <p:cNvSpPr/>
          <p:nvPr/>
        </p:nvSpPr>
        <p:spPr>
          <a:xfrm>
            <a:off x="1249177" y="3027122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41 Rectángulo redondeado"/>
          <p:cNvSpPr/>
          <p:nvPr/>
        </p:nvSpPr>
        <p:spPr>
          <a:xfrm>
            <a:off x="3193393" y="3027122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42 Rectángulo redondeado"/>
          <p:cNvSpPr/>
          <p:nvPr/>
        </p:nvSpPr>
        <p:spPr>
          <a:xfrm>
            <a:off x="5137609" y="3027122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43 Rectángulo redondeado"/>
          <p:cNvSpPr/>
          <p:nvPr/>
        </p:nvSpPr>
        <p:spPr>
          <a:xfrm>
            <a:off x="7081825" y="3027122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44 Rectángulo redondeado"/>
          <p:cNvSpPr/>
          <p:nvPr/>
        </p:nvSpPr>
        <p:spPr>
          <a:xfrm>
            <a:off x="151692" y="3027122"/>
            <a:ext cx="1097485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35 Rectángulo redondeado"/>
          <p:cNvSpPr/>
          <p:nvPr/>
        </p:nvSpPr>
        <p:spPr>
          <a:xfrm>
            <a:off x="151692" y="2091018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36 Rectángulo redondeado"/>
          <p:cNvSpPr/>
          <p:nvPr/>
        </p:nvSpPr>
        <p:spPr>
          <a:xfrm>
            <a:off x="2113273" y="2091018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37 Rectángulo redondeado"/>
          <p:cNvSpPr/>
          <p:nvPr/>
        </p:nvSpPr>
        <p:spPr>
          <a:xfrm>
            <a:off x="4057489" y="2091018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38 Rectángulo redondeado"/>
          <p:cNvSpPr/>
          <p:nvPr/>
        </p:nvSpPr>
        <p:spPr>
          <a:xfrm>
            <a:off x="6001705" y="2091018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39 Rectángulo redondeado"/>
          <p:cNvSpPr/>
          <p:nvPr/>
        </p:nvSpPr>
        <p:spPr>
          <a:xfrm>
            <a:off x="7945921" y="2091018"/>
            <a:ext cx="1070489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10 Rectángulo redondeado"/>
          <p:cNvSpPr/>
          <p:nvPr/>
        </p:nvSpPr>
        <p:spPr>
          <a:xfrm>
            <a:off x="1228337" y="1154914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11 Rectángulo redondeado"/>
          <p:cNvSpPr/>
          <p:nvPr/>
        </p:nvSpPr>
        <p:spPr>
          <a:xfrm>
            <a:off x="3172553" y="1154914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12 Rectángulo redondeado"/>
          <p:cNvSpPr/>
          <p:nvPr/>
        </p:nvSpPr>
        <p:spPr>
          <a:xfrm>
            <a:off x="5116769" y="1154914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13 Rectángulo redondeado"/>
          <p:cNvSpPr/>
          <p:nvPr/>
        </p:nvSpPr>
        <p:spPr>
          <a:xfrm>
            <a:off x="7060985" y="1154914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14 Rectángulo redondeado"/>
          <p:cNvSpPr/>
          <p:nvPr/>
        </p:nvSpPr>
        <p:spPr>
          <a:xfrm>
            <a:off x="130852" y="1154914"/>
            <a:ext cx="1097485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4 Rectángulo redondeado"/>
          <p:cNvSpPr/>
          <p:nvPr/>
        </p:nvSpPr>
        <p:spPr>
          <a:xfrm>
            <a:off x="130852" y="218810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6 Rectángulo redondeado"/>
          <p:cNvSpPr/>
          <p:nvPr/>
        </p:nvSpPr>
        <p:spPr>
          <a:xfrm>
            <a:off x="2092433" y="218810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7 Rectángulo redondeado"/>
          <p:cNvSpPr/>
          <p:nvPr/>
        </p:nvSpPr>
        <p:spPr>
          <a:xfrm>
            <a:off x="4036649" y="218810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8 Rectángulo redondeado"/>
          <p:cNvSpPr/>
          <p:nvPr/>
        </p:nvSpPr>
        <p:spPr>
          <a:xfrm>
            <a:off x="5980865" y="218810"/>
            <a:ext cx="1944216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9 Rectángulo redondeado"/>
          <p:cNvSpPr/>
          <p:nvPr/>
        </p:nvSpPr>
        <p:spPr>
          <a:xfrm>
            <a:off x="7925081" y="218810"/>
            <a:ext cx="1080120" cy="936104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57 CuadroTexto"/>
          <p:cNvSpPr txBox="1"/>
          <p:nvPr/>
        </p:nvSpPr>
        <p:spPr>
          <a:xfrm>
            <a:off x="792567" y="1494427"/>
            <a:ext cx="3442872" cy="186582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0" cap="none" spc="0" normalizeH="0" baseline="0" noProof="0" dirty="0">
                <a:ln w="571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Aharoni" pitchFamily="2" charset="-79"/>
                <a:cs typeface="Aharoni" pitchFamily="2" charset="-79"/>
              </a:rPr>
              <a:t>BRICKS DOWN</a:t>
            </a:r>
            <a:endParaRPr kumimoji="0" lang="es-ES" sz="5400" b="1" i="0" u="none" strike="noStrike" kern="0" cap="none" spc="0" normalizeH="0" baseline="0" noProof="0" dirty="0">
              <a:ln w="571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Aharoni" pitchFamily="2" charset="-79"/>
              <a:cs typeface="Aharoni" pitchFamily="2" charset="-79"/>
            </a:endParaRPr>
          </a:p>
        </p:txBody>
      </p:sp>
      <p:cxnSp>
        <p:nvCxnSpPr>
          <p:cNvPr id="61" name="64 Conector recto"/>
          <p:cNvCxnSpPr/>
          <p:nvPr/>
        </p:nvCxnSpPr>
        <p:spPr>
          <a:xfrm>
            <a:off x="219376" y="218810"/>
            <a:ext cx="8785825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6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648249" y="4321030"/>
            <a:ext cx="1150687" cy="368220"/>
          </a:xfrm>
          <a:prstGeom prst="rect">
            <a:avLst/>
          </a:prstGeom>
        </p:spPr>
      </p:pic>
      <p:pic>
        <p:nvPicPr>
          <p:cNvPr id="64" name="Picture 4" descr="http://img2i.spoki.tvnet.lv/upload/articles/18/187391/images/22-labu-teicienu-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22" l="0" r="100000">
                        <a14:foregroundMark x1="43385" y1="21001" x2="37077" y2="24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5116769" y="446263"/>
            <a:ext cx="3702145" cy="39883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03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77396" y="1943414"/>
            <a:ext cx="2766605" cy="345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6361" y="3568256"/>
            <a:ext cx="9143908" cy="15768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1DFD89-493E-4D14-A13B-EE5BB5F18E0C}"/>
              </a:ext>
            </a:extLst>
          </p:cNvPr>
          <p:cNvSpPr txBox="1"/>
          <p:nvPr/>
        </p:nvSpPr>
        <p:spPr>
          <a:xfrm>
            <a:off x="1976714" y="1511550"/>
            <a:ext cx="5177757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ea typeface="+mn-ea"/>
                <a:cs typeface="MV Boli" pitchFamily="2" charset="0"/>
              </a:rPr>
              <a:t>Goodbye!</a:t>
            </a:r>
          </a:p>
        </p:txBody>
      </p:sp>
      <p:pic>
        <p:nvPicPr>
          <p:cNvPr id="5" name="bye short version">
            <a:hlinkClick r:id="" action="ppaction://media"/>
            <a:extLst>
              <a:ext uri="{FF2B5EF4-FFF2-40B4-BE49-F238E27FC236}">
                <a16:creationId xmlns:a16="http://schemas.microsoft.com/office/drawing/2014/main" xmlns="" id="{C8CC53C3-1E19-453B-8068-F897771A0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9485" y="572315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>
            <a:off x="659911" y="459416"/>
            <a:ext cx="7860633" cy="4108067"/>
          </a:xfrm>
          <a:prstGeom prst="rect">
            <a:avLst/>
          </a:prstGeom>
        </p:spPr>
      </p:pic>
      <p:sp>
        <p:nvSpPr>
          <p:cNvPr id="59" name="51 Rectángulo redondeado"/>
          <p:cNvSpPr/>
          <p:nvPr/>
        </p:nvSpPr>
        <p:spPr>
          <a:xfrm>
            <a:off x="3185489" y="397336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1" name="50 Rectángulo redondeado"/>
          <p:cNvSpPr/>
          <p:nvPr/>
        </p:nvSpPr>
        <p:spPr>
          <a:xfrm>
            <a:off x="1241273" y="397336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3" name="52 Rectángulo redondeado"/>
          <p:cNvSpPr/>
          <p:nvPr/>
        </p:nvSpPr>
        <p:spPr>
          <a:xfrm>
            <a:off x="5129705" y="397336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4" name="53 Rectángulo redondeado"/>
          <p:cNvSpPr/>
          <p:nvPr/>
        </p:nvSpPr>
        <p:spPr>
          <a:xfrm>
            <a:off x="7073921" y="397336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5" name="54 Rectángulo redondeado"/>
          <p:cNvSpPr/>
          <p:nvPr/>
        </p:nvSpPr>
        <p:spPr>
          <a:xfrm>
            <a:off x="143791" y="3973367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6" name="45 Rectángulo redondeado"/>
          <p:cNvSpPr/>
          <p:nvPr/>
        </p:nvSpPr>
        <p:spPr>
          <a:xfrm>
            <a:off x="143788" y="327107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7" name="46 Rectángulo redondeado"/>
          <p:cNvSpPr/>
          <p:nvPr/>
        </p:nvSpPr>
        <p:spPr>
          <a:xfrm>
            <a:off x="2105369" y="327107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8" name="47 Rectángulo redondeado"/>
          <p:cNvSpPr/>
          <p:nvPr/>
        </p:nvSpPr>
        <p:spPr>
          <a:xfrm>
            <a:off x="4049585" y="327107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9" name="48 Rectángulo redondeado"/>
          <p:cNvSpPr/>
          <p:nvPr/>
        </p:nvSpPr>
        <p:spPr>
          <a:xfrm>
            <a:off x="5993801" y="327107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0" name="49 Rectángulo redondeado"/>
          <p:cNvSpPr/>
          <p:nvPr/>
        </p:nvSpPr>
        <p:spPr>
          <a:xfrm>
            <a:off x="7938017" y="3271071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1" name="40 Rectángulo redondeado"/>
          <p:cNvSpPr/>
          <p:nvPr/>
        </p:nvSpPr>
        <p:spPr>
          <a:xfrm>
            <a:off x="1250904" y="256630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2" name="41 Rectángulo redondeado"/>
          <p:cNvSpPr/>
          <p:nvPr/>
        </p:nvSpPr>
        <p:spPr>
          <a:xfrm>
            <a:off x="3195120" y="256630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3" name="42 Rectángulo redondeado"/>
          <p:cNvSpPr/>
          <p:nvPr/>
        </p:nvSpPr>
        <p:spPr>
          <a:xfrm>
            <a:off x="5139336" y="256630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4" name="43 Rectángulo redondeado"/>
          <p:cNvSpPr/>
          <p:nvPr/>
        </p:nvSpPr>
        <p:spPr>
          <a:xfrm>
            <a:off x="7083552" y="256630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5" name="44 Rectángulo redondeado"/>
          <p:cNvSpPr/>
          <p:nvPr/>
        </p:nvSpPr>
        <p:spPr>
          <a:xfrm>
            <a:off x="153422" y="2566301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6" name="35 Rectángulo redondeado"/>
          <p:cNvSpPr/>
          <p:nvPr/>
        </p:nvSpPr>
        <p:spPr>
          <a:xfrm>
            <a:off x="153419" y="186400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7" name="36 Rectángulo redondeado"/>
          <p:cNvSpPr/>
          <p:nvPr/>
        </p:nvSpPr>
        <p:spPr>
          <a:xfrm>
            <a:off x="2115000" y="186400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8" name="37 Rectángulo redondeado"/>
          <p:cNvSpPr/>
          <p:nvPr/>
        </p:nvSpPr>
        <p:spPr>
          <a:xfrm>
            <a:off x="4059216" y="186400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9" name="38 Rectángulo redondeado"/>
          <p:cNvSpPr/>
          <p:nvPr/>
        </p:nvSpPr>
        <p:spPr>
          <a:xfrm>
            <a:off x="6003432" y="186400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0" name="39 Rectángulo redondeado"/>
          <p:cNvSpPr/>
          <p:nvPr/>
        </p:nvSpPr>
        <p:spPr>
          <a:xfrm>
            <a:off x="7947651" y="1864005"/>
            <a:ext cx="1070489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1" name="10 Rectángulo redondeado"/>
          <p:cNvSpPr/>
          <p:nvPr/>
        </p:nvSpPr>
        <p:spPr>
          <a:xfrm>
            <a:off x="1230064" y="116171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2" name="11 Rectángulo redondeado"/>
          <p:cNvSpPr/>
          <p:nvPr/>
        </p:nvSpPr>
        <p:spPr>
          <a:xfrm>
            <a:off x="3174280" y="116171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3" name="12 Rectángulo redondeado"/>
          <p:cNvSpPr/>
          <p:nvPr/>
        </p:nvSpPr>
        <p:spPr>
          <a:xfrm>
            <a:off x="5118496" y="116171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4" name="13 Rectángulo redondeado"/>
          <p:cNvSpPr/>
          <p:nvPr/>
        </p:nvSpPr>
        <p:spPr>
          <a:xfrm>
            <a:off x="7062712" y="116171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5" name="14 Rectángulo redondeado"/>
          <p:cNvSpPr/>
          <p:nvPr/>
        </p:nvSpPr>
        <p:spPr>
          <a:xfrm>
            <a:off x="132580" y="1161710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6" name="4 Rectángulo redondeado"/>
          <p:cNvSpPr/>
          <p:nvPr/>
        </p:nvSpPr>
        <p:spPr>
          <a:xfrm>
            <a:off x="132580" y="456533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7" name="6 Rectángulo redondeado"/>
          <p:cNvSpPr/>
          <p:nvPr/>
        </p:nvSpPr>
        <p:spPr>
          <a:xfrm>
            <a:off x="2088004" y="456533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8" name="7 Rectángulo redondeado"/>
          <p:cNvSpPr/>
          <p:nvPr/>
        </p:nvSpPr>
        <p:spPr>
          <a:xfrm>
            <a:off x="4038376" y="45941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9" name="8 Rectángulo redondeado"/>
          <p:cNvSpPr/>
          <p:nvPr/>
        </p:nvSpPr>
        <p:spPr>
          <a:xfrm>
            <a:off x="5982592" y="45941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90" name="9 Rectángulo redondeado"/>
          <p:cNvSpPr/>
          <p:nvPr/>
        </p:nvSpPr>
        <p:spPr>
          <a:xfrm>
            <a:off x="7926808" y="459416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cxnSp>
        <p:nvCxnSpPr>
          <p:cNvPr id="91" name="56 Conector recto"/>
          <p:cNvCxnSpPr/>
          <p:nvPr/>
        </p:nvCxnSpPr>
        <p:spPr>
          <a:xfrm>
            <a:off x="221104" y="459416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AC248E-492B-437F-AEE1-6EFEBDAA7402}"/>
              </a:ext>
            </a:extLst>
          </p:cNvPr>
          <p:cNvSpPr/>
          <p:nvPr/>
        </p:nvSpPr>
        <p:spPr>
          <a:xfrm>
            <a:off x="-3115731" y="235498"/>
            <a:ext cx="2839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windows</a:t>
            </a:r>
          </a:p>
        </p:txBody>
      </p:sp>
    </p:spTree>
    <p:extLst>
      <p:ext uri="{BB962C8B-B14F-4D97-AF65-F5344CB8AC3E}">
        <p14:creationId xmlns:p14="http://schemas.microsoft.com/office/powerpoint/2010/main" val="250783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2098E-6 L 0.70452 -2.0209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" y="573188"/>
            <a:ext cx="7670249" cy="3874836"/>
          </a:xfrm>
          <a:prstGeom prst="rect">
            <a:avLst/>
          </a:prstGeom>
        </p:spPr>
      </p:pic>
      <p:sp>
        <p:nvSpPr>
          <p:cNvPr id="56" name="51 Rectángulo redondeado"/>
          <p:cNvSpPr/>
          <p:nvPr/>
        </p:nvSpPr>
        <p:spPr>
          <a:xfrm>
            <a:off x="3210954" y="396510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59" name="50 Rectángulo redondeado"/>
          <p:cNvSpPr/>
          <p:nvPr/>
        </p:nvSpPr>
        <p:spPr>
          <a:xfrm>
            <a:off x="1266738" y="396510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0" name="52 Rectángulo redondeado"/>
          <p:cNvSpPr/>
          <p:nvPr/>
        </p:nvSpPr>
        <p:spPr>
          <a:xfrm>
            <a:off x="5155170" y="396510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1" name="53 Rectángulo redondeado"/>
          <p:cNvSpPr/>
          <p:nvPr/>
        </p:nvSpPr>
        <p:spPr>
          <a:xfrm>
            <a:off x="7099386" y="396510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2" name="54 Rectángulo redondeado"/>
          <p:cNvSpPr/>
          <p:nvPr/>
        </p:nvSpPr>
        <p:spPr>
          <a:xfrm>
            <a:off x="169256" y="3965104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3" name="45 Rectángulo redondeado"/>
          <p:cNvSpPr/>
          <p:nvPr/>
        </p:nvSpPr>
        <p:spPr>
          <a:xfrm>
            <a:off x="169253" y="326280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4" name="46 Rectángulo redondeado"/>
          <p:cNvSpPr/>
          <p:nvPr/>
        </p:nvSpPr>
        <p:spPr>
          <a:xfrm>
            <a:off x="2130834" y="326280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5" name="47 Rectángulo redondeado"/>
          <p:cNvSpPr/>
          <p:nvPr/>
        </p:nvSpPr>
        <p:spPr>
          <a:xfrm>
            <a:off x="4075050" y="326280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6" name="48 Rectángulo redondeado"/>
          <p:cNvSpPr/>
          <p:nvPr/>
        </p:nvSpPr>
        <p:spPr>
          <a:xfrm>
            <a:off x="6019266" y="326280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7" name="49 Rectángulo redondeado"/>
          <p:cNvSpPr/>
          <p:nvPr/>
        </p:nvSpPr>
        <p:spPr>
          <a:xfrm>
            <a:off x="7963482" y="3262808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8" name="40 Rectángulo redondeado"/>
          <p:cNvSpPr/>
          <p:nvPr/>
        </p:nvSpPr>
        <p:spPr>
          <a:xfrm>
            <a:off x="1276369" y="255803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9" name="41 Rectángulo redondeado"/>
          <p:cNvSpPr/>
          <p:nvPr/>
        </p:nvSpPr>
        <p:spPr>
          <a:xfrm>
            <a:off x="3220585" y="255803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0" name="42 Rectángulo redondeado"/>
          <p:cNvSpPr/>
          <p:nvPr/>
        </p:nvSpPr>
        <p:spPr>
          <a:xfrm>
            <a:off x="5164801" y="255803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1" name="43 Rectángulo redondeado"/>
          <p:cNvSpPr/>
          <p:nvPr/>
        </p:nvSpPr>
        <p:spPr>
          <a:xfrm>
            <a:off x="7109017" y="255803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2" name="44 Rectángulo redondeado"/>
          <p:cNvSpPr/>
          <p:nvPr/>
        </p:nvSpPr>
        <p:spPr>
          <a:xfrm>
            <a:off x="178887" y="2558038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3" name="35 Rectángulo redondeado"/>
          <p:cNvSpPr/>
          <p:nvPr/>
        </p:nvSpPr>
        <p:spPr>
          <a:xfrm>
            <a:off x="178884" y="185574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4" name="36 Rectángulo redondeado"/>
          <p:cNvSpPr/>
          <p:nvPr/>
        </p:nvSpPr>
        <p:spPr>
          <a:xfrm>
            <a:off x="2140465" y="185574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5" name="37 Rectángulo redondeado"/>
          <p:cNvSpPr/>
          <p:nvPr/>
        </p:nvSpPr>
        <p:spPr>
          <a:xfrm>
            <a:off x="4084681" y="185574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6" name="38 Rectángulo redondeado"/>
          <p:cNvSpPr/>
          <p:nvPr/>
        </p:nvSpPr>
        <p:spPr>
          <a:xfrm>
            <a:off x="6028897" y="185574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7" name="39 Rectángulo redondeado"/>
          <p:cNvSpPr/>
          <p:nvPr/>
        </p:nvSpPr>
        <p:spPr>
          <a:xfrm>
            <a:off x="7973116" y="1855742"/>
            <a:ext cx="1070489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8" name="10 Rectángulo redondeado"/>
          <p:cNvSpPr/>
          <p:nvPr/>
        </p:nvSpPr>
        <p:spPr>
          <a:xfrm>
            <a:off x="1255529" y="115344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9" name="11 Rectángulo redondeado"/>
          <p:cNvSpPr/>
          <p:nvPr/>
        </p:nvSpPr>
        <p:spPr>
          <a:xfrm>
            <a:off x="3199745" y="115344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0" name="12 Rectángulo redondeado"/>
          <p:cNvSpPr/>
          <p:nvPr/>
        </p:nvSpPr>
        <p:spPr>
          <a:xfrm>
            <a:off x="5143961" y="115344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1" name="13 Rectángulo redondeado"/>
          <p:cNvSpPr/>
          <p:nvPr/>
        </p:nvSpPr>
        <p:spPr>
          <a:xfrm>
            <a:off x="7088177" y="115344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2" name="14 Rectángulo redondeado"/>
          <p:cNvSpPr/>
          <p:nvPr/>
        </p:nvSpPr>
        <p:spPr>
          <a:xfrm>
            <a:off x="158045" y="1153447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3" name="4 Rectángulo redondeado"/>
          <p:cNvSpPr/>
          <p:nvPr/>
        </p:nvSpPr>
        <p:spPr>
          <a:xfrm>
            <a:off x="158045" y="44827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4" name="6 Rectángulo redondeado"/>
          <p:cNvSpPr/>
          <p:nvPr/>
        </p:nvSpPr>
        <p:spPr>
          <a:xfrm>
            <a:off x="2113469" y="44827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5" name="7 Rectángulo redondeado"/>
          <p:cNvSpPr/>
          <p:nvPr/>
        </p:nvSpPr>
        <p:spPr>
          <a:xfrm>
            <a:off x="4063841" y="451153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6" name="8 Rectángulo redondeado"/>
          <p:cNvSpPr/>
          <p:nvPr/>
        </p:nvSpPr>
        <p:spPr>
          <a:xfrm>
            <a:off x="6008057" y="451153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7" name="9 Rectángulo redondeado"/>
          <p:cNvSpPr/>
          <p:nvPr/>
        </p:nvSpPr>
        <p:spPr>
          <a:xfrm>
            <a:off x="7952273" y="451153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cxnSp>
        <p:nvCxnSpPr>
          <p:cNvPr id="88" name="56 Conector recto"/>
          <p:cNvCxnSpPr/>
          <p:nvPr/>
        </p:nvCxnSpPr>
        <p:spPr>
          <a:xfrm>
            <a:off x="246569" y="451153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59F8AE3-C5DB-456A-B71D-6B7C9ED761B7}"/>
              </a:ext>
            </a:extLst>
          </p:cNvPr>
          <p:cNvSpPr/>
          <p:nvPr/>
        </p:nvSpPr>
        <p:spPr>
          <a:xfrm>
            <a:off x="-2711773" y="235498"/>
            <a:ext cx="2031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chairs</a:t>
            </a:r>
          </a:p>
        </p:txBody>
      </p:sp>
    </p:spTree>
    <p:extLst>
      <p:ext uri="{BB962C8B-B14F-4D97-AF65-F5344CB8AC3E}">
        <p14:creationId xmlns:p14="http://schemas.microsoft.com/office/powerpoint/2010/main" val="200353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2098E-6 L 0.70452 -2.0209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51" y="391104"/>
            <a:ext cx="7831148" cy="4261290"/>
          </a:xfrm>
          <a:prstGeom prst="rect">
            <a:avLst/>
          </a:prstGeom>
        </p:spPr>
      </p:pic>
      <p:sp>
        <p:nvSpPr>
          <p:cNvPr id="35" name="51 Rectángulo redondeado"/>
          <p:cNvSpPr/>
          <p:nvPr/>
        </p:nvSpPr>
        <p:spPr>
          <a:xfrm>
            <a:off x="3181851" y="394488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56" name="50 Rectángulo redondeado"/>
          <p:cNvSpPr/>
          <p:nvPr/>
        </p:nvSpPr>
        <p:spPr>
          <a:xfrm>
            <a:off x="1237635" y="394488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59" name="52 Rectángulo redondeado"/>
          <p:cNvSpPr/>
          <p:nvPr/>
        </p:nvSpPr>
        <p:spPr>
          <a:xfrm>
            <a:off x="5126067" y="394488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0" name="53 Rectángulo redondeado"/>
          <p:cNvSpPr/>
          <p:nvPr/>
        </p:nvSpPr>
        <p:spPr>
          <a:xfrm>
            <a:off x="7070283" y="394488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1" name="54 Rectángulo redondeado"/>
          <p:cNvSpPr/>
          <p:nvPr/>
        </p:nvSpPr>
        <p:spPr>
          <a:xfrm>
            <a:off x="140153" y="3944881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2" name="45 Rectángulo redondeado"/>
          <p:cNvSpPr/>
          <p:nvPr/>
        </p:nvSpPr>
        <p:spPr>
          <a:xfrm>
            <a:off x="140150" y="324258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3" name="46 Rectángulo redondeado"/>
          <p:cNvSpPr/>
          <p:nvPr/>
        </p:nvSpPr>
        <p:spPr>
          <a:xfrm>
            <a:off x="2101731" y="324258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4" name="47 Rectángulo redondeado"/>
          <p:cNvSpPr/>
          <p:nvPr/>
        </p:nvSpPr>
        <p:spPr>
          <a:xfrm>
            <a:off x="4045947" y="324258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5" name="48 Rectángulo redondeado"/>
          <p:cNvSpPr/>
          <p:nvPr/>
        </p:nvSpPr>
        <p:spPr>
          <a:xfrm>
            <a:off x="5990163" y="324258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6" name="49 Rectángulo redondeado"/>
          <p:cNvSpPr/>
          <p:nvPr/>
        </p:nvSpPr>
        <p:spPr>
          <a:xfrm>
            <a:off x="7934379" y="3242585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7" name="40 Rectángulo redondeado"/>
          <p:cNvSpPr/>
          <p:nvPr/>
        </p:nvSpPr>
        <p:spPr>
          <a:xfrm>
            <a:off x="1247266" y="253781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8" name="41 Rectángulo redondeado"/>
          <p:cNvSpPr/>
          <p:nvPr/>
        </p:nvSpPr>
        <p:spPr>
          <a:xfrm>
            <a:off x="3191482" y="253781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9" name="42 Rectángulo redondeado"/>
          <p:cNvSpPr/>
          <p:nvPr/>
        </p:nvSpPr>
        <p:spPr>
          <a:xfrm>
            <a:off x="5135698" y="253781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0" name="43 Rectángulo redondeado"/>
          <p:cNvSpPr/>
          <p:nvPr/>
        </p:nvSpPr>
        <p:spPr>
          <a:xfrm>
            <a:off x="7079914" y="253781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1" name="44 Rectángulo redondeado"/>
          <p:cNvSpPr/>
          <p:nvPr/>
        </p:nvSpPr>
        <p:spPr>
          <a:xfrm>
            <a:off x="149784" y="2537815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2" name="35 Rectángulo redondeado"/>
          <p:cNvSpPr/>
          <p:nvPr/>
        </p:nvSpPr>
        <p:spPr>
          <a:xfrm>
            <a:off x="149781" y="1835519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3" name="36 Rectángulo redondeado"/>
          <p:cNvSpPr/>
          <p:nvPr/>
        </p:nvSpPr>
        <p:spPr>
          <a:xfrm>
            <a:off x="2111362" y="1835519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4" name="37 Rectángulo redondeado"/>
          <p:cNvSpPr/>
          <p:nvPr/>
        </p:nvSpPr>
        <p:spPr>
          <a:xfrm>
            <a:off x="4055578" y="1835519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5" name="38 Rectángulo redondeado"/>
          <p:cNvSpPr/>
          <p:nvPr/>
        </p:nvSpPr>
        <p:spPr>
          <a:xfrm>
            <a:off x="5999794" y="1835519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6" name="39 Rectángulo redondeado"/>
          <p:cNvSpPr/>
          <p:nvPr/>
        </p:nvSpPr>
        <p:spPr>
          <a:xfrm>
            <a:off x="7944013" y="1835519"/>
            <a:ext cx="1070489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7" name="10 Rectángulo redondeado"/>
          <p:cNvSpPr/>
          <p:nvPr/>
        </p:nvSpPr>
        <p:spPr>
          <a:xfrm>
            <a:off x="1226426" y="113322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8" name="11 Rectángulo redondeado"/>
          <p:cNvSpPr/>
          <p:nvPr/>
        </p:nvSpPr>
        <p:spPr>
          <a:xfrm>
            <a:off x="3170642" y="113322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9" name="12 Rectángulo redondeado"/>
          <p:cNvSpPr/>
          <p:nvPr/>
        </p:nvSpPr>
        <p:spPr>
          <a:xfrm>
            <a:off x="5114858" y="113322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0" name="13 Rectángulo redondeado"/>
          <p:cNvSpPr/>
          <p:nvPr/>
        </p:nvSpPr>
        <p:spPr>
          <a:xfrm>
            <a:off x="7059074" y="113322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1" name="14 Rectángulo redondeado"/>
          <p:cNvSpPr/>
          <p:nvPr/>
        </p:nvSpPr>
        <p:spPr>
          <a:xfrm>
            <a:off x="128942" y="1133224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2" name="4 Rectángulo redondeado"/>
          <p:cNvSpPr/>
          <p:nvPr/>
        </p:nvSpPr>
        <p:spPr>
          <a:xfrm>
            <a:off x="128942" y="42804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3" name="6 Rectángulo redondeado"/>
          <p:cNvSpPr/>
          <p:nvPr/>
        </p:nvSpPr>
        <p:spPr>
          <a:xfrm>
            <a:off x="2084366" y="42804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4" name="7 Rectángulo redondeado"/>
          <p:cNvSpPr/>
          <p:nvPr/>
        </p:nvSpPr>
        <p:spPr>
          <a:xfrm>
            <a:off x="4034738" y="43093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5" name="8 Rectángulo redondeado"/>
          <p:cNvSpPr/>
          <p:nvPr/>
        </p:nvSpPr>
        <p:spPr>
          <a:xfrm>
            <a:off x="5978954" y="43093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6" name="9 Rectángulo redondeado"/>
          <p:cNvSpPr/>
          <p:nvPr/>
        </p:nvSpPr>
        <p:spPr>
          <a:xfrm>
            <a:off x="7923170" y="430930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cxnSp>
        <p:nvCxnSpPr>
          <p:cNvPr id="87" name="56 Conector recto"/>
          <p:cNvCxnSpPr/>
          <p:nvPr/>
        </p:nvCxnSpPr>
        <p:spPr>
          <a:xfrm>
            <a:off x="217466" y="430930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EE725F0-7AA8-4229-A126-FF6CFA844B1D}"/>
              </a:ext>
            </a:extLst>
          </p:cNvPr>
          <p:cNvSpPr/>
          <p:nvPr/>
        </p:nvSpPr>
        <p:spPr>
          <a:xfrm>
            <a:off x="-2654066" y="235498"/>
            <a:ext cx="1915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doors</a:t>
            </a:r>
          </a:p>
        </p:txBody>
      </p:sp>
    </p:spTree>
    <p:extLst>
      <p:ext uri="{BB962C8B-B14F-4D97-AF65-F5344CB8AC3E}">
        <p14:creationId xmlns:p14="http://schemas.microsoft.com/office/powerpoint/2010/main" val="41771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2098E-6 L 0.70452 -2.0209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10895" r="11600" b="10412"/>
          <a:stretch/>
        </p:blipFill>
        <p:spPr>
          <a:xfrm>
            <a:off x="500734" y="481834"/>
            <a:ext cx="8005569" cy="4099034"/>
          </a:xfrm>
          <a:prstGeom prst="rect">
            <a:avLst/>
          </a:prstGeom>
        </p:spPr>
      </p:pic>
      <p:sp>
        <p:nvSpPr>
          <p:cNvPr id="35" name="51 Rectángulo redondeado"/>
          <p:cNvSpPr/>
          <p:nvPr/>
        </p:nvSpPr>
        <p:spPr>
          <a:xfrm>
            <a:off x="3208897" y="399085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56" name="50 Rectángulo redondeado"/>
          <p:cNvSpPr/>
          <p:nvPr/>
        </p:nvSpPr>
        <p:spPr>
          <a:xfrm>
            <a:off x="1264681" y="399085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59" name="52 Rectángulo redondeado"/>
          <p:cNvSpPr/>
          <p:nvPr/>
        </p:nvSpPr>
        <p:spPr>
          <a:xfrm>
            <a:off x="5153113" y="399085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0" name="53 Rectángulo redondeado"/>
          <p:cNvSpPr/>
          <p:nvPr/>
        </p:nvSpPr>
        <p:spPr>
          <a:xfrm>
            <a:off x="7097329" y="3990854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1" name="54 Rectángulo redondeado"/>
          <p:cNvSpPr/>
          <p:nvPr/>
        </p:nvSpPr>
        <p:spPr>
          <a:xfrm>
            <a:off x="167199" y="3990854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2" name="45 Rectángulo redondeado"/>
          <p:cNvSpPr/>
          <p:nvPr/>
        </p:nvSpPr>
        <p:spPr>
          <a:xfrm>
            <a:off x="167196" y="328855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3" name="46 Rectángulo redondeado"/>
          <p:cNvSpPr/>
          <p:nvPr/>
        </p:nvSpPr>
        <p:spPr>
          <a:xfrm>
            <a:off x="2128777" y="328855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4" name="47 Rectángulo redondeado"/>
          <p:cNvSpPr/>
          <p:nvPr/>
        </p:nvSpPr>
        <p:spPr>
          <a:xfrm>
            <a:off x="4072993" y="328855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5" name="48 Rectángulo redondeado"/>
          <p:cNvSpPr/>
          <p:nvPr/>
        </p:nvSpPr>
        <p:spPr>
          <a:xfrm>
            <a:off x="6017209" y="328855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6" name="49 Rectángulo redondeado"/>
          <p:cNvSpPr/>
          <p:nvPr/>
        </p:nvSpPr>
        <p:spPr>
          <a:xfrm>
            <a:off x="7961425" y="3288558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7" name="40 Rectángulo redondeado"/>
          <p:cNvSpPr/>
          <p:nvPr/>
        </p:nvSpPr>
        <p:spPr>
          <a:xfrm>
            <a:off x="1274312" y="258378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8" name="41 Rectángulo redondeado"/>
          <p:cNvSpPr/>
          <p:nvPr/>
        </p:nvSpPr>
        <p:spPr>
          <a:xfrm>
            <a:off x="3218528" y="258378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9" name="42 Rectángulo redondeado"/>
          <p:cNvSpPr/>
          <p:nvPr/>
        </p:nvSpPr>
        <p:spPr>
          <a:xfrm>
            <a:off x="5162744" y="258378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0" name="43 Rectángulo redondeado"/>
          <p:cNvSpPr/>
          <p:nvPr/>
        </p:nvSpPr>
        <p:spPr>
          <a:xfrm>
            <a:off x="7106960" y="258378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1" name="44 Rectángulo redondeado"/>
          <p:cNvSpPr/>
          <p:nvPr/>
        </p:nvSpPr>
        <p:spPr>
          <a:xfrm>
            <a:off x="176830" y="2583788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2" name="35 Rectángulo redondeado"/>
          <p:cNvSpPr/>
          <p:nvPr/>
        </p:nvSpPr>
        <p:spPr>
          <a:xfrm>
            <a:off x="176827" y="188149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3" name="36 Rectángulo redondeado"/>
          <p:cNvSpPr/>
          <p:nvPr/>
        </p:nvSpPr>
        <p:spPr>
          <a:xfrm>
            <a:off x="2138408" y="188149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4" name="37 Rectángulo redondeado"/>
          <p:cNvSpPr/>
          <p:nvPr/>
        </p:nvSpPr>
        <p:spPr>
          <a:xfrm>
            <a:off x="4082624" y="188149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5" name="38 Rectángulo redondeado"/>
          <p:cNvSpPr/>
          <p:nvPr/>
        </p:nvSpPr>
        <p:spPr>
          <a:xfrm>
            <a:off x="6026840" y="188149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6" name="39 Rectángulo redondeado"/>
          <p:cNvSpPr/>
          <p:nvPr/>
        </p:nvSpPr>
        <p:spPr>
          <a:xfrm>
            <a:off x="7971059" y="1881492"/>
            <a:ext cx="1070489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7" name="10 Rectángulo redondeado"/>
          <p:cNvSpPr/>
          <p:nvPr/>
        </p:nvSpPr>
        <p:spPr>
          <a:xfrm>
            <a:off x="1253472" y="117919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8" name="11 Rectángulo redondeado"/>
          <p:cNvSpPr/>
          <p:nvPr/>
        </p:nvSpPr>
        <p:spPr>
          <a:xfrm>
            <a:off x="3197688" y="117919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9" name="12 Rectángulo redondeado"/>
          <p:cNvSpPr/>
          <p:nvPr/>
        </p:nvSpPr>
        <p:spPr>
          <a:xfrm>
            <a:off x="5141904" y="117919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0" name="13 Rectángulo redondeado"/>
          <p:cNvSpPr/>
          <p:nvPr/>
        </p:nvSpPr>
        <p:spPr>
          <a:xfrm>
            <a:off x="7086120" y="1179197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1" name="14 Rectángulo redondeado"/>
          <p:cNvSpPr/>
          <p:nvPr/>
        </p:nvSpPr>
        <p:spPr>
          <a:xfrm>
            <a:off x="155988" y="1179197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2" name="4 Rectángulo redondeado"/>
          <p:cNvSpPr/>
          <p:nvPr/>
        </p:nvSpPr>
        <p:spPr>
          <a:xfrm>
            <a:off x="155988" y="47402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3" name="6 Rectángulo redondeado"/>
          <p:cNvSpPr/>
          <p:nvPr/>
        </p:nvSpPr>
        <p:spPr>
          <a:xfrm>
            <a:off x="2111412" y="47402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4" name="7 Rectángulo redondeado"/>
          <p:cNvSpPr/>
          <p:nvPr/>
        </p:nvSpPr>
        <p:spPr>
          <a:xfrm>
            <a:off x="4061784" y="476903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5" name="8 Rectángulo redondeado"/>
          <p:cNvSpPr/>
          <p:nvPr/>
        </p:nvSpPr>
        <p:spPr>
          <a:xfrm>
            <a:off x="6006000" y="476903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6" name="9 Rectángulo redondeado"/>
          <p:cNvSpPr/>
          <p:nvPr/>
        </p:nvSpPr>
        <p:spPr>
          <a:xfrm>
            <a:off x="7950216" y="476903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cxnSp>
        <p:nvCxnSpPr>
          <p:cNvPr id="87" name="56 Conector recto"/>
          <p:cNvCxnSpPr/>
          <p:nvPr/>
        </p:nvCxnSpPr>
        <p:spPr>
          <a:xfrm>
            <a:off x="244512" y="476903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D40DEA7-4BCB-4851-873D-69A33CEABB91}"/>
              </a:ext>
            </a:extLst>
          </p:cNvPr>
          <p:cNvSpPr/>
          <p:nvPr/>
        </p:nvSpPr>
        <p:spPr>
          <a:xfrm>
            <a:off x="-2365526" y="235498"/>
            <a:ext cx="133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bed</a:t>
            </a:r>
          </a:p>
        </p:txBody>
      </p:sp>
    </p:spTree>
    <p:extLst>
      <p:ext uri="{BB962C8B-B14F-4D97-AF65-F5344CB8AC3E}">
        <p14:creationId xmlns:p14="http://schemas.microsoft.com/office/powerpoint/2010/main" val="28919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2098E-6 L 0.70452 -2.0209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355" r="21586" b="10992"/>
          <a:stretch/>
        </p:blipFill>
        <p:spPr>
          <a:xfrm>
            <a:off x="736497" y="662152"/>
            <a:ext cx="7785546" cy="4030246"/>
          </a:xfrm>
          <a:prstGeom prst="rect">
            <a:avLst/>
          </a:prstGeom>
        </p:spPr>
      </p:pic>
      <p:sp>
        <p:nvSpPr>
          <p:cNvPr id="35" name="51 Rectángulo redondeado"/>
          <p:cNvSpPr/>
          <p:nvPr/>
        </p:nvSpPr>
        <p:spPr>
          <a:xfrm>
            <a:off x="3187697" y="402524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56" name="50 Rectángulo redondeado"/>
          <p:cNvSpPr/>
          <p:nvPr/>
        </p:nvSpPr>
        <p:spPr>
          <a:xfrm>
            <a:off x="1243481" y="402524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59" name="52 Rectángulo redondeado"/>
          <p:cNvSpPr/>
          <p:nvPr/>
        </p:nvSpPr>
        <p:spPr>
          <a:xfrm>
            <a:off x="5131913" y="402524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0" name="53 Rectángulo redondeado"/>
          <p:cNvSpPr/>
          <p:nvPr/>
        </p:nvSpPr>
        <p:spPr>
          <a:xfrm>
            <a:off x="7076129" y="4025242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1" name="54 Rectángulo redondeado"/>
          <p:cNvSpPr/>
          <p:nvPr/>
        </p:nvSpPr>
        <p:spPr>
          <a:xfrm>
            <a:off x="145999" y="4025242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2" name="45 Rectángulo redondeado"/>
          <p:cNvSpPr/>
          <p:nvPr/>
        </p:nvSpPr>
        <p:spPr>
          <a:xfrm>
            <a:off x="145996" y="332294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3" name="46 Rectángulo redondeado"/>
          <p:cNvSpPr/>
          <p:nvPr/>
        </p:nvSpPr>
        <p:spPr>
          <a:xfrm>
            <a:off x="2107577" y="332294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4" name="47 Rectángulo redondeado"/>
          <p:cNvSpPr/>
          <p:nvPr/>
        </p:nvSpPr>
        <p:spPr>
          <a:xfrm>
            <a:off x="4051793" y="332294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5" name="48 Rectángulo redondeado"/>
          <p:cNvSpPr/>
          <p:nvPr/>
        </p:nvSpPr>
        <p:spPr>
          <a:xfrm>
            <a:off x="5996009" y="332294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6" name="49 Rectángulo redondeado"/>
          <p:cNvSpPr/>
          <p:nvPr/>
        </p:nvSpPr>
        <p:spPr>
          <a:xfrm>
            <a:off x="7940225" y="3322946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7" name="40 Rectángulo redondeado"/>
          <p:cNvSpPr/>
          <p:nvPr/>
        </p:nvSpPr>
        <p:spPr>
          <a:xfrm>
            <a:off x="1253112" y="261817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8" name="41 Rectángulo redondeado"/>
          <p:cNvSpPr/>
          <p:nvPr/>
        </p:nvSpPr>
        <p:spPr>
          <a:xfrm>
            <a:off x="3197328" y="261817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69" name="42 Rectángulo redondeado"/>
          <p:cNvSpPr/>
          <p:nvPr/>
        </p:nvSpPr>
        <p:spPr>
          <a:xfrm>
            <a:off x="5141544" y="261817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0" name="43 Rectángulo redondeado"/>
          <p:cNvSpPr/>
          <p:nvPr/>
        </p:nvSpPr>
        <p:spPr>
          <a:xfrm>
            <a:off x="7085760" y="2618176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1" name="44 Rectángulo redondeado"/>
          <p:cNvSpPr/>
          <p:nvPr/>
        </p:nvSpPr>
        <p:spPr>
          <a:xfrm>
            <a:off x="155630" y="2618176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2" name="35 Rectángulo redondeado"/>
          <p:cNvSpPr/>
          <p:nvPr/>
        </p:nvSpPr>
        <p:spPr>
          <a:xfrm>
            <a:off x="155627" y="191588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3" name="36 Rectángulo redondeado"/>
          <p:cNvSpPr/>
          <p:nvPr/>
        </p:nvSpPr>
        <p:spPr>
          <a:xfrm>
            <a:off x="2117208" y="191588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4" name="37 Rectángulo redondeado"/>
          <p:cNvSpPr/>
          <p:nvPr/>
        </p:nvSpPr>
        <p:spPr>
          <a:xfrm>
            <a:off x="4061424" y="191588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5" name="38 Rectángulo redondeado"/>
          <p:cNvSpPr/>
          <p:nvPr/>
        </p:nvSpPr>
        <p:spPr>
          <a:xfrm>
            <a:off x="6005640" y="1915880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6" name="39 Rectángulo redondeado"/>
          <p:cNvSpPr/>
          <p:nvPr/>
        </p:nvSpPr>
        <p:spPr>
          <a:xfrm>
            <a:off x="7949859" y="1915880"/>
            <a:ext cx="1070489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7" name="10 Rectángulo redondeado"/>
          <p:cNvSpPr/>
          <p:nvPr/>
        </p:nvSpPr>
        <p:spPr>
          <a:xfrm>
            <a:off x="1232272" y="121358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8" name="11 Rectángulo redondeado"/>
          <p:cNvSpPr/>
          <p:nvPr/>
        </p:nvSpPr>
        <p:spPr>
          <a:xfrm>
            <a:off x="3176488" y="121358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79" name="12 Rectángulo redondeado"/>
          <p:cNvSpPr/>
          <p:nvPr/>
        </p:nvSpPr>
        <p:spPr>
          <a:xfrm>
            <a:off x="5120704" y="121358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0" name="13 Rectángulo redondeado"/>
          <p:cNvSpPr/>
          <p:nvPr/>
        </p:nvSpPr>
        <p:spPr>
          <a:xfrm>
            <a:off x="7064920" y="1213585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1" name="14 Rectángulo redondeado"/>
          <p:cNvSpPr/>
          <p:nvPr/>
        </p:nvSpPr>
        <p:spPr>
          <a:xfrm>
            <a:off x="134788" y="1213585"/>
            <a:ext cx="1097485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2" name="4 Rectángulo redondeado"/>
          <p:cNvSpPr/>
          <p:nvPr/>
        </p:nvSpPr>
        <p:spPr>
          <a:xfrm>
            <a:off x="134788" y="50840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3" name="6 Rectángulo redondeado"/>
          <p:cNvSpPr/>
          <p:nvPr/>
        </p:nvSpPr>
        <p:spPr>
          <a:xfrm>
            <a:off x="2090212" y="508408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4" name="7 Rectángulo redondeado"/>
          <p:cNvSpPr/>
          <p:nvPr/>
        </p:nvSpPr>
        <p:spPr>
          <a:xfrm>
            <a:off x="4040584" y="51129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5" name="8 Rectángulo redondeado"/>
          <p:cNvSpPr/>
          <p:nvPr/>
        </p:nvSpPr>
        <p:spPr>
          <a:xfrm>
            <a:off x="5984800" y="511291"/>
            <a:ext cx="1944216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sp>
        <p:nvSpPr>
          <p:cNvPr id="86" name="9 Rectángulo redondeado"/>
          <p:cNvSpPr/>
          <p:nvPr/>
        </p:nvSpPr>
        <p:spPr>
          <a:xfrm>
            <a:off x="7929016" y="511291"/>
            <a:ext cx="1080120" cy="7022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s-ES" sz="1800" kern="1200">
              <a:solidFill>
                <a:prstClr val="white"/>
              </a:solidFill>
            </a:endParaRPr>
          </a:p>
        </p:txBody>
      </p:sp>
      <p:cxnSp>
        <p:nvCxnSpPr>
          <p:cNvPr id="87" name="56 Conector recto"/>
          <p:cNvCxnSpPr/>
          <p:nvPr/>
        </p:nvCxnSpPr>
        <p:spPr>
          <a:xfrm>
            <a:off x="223312" y="511291"/>
            <a:ext cx="8785825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027FB805-D765-4373-9B86-1BC7C442590A}"/>
              </a:ext>
            </a:extLst>
          </p:cNvPr>
          <p:cNvSpPr/>
          <p:nvPr/>
        </p:nvSpPr>
        <p:spPr>
          <a:xfrm>
            <a:off x="-3365798" y="235498"/>
            <a:ext cx="33393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chair/desk</a:t>
            </a:r>
          </a:p>
        </p:txBody>
      </p:sp>
    </p:spTree>
    <p:extLst>
      <p:ext uri="{BB962C8B-B14F-4D97-AF65-F5344CB8AC3E}">
        <p14:creationId xmlns:p14="http://schemas.microsoft.com/office/powerpoint/2010/main" val="37581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02098E-6 L 0.70452 -2.02098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2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5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tra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56" grpId="0" animBg="1"/>
      <p:bldP spid="56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34" grpId="0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1002</Words>
  <Application>Microsoft Office PowerPoint</Application>
  <PresentationFormat>Custom</PresentationFormat>
  <Paragraphs>157</Paragraphs>
  <Slides>40</Slides>
  <Notes>35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Calibri</vt:lpstr>
      <vt:lpstr>MyriadPro-Bold</vt:lpstr>
      <vt:lpstr>MV Boli</vt:lpstr>
      <vt:lpstr>Arial</vt:lpstr>
      <vt:lpstr>Hind</vt:lpstr>
      <vt:lpstr>Sport Day</vt:lpstr>
      <vt:lpstr>MyriadPro-It</vt:lpstr>
      <vt:lpstr>Montserrat</vt:lpstr>
      <vt:lpstr>Fira Sans Extra Condensed Medium</vt:lpstr>
      <vt:lpstr>Microsoft Yahei</vt:lpstr>
      <vt:lpstr>Barlow</vt:lpstr>
      <vt:lpstr>MyriadPro-Regular</vt:lpstr>
      <vt:lpstr>Aharoni</vt:lpstr>
      <vt:lpstr>Comic Sans MS</vt:lpstr>
      <vt:lpstr>www.jpppt.com</vt:lpstr>
      <vt:lpstr>2_Over The Rainbow by Slidesgo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www.jpppt.com</dc:creator>
  <cp:lastModifiedBy>PC</cp:lastModifiedBy>
  <cp:revision>118</cp:revision>
  <dcterms:created xsi:type="dcterms:W3CDTF">2015-12-23T06:03:53Z</dcterms:created>
  <dcterms:modified xsi:type="dcterms:W3CDTF">2024-03-11T06:36:02Z</dcterms:modified>
</cp:coreProperties>
</file>