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9" r:id="rId4"/>
    <p:sldId id="263" r:id="rId5"/>
    <p:sldId id="277" r:id="rId6"/>
    <p:sldId id="262" r:id="rId7"/>
    <p:sldId id="271" r:id="rId8"/>
    <p:sldId id="270" r:id="rId9"/>
    <p:sldId id="264" r:id="rId10"/>
    <p:sldId id="265" r:id="rId11"/>
    <p:sldId id="273" r:id="rId12"/>
    <p:sldId id="279" r:id="rId13"/>
    <p:sldId id="27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89" autoAdjust="0"/>
    <p:restoredTop sz="94660"/>
  </p:normalViewPr>
  <p:slideViewPr>
    <p:cSldViewPr snapToGrid="0">
      <p:cViewPr>
        <p:scale>
          <a:sx n="102" d="100"/>
          <a:sy n="102" d="100"/>
        </p:scale>
        <p:origin x="-1075" y="-12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3494-6178-40BC-9500-1CC86F99C312}" type="datetimeFigureOut">
              <a:rPr lang="en-US" smtClean="0"/>
              <a:pPr/>
              <a:t>28/02/2024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AE7CC-26DB-40BC-B842-E6E2335856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155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3494-6178-40BC-9500-1CC86F99C312}" type="datetimeFigureOut">
              <a:rPr lang="en-US" smtClean="0"/>
              <a:pPr/>
              <a:t>28/02/2024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AE7CC-26DB-40BC-B842-E6E2335856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796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3494-6178-40BC-9500-1CC86F99C312}" type="datetimeFigureOut">
              <a:rPr lang="en-US" smtClean="0"/>
              <a:pPr/>
              <a:t>28/02/2024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AE7CC-26DB-40BC-B842-E6E2335856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042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3494-6178-40BC-9500-1CC86F99C312}" type="datetimeFigureOut">
              <a:rPr lang="en-US" smtClean="0"/>
              <a:pPr/>
              <a:t>28/02/2024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AE7CC-26DB-40BC-B842-E6E2335856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267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3494-6178-40BC-9500-1CC86F99C312}" type="datetimeFigureOut">
              <a:rPr lang="en-US" smtClean="0"/>
              <a:pPr/>
              <a:t>28/02/2024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AE7CC-26DB-40BC-B842-E6E2335856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862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3494-6178-40BC-9500-1CC86F99C312}" type="datetimeFigureOut">
              <a:rPr lang="en-US" smtClean="0"/>
              <a:pPr/>
              <a:t>28/02/2024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AE7CC-26DB-40BC-B842-E6E2335856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433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3494-6178-40BC-9500-1CC86F99C312}" type="datetimeFigureOut">
              <a:rPr lang="en-US" smtClean="0"/>
              <a:pPr/>
              <a:t>28/02/2024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AE7CC-26DB-40BC-B842-E6E2335856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531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3494-6178-40BC-9500-1CC86F99C312}" type="datetimeFigureOut">
              <a:rPr lang="en-US" smtClean="0"/>
              <a:pPr/>
              <a:t>28/02/2024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AE7CC-26DB-40BC-B842-E6E2335856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47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3494-6178-40BC-9500-1CC86F99C312}" type="datetimeFigureOut">
              <a:rPr lang="en-US" smtClean="0"/>
              <a:pPr/>
              <a:t>28/02/2024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AE7CC-26DB-40BC-B842-E6E2335856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861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3494-6178-40BC-9500-1CC86F99C312}" type="datetimeFigureOut">
              <a:rPr lang="en-US" smtClean="0"/>
              <a:pPr/>
              <a:t>28/02/2024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AE7CC-26DB-40BC-B842-E6E2335856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225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3494-6178-40BC-9500-1CC86F99C312}" type="datetimeFigureOut">
              <a:rPr lang="en-US" smtClean="0"/>
              <a:pPr/>
              <a:t>28/02/2024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AE7CC-26DB-40BC-B842-E6E2335856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988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73494-6178-40BC-9500-1CC86F99C312}" type="datetimeFigureOut">
              <a:rPr lang="en-US" smtClean="0"/>
              <a:pPr/>
              <a:t>28/02/2024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DAE7CC-26DB-40BC-B842-E6E2335856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755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2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8473" y="16087"/>
            <a:ext cx="12192000" cy="6858000"/>
          </a:xfrm>
          <a:prstGeom prst="rect">
            <a:avLst/>
          </a:prstGeom>
        </p:spPr>
      </p:pic>
      <p:pic>
        <p:nvPicPr>
          <p:cNvPr id="5" name="Picture 12" descr="MT1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387" y="1436972"/>
            <a:ext cx="6477000" cy="1473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14"/>
          <p:cNvSpPr>
            <a:spLocks noChangeArrowheads="1" noChangeShapeType="1" noTextEdit="1"/>
          </p:cNvSpPr>
          <p:nvPr/>
        </p:nvSpPr>
        <p:spPr bwMode="auto">
          <a:xfrm>
            <a:off x="8814957" y="1811354"/>
            <a:ext cx="1454755" cy="7248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6484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6600"/>
              </a:extrusionClr>
              <a:contourClr>
                <a:srgbClr val="FF6600"/>
              </a:contour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53059" y="899491"/>
            <a:ext cx="58351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 Tiểu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WordArt 6"/>
          <p:cNvSpPr>
            <a:spLocks noChangeArrowheads="1" noChangeShapeType="1" noTextEdit="1"/>
          </p:cNvSpPr>
          <p:nvPr/>
        </p:nvSpPr>
        <p:spPr bwMode="auto">
          <a:xfrm>
            <a:off x="3099163" y="5076115"/>
            <a:ext cx="5634989" cy="95052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sz="3600" b="1" kern="10" dirty="0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kern="10" dirty="0" err="1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kern="10" dirty="0" err="1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ùi</a:t>
            </a:r>
            <a:r>
              <a:rPr lang="en-US" sz="3600" kern="10" dirty="0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kern="10" dirty="0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n-US" sz="3600" kern="10" dirty="0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endParaRPr lang="en-US" sz="3600" kern="10" dirty="0">
              <a:ln w="0"/>
              <a:solidFill>
                <a:schemeClr val="tx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WordArt 58"/>
          <p:cNvSpPr>
            <a:spLocks noChangeArrowheads="1" noChangeShapeType="1" noTextEdit="1"/>
          </p:cNvSpPr>
          <p:nvPr/>
        </p:nvSpPr>
        <p:spPr bwMode="auto">
          <a:xfrm>
            <a:off x="1662259" y="3170159"/>
            <a:ext cx="8519440" cy="127948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371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600" b="1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600" b="1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b="1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600" b="1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endParaRPr lang="en-US" sz="3600" b="1" kern="10" dirty="0" smtClean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b="1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600" b="1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600" b="1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muôn</a:t>
            </a:r>
            <a:r>
              <a:rPr lang="en-US" sz="3600" b="1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3600" b="1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</a:t>
            </a:r>
            <a:r>
              <a:rPr lang="en-US" sz="3600" b="1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600" b="1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600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1" name="Picture 10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84" y="-21520"/>
            <a:ext cx="4034376" cy="243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42345" y="3561028"/>
            <a:ext cx="3000445" cy="349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173452" y="-73831"/>
            <a:ext cx="3198644" cy="3303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945195" y="3851910"/>
            <a:ext cx="3479211" cy="2958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910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87132" y="0"/>
            <a:ext cx="89636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019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4873" y="-67455"/>
            <a:ext cx="5802489" cy="68015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81511" y="0"/>
            <a:ext cx="6310489" cy="680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99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404533" y="2089484"/>
            <a:ext cx="750711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03317" y="2967335"/>
            <a:ext cx="79853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</a:t>
            </a:r>
            <a:r>
              <a:rPr lang="en-US" sz="5400" b="1" cap="none" spc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ạo hình bình hoa em thích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53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UME11 (12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 descr="1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860" y="3722770"/>
            <a:ext cx="7086600" cy="1382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WordArt 5"/>
          <p:cNvSpPr>
            <a:spLocks noChangeArrowheads="1" noChangeShapeType="1" noTextEdit="1"/>
          </p:cNvSpPr>
          <p:nvPr/>
        </p:nvSpPr>
        <p:spPr bwMode="auto">
          <a:xfrm>
            <a:off x="982980" y="940158"/>
            <a:ext cx="10012680" cy="1868213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6132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kern="10" dirty="0" smtClean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kern="10" dirty="0" smtClean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600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kern="10" dirty="0" err="1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600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pic>
        <p:nvPicPr>
          <p:cNvPr id="2" name="Picture 6" descr="house_with_trees_blow_a_hb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105400"/>
            <a:ext cx="1828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2" descr="Yacht-03-jun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733800"/>
            <a:ext cx="20574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3" descr="Yacht-04-june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3962400"/>
            <a:ext cx="1828800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2" descr="dolphins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943600"/>
            <a:ext cx="2438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5551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00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55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WordArt 3"/>
          <p:cNvSpPr>
            <a:spLocks noChangeArrowheads="1" noChangeShapeType="1" noTextEdit="1"/>
          </p:cNvSpPr>
          <p:nvPr/>
        </p:nvSpPr>
        <p:spPr bwMode="auto">
          <a:xfrm>
            <a:off x="3515932" y="2176530"/>
            <a:ext cx="5396247" cy="1545463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8082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.Vn3DH" pitchFamily="34" charset="0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004941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58"/>
          <p:cNvSpPr>
            <a:spLocks noChangeArrowheads="1" noChangeShapeType="1" noTextEdit="1"/>
          </p:cNvSpPr>
          <p:nvPr/>
        </p:nvSpPr>
        <p:spPr bwMode="auto">
          <a:xfrm>
            <a:off x="2663190" y="1530351"/>
            <a:ext cx="6697980" cy="12128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371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600" b="1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600" b="1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b="1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600" b="1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endParaRPr lang="en-US" sz="3600" b="1" kern="10" dirty="0" smtClean="0">
              <a:ln w="9525">
                <a:solidFill>
                  <a:srgbClr val="003300"/>
                </a:solidFill>
                <a:round/>
                <a:headEnd/>
                <a:tailEnd/>
              </a:ln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600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600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muôn</a:t>
            </a:r>
            <a:r>
              <a:rPr lang="en-US" sz="3600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3600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</a:t>
            </a:r>
            <a:r>
              <a:rPr lang="en-US" sz="3600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600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1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1 )</a:t>
            </a:r>
            <a:endParaRPr lang="en-US" sz="3600" kern="1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103315" y="676275"/>
            <a:ext cx="296068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vi-VN" altLang="en-US" sz="40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altLang="en-US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Mĩ thuật</a:t>
            </a:r>
            <a:endParaRPr lang="en-US" altLang="en-US" sz="4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WordArt 58"/>
          <p:cNvSpPr>
            <a:spLocks noChangeArrowheads="1" noChangeShapeType="1" noTextEdit="1"/>
          </p:cNvSpPr>
          <p:nvPr/>
        </p:nvSpPr>
        <p:spPr bwMode="auto">
          <a:xfrm>
            <a:off x="174171" y="3069771"/>
            <a:ext cx="11843658" cy="361405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371"/>
              </a:avLst>
            </a:prstTxWarp>
          </a:bodyPr>
          <a:lstStyle/>
          <a:p>
            <a:pPr marL="571500" indent="-571500">
              <a:buFontTx/>
              <a:buChar char="-"/>
            </a:pPr>
            <a:r>
              <a:rPr lang="en-US" sz="3600" b="1" kern="1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latin typeface="Times New Roman" pitchFamily="18" charset="0"/>
                <a:cs typeface="Times New Roman" pitchFamily="18" charset="0"/>
              </a:rPr>
              <a:t>MỤC TIÊU</a:t>
            </a:r>
          </a:p>
          <a:p>
            <a:pPr marL="571500" indent="-571500">
              <a:buFontTx/>
              <a:buChar char="-"/>
            </a:pPr>
            <a:r>
              <a:rPr lang="en-US" sz="3600" b="1" kern="1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latin typeface="Times New Roman" pitchFamily="18" charset="0"/>
                <a:cs typeface="Times New Roman" pitchFamily="18" charset="0"/>
              </a:rPr>
              <a:t>Nhận biết được cách tạo hình từ đồ vật</a:t>
            </a:r>
          </a:p>
          <a:p>
            <a:pPr marL="571500" indent="-571500">
              <a:buFontTx/>
              <a:buChar char="-"/>
            </a:pPr>
            <a:r>
              <a:rPr lang="en-US" sz="3600" b="1" kern="1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latin typeface="Times New Roman" pitchFamily="18" charset="0"/>
                <a:cs typeface="Times New Roman" pitchFamily="18" charset="0"/>
              </a:rPr>
              <a:t>Vẽ được bức tranh tĩnh vật hoa theo cảm nhận</a:t>
            </a:r>
          </a:p>
          <a:p>
            <a:endParaRPr lang="en-US" sz="3600" b="1" kern="10">
              <a:ln w="9525">
                <a:solidFill>
                  <a:srgbClr val="003300"/>
                </a:solidFill>
                <a:round/>
                <a:headEnd/>
                <a:tailEnd/>
              </a:ln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kern="1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0493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667001" y="-2666999"/>
            <a:ext cx="685799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65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67" y="-48409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404533" y="2089484"/>
            <a:ext cx="750711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HĐ1: KHÁM PHÁ</a:t>
            </a:r>
            <a:endParaRPr lang="en-US" altLang="en-US" sz="40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20844" y="2967335"/>
            <a:ext cx="975036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Quan sát để nhận biết hình dạng,</a:t>
            </a:r>
          </a:p>
          <a:p>
            <a:pPr algn="ctr"/>
            <a:r>
              <a:rPr lang="en-US" sz="5400" b="1" cap="none" spc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màu sắc của bình và hoa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875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919" y="255274"/>
            <a:ext cx="3942412" cy="63288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66824" y="231816"/>
            <a:ext cx="3772341" cy="63757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39659" y="302190"/>
            <a:ext cx="4126926" cy="632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04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404533" y="2089484"/>
            <a:ext cx="750711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2: KIẾN TẠO KIẾN THỨC – KĨ NĂNG</a:t>
            </a:r>
            <a:endParaRPr lang="en-US" altLang="en-US" sz="28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13487" y="2967335"/>
            <a:ext cx="69650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Cách </a:t>
            </a:r>
            <a:r>
              <a:rPr lang="en-US" sz="5400" b="1" cap="none" spc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tạo</a:t>
            </a:r>
            <a:r>
              <a:rPr lang="en-US" sz="5400" b="1" cap="none" spc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hình bình, </a:t>
            </a:r>
            <a:r>
              <a:rPr lang="en-US" sz="5400" b="1" cap="none" spc="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hoa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1278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15910" y="1"/>
            <a:ext cx="433828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386852" y="2050677"/>
            <a:ext cx="6858002" cy="27566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30353" y="-1"/>
            <a:ext cx="4782671" cy="763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03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666998" y="-2666999"/>
            <a:ext cx="6858003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</TotalTime>
  <Words>120</Words>
  <Application>Microsoft Office PowerPoint</Application>
  <PresentationFormat>Widescreen</PresentationFormat>
  <Paragraphs>21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.Vn3DH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64</cp:revision>
  <dcterms:created xsi:type="dcterms:W3CDTF">2021-02-28T09:08:52Z</dcterms:created>
  <dcterms:modified xsi:type="dcterms:W3CDTF">2024-02-28T02:46:14Z</dcterms:modified>
</cp:coreProperties>
</file>