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3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62" r:id="rId3"/>
    <p:sldMasterId id="2147483686" r:id="rId4"/>
  </p:sldMasterIdLst>
  <p:notesMasterIdLst>
    <p:notesMasterId r:id="rId15"/>
  </p:notesMasterIdLst>
  <p:sldIdLst>
    <p:sldId id="276" r:id="rId5"/>
    <p:sldId id="266" r:id="rId6"/>
    <p:sldId id="268" r:id="rId7"/>
    <p:sldId id="258" r:id="rId8"/>
    <p:sldId id="277" r:id="rId9"/>
    <p:sldId id="270" r:id="rId10"/>
    <p:sldId id="278" r:id="rId11"/>
    <p:sldId id="279" r:id="rId12"/>
    <p:sldId id="260" r:id="rId13"/>
    <p:sldId id="261" r:id="rId14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46BB5A"/>
    <a:srgbClr val="68C875"/>
    <a:srgbClr val="D6363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19" autoAdjust="0"/>
    <p:restoredTop sz="94660"/>
  </p:normalViewPr>
  <p:slideViewPr>
    <p:cSldViewPr snapToGrid="0">
      <p:cViewPr varScale="1">
        <p:scale>
          <a:sx n="73" d="100"/>
          <a:sy n="73" d="100"/>
        </p:scale>
        <p:origin x="618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theme" Target="theme/theme1.xml"/><Relationship Id="rId3" Type="http://schemas.openxmlformats.org/officeDocument/2006/relationships/slideMaster" Target="slideMasters/slideMaster3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5" Type="http://schemas.openxmlformats.org/officeDocument/2006/relationships/slide" Target="slides/slide1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6.xml"/><Relationship Id="rId19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6EC6356-54BB-436B-8971-8798E60C5695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F3BFA7B8-BE27-4375-9C47-6C356771888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6681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848326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47245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3212798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Shape 10"/>
          <p:cNvSpPr txBox="1">
            <a:spLocks noGrp="1"/>
          </p:cNvSpPr>
          <p:nvPr>
            <p:ph type="title"/>
          </p:nvPr>
        </p:nvSpPr>
        <p:spPr>
          <a:xfrm>
            <a:off x="838200" y="196828"/>
            <a:ext cx="10515599" cy="1064413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0" marR="0" lvl="0" indent="0" algn="l" rtl="0">
              <a:lnSpc>
                <a:spcPct val="90000"/>
              </a:lnSpc>
              <a:spcBef>
                <a:spcPts val="0"/>
              </a:spcBef>
              <a:buClr>
                <a:srgbClr val="A8B1B8"/>
              </a:buClr>
              <a:buFont typeface="Arial"/>
              <a:buNone/>
              <a:defRPr sz="4400" b="0" i="0" u="none" strike="noStrike" cap="none">
                <a:solidFill>
                  <a:srgbClr val="A8B1B8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 indent="0">
              <a:spcBef>
                <a:spcPts val="0"/>
              </a:spcBef>
              <a:buNone/>
              <a:defRPr sz="1800"/>
            </a:lvl2pPr>
            <a:lvl3pPr lvl="2" indent="0">
              <a:spcBef>
                <a:spcPts val="0"/>
              </a:spcBef>
              <a:buNone/>
              <a:defRPr sz="1800"/>
            </a:lvl3pPr>
            <a:lvl4pPr lvl="3" indent="0">
              <a:spcBef>
                <a:spcPts val="0"/>
              </a:spcBef>
              <a:buNone/>
              <a:defRPr sz="1800"/>
            </a:lvl4pPr>
            <a:lvl5pPr lvl="4" indent="0">
              <a:spcBef>
                <a:spcPts val="0"/>
              </a:spcBef>
              <a:buNone/>
              <a:defRPr sz="1800"/>
            </a:lvl5pPr>
            <a:lvl6pPr lvl="5" indent="0">
              <a:spcBef>
                <a:spcPts val="0"/>
              </a:spcBef>
              <a:buNone/>
              <a:defRPr sz="1800"/>
            </a:lvl6pPr>
            <a:lvl7pPr lvl="6" indent="0">
              <a:spcBef>
                <a:spcPts val="0"/>
              </a:spcBef>
              <a:buNone/>
              <a:defRPr sz="1800"/>
            </a:lvl7pPr>
            <a:lvl8pPr lvl="7" indent="0">
              <a:spcBef>
                <a:spcPts val="0"/>
              </a:spcBef>
              <a:buNone/>
              <a:defRPr sz="1800"/>
            </a:lvl8pPr>
            <a:lvl9pPr lvl="8" indent="0">
              <a:spcBef>
                <a:spcPts val="0"/>
              </a:spcBef>
              <a:buNone/>
              <a:defRPr sz="1800"/>
            </a:lvl9pPr>
          </a:lstStyle>
          <a:p>
            <a:endParaRPr/>
          </a:p>
        </p:txBody>
      </p:sp>
      <p:sp>
        <p:nvSpPr>
          <p:cNvPr id="11" name="Shape 11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599" cy="4351338"/>
          </a:xfrm>
          <a:prstGeom prst="rect">
            <a:avLst/>
          </a:prstGeom>
          <a:noFill/>
          <a:ln>
            <a:noFill/>
          </a:ln>
        </p:spPr>
        <p:txBody>
          <a:bodyPr/>
          <a:lstStyle>
            <a:lvl1pPr marL="228600" marR="0" lvl="0" indent="-50800" algn="l" rtl="0">
              <a:lnSpc>
                <a:spcPct val="90000"/>
              </a:lnSpc>
              <a:spcBef>
                <a:spcPts val="1000"/>
              </a:spcBef>
              <a:buClr>
                <a:schemeClr val="dk1"/>
              </a:buClr>
              <a:buSzPct val="1000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685800" marR="0" lvl="1" indent="-762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143000" marR="0" lvl="2" indent="-1016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600200" marR="0" lvl="3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057400" marR="0" lvl="4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514600" marR="0" lvl="5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2971800" marR="0" lvl="6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429000" marR="0" lvl="7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3886200" marR="0" lvl="8" indent="-114300" algn="l" rtl="0">
              <a:lnSpc>
                <a:spcPct val="90000"/>
              </a:lnSpc>
              <a:spcBef>
                <a:spcPts val="500"/>
              </a:spcBef>
              <a:buClr>
                <a:schemeClr val="dk1"/>
              </a:buClr>
              <a:buSzPct val="1000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4" name="Shape 12"/>
          <p:cNvSpPr txBox="1">
            <a:spLocks noGrp="1"/>
          </p:cNvSpPr>
          <p:nvPr>
            <p:ph type="dt" idx="10"/>
          </p:nvPr>
        </p:nvSpPr>
        <p:spPr bwMode="auto">
          <a:xfrm>
            <a:off x="8382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5" name="Shape 13"/>
          <p:cNvSpPr txBox="1">
            <a:spLocks noGrp="1"/>
          </p:cNvSpPr>
          <p:nvPr>
            <p:ph type="ftr" idx="11"/>
          </p:nvPr>
        </p:nvSpPr>
        <p:spPr bwMode="auto">
          <a:xfrm>
            <a:off x="4038600" y="6356350"/>
            <a:ext cx="41148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  <p:sp>
        <p:nvSpPr>
          <p:cNvPr id="6" name="Shape 14"/>
          <p:cNvSpPr txBox="1">
            <a:spLocks noGrp="1"/>
          </p:cNvSpPr>
          <p:nvPr>
            <p:ph type="sldNum" idx="12"/>
          </p:nvPr>
        </p:nvSpPr>
        <p:spPr bwMode="auto">
          <a:xfrm>
            <a:off x="8610600" y="6356350"/>
            <a:ext cx="2743200" cy="365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45700" rIns="91425" bIns="45700" numCol="1" anchor="t" anchorCtr="0" compatLnSpc="1">
            <a:prstTxWarp prst="textNoShape">
              <a:avLst/>
            </a:prstTxWarp>
          </a:bodyPr>
          <a:lstStyle>
            <a:lvl1pPr eaLnBrk="1" hangingPunct="1">
              <a:buSzPct val="25000"/>
              <a:defRPr sz="1800">
                <a:latin typeface="Calibri" panose="020F0502020204030204" pitchFamily="34" charset="0"/>
                <a:cs typeface="Calibri" panose="020F0502020204030204" pitchFamily="34" charset="0"/>
                <a:sym typeface="Calibri" panose="020F0502020204030204" pitchFamily="34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Pct val="25000"/>
              <a:buFontTx/>
              <a:buNone/>
              <a:tabLst/>
              <a:defRPr/>
            </a:pPr>
            <a:fld id="{9FFF0030-A7BB-4B17-BA94-212CE9FDA66A}" type="slidenum">
              <a:rPr kumimoji="0" lang="en-US" altLang="en-US" sz="18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  <a:sym typeface="Calibri" panose="020F0502020204030204" pitchFamily="34" charset="0"/>
              </a:rPr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Pct val="25000"/>
                <a:buFontTx/>
                <a:buNone/>
                <a:tabLst/>
                <a:defRPr/>
              </a:pPr>
              <a:t>‹#›</a:t>
            </a:fld>
            <a:endParaRPr kumimoji="0" lang="en-US" altLang="en-US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  <a:sym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116090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7954274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031653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36010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2760602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9411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6300916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95124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847598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282598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0631247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953916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56354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2286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68583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14305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37166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16002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182889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7431400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0380580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3" y="2937934"/>
            <a:ext cx="5181600" cy="908050"/>
          </a:xfrm>
        </p:spPr>
        <p:txBody>
          <a:bodyPr anchor="t"/>
          <a:lstStyle>
            <a:lvl1pPr algn="l">
              <a:defRPr sz="2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3" y="1937811"/>
            <a:ext cx="5181600" cy="1000125"/>
          </a:xfrm>
        </p:spPr>
        <p:txBody>
          <a:bodyPr anchor="b"/>
          <a:lstStyle>
            <a:lvl1pPr marL="0" indent="0">
              <a:buNone/>
              <a:defRPr sz="1000">
                <a:solidFill>
                  <a:schemeClr val="tx1">
                    <a:tint val="75000"/>
                  </a:schemeClr>
                </a:solidFill>
              </a:defRPr>
            </a:lvl1pPr>
            <a:lvl2pPr marL="228611" indent="0">
              <a:buNone/>
              <a:defRPr sz="900">
                <a:solidFill>
                  <a:schemeClr val="tx1">
                    <a:tint val="75000"/>
                  </a:schemeClr>
                </a:solidFill>
              </a:defRPr>
            </a:lvl2pPr>
            <a:lvl3pPr marL="457223" indent="0">
              <a:buNone/>
              <a:defRPr sz="800">
                <a:solidFill>
                  <a:schemeClr val="tx1">
                    <a:tint val="75000"/>
                  </a:schemeClr>
                </a:solidFill>
              </a:defRPr>
            </a:lvl3pPr>
            <a:lvl4pPr marL="685835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4pPr>
            <a:lvl5pPr marL="914446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5pPr>
            <a:lvl6pPr marL="1143057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6pPr>
            <a:lvl7pPr marL="1371668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7pPr>
            <a:lvl8pPr marL="1600280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8pPr>
            <a:lvl9pPr marL="1828892" indent="0">
              <a:buNone/>
              <a:defRPr sz="7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660929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2"/>
            <a:ext cx="2692400" cy="3017309"/>
          </a:xfrm>
        </p:spPr>
        <p:txBody>
          <a:bodyPr/>
          <a:lstStyle>
            <a:lvl1pPr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lvl6pPr>
              <a:defRPr sz="900"/>
            </a:lvl6pPr>
            <a:lvl7pPr>
              <a:defRPr sz="900"/>
            </a:lvl7pPr>
            <a:lvl8pPr>
              <a:defRPr sz="900"/>
            </a:lvl8pPr>
            <a:lvl9pPr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49822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1" y="1023409"/>
            <a:ext cx="2693459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1" y="1449917"/>
            <a:ext cx="2693459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200" b="1"/>
            </a:lvl1pPr>
            <a:lvl2pPr marL="228611" indent="0">
              <a:buNone/>
              <a:defRPr sz="1000" b="1"/>
            </a:lvl2pPr>
            <a:lvl3pPr marL="457223" indent="0">
              <a:buNone/>
              <a:defRPr sz="900" b="1"/>
            </a:lvl3pPr>
            <a:lvl4pPr marL="685835" indent="0">
              <a:buNone/>
              <a:defRPr sz="800" b="1"/>
            </a:lvl4pPr>
            <a:lvl5pPr marL="914446" indent="0">
              <a:buNone/>
              <a:defRPr sz="800" b="1"/>
            </a:lvl5pPr>
            <a:lvl6pPr marL="1143057" indent="0">
              <a:buNone/>
              <a:defRPr sz="800" b="1"/>
            </a:lvl6pPr>
            <a:lvl7pPr marL="1371668" indent="0">
              <a:buNone/>
              <a:defRPr sz="800" b="1"/>
            </a:lvl7pPr>
            <a:lvl8pPr marL="1600280" indent="0">
              <a:buNone/>
              <a:defRPr sz="800" b="1"/>
            </a:lvl8pPr>
            <a:lvl9pPr marL="1828892" indent="0">
              <a:buNone/>
              <a:defRPr sz="8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200"/>
            </a:lvl1pPr>
            <a:lvl2pPr>
              <a:defRPr sz="1000"/>
            </a:lvl2pPr>
            <a:lvl3pPr>
              <a:defRPr sz="900"/>
            </a:lvl3pPr>
            <a:lvl4pPr>
              <a:defRPr sz="800"/>
            </a:lvl4pPr>
            <a:lvl5pPr>
              <a:defRPr sz="800"/>
            </a:lvl5pPr>
            <a:lvl6pPr>
              <a:defRPr sz="800"/>
            </a:lvl6pPr>
            <a:lvl7pPr>
              <a:defRPr sz="800"/>
            </a:lvl7pPr>
            <a:lvl8pPr>
              <a:defRPr sz="800"/>
            </a:lvl8pPr>
            <a:lvl9pPr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8394614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7547497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897270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4126769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1" y="182033"/>
            <a:ext cx="2005543" cy="774700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9" y="182036"/>
            <a:ext cx="3407833" cy="3902075"/>
          </a:xfrm>
        </p:spPr>
        <p:txBody>
          <a:bodyPr/>
          <a:lstStyle>
            <a:lvl1pPr>
              <a:defRPr sz="1600"/>
            </a:lvl1pPr>
            <a:lvl2pPr>
              <a:defRPr sz="1400"/>
            </a:lvl2pPr>
            <a:lvl3pPr>
              <a:defRPr sz="1200"/>
            </a:lvl3pPr>
            <a:lvl4pPr>
              <a:defRPr sz="1000"/>
            </a:lvl4pPr>
            <a:lvl5pPr>
              <a:defRPr sz="1000"/>
            </a:lvl5pPr>
            <a:lvl6pPr>
              <a:defRPr sz="1000"/>
            </a:lvl6pPr>
            <a:lvl7pPr>
              <a:defRPr sz="1000"/>
            </a:lvl7pPr>
            <a:lvl8pPr>
              <a:defRPr sz="1000"/>
            </a:lvl8pPr>
            <a:lvl9pPr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1" y="956736"/>
            <a:ext cx="2005543" cy="31273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821505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2"/>
            <a:ext cx="3657600" cy="377825"/>
          </a:xfrm>
        </p:spPr>
        <p:txBody>
          <a:bodyPr anchor="b"/>
          <a:lstStyle>
            <a:lvl1pPr algn="l">
              <a:defRPr sz="1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1600"/>
            </a:lvl1pPr>
            <a:lvl2pPr marL="228611" indent="0">
              <a:buNone/>
              <a:defRPr sz="1400"/>
            </a:lvl2pPr>
            <a:lvl3pPr marL="457223" indent="0">
              <a:buNone/>
              <a:defRPr sz="1200"/>
            </a:lvl3pPr>
            <a:lvl4pPr marL="685835" indent="0">
              <a:buNone/>
              <a:defRPr sz="1000"/>
            </a:lvl4pPr>
            <a:lvl5pPr marL="914446" indent="0">
              <a:buNone/>
              <a:defRPr sz="1000"/>
            </a:lvl5pPr>
            <a:lvl6pPr marL="1143057" indent="0">
              <a:buNone/>
              <a:defRPr sz="1000"/>
            </a:lvl6pPr>
            <a:lvl7pPr marL="1371668" indent="0">
              <a:buNone/>
              <a:defRPr sz="1000"/>
            </a:lvl7pPr>
            <a:lvl8pPr marL="1600280" indent="0">
              <a:buNone/>
              <a:defRPr sz="1000"/>
            </a:lvl8pPr>
            <a:lvl9pPr marL="1828892" indent="0">
              <a:buNone/>
              <a:defRPr sz="1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7"/>
            <a:ext cx="3657600" cy="536575"/>
          </a:xfrm>
        </p:spPr>
        <p:txBody>
          <a:bodyPr/>
          <a:lstStyle>
            <a:lvl1pPr marL="0" indent="0">
              <a:buNone/>
              <a:defRPr sz="700"/>
            </a:lvl1pPr>
            <a:lvl2pPr marL="228611" indent="0">
              <a:buNone/>
              <a:defRPr sz="600"/>
            </a:lvl2pPr>
            <a:lvl3pPr marL="457223" indent="0">
              <a:buNone/>
              <a:defRPr sz="500"/>
            </a:lvl3pPr>
            <a:lvl4pPr marL="685835" indent="0">
              <a:buNone/>
              <a:defRPr sz="450"/>
            </a:lvl4pPr>
            <a:lvl5pPr marL="914446" indent="0">
              <a:buNone/>
              <a:defRPr sz="450"/>
            </a:lvl5pPr>
            <a:lvl6pPr marL="1143057" indent="0">
              <a:buNone/>
              <a:defRPr sz="450"/>
            </a:lvl6pPr>
            <a:lvl7pPr marL="1371668" indent="0">
              <a:buNone/>
              <a:defRPr sz="450"/>
            </a:lvl7pPr>
            <a:lvl8pPr marL="1600280" indent="0">
              <a:buNone/>
              <a:defRPr sz="450"/>
            </a:lvl8pPr>
            <a:lvl9pPr marL="1828892" indent="0">
              <a:buNone/>
              <a:defRPr sz="45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39856576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4244586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4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4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9854407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5621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083470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290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75281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517365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0347A9B-26C1-4E98-A1E0-041C17748E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5395866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theme" Target="../theme/them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2.png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0347A9B-26C1-4E98-A1E0-041C17748EA7}" type="datetimeFigureOut">
              <a:rPr lang="en-US" smtClean="0"/>
              <a:t>3/11/2024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E379225-579C-4DFF-968E-5D2D3224F48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68593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Shape 6"/>
          <p:cNvSpPr txBox="1">
            <a:spLocks noGrp="1"/>
          </p:cNvSpPr>
          <p:nvPr>
            <p:ph type="title"/>
          </p:nvPr>
        </p:nvSpPr>
        <p:spPr bwMode="auto">
          <a:xfrm>
            <a:off x="838200" y="196850"/>
            <a:ext cx="10515600" cy="1063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ctr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sp>
        <p:nvSpPr>
          <p:cNvPr id="1027" name="Shape 7"/>
          <p:cNvSpPr txBox="1">
            <a:spLocks noGrp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5" tIns="91425" rIns="91425" bIns="91425" numCol="1" anchor="t" anchorCtr="0" compatLnSpc="1">
            <a:prstTxWarp prst="textNoShape">
              <a:avLst/>
            </a:prstTxWarp>
          </a:bodyPr>
          <a:lstStyle/>
          <a:p>
            <a:pPr lvl="0"/>
            <a:endParaRPr lang="en-US" altLang="en-US" smtClean="0">
              <a:sym typeface="Arial" panose="020B0604020202020204" pitchFamily="34" charset="0"/>
            </a:endParaRPr>
          </a:p>
        </p:txBody>
      </p:sp>
      <p:pic>
        <p:nvPicPr>
          <p:cNvPr id="1028" name="Shape 8"/>
          <p:cNvPicPr preferRelativeResize="0"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87100" y="185738"/>
            <a:ext cx="909638" cy="909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9721438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5pPr>
      <a:lvl6pPr marL="4572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6pPr>
      <a:lvl7pPr marL="9144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7pPr>
      <a:lvl8pPr marL="13716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8pPr>
      <a:lvl9pPr marL="1828800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 panose="020B0604020202020204" pitchFamily="34" charset="0"/>
          <a:cs typeface="Arial" panose="020B0604020202020204" pitchFamily="34" charset="0"/>
          <a:sym typeface="Arial" panose="020B0604020202020204" pitchFamily="34" charset="0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1pPr>
      <a:lvl2pPr lvl="1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2pPr>
      <a:lvl3pPr lvl="2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3pPr>
      <a:lvl4pPr lvl="3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4pPr>
      <a:lvl5pPr lvl="4" algn="l" rtl="0" eaLnBrk="0" fontAlgn="base" hangingPunct="0">
        <a:spcBef>
          <a:spcPct val="0"/>
        </a:spcBef>
        <a:spcAft>
          <a:spcPct val="0"/>
        </a:spcAft>
        <a:defRPr sz="1400">
          <a:solidFill>
            <a:srgbClr val="000000"/>
          </a:solidFill>
          <a:latin typeface="Arial"/>
          <a:ea typeface="Arial"/>
          <a:cs typeface="Arial"/>
          <a:sym typeface="Arial" panose="020B0604020202020204" pitchFamily="34" charset="0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60963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8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60963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8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42424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3" r:id="rId1"/>
    <p:sldLayoutId id="2147483664" r:id="rId2"/>
    <p:sldLayoutId id="2147483665" r:id="rId3"/>
    <p:sldLayoutId id="2147483666" r:id="rId4"/>
    <p:sldLayoutId id="2147483667" r:id="rId5"/>
    <p:sldLayoutId id="2147483668" r:id="rId6"/>
    <p:sldLayoutId id="2147483669" r:id="rId7"/>
    <p:sldLayoutId id="2147483670" r:id="rId8"/>
    <p:sldLayoutId id="2147483671" r:id="rId9"/>
    <p:sldLayoutId id="2147483672" r:id="rId10"/>
    <p:sldLayoutId id="2147483673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2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D8BD707-D9CF-40AE-B4C6-C98DA3205C09}" type="datetimeFigureOut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l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3/11/2024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9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9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6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6F15528-21DE-4FAA-801E-634DDDAF4B2B}" type="slidenum">
              <a:rPr kumimoji="0" lang="en-US" sz="6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pPr marL="0" marR="0" lvl="0" indent="0" algn="r" defTabSz="457223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6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96270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88" r:id="rId2"/>
    <p:sldLayoutId id="2147483689" r:id="rId3"/>
    <p:sldLayoutId id="2147483690" r:id="rId4"/>
    <p:sldLayoutId id="2147483691" r:id="rId5"/>
    <p:sldLayoutId id="2147483692" r:id="rId6"/>
    <p:sldLayoutId id="2147483693" r:id="rId7"/>
    <p:sldLayoutId id="2147483694" r:id="rId8"/>
    <p:sldLayoutId id="2147483695" r:id="rId9"/>
    <p:sldLayoutId id="2147483696" r:id="rId10"/>
    <p:sldLayoutId id="2147483697" r:id="rId11"/>
  </p:sldLayoutIdLst>
  <p:txStyles>
    <p:titleStyle>
      <a:lvl1pPr algn="ctr" defTabSz="457223" rtl="0" eaLnBrk="1" latinLnBrk="0" hangingPunct="1">
        <a:spcBef>
          <a:spcPct val="0"/>
        </a:spcBef>
        <a:buNone/>
        <a:defRPr sz="22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8" indent="-171458" algn="l" defTabSz="457223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1pPr>
      <a:lvl2pPr marL="371494" indent="-142883" algn="l" defTabSz="457223" rtl="0" eaLnBrk="1" latinLnBrk="0" hangingPunct="1">
        <a:spcBef>
          <a:spcPct val="20000"/>
        </a:spcBef>
        <a:buFont typeface="Arial" pitchFamily="34" charset="0"/>
        <a:buChar char="–"/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571529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800140" indent="-114306" algn="l" defTabSz="457223" rtl="0" eaLnBrk="1" latinLnBrk="0" hangingPunct="1">
        <a:spcBef>
          <a:spcPct val="20000"/>
        </a:spcBef>
        <a:buFont typeface="Arial" pitchFamily="34" charset="0"/>
        <a:buChar char="–"/>
        <a:defRPr sz="1000" kern="1200">
          <a:solidFill>
            <a:schemeClr val="tx1"/>
          </a:solidFill>
          <a:latin typeface="+mn-lt"/>
          <a:ea typeface="+mn-ea"/>
          <a:cs typeface="+mn-cs"/>
        </a:defRPr>
      </a:lvl4pPr>
      <a:lvl5pPr marL="1028752" indent="-114306" algn="l" defTabSz="457223" rtl="0" eaLnBrk="1" latinLnBrk="0" hangingPunct="1">
        <a:spcBef>
          <a:spcPct val="20000"/>
        </a:spcBef>
        <a:buFont typeface="Arial" pitchFamily="34" charset="0"/>
        <a:buChar char="»"/>
        <a:defRPr sz="1000" kern="1200">
          <a:solidFill>
            <a:schemeClr val="tx1"/>
          </a:solidFill>
          <a:latin typeface="+mn-lt"/>
          <a:ea typeface="+mn-ea"/>
          <a:cs typeface="+mn-cs"/>
        </a:defRPr>
      </a:lvl5pPr>
      <a:lvl6pPr marL="1257363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6pPr>
      <a:lvl7pPr marL="1485974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7pPr>
      <a:lvl8pPr marL="1714586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8pPr>
      <a:lvl9pPr marL="1943198" indent="-114306" algn="l" defTabSz="457223" rtl="0" eaLnBrk="1" latinLnBrk="0" hangingPunct="1">
        <a:spcBef>
          <a:spcPct val="20000"/>
        </a:spcBef>
        <a:buFont typeface="Arial" pitchFamily="34" charset="0"/>
        <a:buChar char="•"/>
        <a:defRPr sz="1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1pPr>
      <a:lvl2pPr marL="228611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2pPr>
      <a:lvl3pPr marL="457223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3pPr>
      <a:lvl4pPr marL="685835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4pPr>
      <a:lvl5pPr marL="914446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5pPr>
      <a:lvl6pPr marL="1143057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6pPr>
      <a:lvl7pPr marL="1371668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7pPr>
      <a:lvl8pPr marL="1600280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8pPr>
      <a:lvl9pPr marL="1828892" algn="l" defTabSz="457223" rtl="0" eaLnBrk="1" latinLnBrk="0" hangingPunct="1">
        <a:defRPr sz="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13" Type="http://schemas.openxmlformats.org/officeDocument/2006/relationships/image" Target="../media/image10.png"/><Relationship Id="rId18" Type="http://schemas.openxmlformats.org/officeDocument/2006/relationships/image" Target="../media/image15.png"/><Relationship Id="rId3" Type="http://schemas.microsoft.com/office/2007/relationships/media" Target="../media/media2.mp3"/><Relationship Id="rId7" Type="http://schemas.openxmlformats.org/officeDocument/2006/relationships/image" Target="../media/image4.png"/><Relationship Id="rId12" Type="http://schemas.openxmlformats.org/officeDocument/2006/relationships/image" Target="../media/image9.png"/><Relationship Id="rId17" Type="http://schemas.openxmlformats.org/officeDocument/2006/relationships/image" Target="../media/image14.png"/><Relationship Id="rId2" Type="http://schemas.openxmlformats.org/officeDocument/2006/relationships/audio" Target="../media/media1.mp3"/><Relationship Id="rId16" Type="http://schemas.openxmlformats.org/officeDocument/2006/relationships/image" Target="../media/image13.png"/><Relationship Id="rId1" Type="http://schemas.microsoft.com/office/2007/relationships/media" Target="../media/media1.mp3"/><Relationship Id="rId6" Type="http://schemas.openxmlformats.org/officeDocument/2006/relationships/image" Target="../media/image3.gif"/><Relationship Id="rId11" Type="http://schemas.openxmlformats.org/officeDocument/2006/relationships/image" Target="../media/image8.png"/><Relationship Id="rId5" Type="http://schemas.openxmlformats.org/officeDocument/2006/relationships/slideLayout" Target="../slideLayouts/slideLayout19.xml"/><Relationship Id="rId15" Type="http://schemas.openxmlformats.org/officeDocument/2006/relationships/image" Target="../media/image12.png"/><Relationship Id="rId10" Type="http://schemas.openxmlformats.org/officeDocument/2006/relationships/image" Target="../media/image7.png"/><Relationship Id="rId19" Type="http://schemas.openxmlformats.org/officeDocument/2006/relationships/image" Target="../media/image16.png"/><Relationship Id="rId4" Type="http://schemas.openxmlformats.org/officeDocument/2006/relationships/audio" Target="../media/media2.mp3"/><Relationship Id="rId9" Type="http://schemas.openxmlformats.org/officeDocument/2006/relationships/image" Target="../media/image6.png"/><Relationship Id="rId14" Type="http://schemas.openxmlformats.org/officeDocument/2006/relationships/image" Target="../media/image1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gif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41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0.xml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30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11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jp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3" Type="http://schemas.microsoft.com/office/2007/relationships/media" Target="../media/media5.mp3"/><Relationship Id="rId7" Type="http://schemas.openxmlformats.org/officeDocument/2006/relationships/image" Target="../media/image33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6.jpg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Relationship Id="rId9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TextBox 30"/>
          <p:cNvSpPr txBox="1"/>
          <p:nvPr/>
        </p:nvSpPr>
        <p:spPr>
          <a:xfrm>
            <a:off x="4635611" y="538833"/>
            <a:ext cx="5278984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Arial" panose="020B0604020202020204" pitchFamily="34" charset="0"/>
                <a:sym typeface="Arial" panose="020B0604020202020204" pitchFamily="34" charset="0"/>
              </a:rPr>
              <a:t>Chào mừng quý thầy cô và các em học sinh đến với tiết âm nhạc 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Arial" panose="020B0604020202020204" pitchFamily="34" charset="0"/>
              <a:sym typeface="Arial" panose="020B0604020202020204" pitchFamily="34" charset="0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473" y="2043315"/>
            <a:ext cx="4133730" cy="290213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3008" y="4070239"/>
            <a:ext cx="1246629" cy="1750423"/>
          </a:xfrm>
          <a:prstGeom prst="rect">
            <a:avLst/>
          </a:prstGeom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>
              <a:rot lat="300000" lon="19800000" rev="0"/>
            </a:camera>
            <a:lightRig rig="threePt" dir="t">
              <a:rot lat="0" lon="0" rev="2700000"/>
            </a:lightRig>
          </a:scene3d>
          <a:sp3d>
            <a:bevelT w="63500" h="50800"/>
          </a:sp3d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95460" y="1"/>
            <a:ext cx="4221887" cy="6858003"/>
          </a:xfrm>
          <a:prstGeom prst="rect">
            <a:avLst/>
          </a:prstGeom>
        </p:spPr>
      </p:pic>
      <p:pic>
        <p:nvPicPr>
          <p:cNvPr id="28" name="Picture 2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549" y="4837043"/>
            <a:ext cx="2640188" cy="2011118"/>
          </a:xfrm>
          <a:prstGeom prst="rect">
            <a:avLst/>
          </a:prstGeom>
        </p:spPr>
      </p:pic>
      <p:pic>
        <p:nvPicPr>
          <p:cNvPr id="32" name="Picture 31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549836" y="4285482"/>
            <a:ext cx="3960639" cy="2572517"/>
          </a:xfrm>
          <a:prstGeom prst="rect">
            <a:avLst/>
          </a:prstGeom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81348" y="-19676"/>
            <a:ext cx="2363202" cy="1805940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989" y="34778"/>
            <a:ext cx="1792745" cy="1805940"/>
          </a:xfrm>
          <a:prstGeom prst="rect">
            <a:avLst/>
          </a:prstGeom>
        </p:spPr>
      </p:pic>
      <p:pic>
        <p:nvPicPr>
          <p:cNvPr id="35" name="ngan uoc mo vn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201996" y="1433715"/>
            <a:ext cx="609600" cy="6096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7539" y="-22204"/>
            <a:ext cx="4016079" cy="6867837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753681" y="-121577"/>
            <a:ext cx="4716222" cy="7098066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03468" y="-121577"/>
            <a:ext cx="4669632" cy="7066582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2148" y="5452416"/>
            <a:ext cx="13542623" cy="1424700"/>
          </a:xfrm>
          <a:prstGeom prst="rect">
            <a:avLst/>
          </a:prstGeom>
        </p:spPr>
      </p:pic>
      <p:pic>
        <p:nvPicPr>
          <p:cNvPr id="41" name="NHAC NEN TRO CHOI PAPOI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4123200" y="2955393"/>
            <a:ext cx="609600" cy="60960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1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26" y="1840718"/>
            <a:ext cx="566215" cy="479518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062541" y="80804"/>
            <a:ext cx="379649" cy="304368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36737" y="6472679"/>
            <a:ext cx="379649" cy="304368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1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592968" cy="1424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97722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900">
        <p14:glitter pattern="hexago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9714 -0.06296 L 0.20299 -0.0879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5000" y="-1250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6133 -0.07708 L -0.21184 -0.07199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3659" y="255"/>
                                    </p:animMotion>
                                  </p:childTnLst>
                                </p:cTn>
                              </p:par>
                              <p:par>
                                <p:cTn id="9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1979 -0.00926 L 0.36928 0.0046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9453" y="694"/>
                                    </p:animMotion>
                                  </p:childTnLst>
                                </p:cTn>
                              </p:par>
                              <p:par>
                                <p:cTn id="11" presetID="56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4206 -0.0037 L -0.38737 -0.00532 " pathEditMode="relative" rAng="0" ptsTypes="AA">
                                      <p:cBhvr>
                                        <p:cTn id="12" dur="2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1471" y="-9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2960" fill="hold"/>
                                        <p:tgtEl>
                                          <p:spTgt spid="3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74213" fill="hold"/>
                                        <p:tgtEl>
                                          <p:spTgt spid="4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5"/>
                </p:tgtEl>
              </p:cMediaNode>
            </p:audio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1386369" y="100359"/>
            <a:ext cx="11114150" cy="3434578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Chúa quý thầy cô mạnh khỏe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Các em học sinh chăm ngoan học giỏi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1932" y="1567324"/>
            <a:ext cx="3935224" cy="1967613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860" y="2032449"/>
            <a:ext cx="3758730" cy="47111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8182402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769953" y="0"/>
            <a:ext cx="27431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6858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Chuẩn bị đồ dùng học tập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4468" y="83199"/>
            <a:ext cx="4627755" cy="284957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65664" y="783955"/>
            <a:ext cx="1104298" cy="155057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507543" y="-129864"/>
            <a:ext cx="2117570" cy="21175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24324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2168380" y="1463876"/>
            <a:ext cx="7443971" cy="55803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TỔ</a:t>
            </a:r>
            <a:r>
              <a:rPr kumimoji="0" 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CHỨC HOẠT ĐỘNG VẬN DỤNG SÁNG TẠO</a:t>
            </a:r>
            <a:endParaRPr kumimoji="0" lang="en-US" sz="2800" b="0" i="0" u="none" strike="noStrike" kern="1200" cap="none" spc="0" normalizeH="0" baseline="0" noProof="0" dirty="0" smtClean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495670" y="57541"/>
            <a:ext cx="1755609" cy="6245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TIẾT </a:t>
            </a:r>
            <a:r>
              <a:rPr lang="en-US" sz="3200" b="1" dirty="0" smtClean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2</a:t>
            </a:r>
            <a:r>
              <a:rPr lang="en-US" sz="3200" b="1" dirty="0">
                <a:solidFill>
                  <a:srgbClr val="002060"/>
                </a:solidFill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6</a:t>
            </a:r>
            <a:r>
              <a:rPr kumimoji="0" lang="en-US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#9Slide05 Dancing Script" panose="03080800040507000D00" pitchFamily="66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#9Slide05 Dancing Script" panose="03080800040507000D00" pitchFamily="66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2351" y="0"/>
            <a:ext cx="2483732" cy="807212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9716" y="-30410"/>
            <a:ext cx="4816416" cy="1494286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0685417" y="3778134"/>
            <a:ext cx="1136468" cy="232462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2577" y="3749040"/>
            <a:ext cx="3888702" cy="28719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348904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/>
          <p:cNvSpPr/>
          <p:nvPr/>
        </p:nvSpPr>
        <p:spPr>
          <a:xfrm>
            <a:off x="3628435" y="0"/>
            <a:ext cx="5636479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sz="32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Times New Roman" panose="02020603050405020304" pitchFamily="18" charset="0"/>
                <a:ea typeface="Calibri" panose="020F0502020204030204" pitchFamily="34" charset="0"/>
                <a:cs typeface="+mn-cs"/>
              </a:rPr>
              <a:t>Hoạt động </a:t>
            </a:r>
            <a:r>
              <a:rPr lang="en-US" sz="3200" b="1" dirty="0" smtClean="0">
                <a:solidFill>
                  <a:srgbClr val="00206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luyện tập thực hành</a:t>
            </a:r>
            <a:endParaRPr kumimoji="0" lang="en-US" sz="32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5606" y="980761"/>
            <a:ext cx="7144910" cy="346469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0516" y="4215473"/>
            <a:ext cx="1648028" cy="2642527"/>
          </a:xfrm>
          <a:prstGeom prst="rect">
            <a:avLst/>
          </a:prstGeom>
        </p:spPr>
      </p:pic>
      <p:pic>
        <p:nvPicPr>
          <p:cNvPr id="4" name="1 doc va vo tay thẻo tt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79557" y="5127624"/>
            <a:ext cx="609600" cy="6096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6446674" y="2482274"/>
            <a:ext cx="40233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Nghe mẫu sau đó thực hiện</a:t>
            </a:r>
            <a:endParaRPr lang="en-US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0553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96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8423" y="1476653"/>
            <a:ext cx="1402011" cy="2248052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83771" y="427949"/>
            <a:ext cx="1109036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Sáng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tạo tên các nhạc </a:t>
            </a:r>
            <a:r>
              <a:rPr lang="pt-BR" sz="2400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cụ </a:t>
            </a:r>
            <a:r>
              <a:rPr lang="pt-BR" sz="2400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nối tiếp vào lời như nhạc cụ Trống con, thanh phách, traiengo...</a:t>
            </a:r>
            <a:endParaRPr lang="en-US" sz="24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2442630"/>
            <a:ext cx="4023360" cy="4232490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1491894" y="1584077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1</a:t>
            </a:r>
            <a:endParaRPr lang="en-US" sz="2400" b="1" dirty="0"/>
          </a:p>
        </p:txBody>
      </p:sp>
      <p:sp>
        <p:nvSpPr>
          <p:cNvPr id="12" name="Rectangle 11"/>
          <p:cNvSpPr/>
          <p:nvPr/>
        </p:nvSpPr>
        <p:spPr>
          <a:xfrm>
            <a:off x="1833409" y="4661542"/>
            <a:ext cx="1837362" cy="46166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pt-BR" sz="2400" b="1" dirty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thanh phách</a:t>
            </a:r>
            <a:endParaRPr lang="en-US" sz="2400" b="1" dirty="0"/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98526" y="1814911"/>
            <a:ext cx="4393474" cy="5043090"/>
          </a:xfrm>
          <a:prstGeom prst="rect">
            <a:avLst/>
          </a:prstGeom>
        </p:spPr>
      </p:pic>
      <p:sp>
        <p:nvSpPr>
          <p:cNvPr id="14" name="Rectangle 13"/>
          <p:cNvSpPr/>
          <p:nvPr/>
        </p:nvSpPr>
        <p:spPr>
          <a:xfrm>
            <a:off x="9725830" y="1353245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3</a:t>
            </a:r>
            <a:endParaRPr lang="en-US" sz="2400" b="1" dirty="0"/>
          </a:p>
        </p:txBody>
      </p:sp>
      <p:sp>
        <p:nvSpPr>
          <p:cNvPr id="16" name="Rectangle 15"/>
          <p:cNvSpPr/>
          <p:nvPr/>
        </p:nvSpPr>
        <p:spPr>
          <a:xfrm>
            <a:off x="9875976" y="4538432"/>
            <a:ext cx="1750800" cy="584775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pPr lvl="0"/>
            <a:r>
              <a:rPr lang="pt-BR" sz="3200" b="1" dirty="0" smtClean="0">
                <a:solidFill>
                  <a:srgbClr val="000000"/>
                </a:solidFill>
                <a:latin typeface="Times New Roman" panose="02020603050405020304" pitchFamily="18" charset="0"/>
                <a:ea typeface="Calibri" panose="020F0502020204030204" pitchFamily="34" charset="0"/>
              </a:rPr>
              <a:t>Traiengo</a:t>
            </a:r>
            <a:endParaRPr lang="en-US" sz="3200" b="1" dirty="0">
              <a:solidFill>
                <a:prstClr val="black"/>
              </a:solidFill>
            </a:endParaRPr>
          </a:p>
        </p:txBody>
      </p:sp>
      <p:pic>
        <p:nvPicPr>
          <p:cNvPr id="17" name="Picture 16" descr="C:\Users\ADMIN\Desktop\2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7863" y="4538432"/>
            <a:ext cx="3435531" cy="2136688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Rectangle 17"/>
          <p:cNvSpPr/>
          <p:nvPr/>
        </p:nvSpPr>
        <p:spPr>
          <a:xfrm>
            <a:off x="5415061" y="3850079"/>
            <a:ext cx="861133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t-BR" sz="2400" b="1" dirty="0" smtClean="0">
                <a:solidFill>
                  <a:srgbClr val="000000"/>
                </a:solidFill>
                <a:latin typeface="Times New Roman" panose="02020603050405020304" pitchFamily="18" charset="0"/>
              </a:rPr>
              <a:t>VD 2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205907557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0494333" cy="27823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5847" y="2989189"/>
            <a:ext cx="2421855" cy="3868811"/>
          </a:xfrm>
          <a:prstGeom prst="rect">
            <a:avLst/>
          </a:prstGeom>
        </p:spPr>
      </p:pic>
      <p:sp>
        <p:nvSpPr>
          <p:cNvPr id="8" name="Rectangle 7"/>
          <p:cNvSpPr/>
          <p:nvPr/>
        </p:nvSpPr>
        <p:spPr>
          <a:xfrm>
            <a:off x="3156857" y="3283833"/>
            <a:ext cx="9035143" cy="9417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Nhóm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1 sử dụng nhạc cụ Traiengo, nhóm 2 Song loan. </a:t>
            </a:r>
            <a:r>
              <a:rPr lang="en-US" sz="24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Gõ </a:t>
            </a:r>
            <a:r>
              <a:rPr lang="en-US" sz="24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vang ngắt sau hình nốt đen.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6986850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2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467394" y="1197977"/>
            <a:ext cx="9296400" cy="5170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uyện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tập gõ theo hình tiết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tấu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hình thức: tập thể, nhóm, cặp đôi, cá nhân.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Picture 8" descr="C:\Users\ADMIN\Desktop\5.pn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7394" y="2054676"/>
            <a:ext cx="8405087" cy="1007495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769"/>
            <a:ext cx="10141544" cy="7865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237280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6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527" y="3062171"/>
            <a:ext cx="12170473" cy="357376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3181" y="0"/>
            <a:ext cx="7068819" cy="3062171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21527" y="0"/>
            <a:ext cx="4067147" cy="17912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>
              <a:lnSpc>
                <a:spcPct val="115000"/>
              </a:lnSpc>
              <a:spcAft>
                <a:spcPts val="800"/>
              </a:spcAft>
            </a:pP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N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ghe file mẫu sau 4 NHÓM kết </a:t>
            </a:r>
            <a:r>
              <a:rPr lang="en-US" sz="2400" dirty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hợp gõ nhạc cụ đệm cho bài hát Đẹp mãi tuổi thơ cùng với nhạc </a:t>
            </a:r>
            <a:r>
              <a:rPr lang="en-US" sz="2400" dirty="0" smtClean="0">
                <a:solidFill>
                  <a:srgbClr val="242021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beat</a:t>
            </a:r>
            <a:endParaRPr lang="en-US" sz="2400" dirty="0"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6" name="3 SU DUG NHAC CU GO DEM DEP MAI UOC MO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1772490"/>
            <a:ext cx="609600" cy="609600"/>
          </a:xfrm>
          <a:prstGeom prst="rect">
            <a:avLst/>
          </a:prstGeom>
        </p:spPr>
      </p:pic>
      <p:pic>
        <p:nvPicPr>
          <p:cNvPr id="7" name="DEP MAI TUOI THO BEA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789373" y="301754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054648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9898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58644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"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5207620" y="279032"/>
            <a:ext cx="6984380" cy="2374957"/>
          </a:xfrm>
          <a:prstGeom prst="rect">
            <a:avLst/>
          </a:prstGeom>
          <a:noFill/>
        </p:spPr>
        <p:txBody>
          <a:bodyPr wrap="square" rtlCol="0">
            <a:prstTxWarp prst="textArchUpPour">
              <a:avLst/>
            </a:prstTxWarp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E137CD"/>
                </a:solidFill>
                <a:effectLst/>
                <a:uLnTx/>
                <a:uFillTx/>
                <a:latin typeface="#9Slide05 Dancing Script" panose="03080800040507000D00" pitchFamily="66" charset="0"/>
                <a:ea typeface="+mn-ea"/>
                <a:cs typeface="+mn-cs"/>
              </a:rPr>
              <a:t>GIÁO DỤC, CỦNG CỐ DẶN DÒ</a:t>
            </a:r>
            <a:endParaRPr kumimoji="0" lang="en-US" sz="2800" b="0" i="0" u="none" strike="noStrike" kern="1200" cap="none" spc="0" normalizeH="0" baseline="0" noProof="0" dirty="0">
              <a:ln>
                <a:noFill/>
              </a:ln>
              <a:solidFill>
                <a:srgbClr val="E137CD"/>
              </a:solidFill>
              <a:effectLst/>
              <a:uLnTx/>
              <a:uFillTx/>
              <a:latin typeface="#9Slide05 Dancing Script" panose="03080800040507000D00" pitchFamily="66" charset="0"/>
              <a:ea typeface="+mn-ea"/>
              <a:cs typeface="+mn-cs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9045" y="2552917"/>
            <a:ext cx="6958730" cy="421587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5449045" cy="68133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36182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Them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159</TotalTime>
  <Words>159</Words>
  <Application>Microsoft Office PowerPoint</Application>
  <PresentationFormat>Widescreen</PresentationFormat>
  <Paragraphs>18</Paragraphs>
  <Slides>10</Slides>
  <Notes>0</Notes>
  <HiddenSlides>0</HiddenSlides>
  <MMClips>5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10</vt:i4>
      </vt:variant>
    </vt:vector>
  </HeadingPairs>
  <TitlesOfParts>
    <vt:vector size="19" baseType="lpstr">
      <vt:lpstr>#9Slide05 Dancing Script</vt:lpstr>
      <vt:lpstr>Arial</vt:lpstr>
      <vt:lpstr>Calibri</vt:lpstr>
      <vt:lpstr>Calibri Light</vt:lpstr>
      <vt:lpstr>Times New Roman</vt:lpstr>
      <vt:lpstr>Office Theme</vt:lpstr>
      <vt:lpstr>1_Office Theme</vt:lpstr>
      <vt:lpstr>3_Office Theme</vt:lpstr>
      <vt:lpstr>6_Office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PC</cp:lastModifiedBy>
  <cp:revision>52</cp:revision>
  <dcterms:created xsi:type="dcterms:W3CDTF">2022-04-04T07:27:39Z</dcterms:created>
  <dcterms:modified xsi:type="dcterms:W3CDTF">2024-03-11T06:27:25Z</dcterms:modified>
</cp:coreProperties>
</file>