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3"/>
  </p:notesMasterIdLst>
  <p:sldIdLst>
    <p:sldId id="256" r:id="rId2"/>
    <p:sldId id="259" r:id="rId3"/>
    <p:sldId id="376" r:id="rId4"/>
    <p:sldId id="261" r:id="rId5"/>
    <p:sldId id="370" r:id="rId6"/>
    <p:sldId id="271" r:id="rId7"/>
    <p:sldId id="272" r:id="rId8"/>
    <p:sldId id="374" r:id="rId9"/>
    <p:sldId id="371" r:id="rId10"/>
    <p:sldId id="372" r:id="rId11"/>
    <p:sldId id="373" r:id="rId12"/>
    <p:sldId id="375" r:id="rId13"/>
    <p:sldId id="274" r:id="rId14"/>
    <p:sldId id="378" r:id="rId15"/>
    <p:sldId id="379" r:id="rId16"/>
    <p:sldId id="380" r:id="rId17"/>
    <p:sldId id="293" r:id="rId18"/>
    <p:sldId id="288" r:id="rId19"/>
    <p:sldId id="343" r:id="rId20"/>
    <p:sldId id="344" r:id="rId21"/>
    <p:sldId id="382" r:id="rId2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Patrick Hand SC" panose="020B0604020202020204" charset="0"/>
      <p:regular r:id="rId28"/>
    </p:embeddedFont>
    <p:embeddedFont>
      <p:font typeface="Aharoni" panose="020B0604020202020204" charset="-79"/>
      <p:bold r:id="rId29"/>
    </p:embeddedFont>
    <p:embeddedFont>
      <p:font typeface="Patrick Hand" panose="020B0604020202020204" charset="0"/>
      <p:regular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033716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3093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0691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CEE09-F317-424D-8060-27CB4A4198A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38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CEE09-F317-424D-8060-27CB4A4198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63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CEE09-F317-424D-8060-27CB4A4198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072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090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522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031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2217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7960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02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4d75da4c_1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4d75da4c_1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2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9958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9444D-DF29-4042-B983-F9D845C11483}" type="datetimeFigureOut">
              <a:rPr lang="th-TH" smtClean="0"/>
              <a:t>11/03/67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EE27-6B6E-49F6-B15D-329294371D8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7860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9" r:id="rId4"/>
    <p:sldLayoutId id="2147483663" r:id="rId5"/>
    <p:sldLayoutId id="214748367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3.tiff"/><Relationship Id="rId3" Type="http://schemas.microsoft.com/office/2007/relationships/media" Target="../media/media4.wav"/><Relationship Id="rId7" Type="http://schemas.openxmlformats.org/officeDocument/2006/relationships/image" Target="../media/image9.png"/><Relationship Id="rId12" Type="http://schemas.openxmlformats.org/officeDocument/2006/relationships/slide" Target="slide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12.gif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1.gif"/><Relationship Id="rId4" Type="http://schemas.openxmlformats.org/officeDocument/2006/relationships/audio" Target="../media/media4.wav"/><Relationship Id="rId9" Type="http://schemas.openxmlformats.org/officeDocument/2006/relationships/image" Target="../media/image1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12" Type="http://schemas.openxmlformats.org/officeDocument/2006/relationships/image" Target="../media/image13.tif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4.png"/><Relationship Id="rId11" Type="http://schemas.openxmlformats.org/officeDocument/2006/relationships/slide" Target="slide19.xml"/><Relationship Id="rId5" Type="http://schemas.openxmlformats.org/officeDocument/2006/relationships/audio" Target="../media/audio1.wav"/><Relationship Id="rId10" Type="http://schemas.openxmlformats.org/officeDocument/2006/relationships/image" Target="../media/image11.gi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12" Type="http://schemas.openxmlformats.org/officeDocument/2006/relationships/image" Target="../media/image13.tif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5.png"/><Relationship Id="rId11" Type="http://schemas.openxmlformats.org/officeDocument/2006/relationships/slide" Target="slide20.xml"/><Relationship Id="rId5" Type="http://schemas.openxmlformats.org/officeDocument/2006/relationships/audio" Target="../media/audio1.wav"/><Relationship Id="rId10" Type="http://schemas.openxmlformats.org/officeDocument/2006/relationships/image" Target="../media/image11.gif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microsoft.com/office/2007/relationships/media" Target="../media/media4.wav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openxmlformats.org/officeDocument/2006/relationships/image" Target="../media/image13.tiff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2.gif"/><Relationship Id="rId4" Type="http://schemas.openxmlformats.org/officeDocument/2006/relationships/audio" Target="../media/media4.wav"/><Relationship Id="rId9" Type="http://schemas.openxmlformats.org/officeDocument/2006/relationships/image" Target="../media/image11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Unit 11: </a:t>
            </a:r>
            <a:r>
              <a:rPr lang="en-GB"/>
              <a:t>My home</a:t>
            </a:r>
            <a:endParaRPr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2957799" y="3255338"/>
            <a:ext cx="3440051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>
                <a:solidFill>
                  <a:srgbClr val="FF0000"/>
                </a:solidFill>
              </a:rPr>
              <a:t>Lesson </a:t>
            </a:r>
            <a:r>
              <a:rPr lang="en-GB" sz="3600" b="1" dirty="0" smtClean="0">
                <a:solidFill>
                  <a:srgbClr val="FF0000"/>
                </a:solidFill>
              </a:rPr>
              <a:t>2 - </a:t>
            </a:r>
            <a:r>
              <a:rPr lang="en-GB" sz="3600" b="1" dirty="0">
                <a:solidFill>
                  <a:srgbClr val="FF0000"/>
                </a:solidFill>
              </a:rPr>
              <a:t>period 3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492" y="442721"/>
            <a:ext cx="6603463" cy="433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5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22" y="373488"/>
            <a:ext cx="6628884" cy="434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8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32" y="518808"/>
            <a:ext cx="8466083" cy="4027251"/>
          </a:xfrm>
          <a:prstGeom prst="rect">
            <a:avLst/>
          </a:prstGeom>
        </p:spPr>
      </p:pic>
      <p:pic>
        <p:nvPicPr>
          <p:cNvPr id="4" name="Trac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14439" y="518808"/>
            <a:ext cx="492261" cy="49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8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1C5061E8-7C73-AED2-1859-7EB880BCBD67}"/>
              </a:ext>
            </a:extLst>
          </p:cNvPr>
          <p:cNvSpPr/>
          <p:nvPr/>
        </p:nvSpPr>
        <p:spPr>
          <a:xfrm>
            <a:off x="190289" y="302711"/>
            <a:ext cx="3743214" cy="1857870"/>
          </a:xfrm>
          <a:prstGeom prst="wedgeRoundRectCallout">
            <a:avLst>
              <a:gd name="adj1" fmla="val -12197"/>
              <a:gd name="adj2" fmla="val 494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the </a:t>
            </a: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street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like?</a:t>
            </a:r>
            <a:endParaRPr lang="en-US" sz="4400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A1B82172-753A-AFFE-905A-B8738EDA51E4}"/>
              </a:ext>
            </a:extLst>
          </p:cNvPr>
          <p:cNvSpPr/>
          <p:nvPr/>
        </p:nvSpPr>
        <p:spPr>
          <a:xfrm>
            <a:off x="245699" y="3278112"/>
            <a:ext cx="3632394" cy="1436559"/>
          </a:xfrm>
          <a:prstGeom prst="wedgeRoundRectCallout">
            <a:avLst>
              <a:gd name="adj1" fmla="val 62419"/>
              <a:gd name="adj2" fmla="val -415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omic Sans MS" panose="030F0702030302020204" pitchFamily="66" charset="0"/>
              </a:rPr>
              <a:t>It’s a </a:t>
            </a: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busy street.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085" y="1231646"/>
            <a:ext cx="4257738" cy="28280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08775" y="20697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63495" y="105688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145625" y="2452101"/>
            <a:ext cx="689993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dirty="0"/>
              <a:t>Let’s </a:t>
            </a:r>
            <a:r>
              <a:rPr lang="en-GB" sz="12000" dirty="0" smtClean="0"/>
              <a:t>talk.</a:t>
            </a:r>
            <a:endParaRPr sz="120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14113" y="126119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9282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68" y="698365"/>
            <a:ext cx="8619276" cy="362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02827" y="1701412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740329" y="82624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66061" y="2639423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Aft>
                <a:spcPts val="1600"/>
              </a:spcAft>
            </a:pPr>
            <a:r>
              <a:rPr lang="en-GB" sz="9600" dirty="0"/>
              <a:t>fun </a:t>
            </a:r>
            <a:r>
              <a:rPr lang="en-GB" sz="9600" dirty="0" smtClean="0"/>
              <a:t>corner </a:t>
            </a:r>
            <a:r>
              <a:rPr lang="en-GB" sz="9600" dirty="0"/>
              <a:t/>
            </a:r>
            <a:br>
              <a:rPr lang="en-GB" sz="9600" dirty="0"/>
            </a:br>
            <a:r>
              <a:rPr lang="en-GB" sz="9600" dirty="0"/>
              <a:t>&amp; Wrap-up</a:t>
            </a:r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780807" y="891067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05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2958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263" y="1618197"/>
            <a:ext cx="3365937" cy="2713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E15434E-913C-4405-8F84-C28375229451}"/>
              </a:ext>
            </a:extLst>
          </p:cNvPr>
          <p:cNvSpPr txBox="1"/>
          <p:nvPr/>
        </p:nvSpPr>
        <p:spPr>
          <a:xfrm>
            <a:off x="2620306" y="976899"/>
            <a:ext cx="3779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24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 you guess what it is?</a:t>
            </a: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xmlns="" id="{1DDE5960-6BB5-4F29-A2DF-BF1E5978A5EE}"/>
              </a:ext>
            </a:extLst>
          </p:cNvPr>
          <p:cNvSpPr/>
          <p:nvPr/>
        </p:nvSpPr>
        <p:spPr>
          <a:xfrm>
            <a:off x="2263217" y="1583419"/>
            <a:ext cx="1123328" cy="927544"/>
          </a:xfrm>
          <a:prstGeom prst="rect">
            <a:avLst/>
          </a:prstGeom>
          <a:solidFill>
            <a:srgbClr val="FFB6B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xmlns="" id="{B9502342-DF3F-4558-B6A3-E9DC5CD0110F}"/>
              </a:ext>
            </a:extLst>
          </p:cNvPr>
          <p:cNvSpPr/>
          <p:nvPr/>
        </p:nvSpPr>
        <p:spPr>
          <a:xfrm>
            <a:off x="2263216" y="2510963"/>
            <a:ext cx="1123328" cy="927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xmlns="" id="{55D923B3-FE34-4579-B1A3-A68B922D0E00}"/>
              </a:ext>
            </a:extLst>
          </p:cNvPr>
          <p:cNvSpPr/>
          <p:nvPr/>
        </p:nvSpPr>
        <p:spPr>
          <a:xfrm>
            <a:off x="2263216" y="3438507"/>
            <a:ext cx="1123328" cy="927544"/>
          </a:xfrm>
          <a:prstGeom prst="rect">
            <a:avLst/>
          </a:prstGeom>
          <a:solidFill>
            <a:srgbClr val="ACF0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xmlns="" id="{D93D36B0-9752-4CEA-9464-C01F13339C5D}"/>
              </a:ext>
            </a:extLst>
          </p:cNvPr>
          <p:cNvSpPr/>
          <p:nvPr/>
        </p:nvSpPr>
        <p:spPr>
          <a:xfrm>
            <a:off x="3386545" y="1583419"/>
            <a:ext cx="1123328" cy="927544"/>
          </a:xfrm>
          <a:prstGeom prst="rect">
            <a:avLst/>
          </a:prstGeom>
          <a:solidFill>
            <a:srgbClr val="FFB7D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1" name="6">
            <a:extLst>
              <a:ext uri="{FF2B5EF4-FFF2-40B4-BE49-F238E27FC236}">
                <a16:creationId xmlns:a16="http://schemas.microsoft.com/office/drawing/2014/main" xmlns="" id="{714CFEB3-83F3-4C50-A485-B70EEB422C97}"/>
              </a:ext>
            </a:extLst>
          </p:cNvPr>
          <p:cNvSpPr/>
          <p:nvPr/>
        </p:nvSpPr>
        <p:spPr>
          <a:xfrm>
            <a:off x="3386542" y="2510963"/>
            <a:ext cx="1123328" cy="927544"/>
          </a:xfrm>
          <a:prstGeom prst="rect">
            <a:avLst/>
          </a:prstGeom>
          <a:solidFill>
            <a:srgbClr val="B3F7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2" name="10">
            <a:extLst>
              <a:ext uri="{FF2B5EF4-FFF2-40B4-BE49-F238E27FC236}">
                <a16:creationId xmlns:a16="http://schemas.microsoft.com/office/drawing/2014/main" xmlns="" id="{AC536F1D-4629-42EA-938E-6AEDE54ADDB3}"/>
              </a:ext>
            </a:extLst>
          </p:cNvPr>
          <p:cNvSpPr/>
          <p:nvPr/>
        </p:nvSpPr>
        <p:spPr>
          <a:xfrm>
            <a:off x="3386545" y="3438507"/>
            <a:ext cx="1123328" cy="927544"/>
          </a:xfrm>
          <a:prstGeom prst="rect">
            <a:avLst/>
          </a:prstGeom>
          <a:solidFill>
            <a:srgbClr val="ACCB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8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xmlns="" id="{2CC8D988-CE87-4749-865B-57F92FEA4AD3}"/>
              </a:ext>
            </a:extLst>
          </p:cNvPr>
          <p:cNvSpPr/>
          <p:nvPr/>
        </p:nvSpPr>
        <p:spPr>
          <a:xfrm>
            <a:off x="4509873" y="1583419"/>
            <a:ext cx="1123328" cy="927544"/>
          </a:xfrm>
          <a:prstGeom prst="rect">
            <a:avLst/>
          </a:prstGeom>
          <a:solidFill>
            <a:srgbClr val="FEC19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4" name="7">
            <a:extLst>
              <a:ext uri="{FF2B5EF4-FFF2-40B4-BE49-F238E27FC236}">
                <a16:creationId xmlns:a16="http://schemas.microsoft.com/office/drawing/2014/main" xmlns="" id="{0DF3496E-84B2-4F87-B5E6-7C7035F8DE3B}"/>
              </a:ext>
            </a:extLst>
          </p:cNvPr>
          <p:cNvSpPr/>
          <p:nvPr/>
        </p:nvSpPr>
        <p:spPr>
          <a:xfrm>
            <a:off x="4509872" y="2510963"/>
            <a:ext cx="1123328" cy="927544"/>
          </a:xfrm>
          <a:prstGeom prst="rect">
            <a:avLst/>
          </a:prstGeom>
          <a:solidFill>
            <a:srgbClr val="84F0A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xmlns="" id="{5E66CCF6-BC6E-47BE-AFD6-9450BA900DFE}"/>
              </a:ext>
            </a:extLst>
          </p:cNvPr>
          <p:cNvSpPr/>
          <p:nvPr/>
        </p:nvSpPr>
        <p:spPr>
          <a:xfrm>
            <a:off x="4509872" y="3438507"/>
            <a:ext cx="1123328" cy="927544"/>
          </a:xfrm>
          <a:prstGeom prst="rect">
            <a:avLst/>
          </a:prstGeom>
          <a:solidFill>
            <a:srgbClr val="EDB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9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2E20CAA4-89E4-40AB-9C76-7BC629DC830E}"/>
              </a:ext>
            </a:extLst>
          </p:cNvPr>
          <p:cNvSpPr/>
          <p:nvPr/>
        </p:nvSpPr>
        <p:spPr>
          <a:xfrm>
            <a:off x="6635080" y="3556763"/>
            <a:ext cx="1333024" cy="442913"/>
          </a:xfrm>
          <a:prstGeom prst="roundRect">
            <a:avLst/>
          </a:prstGeom>
          <a:solidFill>
            <a:srgbClr val="FF656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2400" kern="12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answer</a:t>
            </a:r>
            <a:endParaRPr lang="th-TH" sz="2400" kern="1200" dirty="0">
              <a:solidFill>
                <a:prstClr val="white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1EFCCE2-2540-40C8-AB9F-1D3CFE732D28}"/>
              </a:ext>
            </a:extLst>
          </p:cNvPr>
          <p:cNvSpPr txBox="1"/>
          <p:nvPr/>
        </p:nvSpPr>
        <p:spPr>
          <a:xfrm>
            <a:off x="5814475" y="1279102"/>
            <a:ext cx="29742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6600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quiet village</a:t>
            </a:r>
            <a:endParaRPr lang="th-TH" sz="6600" kern="1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pic>
        <p:nvPicPr>
          <p:cNvPr id="2" name="04-FANFARE2">
            <a:hlinkClick r:id="" action="ppaction://media"/>
            <a:extLst>
              <a:ext uri="{FF2B5EF4-FFF2-40B4-BE49-F238E27FC236}">
                <a16:creationId xmlns:a16="http://schemas.microsoft.com/office/drawing/2014/main" xmlns="" id="{CC6B80D9-D693-4397-BEFD-3F08F5484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48775" y="7144"/>
            <a:ext cx="304800" cy="304800"/>
          </a:xfrm>
          <a:prstGeom prst="rect">
            <a:avLst/>
          </a:prstGeom>
        </p:spPr>
      </p:pic>
      <p:pic>
        <p:nvPicPr>
          <p:cNvPr id="3" name="Box of Nails 01">
            <a:hlinkClick r:id="" action="ppaction://media"/>
            <a:extLst>
              <a:ext uri="{FF2B5EF4-FFF2-40B4-BE49-F238E27FC236}">
                <a16:creationId xmlns:a16="http://schemas.microsoft.com/office/drawing/2014/main" xmlns="" id="{325A62BD-6779-45BA-B459-8EFE87AC30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48775" y="390210"/>
            <a:ext cx="304800" cy="304800"/>
          </a:xfrm>
          <a:prstGeom prst="rect">
            <a:avLst/>
          </a:prstGeom>
        </p:spPr>
      </p:pic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xmlns="" id="{4CA5D6E7-5B9D-485D-A44B-E0BB48DBB954}"/>
              </a:ext>
            </a:extLst>
          </p:cNvPr>
          <p:cNvSpPr/>
          <p:nvPr/>
        </p:nvSpPr>
        <p:spPr>
          <a:xfrm>
            <a:off x="2908861" y="328493"/>
            <a:ext cx="3150122" cy="443753"/>
          </a:xfrm>
          <a:prstGeom prst="flowChartTerminator">
            <a:avLst/>
          </a:prstGeom>
          <a:solidFill>
            <a:schemeClr val="bg1"/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ln w="9525">
                  <a:noFill/>
                  <a:prstDash val="solid"/>
                </a:ln>
                <a:solidFill>
                  <a:srgbClr val="33CC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Game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838A13A-4436-40F5-B8BE-6CD8AB88AB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653">
            <a:off x="7300553" y="651150"/>
            <a:ext cx="591170" cy="5911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87995BCF-4EFE-4B09-A056-F4F6B13F2C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59" y="859343"/>
            <a:ext cx="724076" cy="7240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829904A-9874-41AA-817A-BDB60A2FF7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2536290" y="75976"/>
            <a:ext cx="838770" cy="7885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4481024-28F2-4093-B09E-A9C14817A1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53" y="-64901"/>
            <a:ext cx="986336" cy="927267"/>
          </a:xfrm>
          <a:prstGeom prst="rect">
            <a:avLst/>
          </a:prstGeom>
        </p:spPr>
      </p:pic>
      <p:pic>
        <p:nvPicPr>
          <p:cNvPr id="23" name="16">
            <a:hlinkClick r:id="rId12" action="ppaction://hlinksldjump"/>
            <a:extLst>
              <a:ext uri="{FF2B5EF4-FFF2-40B4-BE49-F238E27FC236}">
                <a16:creationId xmlns:a16="http://schemas.microsoft.com/office/drawing/2014/main" xmlns="" id="{3A6C1C07-24C9-4313-80F0-24095C8302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5936190" y="3999676"/>
            <a:ext cx="444607" cy="45706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D146624-953A-41C3-8FCB-59AF86C0F4D8}"/>
              </a:ext>
            </a:extLst>
          </p:cNvPr>
          <p:cNvSpPr/>
          <p:nvPr/>
        </p:nvSpPr>
        <p:spPr>
          <a:xfrm>
            <a:off x="1969770" y="7144"/>
            <a:ext cx="670641" cy="3550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1379157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-2.22222E-6 L 0.13142 -0.0006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1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0" grpId="0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701" y="1521576"/>
            <a:ext cx="3375970" cy="2754009"/>
          </a:xfrm>
          <a:prstGeom prst="rect">
            <a:avLst/>
          </a:prstGeom>
        </p:spPr>
      </p:pic>
      <p:sp>
        <p:nvSpPr>
          <p:cNvPr id="7" name="1">
            <a:extLst>
              <a:ext uri="{FF2B5EF4-FFF2-40B4-BE49-F238E27FC236}">
                <a16:creationId xmlns:a16="http://schemas.microsoft.com/office/drawing/2014/main" xmlns="" id="{1DDE5960-6BB5-4F29-A2DF-BF1E5978A5EE}"/>
              </a:ext>
            </a:extLst>
          </p:cNvPr>
          <p:cNvSpPr/>
          <p:nvPr/>
        </p:nvSpPr>
        <p:spPr>
          <a:xfrm>
            <a:off x="2411688" y="1521576"/>
            <a:ext cx="1123328" cy="927544"/>
          </a:xfrm>
          <a:prstGeom prst="rect">
            <a:avLst/>
          </a:prstGeom>
          <a:solidFill>
            <a:srgbClr val="FFB6B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xmlns="" id="{B9502342-DF3F-4558-B6A3-E9DC5CD0110F}"/>
              </a:ext>
            </a:extLst>
          </p:cNvPr>
          <p:cNvSpPr/>
          <p:nvPr/>
        </p:nvSpPr>
        <p:spPr>
          <a:xfrm>
            <a:off x="2411687" y="2449119"/>
            <a:ext cx="1123328" cy="927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xmlns="" id="{55D923B3-FE34-4579-B1A3-A68B922D0E00}"/>
              </a:ext>
            </a:extLst>
          </p:cNvPr>
          <p:cNvSpPr/>
          <p:nvPr/>
        </p:nvSpPr>
        <p:spPr>
          <a:xfrm>
            <a:off x="2411686" y="3385655"/>
            <a:ext cx="1123328" cy="927544"/>
          </a:xfrm>
          <a:prstGeom prst="rect">
            <a:avLst/>
          </a:prstGeom>
          <a:solidFill>
            <a:srgbClr val="ACF0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xmlns="" id="{D93D36B0-9752-4CEA-9464-C01F13339C5D}"/>
              </a:ext>
            </a:extLst>
          </p:cNvPr>
          <p:cNvSpPr/>
          <p:nvPr/>
        </p:nvSpPr>
        <p:spPr>
          <a:xfrm>
            <a:off x="3535016" y="1521576"/>
            <a:ext cx="1123328" cy="927544"/>
          </a:xfrm>
          <a:prstGeom prst="rect">
            <a:avLst/>
          </a:prstGeom>
          <a:solidFill>
            <a:srgbClr val="FFB7D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1" name="6">
            <a:extLst>
              <a:ext uri="{FF2B5EF4-FFF2-40B4-BE49-F238E27FC236}">
                <a16:creationId xmlns:a16="http://schemas.microsoft.com/office/drawing/2014/main" xmlns="" id="{714CFEB3-83F3-4C50-A485-B70EEB422C97}"/>
              </a:ext>
            </a:extLst>
          </p:cNvPr>
          <p:cNvSpPr/>
          <p:nvPr/>
        </p:nvSpPr>
        <p:spPr>
          <a:xfrm>
            <a:off x="3535013" y="2448990"/>
            <a:ext cx="1123328" cy="927544"/>
          </a:xfrm>
          <a:prstGeom prst="rect">
            <a:avLst/>
          </a:prstGeom>
          <a:solidFill>
            <a:srgbClr val="B3F7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2" name="10">
            <a:extLst>
              <a:ext uri="{FF2B5EF4-FFF2-40B4-BE49-F238E27FC236}">
                <a16:creationId xmlns:a16="http://schemas.microsoft.com/office/drawing/2014/main" xmlns="" id="{AC536F1D-4629-42EA-938E-6AEDE54ADDB3}"/>
              </a:ext>
            </a:extLst>
          </p:cNvPr>
          <p:cNvSpPr/>
          <p:nvPr/>
        </p:nvSpPr>
        <p:spPr>
          <a:xfrm>
            <a:off x="3535015" y="3376663"/>
            <a:ext cx="1123328" cy="927544"/>
          </a:xfrm>
          <a:prstGeom prst="rect">
            <a:avLst/>
          </a:prstGeom>
          <a:solidFill>
            <a:srgbClr val="ACCB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8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xmlns="" id="{2CC8D988-CE87-4749-865B-57F92FEA4AD3}"/>
              </a:ext>
            </a:extLst>
          </p:cNvPr>
          <p:cNvSpPr/>
          <p:nvPr/>
        </p:nvSpPr>
        <p:spPr>
          <a:xfrm>
            <a:off x="4658344" y="1521576"/>
            <a:ext cx="1123328" cy="927544"/>
          </a:xfrm>
          <a:prstGeom prst="rect">
            <a:avLst/>
          </a:prstGeom>
          <a:solidFill>
            <a:srgbClr val="FEC19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4" name="7">
            <a:extLst>
              <a:ext uri="{FF2B5EF4-FFF2-40B4-BE49-F238E27FC236}">
                <a16:creationId xmlns:a16="http://schemas.microsoft.com/office/drawing/2014/main" xmlns="" id="{0DF3496E-84B2-4F87-B5E6-7C7035F8DE3B}"/>
              </a:ext>
            </a:extLst>
          </p:cNvPr>
          <p:cNvSpPr/>
          <p:nvPr/>
        </p:nvSpPr>
        <p:spPr>
          <a:xfrm>
            <a:off x="4658343" y="2449119"/>
            <a:ext cx="1123328" cy="927544"/>
          </a:xfrm>
          <a:prstGeom prst="rect">
            <a:avLst/>
          </a:prstGeom>
          <a:solidFill>
            <a:srgbClr val="84F0A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xmlns="" id="{5E66CCF6-BC6E-47BE-AFD6-9450BA900DFE}"/>
              </a:ext>
            </a:extLst>
          </p:cNvPr>
          <p:cNvSpPr/>
          <p:nvPr/>
        </p:nvSpPr>
        <p:spPr>
          <a:xfrm>
            <a:off x="4658343" y="3376663"/>
            <a:ext cx="1123328" cy="927544"/>
          </a:xfrm>
          <a:prstGeom prst="rect">
            <a:avLst/>
          </a:prstGeom>
          <a:solidFill>
            <a:srgbClr val="EDB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9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pic>
        <p:nvPicPr>
          <p:cNvPr id="3" name="Box of Nails 01">
            <a:hlinkClick r:id="" action="ppaction://media"/>
            <a:extLst>
              <a:ext uri="{FF2B5EF4-FFF2-40B4-BE49-F238E27FC236}">
                <a16:creationId xmlns:a16="http://schemas.microsoft.com/office/drawing/2014/main" xmlns="" id="{325A62BD-6779-45BA-B459-8EFE87AC3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8775" y="390210"/>
            <a:ext cx="304800" cy="304800"/>
          </a:xfrm>
          <a:prstGeom prst="rect">
            <a:avLst/>
          </a:prstGeom>
        </p:spPr>
      </p:pic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xmlns="" id="{0631702A-F945-4E7C-9220-92975F6E78F6}"/>
              </a:ext>
            </a:extLst>
          </p:cNvPr>
          <p:cNvSpPr/>
          <p:nvPr/>
        </p:nvSpPr>
        <p:spPr>
          <a:xfrm>
            <a:off x="2908861" y="328493"/>
            <a:ext cx="3150122" cy="443753"/>
          </a:xfrm>
          <a:prstGeom prst="flowChartTerminator">
            <a:avLst/>
          </a:prstGeom>
          <a:solidFill>
            <a:schemeClr val="bg1"/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ln w="9525">
                  <a:noFill/>
                  <a:prstDash val="solid"/>
                </a:ln>
                <a:solidFill>
                  <a:srgbClr val="33CC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Game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75FCAD2-D42F-407E-B37A-2AD851FB68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53" y="-64901"/>
            <a:ext cx="986336" cy="9272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78399B1-1F35-434C-9B69-9DFEFCBB97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2536290" y="75976"/>
            <a:ext cx="838770" cy="7885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6FB26DE-1FCB-47E1-BEB5-EA64F9C570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653">
            <a:off x="7474316" y="542005"/>
            <a:ext cx="591170" cy="5911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557F918-EF62-4452-8A97-2BFE86CB2F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2" y="772246"/>
            <a:ext cx="724076" cy="72407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AF15FBC-0866-43A0-AAFF-AF5720143124}"/>
              </a:ext>
            </a:extLst>
          </p:cNvPr>
          <p:cNvSpPr txBox="1"/>
          <p:nvPr/>
        </p:nvSpPr>
        <p:spPr>
          <a:xfrm>
            <a:off x="2611658" y="982780"/>
            <a:ext cx="3934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 you guess what it is ?</a:t>
            </a:r>
          </a:p>
        </p:txBody>
      </p:sp>
      <p:sp>
        <p:nvSpPr>
          <p:cNvPr id="31" name="Rectangle: Rounded Corner 18">
            <a:extLst>
              <a:ext uri="{FF2B5EF4-FFF2-40B4-BE49-F238E27FC236}">
                <a16:creationId xmlns:a16="http://schemas.microsoft.com/office/drawing/2014/main" xmlns="" id="{5E5C95F9-2080-42BA-9ECE-5B472760A9A1}"/>
              </a:ext>
            </a:extLst>
          </p:cNvPr>
          <p:cNvSpPr/>
          <p:nvPr/>
        </p:nvSpPr>
        <p:spPr>
          <a:xfrm>
            <a:off x="6707023" y="3543959"/>
            <a:ext cx="1333024" cy="442913"/>
          </a:xfrm>
          <a:prstGeom prst="roundRect">
            <a:avLst/>
          </a:prstGeom>
          <a:solidFill>
            <a:srgbClr val="FF656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answer</a:t>
            </a:r>
            <a:endParaRPr lang="th-TH" sz="2400" dirty="0"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32" name="TextBox 19">
            <a:extLst>
              <a:ext uri="{FF2B5EF4-FFF2-40B4-BE49-F238E27FC236}">
                <a16:creationId xmlns:a16="http://schemas.microsoft.com/office/drawing/2014/main" xmlns="" id="{9262D9C0-C5D7-4EE5-B4E1-DEC997D91C32}"/>
              </a:ext>
            </a:extLst>
          </p:cNvPr>
          <p:cNvSpPr txBox="1"/>
          <p:nvPr/>
        </p:nvSpPr>
        <p:spPr>
          <a:xfrm>
            <a:off x="6157164" y="1327128"/>
            <a:ext cx="22888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big city</a:t>
            </a:r>
            <a:endParaRPr lang="th-TH" sz="6600" b="1" spc="38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pic>
        <p:nvPicPr>
          <p:cNvPr id="30" name="1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591C0B54-F27C-4C4D-A34C-D78B6EE779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6058983" y="4011317"/>
            <a:ext cx="444607" cy="4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329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-2.22222E-6 L 0.13142 -0.0006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di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1018" y="1524524"/>
            <a:ext cx="3340650" cy="2776475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xmlns="" id="{714CFEB3-83F3-4C50-A485-B70EEB422C97}"/>
              </a:ext>
            </a:extLst>
          </p:cNvPr>
          <p:cNvSpPr/>
          <p:nvPr/>
        </p:nvSpPr>
        <p:spPr>
          <a:xfrm>
            <a:off x="3535013" y="2448990"/>
            <a:ext cx="1123328" cy="927544"/>
          </a:xfrm>
          <a:prstGeom prst="rect">
            <a:avLst/>
          </a:prstGeom>
          <a:solidFill>
            <a:srgbClr val="B3F7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xmlns="" id="{1DDE5960-6BB5-4F29-A2DF-BF1E5978A5EE}"/>
              </a:ext>
            </a:extLst>
          </p:cNvPr>
          <p:cNvSpPr/>
          <p:nvPr/>
        </p:nvSpPr>
        <p:spPr>
          <a:xfrm>
            <a:off x="2411688" y="1521576"/>
            <a:ext cx="1123328" cy="927544"/>
          </a:xfrm>
          <a:prstGeom prst="rect">
            <a:avLst/>
          </a:prstGeom>
          <a:solidFill>
            <a:srgbClr val="FFB6B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xmlns="" id="{B9502342-DF3F-4558-B6A3-E9DC5CD0110F}"/>
              </a:ext>
            </a:extLst>
          </p:cNvPr>
          <p:cNvSpPr/>
          <p:nvPr/>
        </p:nvSpPr>
        <p:spPr>
          <a:xfrm>
            <a:off x="2411687" y="2449119"/>
            <a:ext cx="1123328" cy="927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xmlns="" id="{55D923B3-FE34-4579-B1A3-A68B922D0E00}"/>
              </a:ext>
            </a:extLst>
          </p:cNvPr>
          <p:cNvSpPr/>
          <p:nvPr/>
        </p:nvSpPr>
        <p:spPr>
          <a:xfrm>
            <a:off x="2412412" y="3373586"/>
            <a:ext cx="1123328" cy="927544"/>
          </a:xfrm>
          <a:prstGeom prst="rect">
            <a:avLst/>
          </a:prstGeom>
          <a:solidFill>
            <a:srgbClr val="ACF0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xmlns="" id="{D93D36B0-9752-4CEA-9464-C01F13339C5D}"/>
              </a:ext>
            </a:extLst>
          </p:cNvPr>
          <p:cNvSpPr/>
          <p:nvPr/>
        </p:nvSpPr>
        <p:spPr>
          <a:xfrm>
            <a:off x="3535016" y="1521576"/>
            <a:ext cx="1123328" cy="927544"/>
          </a:xfrm>
          <a:prstGeom prst="rect">
            <a:avLst/>
          </a:prstGeom>
          <a:solidFill>
            <a:srgbClr val="FFB7D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2" name="10">
            <a:extLst>
              <a:ext uri="{FF2B5EF4-FFF2-40B4-BE49-F238E27FC236}">
                <a16:creationId xmlns:a16="http://schemas.microsoft.com/office/drawing/2014/main" xmlns="" id="{AC536F1D-4629-42EA-938E-6AEDE54ADDB3}"/>
              </a:ext>
            </a:extLst>
          </p:cNvPr>
          <p:cNvSpPr/>
          <p:nvPr/>
        </p:nvSpPr>
        <p:spPr>
          <a:xfrm>
            <a:off x="3535015" y="3376663"/>
            <a:ext cx="1123328" cy="927544"/>
          </a:xfrm>
          <a:prstGeom prst="rect">
            <a:avLst/>
          </a:prstGeom>
          <a:solidFill>
            <a:srgbClr val="ACCB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8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xmlns="" id="{2CC8D988-CE87-4749-865B-57F92FEA4AD3}"/>
              </a:ext>
            </a:extLst>
          </p:cNvPr>
          <p:cNvSpPr/>
          <p:nvPr/>
        </p:nvSpPr>
        <p:spPr>
          <a:xfrm>
            <a:off x="4658344" y="1521576"/>
            <a:ext cx="1123328" cy="927544"/>
          </a:xfrm>
          <a:prstGeom prst="rect">
            <a:avLst/>
          </a:prstGeom>
          <a:solidFill>
            <a:srgbClr val="FEC19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4" name="7">
            <a:extLst>
              <a:ext uri="{FF2B5EF4-FFF2-40B4-BE49-F238E27FC236}">
                <a16:creationId xmlns:a16="http://schemas.microsoft.com/office/drawing/2014/main" xmlns="" id="{0DF3496E-84B2-4F87-B5E6-7C7035F8DE3B}"/>
              </a:ext>
            </a:extLst>
          </p:cNvPr>
          <p:cNvSpPr/>
          <p:nvPr/>
        </p:nvSpPr>
        <p:spPr>
          <a:xfrm>
            <a:off x="4658343" y="2449119"/>
            <a:ext cx="1123328" cy="927544"/>
          </a:xfrm>
          <a:prstGeom prst="rect">
            <a:avLst/>
          </a:prstGeom>
          <a:solidFill>
            <a:srgbClr val="84F0A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xmlns="" id="{5E66CCF6-BC6E-47BE-AFD6-9450BA900DFE}"/>
              </a:ext>
            </a:extLst>
          </p:cNvPr>
          <p:cNvSpPr/>
          <p:nvPr/>
        </p:nvSpPr>
        <p:spPr>
          <a:xfrm>
            <a:off x="4658343" y="3376663"/>
            <a:ext cx="1123328" cy="927544"/>
          </a:xfrm>
          <a:prstGeom prst="rect">
            <a:avLst/>
          </a:prstGeom>
          <a:solidFill>
            <a:srgbClr val="EDB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9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pic>
        <p:nvPicPr>
          <p:cNvPr id="3" name="Box of Nails 01">
            <a:hlinkClick r:id="" action="ppaction://media"/>
            <a:extLst>
              <a:ext uri="{FF2B5EF4-FFF2-40B4-BE49-F238E27FC236}">
                <a16:creationId xmlns:a16="http://schemas.microsoft.com/office/drawing/2014/main" xmlns="" id="{325A62BD-6779-45BA-B459-8EFE87AC3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8775" y="390210"/>
            <a:ext cx="304800" cy="304800"/>
          </a:xfrm>
          <a:prstGeom prst="rect">
            <a:avLst/>
          </a:prstGeom>
        </p:spPr>
      </p:pic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xmlns="" id="{0631702A-F945-4E7C-9220-92975F6E78F6}"/>
              </a:ext>
            </a:extLst>
          </p:cNvPr>
          <p:cNvSpPr/>
          <p:nvPr/>
        </p:nvSpPr>
        <p:spPr>
          <a:xfrm>
            <a:off x="2908861" y="328493"/>
            <a:ext cx="3150122" cy="443753"/>
          </a:xfrm>
          <a:prstGeom prst="flowChartTerminator">
            <a:avLst/>
          </a:prstGeom>
          <a:solidFill>
            <a:schemeClr val="bg1"/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ln w="9525">
                  <a:noFill/>
                  <a:prstDash val="solid"/>
                </a:ln>
                <a:solidFill>
                  <a:srgbClr val="33CC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Game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75FCAD2-D42F-407E-B37A-2AD851FB68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53" y="-64901"/>
            <a:ext cx="986336" cy="9272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78399B1-1F35-434C-9B69-9DFEFCBB97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2536290" y="75976"/>
            <a:ext cx="838770" cy="7885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6FB26DE-1FCB-47E1-BEB5-EA64F9C570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653">
            <a:off x="7271123" y="613325"/>
            <a:ext cx="591170" cy="5911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557F918-EF62-4452-8A97-2BFE86CB2F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789" y="772246"/>
            <a:ext cx="724076" cy="724076"/>
          </a:xfrm>
          <a:prstGeom prst="rect">
            <a:avLst/>
          </a:prstGeom>
        </p:spPr>
      </p:pic>
      <p:sp>
        <p:nvSpPr>
          <p:cNvPr id="31" name="Rectangle: Rounded Corner 18">
            <a:extLst>
              <a:ext uri="{FF2B5EF4-FFF2-40B4-BE49-F238E27FC236}">
                <a16:creationId xmlns:a16="http://schemas.microsoft.com/office/drawing/2014/main" xmlns="" id="{5E5C95F9-2080-42BA-9ECE-5B472760A9A1}"/>
              </a:ext>
            </a:extLst>
          </p:cNvPr>
          <p:cNvSpPr/>
          <p:nvPr/>
        </p:nvSpPr>
        <p:spPr>
          <a:xfrm>
            <a:off x="6717298" y="3568404"/>
            <a:ext cx="1333024" cy="442913"/>
          </a:xfrm>
          <a:prstGeom prst="roundRect">
            <a:avLst/>
          </a:prstGeom>
          <a:solidFill>
            <a:srgbClr val="FF656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2400" kern="12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answer</a:t>
            </a:r>
            <a:endParaRPr lang="th-TH" sz="2400" kern="1200" dirty="0">
              <a:solidFill>
                <a:prstClr val="white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32" name="TextBox 19">
            <a:extLst>
              <a:ext uri="{FF2B5EF4-FFF2-40B4-BE49-F238E27FC236}">
                <a16:creationId xmlns:a16="http://schemas.microsoft.com/office/drawing/2014/main" xmlns="" id="{9262D9C0-C5D7-4EE5-B4E1-DEC997D91C32}"/>
              </a:ext>
            </a:extLst>
          </p:cNvPr>
          <p:cNvSpPr txBox="1"/>
          <p:nvPr/>
        </p:nvSpPr>
        <p:spPr>
          <a:xfrm>
            <a:off x="5780944" y="1375012"/>
            <a:ext cx="31192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6600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 busy street</a:t>
            </a:r>
            <a:endParaRPr lang="th-TH" sz="6600" kern="1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ea typeface="+mn-ea"/>
              <a:cs typeface="Punsukpukpik" panose="00000500000000000000" pitchFamily="2" charset="-34"/>
            </a:endParaRPr>
          </a:p>
        </p:txBody>
      </p:sp>
      <p:pic>
        <p:nvPicPr>
          <p:cNvPr id="30" name="1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591C0B54-F27C-4C4D-A34C-D78B6EE779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6058983" y="4011317"/>
            <a:ext cx="444607" cy="4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437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-2.22222E-6 L 0.13142 -0.0006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di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4978255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6"/>
          <p:cNvSpPr/>
          <p:nvPr/>
        </p:nvSpPr>
        <p:spPr>
          <a:xfrm flipH="1">
            <a:off x="4955154" y="34975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6"/>
          <p:cNvSpPr/>
          <p:nvPr/>
        </p:nvSpPr>
        <p:spPr>
          <a:xfrm flipH="1">
            <a:off x="1244879" y="34975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6"/>
          <p:cNvSpPr/>
          <p:nvPr/>
        </p:nvSpPr>
        <p:spPr>
          <a:xfrm flipH="1">
            <a:off x="1267980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Table of Contents</a:t>
            </a:r>
            <a:endParaRPr/>
          </a:p>
        </p:txBody>
      </p:sp>
      <p:sp>
        <p:nvSpPr>
          <p:cNvPr id="327" name="Google Shape;327;p36"/>
          <p:cNvSpPr txBox="1">
            <a:spLocks noGrp="1"/>
          </p:cNvSpPr>
          <p:nvPr>
            <p:ph type="subTitle" idx="1"/>
          </p:nvPr>
        </p:nvSpPr>
        <p:spPr>
          <a:xfrm>
            <a:off x="2515649" y="1139341"/>
            <a:ext cx="21980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 smtClean="0"/>
              <a:t>Warm-up</a:t>
            </a:r>
            <a:endParaRPr sz="3600" dirty="0"/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6225924" y="1139341"/>
            <a:ext cx="19374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Look, listen and </a:t>
            </a:r>
            <a:r>
              <a:rPr lang="en-GB" sz="3600" dirty="0" smtClean="0"/>
              <a:t>repeat.</a:t>
            </a:r>
            <a:endParaRPr sz="3600" dirty="0"/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2471549" y="2541822"/>
            <a:ext cx="21980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Listen, point and </a:t>
            </a:r>
            <a:r>
              <a:rPr lang="en-GB" sz="3600" dirty="0" smtClean="0"/>
              <a:t>say.</a:t>
            </a:r>
            <a:endParaRPr sz="3600" dirty="0"/>
          </a:p>
        </p:txBody>
      </p:sp>
      <p:sp>
        <p:nvSpPr>
          <p:cNvPr id="332" name="Google Shape;332;p36"/>
          <p:cNvSpPr txBox="1">
            <a:spLocks noGrp="1"/>
          </p:cNvSpPr>
          <p:nvPr>
            <p:ph type="subTitle" idx="6"/>
          </p:nvPr>
        </p:nvSpPr>
        <p:spPr>
          <a:xfrm>
            <a:off x="6225925" y="2868487"/>
            <a:ext cx="21980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Let’s </a:t>
            </a:r>
            <a:r>
              <a:rPr lang="en-GB" sz="3600" dirty="0" smtClean="0"/>
              <a:t>talk.</a:t>
            </a:r>
            <a:endParaRPr sz="3600" dirty="0"/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 idx="9"/>
          </p:nvPr>
        </p:nvSpPr>
        <p:spPr>
          <a:xfrm>
            <a:off x="1129775" y="1267416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</a:t>
            </a:r>
            <a:endParaRPr/>
          </a:p>
        </p:txBody>
      </p:sp>
      <p:sp>
        <p:nvSpPr>
          <p:cNvPr id="336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4842075" y="1267479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</a:t>
            </a:r>
            <a:endParaRPr/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 idx="14"/>
          </p:nvPr>
        </p:nvSpPr>
        <p:spPr>
          <a:xfrm>
            <a:off x="1106674" y="268830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03</a:t>
            </a:r>
            <a:endParaRPr/>
          </a:p>
        </p:txBody>
      </p:sp>
      <p:sp>
        <p:nvSpPr>
          <p:cNvPr id="338" name="Google Shape;338;p36"/>
          <p:cNvSpPr txBox="1">
            <a:spLocks noGrp="1"/>
          </p:cNvSpPr>
          <p:nvPr>
            <p:ph type="title" idx="15"/>
          </p:nvPr>
        </p:nvSpPr>
        <p:spPr>
          <a:xfrm>
            <a:off x="4818974" y="268830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1268761" y="1038641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1245660" y="2478512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4971536" y="1038641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36"/>
          <p:cNvGrpSpPr/>
          <p:nvPr/>
        </p:nvGrpSpPr>
        <p:grpSpPr>
          <a:xfrm rot="-5400000">
            <a:off x="4948435" y="2478512"/>
            <a:ext cx="279350" cy="312825"/>
            <a:chOff x="1835200" y="3337050"/>
            <a:chExt cx="279350" cy="312825"/>
          </a:xfrm>
        </p:grpSpPr>
        <p:sp>
          <p:nvSpPr>
            <p:cNvPr id="352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323;p36">
            <a:extLst>
              <a:ext uri="{FF2B5EF4-FFF2-40B4-BE49-F238E27FC236}">
                <a16:creationId xmlns:a16="http://schemas.microsoft.com/office/drawing/2014/main" xmlns="" id="{D562530C-9162-4BEA-D5C3-02ABB8B12424}"/>
              </a:ext>
            </a:extLst>
          </p:cNvPr>
          <p:cNvSpPr/>
          <p:nvPr/>
        </p:nvSpPr>
        <p:spPr>
          <a:xfrm flipH="1">
            <a:off x="2840152" y="471678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32;p36">
            <a:extLst>
              <a:ext uri="{FF2B5EF4-FFF2-40B4-BE49-F238E27FC236}">
                <a16:creationId xmlns:a16="http://schemas.microsoft.com/office/drawing/2014/main" xmlns="" id="{D26C3628-7DA3-CC0A-81E0-751B66ABE92E}"/>
              </a:ext>
            </a:extLst>
          </p:cNvPr>
          <p:cNvSpPr txBox="1">
            <a:spLocks/>
          </p:cNvSpPr>
          <p:nvPr/>
        </p:nvSpPr>
        <p:spPr>
          <a:xfrm>
            <a:off x="3715517" y="3698268"/>
            <a:ext cx="269511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GB" sz="3600" dirty="0" smtClean="0"/>
              <a:t>fun corner </a:t>
            </a:r>
          </a:p>
          <a:p>
            <a:pPr marL="0" indent="0" algn="ctr">
              <a:spcAft>
                <a:spcPts val="1600"/>
              </a:spcAft>
            </a:pPr>
            <a:r>
              <a:rPr lang="en-GB" sz="3600" dirty="0" smtClean="0"/>
              <a:t>&amp; Wrap-up</a:t>
            </a:r>
            <a:endParaRPr lang="en-GB" sz="3600" dirty="0"/>
          </a:p>
        </p:txBody>
      </p:sp>
      <p:sp>
        <p:nvSpPr>
          <p:cNvPr id="12" name="Google Shape;338;p36">
            <a:extLst>
              <a:ext uri="{FF2B5EF4-FFF2-40B4-BE49-F238E27FC236}">
                <a16:creationId xmlns:a16="http://schemas.microsoft.com/office/drawing/2014/main" xmlns="" id="{6C706220-EF15-09F0-4B89-D9ABE84751CF}"/>
              </a:ext>
            </a:extLst>
          </p:cNvPr>
          <p:cNvSpPr txBox="1">
            <a:spLocks/>
          </p:cNvSpPr>
          <p:nvPr/>
        </p:nvSpPr>
        <p:spPr>
          <a:xfrm>
            <a:off x="2703972" y="3907494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7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GB" dirty="0"/>
              <a:t>05</a:t>
            </a:r>
          </a:p>
        </p:txBody>
      </p:sp>
      <p:grpSp>
        <p:nvGrpSpPr>
          <p:cNvPr id="13" name="Google Shape;351;p36">
            <a:extLst>
              <a:ext uri="{FF2B5EF4-FFF2-40B4-BE49-F238E27FC236}">
                <a16:creationId xmlns:a16="http://schemas.microsoft.com/office/drawing/2014/main" xmlns="" id="{885AB631-853D-6FAA-C426-EA021A1E2BE8}"/>
              </a:ext>
            </a:extLst>
          </p:cNvPr>
          <p:cNvGrpSpPr/>
          <p:nvPr/>
        </p:nvGrpSpPr>
        <p:grpSpPr>
          <a:xfrm rot="-5400000">
            <a:off x="2833433" y="3697706"/>
            <a:ext cx="279350" cy="312825"/>
            <a:chOff x="1835200" y="3337050"/>
            <a:chExt cx="279350" cy="312825"/>
          </a:xfrm>
        </p:grpSpPr>
        <p:sp>
          <p:nvSpPr>
            <p:cNvPr id="14" name="Google Shape;352;p36">
              <a:extLst>
                <a:ext uri="{FF2B5EF4-FFF2-40B4-BE49-F238E27FC236}">
                  <a16:creationId xmlns:a16="http://schemas.microsoft.com/office/drawing/2014/main" xmlns="" id="{CFB9AC04-DA98-A1A1-4971-5D47C458DC43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3;p36">
              <a:extLst>
                <a:ext uri="{FF2B5EF4-FFF2-40B4-BE49-F238E27FC236}">
                  <a16:creationId xmlns:a16="http://schemas.microsoft.com/office/drawing/2014/main" xmlns="" id="{F7719A95-8AEF-04C4-869F-846D9CFAA87E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4;p36">
              <a:extLst>
                <a:ext uri="{FF2B5EF4-FFF2-40B4-BE49-F238E27FC236}">
                  <a16:creationId xmlns:a16="http://schemas.microsoft.com/office/drawing/2014/main" xmlns="" id="{E989B9F4-1F33-CC20-90E4-DF9BAE275108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8488" y="1505585"/>
            <a:ext cx="3342600" cy="2773654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xmlns="" id="{714CFEB3-83F3-4C50-A485-B70EEB422C97}"/>
              </a:ext>
            </a:extLst>
          </p:cNvPr>
          <p:cNvSpPr/>
          <p:nvPr/>
        </p:nvSpPr>
        <p:spPr>
          <a:xfrm>
            <a:off x="3198124" y="2433129"/>
            <a:ext cx="1123328" cy="927544"/>
          </a:xfrm>
          <a:prstGeom prst="rect">
            <a:avLst/>
          </a:prstGeom>
          <a:solidFill>
            <a:srgbClr val="B3F7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xmlns="" id="{1DDE5960-6BB5-4F29-A2DF-BF1E5978A5EE}"/>
              </a:ext>
            </a:extLst>
          </p:cNvPr>
          <p:cNvSpPr/>
          <p:nvPr/>
        </p:nvSpPr>
        <p:spPr>
          <a:xfrm>
            <a:off x="2074799" y="1505585"/>
            <a:ext cx="1123328" cy="927544"/>
          </a:xfrm>
          <a:prstGeom prst="rect">
            <a:avLst/>
          </a:prstGeom>
          <a:solidFill>
            <a:srgbClr val="FFB6B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xmlns="" id="{B9502342-DF3F-4558-B6A3-E9DC5CD0110F}"/>
              </a:ext>
            </a:extLst>
          </p:cNvPr>
          <p:cNvSpPr/>
          <p:nvPr/>
        </p:nvSpPr>
        <p:spPr>
          <a:xfrm>
            <a:off x="2074798" y="2433129"/>
            <a:ext cx="1123328" cy="927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xmlns="" id="{55D923B3-FE34-4579-B1A3-A68B922D0E00}"/>
              </a:ext>
            </a:extLst>
          </p:cNvPr>
          <p:cNvSpPr/>
          <p:nvPr/>
        </p:nvSpPr>
        <p:spPr>
          <a:xfrm>
            <a:off x="2074798" y="3360673"/>
            <a:ext cx="1123328" cy="927544"/>
          </a:xfrm>
          <a:prstGeom prst="rect">
            <a:avLst/>
          </a:prstGeom>
          <a:solidFill>
            <a:srgbClr val="ACF0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xmlns="" id="{D93D36B0-9752-4CEA-9464-C01F13339C5D}"/>
              </a:ext>
            </a:extLst>
          </p:cNvPr>
          <p:cNvSpPr/>
          <p:nvPr/>
        </p:nvSpPr>
        <p:spPr>
          <a:xfrm>
            <a:off x="3198127" y="1505585"/>
            <a:ext cx="1123328" cy="927544"/>
          </a:xfrm>
          <a:prstGeom prst="rect">
            <a:avLst/>
          </a:prstGeom>
          <a:solidFill>
            <a:srgbClr val="FFB7D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2" name="10">
            <a:extLst>
              <a:ext uri="{FF2B5EF4-FFF2-40B4-BE49-F238E27FC236}">
                <a16:creationId xmlns:a16="http://schemas.microsoft.com/office/drawing/2014/main" xmlns="" id="{AC536F1D-4629-42EA-938E-6AEDE54ADDB3}"/>
              </a:ext>
            </a:extLst>
          </p:cNvPr>
          <p:cNvSpPr/>
          <p:nvPr/>
        </p:nvSpPr>
        <p:spPr>
          <a:xfrm>
            <a:off x="3198126" y="3360673"/>
            <a:ext cx="1123328" cy="927544"/>
          </a:xfrm>
          <a:prstGeom prst="rect">
            <a:avLst/>
          </a:prstGeom>
          <a:solidFill>
            <a:srgbClr val="ACCB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8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xmlns="" id="{2CC8D988-CE87-4749-865B-57F92FEA4AD3}"/>
              </a:ext>
            </a:extLst>
          </p:cNvPr>
          <p:cNvSpPr/>
          <p:nvPr/>
        </p:nvSpPr>
        <p:spPr>
          <a:xfrm>
            <a:off x="4321454" y="1505585"/>
            <a:ext cx="1123328" cy="927544"/>
          </a:xfrm>
          <a:prstGeom prst="rect">
            <a:avLst/>
          </a:prstGeom>
          <a:solidFill>
            <a:srgbClr val="FEC19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4" name="7">
            <a:extLst>
              <a:ext uri="{FF2B5EF4-FFF2-40B4-BE49-F238E27FC236}">
                <a16:creationId xmlns:a16="http://schemas.microsoft.com/office/drawing/2014/main" xmlns="" id="{0DF3496E-84B2-4F87-B5E6-7C7035F8DE3B}"/>
              </a:ext>
            </a:extLst>
          </p:cNvPr>
          <p:cNvSpPr/>
          <p:nvPr/>
        </p:nvSpPr>
        <p:spPr>
          <a:xfrm>
            <a:off x="4321454" y="2433129"/>
            <a:ext cx="1123328" cy="927544"/>
          </a:xfrm>
          <a:prstGeom prst="rect">
            <a:avLst/>
          </a:prstGeom>
          <a:solidFill>
            <a:srgbClr val="84F0A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xmlns="" id="{5E66CCF6-BC6E-47BE-AFD6-9450BA900DFE}"/>
              </a:ext>
            </a:extLst>
          </p:cNvPr>
          <p:cNvSpPr/>
          <p:nvPr/>
        </p:nvSpPr>
        <p:spPr>
          <a:xfrm>
            <a:off x="4321454" y="3360673"/>
            <a:ext cx="1123328" cy="927544"/>
          </a:xfrm>
          <a:prstGeom prst="rect">
            <a:avLst/>
          </a:prstGeom>
          <a:solidFill>
            <a:srgbClr val="EDB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9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2E20CAA4-89E4-40AB-9C76-7BC629DC830E}"/>
              </a:ext>
            </a:extLst>
          </p:cNvPr>
          <p:cNvSpPr/>
          <p:nvPr/>
        </p:nvSpPr>
        <p:spPr>
          <a:xfrm>
            <a:off x="6711349" y="3568404"/>
            <a:ext cx="1333024" cy="442913"/>
          </a:xfrm>
          <a:prstGeom prst="roundRect">
            <a:avLst/>
          </a:prstGeom>
          <a:solidFill>
            <a:srgbClr val="FF656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2400" kern="12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answer</a:t>
            </a:r>
            <a:endParaRPr lang="th-TH" sz="2400" kern="1200" dirty="0">
              <a:solidFill>
                <a:prstClr val="white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1EFCCE2-2540-40C8-AB9F-1D3CFE732D28}"/>
              </a:ext>
            </a:extLst>
          </p:cNvPr>
          <p:cNvSpPr txBox="1"/>
          <p:nvPr/>
        </p:nvSpPr>
        <p:spPr>
          <a:xfrm>
            <a:off x="5694189" y="1382559"/>
            <a:ext cx="33673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6600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 noisy road</a:t>
            </a:r>
            <a:endParaRPr lang="th-TH" sz="6600" kern="1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ea typeface="+mn-ea"/>
              <a:cs typeface="Punsukpukpik" panose="00000500000000000000" pitchFamily="2" charset="-34"/>
            </a:endParaRPr>
          </a:p>
        </p:txBody>
      </p:sp>
      <p:pic>
        <p:nvPicPr>
          <p:cNvPr id="2" name="04-FANFARE2">
            <a:hlinkClick r:id="" action="ppaction://media"/>
            <a:extLst>
              <a:ext uri="{FF2B5EF4-FFF2-40B4-BE49-F238E27FC236}">
                <a16:creationId xmlns:a16="http://schemas.microsoft.com/office/drawing/2014/main" xmlns="" id="{CC6B80D9-D693-4397-BEFD-3F08F5484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8775" y="7144"/>
            <a:ext cx="304800" cy="304800"/>
          </a:xfrm>
          <a:prstGeom prst="rect">
            <a:avLst/>
          </a:prstGeom>
        </p:spPr>
      </p:pic>
      <p:pic>
        <p:nvPicPr>
          <p:cNvPr id="3" name="Box of Nails 01">
            <a:hlinkClick r:id="" action="ppaction://media"/>
            <a:extLst>
              <a:ext uri="{FF2B5EF4-FFF2-40B4-BE49-F238E27FC236}">
                <a16:creationId xmlns:a16="http://schemas.microsoft.com/office/drawing/2014/main" xmlns="" id="{325A62BD-6779-45BA-B459-8EFE87AC30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8775" y="390210"/>
            <a:ext cx="304800" cy="304800"/>
          </a:xfrm>
          <a:prstGeom prst="rect">
            <a:avLst/>
          </a:prstGeom>
        </p:spPr>
      </p:pic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xmlns="" id="{4CA5D6E7-5B9D-485D-A44B-E0BB48DBB954}"/>
              </a:ext>
            </a:extLst>
          </p:cNvPr>
          <p:cNvSpPr/>
          <p:nvPr/>
        </p:nvSpPr>
        <p:spPr>
          <a:xfrm>
            <a:off x="2908861" y="328493"/>
            <a:ext cx="3150122" cy="443753"/>
          </a:xfrm>
          <a:prstGeom prst="flowChartTerminator">
            <a:avLst/>
          </a:prstGeom>
          <a:solidFill>
            <a:schemeClr val="bg1"/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ln w="9525">
                  <a:noFill/>
                  <a:prstDash val="solid"/>
                </a:ln>
                <a:solidFill>
                  <a:srgbClr val="33CC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Game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838A13A-4436-40F5-B8BE-6CD8AB88AB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653">
            <a:off x="7352421" y="581874"/>
            <a:ext cx="591170" cy="5911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87995BCF-4EFE-4B09-A056-F4F6B13F2C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82" y="781509"/>
            <a:ext cx="724076" cy="7240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829904A-9874-41AA-817A-BDB60A2FF7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2536290" y="75976"/>
            <a:ext cx="838770" cy="7885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4481024-28F2-4093-B09E-A9C14817A1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53" y="-64901"/>
            <a:ext cx="986336" cy="927267"/>
          </a:xfrm>
          <a:prstGeom prst="rect">
            <a:avLst/>
          </a:prstGeom>
        </p:spPr>
      </p:pic>
      <p:pic>
        <p:nvPicPr>
          <p:cNvPr id="23" name="16">
            <a:hlinkClick r:id="" action="ppaction://noaction"/>
            <a:extLst>
              <a:ext uri="{FF2B5EF4-FFF2-40B4-BE49-F238E27FC236}">
                <a16:creationId xmlns:a16="http://schemas.microsoft.com/office/drawing/2014/main" xmlns="" id="{98130C27-3025-47FA-AFA5-AFC067CCB6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058983" y="4011317"/>
            <a:ext cx="444607" cy="4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124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-2.22222E-6 L 0.13142 -0.0006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1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0" grpId="0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AF40A4-806E-4855-35B7-0CC09FB08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30" y="2435650"/>
            <a:ext cx="8060552" cy="841800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  <a:t>What have you learnt today?</a:t>
            </a:r>
            <a:br>
              <a:rPr lang="en-US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</a:br>
            <a:r>
              <a:rPr lang="en-US" sz="1800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  <a:t/>
            </a:r>
            <a:br>
              <a:rPr lang="en-US" sz="1800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33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581000" y="2720512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dirty="0" smtClean="0"/>
              <a:t>Warm-up</a:t>
            </a:r>
            <a:endParaRPr sz="120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9286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4001813" y="1771662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956533" y="758759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692404" y="2464051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/>
              <a:t>Look, listen and </a:t>
            </a:r>
            <a:r>
              <a:rPr lang="en-GB" sz="9600" dirty="0" smtClean="0"/>
              <a:t>repeat.</a:t>
            </a:r>
            <a:endParaRPr sz="96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4007151" y="963062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74" y="733344"/>
            <a:ext cx="8600458" cy="3734842"/>
          </a:xfrm>
          <a:prstGeom prst="rect">
            <a:avLst/>
          </a:prstGeom>
        </p:spPr>
      </p:pic>
      <p:pic>
        <p:nvPicPr>
          <p:cNvPr id="3" name="Trac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6063" y="7333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4030400" y="179024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985120" y="77733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595322" y="2516378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/>
              <a:t>Listen, point and </a:t>
            </a:r>
            <a:r>
              <a:rPr lang="en-GB" sz="9600" dirty="0" smtClean="0"/>
              <a:t>say.</a:t>
            </a:r>
            <a:endParaRPr sz="96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4035738" y="98164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03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49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vocabulary</a:t>
            </a:r>
            <a:endParaRPr dirty="0"/>
          </a:p>
        </p:txBody>
      </p:sp>
      <p:grpSp>
        <p:nvGrpSpPr>
          <p:cNvPr id="849" name="Google Shape;849;p49"/>
          <p:cNvGrpSpPr/>
          <p:nvPr/>
        </p:nvGrpSpPr>
        <p:grpSpPr>
          <a:xfrm rot="-6123802">
            <a:off x="1392175" y="680345"/>
            <a:ext cx="1068247" cy="1196196"/>
            <a:chOff x="1835200" y="3337050"/>
            <a:chExt cx="279350" cy="312825"/>
          </a:xfrm>
        </p:grpSpPr>
        <p:sp>
          <p:nvSpPr>
            <p:cNvPr id="850" name="Google Shape;850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" name="Google Shape;853;p49"/>
          <p:cNvGrpSpPr/>
          <p:nvPr/>
        </p:nvGrpSpPr>
        <p:grpSpPr>
          <a:xfrm rot="2964127">
            <a:off x="6602422" y="2833085"/>
            <a:ext cx="1068254" cy="1196197"/>
            <a:chOff x="1835200" y="3337050"/>
            <a:chExt cx="279350" cy="312825"/>
          </a:xfrm>
        </p:grpSpPr>
        <p:sp>
          <p:nvSpPr>
            <p:cNvPr id="854" name="Google Shape;854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49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766" y="323731"/>
            <a:ext cx="6679121" cy="443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1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378" y="264612"/>
            <a:ext cx="6787243" cy="452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151</Words>
  <Application>Microsoft Office PowerPoint</Application>
  <PresentationFormat>On-screen Show (16:9)</PresentationFormat>
  <Paragraphs>81</Paragraphs>
  <Slides>21</Slides>
  <Notes>13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Calibri</vt:lpstr>
      <vt:lpstr>Patrick Hand SC</vt:lpstr>
      <vt:lpstr>Aharoni</vt:lpstr>
      <vt:lpstr>Punsukpukpik</vt:lpstr>
      <vt:lpstr>Patrick Hand</vt:lpstr>
      <vt:lpstr>Comic Sans MS</vt:lpstr>
      <vt:lpstr>Arial</vt:lpstr>
      <vt:lpstr>English Language Grammar Rules by Slidesgo</vt:lpstr>
      <vt:lpstr>Unit 11: My home</vt:lpstr>
      <vt:lpstr>Table of Contents</vt:lpstr>
      <vt:lpstr>Warm-up</vt:lpstr>
      <vt:lpstr>Look, listen and repeat.</vt:lpstr>
      <vt:lpstr>PowerPoint Presentation</vt:lpstr>
      <vt:lpstr>Listen, point and say.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fun corner  &amp; Wrap-up</vt:lpstr>
      <vt:lpstr>PowerPoint Presentation</vt:lpstr>
      <vt:lpstr>PowerPoint Presentation</vt:lpstr>
      <vt:lpstr>PowerPoint Presentation</vt:lpstr>
      <vt:lpstr>PowerPoint Presentation</vt:lpstr>
      <vt:lpstr>What have you learnt today?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PC</cp:lastModifiedBy>
  <cp:revision>27</cp:revision>
  <dcterms:modified xsi:type="dcterms:W3CDTF">2024-03-11T06:46:40Z</dcterms:modified>
</cp:coreProperties>
</file>