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2"/>
  </p:notesMasterIdLst>
  <p:sldIdLst>
    <p:sldId id="369" r:id="rId2"/>
    <p:sldId id="256" r:id="rId3"/>
    <p:sldId id="260" r:id="rId4"/>
    <p:sldId id="259" r:id="rId5"/>
    <p:sldId id="376" r:id="rId6"/>
    <p:sldId id="489" r:id="rId7"/>
    <p:sldId id="261" r:id="rId8"/>
    <p:sldId id="490" r:id="rId9"/>
    <p:sldId id="373" r:id="rId10"/>
    <p:sldId id="491" r:id="rId11"/>
    <p:sldId id="495" r:id="rId12"/>
    <p:sldId id="496" r:id="rId13"/>
    <p:sldId id="498" r:id="rId14"/>
    <p:sldId id="499" r:id="rId15"/>
    <p:sldId id="502" r:id="rId16"/>
    <p:sldId id="500" r:id="rId17"/>
    <p:sldId id="503" r:id="rId18"/>
    <p:sldId id="504" r:id="rId19"/>
    <p:sldId id="505" r:id="rId20"/>
    <p:sldId id="506" r:id="rId21"/>
  </p:sldIdLst>
  <p:sldSz cx="9144000" cy="5143500" type="screen16x9"/>
  <p:notesSz cx="6858000" cy="9144000"/>
  <p:embeddedFontLst>
    <p:embeddedFont>
      <p:font typeface="Nunito" panose="020B060402020202020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  <p:embeddedFont>
      <p:font typeface="Amatic SC" panose="020B0604020202020204" charset="-79"/>
      <p:regular r:id="rId28"/>
      <p:bold r:id="rId29"/>
    </p:embeddedFont>
    <p:embeddedFont>
      <p:font typeface="Bebas Neue" panose="020B0604020202020204" charset="0"/>
      <p:regular r:id="rId30"/>
    </p:embeddedFont>
    <p:embeddedFont>
      <p:font typeface="Wingdings 2" panose="05020102010507070707" pitchFamily="18" charset="2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813"/>
    <a:srgbClr val="FFFFCC"/>
    <a:srgbClr val="F07D62"/>
    <a:srgbClr val="F6A078"/>
    <a:srgbClr val="FAB919"/>
    <a:srgbClr val="FDE3A2"/>
    <a:srgbClr val="F7F2DD"/>
    <a:srgbClr val="85C5A7"/>
    <a:srgbClr val="4ABACD"/>
    <a:srgbClr val="6D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3094" autoAdjust="0"/>
  </p:normalViewPr>
  <p:slideViewPr>
    <p:cSldViewPr>
      <p:cViewPr varScale="1">
        <p:scale>
          <a:sx n="97" d="100"/>
          <a:sy n="97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7412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70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02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Divide SS into groups, Have them line up.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gives the student at the back one piece of paper describing a person (He is slim / She has long hair / He has a round face ...)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Ss whisper the sentence to the next student until they reach the student at the front, who comes to the board a draw the sentence and say the sentence out loud.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correct answer gets a point. Quick time is a bonus.</a:t>
            </a:r>
          </a:p>
        </p:txBody>
      </p:sp>
    </p:spTree>
    <p:extLst>
      <p:ext uri="{BB962C8B-B14F-4D97-AF65-F5344CB8AC3E}">
        <p14:creationId xmlns:p14="http://schemas.microsoft.com/office/powerpoint/2010/main" val="60951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78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69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7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plays the audio. Student listens and choose the number with the word containing the given sound.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click on play / stop button to choose the point for that question.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860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20BFC35B-69C8-46B2-BAD1-B13D8DE391D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1" r:id="rId6"/>
    <p:sldLayoutId id="2147483684" r:id="rId7"/>
    <p:sldLayoutId id="214748368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027786-CE2B-473F-AC5E-241CF30A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the lyrics.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23950"/>
            <a:ext cx="6896100" cy="349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027786-CE2B-473F-AC5E-241CF30A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4359"/>
            <a:ext cx="7695302" cy="612600"/>
          </a:xfrm>
        </p:spPr>
        <p:txBody>
          <a:bodyPr/>
          <a:lstStyle/>
          <a:p>
            <a:r>
              <a:rPr lang="en-US" dirty="0"/>
              <a:t>Listen.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123950"/>
            <a:ext cx="6896100" cy="3492491"/>
          </a:xfrm>
          <a:prstGeom prst="rect">
            <a:avLst/>
          </a:prstGeom>
        </p:spPr>
      </p:pic>
      <p:pic>
        <p:nvPicPr>
          <p:cNvPr id="6" name="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515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Fun </a:t>
            </a:r>
            <a:r>
              <a:rPr lang="pt-PT" dirty="0" smtClean="0"/>
              <a:t>corner and wrap-up</a:t>
            </a:r>
            <a:endParaRPr dirty="0"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05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42395" y="3730966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/>
              <a:t>Listen and find the word with the given </a:t>
            </a:r>
            <a:r>
              <a:rPr lang="pt-PT" sz="2000" dirty="0" smtClean="0"/>
              <a:t>sounds.</a:t>
            </a:r>
            <a:endParaRPr sz="20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27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</a:t>
            </a:r>
            <a:r>
              <a:rPr lang="en-US" smtClean="0"/>
              <a:t>"L" </a:t>
            </a:r>
            <a:r>
              <a:rPr lang="en-US"/>
              <a:t>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762C673-D4E9-4186-918A-7F76592DE0CD}"/>
              </a:ext>
            </a:extLst>
          </p:cNvPr>
          <p:cNvSpPr/>
          <p:nvPr/>
        </p:nvSpPr>
        <p:spPr>
          <a:xfrm>
            <a:off x="1634066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DA7EAD-95C1-4CD2-B517-BDFAAA80DD01}"/>
              </a:ext>
            </a:extLst>
          </p:cNvPr>
          <p:cNvSpPr/>
          <p:nvPr/>
        </p:nvSpPr>
        <p:spPr>
          <a:xfrm>
            <a:off x="3217333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6BAF85-CC62-4E33-81FD-9971EED34D72}"/>
              </a:ext>
            </a:extLst>
          </p:cNvPr>
          <p:cNvSpPr/>
          <p:nvPr/>
        </p:nvSpPr>
        <p:spPr>
          <a:xfrm>
            <a:off x="4800600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8714060-BF0D-40DF-A53B-49B04C5AB58D}"/>
              </a:ext>
            </a:extLst>
          </p:cNvPr>
          <p:cNvSpPr/>
          <p:nvPr/>
        </p:nvSpPr>
        <p:spPr>
          <a:xfrm>
            <a:off x="6383867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1" name="Track 31">
            <a:hlinkClick r:id="" action="ppaction://media"/>
            <a:extLst>
              <a:ext uri="{FF2B5EF4-FFF2-40B4-BE49-F238E27FC236}">
                <a16:creationId xmlns:a16="http://schemas.microsoft.com/office/drawing/2014/main" xmlns="" id="{427B45D3-CCB7-4FFA-8DB4-9B16BB274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0" end="267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2338" y="540000"/>
            <a:ext cx="687313" cy="68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39B1B-5DAF-4210-9FD6-7F434A587B86}"/>
              </a:ext>
            </a:extLst>
          </p:cNvPr>
          <p:cNvSpPr txBox="1"/>
          <p:nvPr/>
        </p:nvSpPr>
        <p:spPr>
          <a:xfrm>
            <a:off x="1634066" y="1575398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He's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34DA54-F133-4A74-B64C-9713325C67A1}"/>
              </a:ext>
            </a:extLst>
          </p:cNvPr>
          <p:cNvSpPr txBox="1"/>
          <p:nvPr/>
        </p:nvSpPr>
        <p:spPr>
          <a:xfrm>
            <a:off x="3306300" y="1575398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got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67CED2-D901-49C0-8FD1-83C967F26C65}"/>
              </a:ext>
            </a:extLst>
          </p:cNvPr>
          <p:cNvSpPr txBox="1"/>
          <p:nvPr/>
        </p:nvSpPr>
        <p:spPr>
          <a:xfrm>
            <a:off x="4911565" y="1575398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5694FE-A93D-4577-9EA8-9F66821F66F3}"/>
              </a:ext>
            </a:extLst>
          </p:cNvPr>
          <p:cNvSpPr txBox="1"/>
          <p:nvPr/>
        </p:nvSpPr>
        <p:spPr>
          <a:xfrm>
            <a:off x="6328756" y="1575398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hair.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6" y="271603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31">
            <a:hlinkClick r:id="" action="ppaction://media"/>
            <a:extLst>
              <a:ext uri="{FF2B5EF4-FFF2-40B4-BE49-F238E27FC236}">
                <a16:creationId xmlns:a16="http://schemas.microsoft.com/office/drawing/2014/main" xmlns="" id="{41BD3F67-2DBA-4507-9A4A-956DA7FC59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0" end="267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666750"/>
            <a:ext cx="687313" cy="687313"/>
          </a:xfrm>
          <a:prstGeom prst="rect">
            <a:avLst/>
          </a:prstGeom>
        </p:spPr>
      </p:pic>
      <p:pic>
        <p:nvPicPr>
          <p:cNvPr id="16" name="Track 31">
            <a:hlinkClick r:id="" action="ppaction://media"/>
            <a:extLst>
              <a:ext uri="{FF2B5EF4-FFF2-40B4-BE49-F238E27FC236}">
                <a16:creationId xmlns:a16="http://schemas.microsoft.com/office/drawing/2014/main" xmlns="" id="{0D6817A2-B512-4554-8612-24142F35F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0" end="267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1358430"/>
            <a:ext cx="687313" cy="687313"/>
          </a:xfrm>
          <a:prstGeom prst="rect">
            <a:avLst/>
          </a:prstGeom>
        </p:spPr>
      </p:pic>
      <p:pic>
        <p:nvPicPr>
          <p:cNvPr id="17" name="dice_VXckWdwp">
            <a:hlinkClick r:id="" action="ppaction://media"/>
            <a:extLst>
              <a:ext uri="{FF2B5EF4-FFF2-40B4-BE49-F238E27FC236}">
                <a16:creationId xmlns:a16="http://schemas.microsoft.com/office/drawing/2014/main" xmlns="" id="{D140D772-B763-4611-BA6C-EB327254F5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18" name="PLAY">
            <a:extLst>
              <a:ext uri="{FF2B5EF4-FFF2-40B4-BE49-F238E27FC236}">
                <a16:creationId xmlns:a16="http://schemas.microsoft.com/office/drawing/2014/main" xmlns="" id="{91A97EC6-4D1B-4538-B55C-24AD0AD74D7F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19" name="STOP">
            <a:extLst>
              <a:ext uri="{FF2B5EF4-FFF2-40B4-BE49-F238E27FC236}">
                <a16:creationId xmlns:a16="http://schemas.microsoft.com/office/drawing/2014/main" xmlns="" id="{71B4911A-F6BE-4D0F-B15C-F8AA8B333B28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762C673-D4E9-4186-918A-7F76592DE0CD}"/>
              </a:ext>
            </a:extLst>
          </p:cNvPr>
          <p:cNvSpPr/>
          <p:nvPr/>
        </p:nvSpPr>
        <p:spPr>
          <a:xfrm>
            <a:off x="906476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DA7EAD-95C1-4CD2-B517-BDFAAA80DD01}"/>
              </a:ext>
            </a:extLst>
          </p:cNvPr>
          <p:cNvSpPr/>
          <p:nvPr/>
        </p:nvSpPr>
        <p:spPr>
          <a:xfrm>
            <a:off x="2489743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6BAF85-CC62-4E33-81FD-9971EED34D72}"/>
              </a:ext>
            </a:extLst>
          </p:cNvPr>
          <p:cNvSpPr/>
          <p:nvPr/>
        </p:nvSpPr>
        <p:spPr>
          <a:xfrm>
            <a:off x="4073010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8714060-BF0D-40DF-A53B-49B04C5AB58D}"/>
              </a:ext>
            </a:extLst>
          </p:cNvPr>
          <p:cNvSpPr/>
          <p:nvPr/>
        </p:nvSpPr>
        <p:spPr>
          <a:xfrm>
            <a:off x="5656277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1" name="Track 31">
            <a:hlinkClick r:id="" action="ppaction://media"/>
            <a:extLst>
              <a:ext uri="{FF2B5EF4-FFF2-40B4-BE49-F238E27FC236}">
                <a16:creationId xmlns:a16="http://schemas.microsoft.com/office/drawing/2014/main" xmlns="" id="{427B45D3-CCB7-4FFA-8DB4-9B16BB274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" end="980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2338" y="540000"/>
            <a:ext cx="687313" cy="68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39B1B-5DAF-4210-9FD6-7F434A587B86}"/>
              </a:ext>
            </a:extLst>
          </p:cNvPr>
          <p:cNvSpPr txBox="1"/>
          <p:nvPr/>
        </p:nvSpPr>
        <p:spPr>
          <a:xfrm>
            <a:off x="906476" y="1384707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She's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34DA54-F133-4A74-B64C-9713325C67A1}"/>
              </a:ext>
            </a:extLst>
          </p:cNvPr>
          <p:cNvSpPr txBox="1"/>
          <p:nvPr/>
        </p:nvSpPr>
        <p:spPr>
          <a:xfrm>
            <a:off x="2578710" y="1384707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got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67CED2-D901-49C0-8FD1-83C967F26C65}"/>
              </a:ext>
            </a:extLst>
          </p:cNvPr>
          <p:cNvSpPr txBox="1"/>
          <p:nvPr/>
        </p:nvSpPr>
        <p:spPr>
          <a:xfrm>
            <a:off x="4450875" y="138470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5694FE-A93D-4577-9EA8-9F66821F66F3}"/>
              </a:ext>
            </a:extLst>
          </p:cNvPr>
          <p:cNvSpPr txBox="1"/>
          <p:nvPr/>
        </p:nvSpPr>
        <p:spPr>
          <a:xfrm>
            <a:off x="5537847" y="138470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round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68" y="2525340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ck 31">
            <a:hlinkClick r:id="" action="ppaction://media"/>
            <a:extLst>
              <a:ext uri="{FF2B5EF4-FFF2-40B4-BE49-F238E27FC236}">
                <a16:creationId xmlns:a16="http://schemas.microsoft.com/office/drawing/2014/main" xmlns="" id="{1636C483-65DF-4008-BE6F-06E16E87EC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" end="980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540000"/>
            <a:ext cx="687313" cy="687313"/>
          </a:xfrm>
          <a:prstGeom prst="rect">
            <a:avLst/>
          </a:prstGeom>
        </p:spPr>
      </p:pic>
      <p:pic>
        <p:nvPicPr>
          <p:cNvPr id="18" name="Track 31">
            <a:hlinkClick r:id="" action="ppaction://media"/>
            <a:extLst>
              <a:ext uri="{FF2B5EF4-FFF2-40B4-BE49-F238E27FC236}">
                <a16:creationId xmlns:a16="http://schemas.microsoft.com/office/drawing/2014/main" xmlns="" id="{CCB4A917-9845-4B1B-BBF0-570E451E0A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" end="980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9600" y="1353600"/>
            <a:ext cx="687313" cy="68731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E290278-F6A0-4D52-8F54-05DCFB39554A}"/>
              </a:ext>
            </a:extLst>
          </p:cNvPr>
          <p:cNvSpPr/>
          <p:nvPr/>
        </p:nvSpPr>
        <p:spPr>
          <a:xfrm>
            <a:off x="7188502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475F9A-30B4-41CB-945E-F9319FC8F598}"/>
              </a:ext>
            </a:extLst>
          </p:cNvPr>
          <p:cNvSpPr txBox="1"/>
          <p:nvPr/>
        </p:nvSpPr>
        <p:spPr>
          <a:xfrm>
            <a:off x="7083699" y="1384707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face.</a:t>
            </a:r>
          </a:p>
        </p:txBody>
      </p:sp>
      <p:pic>
        <p:nvPicPr>
          <p:cNvPr id="24" name="dice_VXckWdwp">
            <a:hlinkClick r:id="" action="ppaction://media"/>
            <a:extLst>
              <a:ext uri="{FF2B5EF4-FFF2-40B4-BE49-F238E27FC236}">
                <a16:creationId xmlns:a16="http://schemas.microsoft.com/office/drawing/2014/main" xmlns="" id="{E9CD8B53-0C72-45C4-B8C8-7FDC847B07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5" name="PLAY">
            <a:extLst>
              <a:ext uri="{FF2B5EF4-FFF2-40B4-BE49-F238E27FC236}">
                <a16:creationId xmlns:a16="http://schemas.microsoft.com/office/drawing/2014/main" xmlns="" id="{E114988B-F44B-4AC9-B53D-C11367759695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6" name="STOP">
            <a:extLst>
              <a:ext uri="{FF2B5EF4-FFF2-40B4-BE49-F238E27FC236}">
                <a16:creationId xmlns:a16="http://schemas.microsoft.com/office/drawing/2014/main" xmlns="" id="{79B0485A-36D6-4812-8822-07C242009526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762C673-D4E9-4186-918A-7F76592DE0CD}"/>
              </a:ext>
            </a:extLst>
          </p:cNvPr>
          <p:cNvSpPr/>
          <p:nvPr/>
        </p:nvSpPr>
        <p:spPr>
          <a:xfrm>
            <a:off x="906476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DA7EAD-95C1-4CD2-B517-BDFAAA80DD01}"/>
              </a:ext>
            </a:extLst>
          </p:cNvPr>
          <p:cNvSpPr/>
          <p:nvPr/>
        </p:nvSpPr>
        <p:spPr>
          <a:xfrm>
            <a:off x="2489743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6BAF85-CC62-4E33-81FD-9971EED34D72}"/>
              </a:ext>
            </a:extLst>
          </p:cNvPr>
          <p:cNvSpPr/>
          <p:nvPr/>
        </p:nvSpPr>
        <p:spPr>
          <a:xfrm>
            <a:off x="4073010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8714060-BF0D-40DF-A53B-49B04C5AB58D}"/>
              </a:ext>
            </a:extLst>
          </p:cNvPr>
          <p:cNvSpPr/>
          <p:nvPr/>
        </p:nvSpPr>
        <p:spPr>
          <a:xfrm>
            <a:off x="5656277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1" name="Track 31">
            <a:hlinkClick r:id="" action="ppaction://media"/>
            <a:extLst>
              <a:ext uri="{FF2B5EF4-FFF2-40B4-BE49-F238E27FC236}">
                <a16:creationId xmlns:a16="http://schemas.microsoft.com/office/drawing/2014/main" xmlns="" id="{427B45D3-CCB7-4FFA-8DB4-9B16BB274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3001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2338" y="540000"/>
            <a:ext cx="687313" cy="68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39B1B-5DAF-4210-9FD6-7F434A587B86}"/>
              </a:ext>
            </a:extLst>
          </p:cNvPr>
          <p:cNvSpPr txBox="1"/>
          <p:nvPr/>
        </p:nvSpPr>
        <p:spPr>
          <a:xfrm>
            <a:off x="906476" y="1230448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34DA54-F133-4A74-B64C-9713325C67A1}"/>
              </a:ext>
            </a:extLst>
          </p:cNvPr>
          <p:cNvSpPr txBox="1"/>
          <p:nvPr/>
        </p:nvSpPr>
        <p:spPr>
          <a:xfrm>
            <a:off x="2449668" y="1230448"/>
            <a:ext cx="107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67CED2-D901-49C0-8FD1-83C967F26C65}"/>
              </a:ext>
            </a:extLst>
          </p:cNvPr>
          <p:cNvSpPr txBox="1"/>
          <p:nvPr/>
        </p:nvSpPr>
        <p:spPr>
          <a:xfrm>
            <a:off x="4331451" y="1230448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5694FE-A93D-4577-9EA8-9F66821F66F3}"/>
              </a:ext>
            </a:extLst>
          </p:cNvPr>
          <p:cNvSpPr txBox="1"/>
          <p:nvPr/>
        </p:nvSpPr>
        <p:spPr>
          <a:xfrm>
            <a:off x="5695743" y="1230448"/>
            <a:ext cx="950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look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68" y="237108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E290278-F6A0-4D52-8F54-05DCFB39554A}"/>
              </a:ext>
            </a:extLst>
          </p:cNvPr>
          <p:cNvSpPr/>
          <p:nvPr/>
        </p:nvSpPr>
        <p:spPr>
          <a:xfrm>
            <a:off x="7188502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475F9A-30B4-41CB-945E-F9319FC8F598}"/>
              </a:ext>
            </a:extLst>
          </p:cNvPr>
          <p:cNvSpPr txBox="1"/>
          <p:nvPr/>
        </p:nvSpPr>
        <p:spPr>
          <a:xfrm>
            <a:off x="7251993" y="123044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like?</a:t>
            </a:r>
          </a:p>
        </p:txBody>
      </p:sp>
      <p:pic>
        <p:nvPicPr>
          <p:cNvPr id="21" name="Track 31">
            <a:hlinkClick r:id="" action="ppaction://media"/>
            <a:extLst>
              <a:ext uri="{FF2B5EF4-FFF2-40B4-BE49-F238E27FC236}">
                <a16:creationId xmlns:a16="http://schemas.microsoft.com/office/drawing/2014/main" xmlns="" id="{E3529EAF-DDF2-4E6B-94C1-180AE5D1BC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3001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40000"/>
            <a:ext cx="687313" cy="687313"/>
          </a:xfrm>
          <a:prstGeom prst="rect">
            <a:avLst/>
          </a:prstGeom>
        </p:spPr>
      </p:pic>
      <p:pic>
        <p:nvPicPr>
          <p:cNvPr id="22" name="Track 31">
            <a:hlinkClick r:id="" action="ppaction://media"/>
            <a:extLst>
              <a:ext uri="{FF2B5EF4-FFF2-40B4-BE49-F238E27FC236}">
                <a16:creationId xmlns:a16="http://schemas.microsoft.com/office/drawing/2014/main" xmlns="" id="{C8C4B9F8-8950-4EBA-9D4A-22E3AA8C33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3001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9" y="1166089"/>
            <a:ext cx="687313" cy="687313"/>
          </a:xfrm>
          <a:prstGeom prst="rect">
            <a:avLst/>
          </a:prstGeom>
        </p:spPr>
      </p:pic>
      <p:pic>
        <p:nvPicPr>
          <p:cNvPr id="23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80E40040-7482-423B-AE91-BFE77961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54" y="237108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dice_VXckWdwp">
            <a:hlinkClick r:id="" action="ppaction://media"/>
            <a:extLst>
              <a:ext uri="{FF2B5EF4-FFF2-40B4-BE49-F238E27FC236}">
                <a16:creationId xmlns:a16="http://schemas.microsoft.com/office/drawing/2014/main" xmlns="" id="{B7E637FD-FF86-4B60-BD7D-121864BC23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5" name="PLAY">
            <a:extLst>
              <a:ext uri="{FF2B5EF4-FFF2-40B4-BE49-F238E27FC236}">
                <a16:creationId xmlns:a16="http://schemas.microsoft.com/office/drawing/2014/main" xmlns="" id="{A99AD9CD-664C-4B33-B0EC-5150C7AFCCBA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6" name="STOP">
            <a:extLst>
              <a:ext uri="{FF2B5EF4-FFF2-40B4-BE49-F238E27FC236}">
                <a16:creationId xmlns:a16="http://schemas.microsoft.com/office/drawing/2014/main" xmlns="" id="{DB88E3A9-C78A-41CF-907F-20D5BCFC5AE1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762C673-D4E9-4186-918A-7F76592DE0CD}"/>
              </a:ext>
            </a:extLst>
          </p:cNvPr>
          <p:cNvSpPr/>
          <p:nvPr/>
        </p:nvSpPr>
        <p:spPr>
          <a:xfrm>
            <a:off x="1634066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DA7EAD-95C1-4CD2-B517-BDFAAA80DD01}"/>
              </a:ext>
            </a:extLst>
          </p:cNvPr>
          <p:cNvSpPr/>
          <p:nvPr/>
        </p:nvSpPr>
        <p:spPr>
          <a:xfrm>
            <a:off x="3217333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6BAF85-CC62-4E33-81FD-9971EED34D72}"/>
              </a:ext>
            </a:extLst>
          </p:cNvPr>
          <p:cNvSpPr/>
          <p:nvPr/>
        </p:nvSpPr>
        <p:spPr>
          <a:xfrm>
            <a:off x="4800600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8714060-BF0D-40DF-A53B-49B04C5AB58D}"/>
              </a:ext>
            </a:extLst>
          </p:cNvPr>
          <p:cNvSpPr/>
          <p:nvPr/>
        </p:nvSpPr>
        <p:spPr>
          <a:xfrm>
            <a:off x="6383867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39B1B-5DAF-4210-9FD6-7F434A587B86}"/>
              </a:ext>
            </a:extLst>
          </p:cNvPr>
          <p:cNvSpPr txBox="1"/>
          <p:nvPr/>
        </p:nvSpPr>
        <p:spPr>
          <a:xfrm>
            <a:off x="1634066" y="1176955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He's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34DA54-F133-4A74-B64C-9713325C67A1}"/>
              </a:ext>
            </a:extLst>
          </p:cNvPr>
          <p:cNvSpPr txBox="1"/>
          <p:nvPr/>
        </p:nvSpPr>
        <p:spPr>
          <a:xfrm>
            <a:off x="3306300" y="1176955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got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67CED2-D901-49C0-8FD1-83C967F26C65}"/>
              </a:ext>
            </a:extLst>
          </p:cNvPr>
          <p:cNvSpPr txBox="1"/>
          <p:nvPr/>
        </p:nvSpPr>
        <p:spPr>
          <a:xfrm>
            <a:off x="4911565" y="1176955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5694FE-A93D-4577-9EA8-9F66821F66F3}"/>
              </a:ext>
            </a:extLst>
          </p:cNvPr>
          <p:cNvSpPr txBox="1"/>
          <p:nvPr/>
        </p:nvSpPr>
        <p:spPr>
          <a:xfrm>
            <a:off x="6337573" y="1176955"/>
            <a:ext cx="1122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legs.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6" y="2317588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D934606B-2405-45E2-8500-169A72D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36" y="2317588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5 text 1">
            <a:hlinkClick r:id="" action="ppaction://media"/>
            <a:extLst>
              <a:ext uri="{FF2B5EF4-FFF2-40B4-BE49-F238E27FC236}">
                <a16:creationId xmlns:a16="http://schemas.microsoft.com/office/drawing/2014/main" xmlns="" id="{234D7C7B-CF0E-4AED-AD79-01CE67472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3303" y="538695"/>
            <a:ext cx="736348" cy="736350"/>
          </a:xfrm>
          <a:prstGeom prst="rect">
            <a:avLst/>
          </a:prstGeom>
        </p:spPr>
      </p:pic>
      <p:pic>
        <p:nvPicPr>
          <p:cNvPr id="20" name="35 text 1">
            <a:hlinkClick r:id="" action="ppaction://media"/>
            <a:extLst>
              <a:ext uri="{FF2B5EF4-FFF2-40B4-BE49-F238E27FC236}">
                <a16:creationId xmlns:a16="http://schemas.microsoft.com/office/drawing/2014/main" xmlns="" id="{85CC4D43-3301-4EF2-A915-44626FA90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540000"/>
            <a:ext cx="736348" cy="736350"/>
          </a:xfrm>
          <a:prstGeom prst="rect">
            <a:avLst/>
          </a:prstGeom>
        </p:spPr>
      </p:pic>
      <p:pic>
        <p:nvPicPr>
          <p:cNvPr id="21" name="35 text 1">
            <a:hlinkClick r:id="" action="ppaction://media"/>
            <a:extLst>
              <a:ext uri="{FF2B5EF4-FFF2-40B4-BE49-F238E27FC236}">
                <a16:creationId xmlns:a16="http://schemas.microsoft.com/office/drawing/2014/main" xmlns="" id="{45638B4B-A599-457B-98AA-234E9473B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1365787"/>
            <a:ext cx="736348" cy="736350"/>
          </a:xfrm>
          <a:prstGeom prst="rect">
            <a:avLst/>
          </a:prstGeom>
        </p:spPr>
      </p:pic>
      <p:pic>
        <p:nvPicPr>
          <p:cNvPr id="22" name="dice_VXckWdwp">
            <a:hlinkClick r:id="" action="ppaction://media"/>
            <a:extLst>
              <a:ext uri="{FF2B5EF4-FFF2-40B4-BE49-F238E27FC236}">
                <a16:creationId xmlns:a16="http://schemas.microsoft.com/office/drawing/2014/main" xmlns="" id="{0B052516-7F90-44BC-87BE-46B8B4429D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3" name="PLAY">
            <a:extLst>
              <a:ext uri="{FF2B5EF4-FFF2-40B4-BE49-F238E27FC236}">
                <a16:creationId xmlns:a16="http://schemas.microsoft.com/office/drawing/2014/main" xmlns="" id="{6B84E970-1C03-4C9F-A2A3-A338009852AA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4" name="STOP">
            <a:extLst>
              <a:ext uri="{FF2B5EF4-FFF2-40B4-BE49-F238E27FC236}">
                <a16:creationId xmlns:a16="http://schemas.microsoft.com/office/drawing/2014/main" xmlns="" id="{CDB9D7AC-5EA9-4AAB-9A21-4AA0A342BDA6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1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762C673-D4E9-4186-918A-7F76592DE0CD}"/>
              </a:ext>
            </a:extLst>
          </p:cNvPr>
          <p:cNvSpPr/>
          <p:nvPr/>
        </p:nvSpPr>
        <p:spPr>
          <a:xfrm>
            <a:off x="1634066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DA7EAD-95C1-4CD2-B517-BDFAAA80DD01}"/>
              </a:ext>
            </a:extLst>
          </p:cNvPr>
          <p:cNvSpPr/>
          <p:nvPr/>
        </p:nvSpPr>
        <p:spPr>
          <a:xfrm>
            <a:off x="3217333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6BAF85-CC62-4E33-81FD-9971EED34D72}"/>
              </a:ext>
            </a:extLst>
          </p:cNvPr>
          <p:cNvSpPr/>
          <p:nvPr/>
        </p:nvSpPr>
        <p:spPr>
          <a:xfrm>
            <a:off x="4800600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8714060-BF0D-40DF-A53B-49B04C5AB58D}"/>
              </a:ext>
            </a:extLst>
          </p:cNvPr>
          <p:cNvSpPr/>
          <p:nvPr/>
        </p:nvSpPr>
        <p:spPr>
          <a:xfrm>
            <a:off x="6383867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39B1B-5DAF-4210-9FD6-7F434A587B86}"/>
              </a:ext>
            </a:extLst>
          </p:cNvPr>
          <p:cNvSpPr txBox="1"/>
          <p:nvPr/>
        </p:nvSpPr>
        <p:spPr>
          <a:xfrm>
            <a:off x="1634066" y="1209214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34DA54-F133-4A74-B64C-9713325C67A1}"/>
              </a:ext>
            </a:extLst>
          </p:cNvPr>
          <p:cNvSpPr txBox="1"/>
          <p:nvPr/>
        </p:nvSpPr>
        <p:spPr>
          <a:xfrm>
            <a:off x="3287865" y="1209214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has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67CED2-D901-49C0-8FD1-83C967F26C65}"/>
              </a:ext>
            </a:extLst>
          </p:cNvPr>
          <p:cNvSpPr txBox="1"/>
          <p:nvPr/>
        </p:nvSpPr>
        <p:spPr>
          <a:xfrm>
            <a:off x="4751265" y="1209214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5694FE-A93D-4577-9EA8-9F66821F66F3}"/>
              </a:ext>
            </a:extLst>
          </p:cNvPr>
          <p:cNvSpPr txBox="1"/>
          <p:nvPr/>
        </p:nvSpPr>
        <p:spPr>
          <a:xfrm>
            <a:off x="6274255" y="1209214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eyes.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6" y="234984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D934606B-2405-45E2-8500-169A72D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12" y="234984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5 text 2">
            <a:hlinkClick r:id="" action="ppaction://media"/>
            <a:extLst>
              <a:ext uri="{FF2B5EF4-FFF2-40B4-BE49-F238E27FC236}">
                <a16:creationId xmlns:a16="http://schemas.microsoft.com/office/drawing/2014/main" xmlns="" id="{FBFD2027-D916-4BDB-BE6C-EC817DD7B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465301"/>
            <a:ext cx="762000" cy="761998"/>
          </a:xfrm>
          <a:prstGeom prst="rect">
            <a:avLst/>
          </a:prstGeom>
        </p:spPr>
      </p:pic>
      <p:pic>
        <p:nvPicPr>
          <p:cNvPr id="20" name="35 text 2">
            <a:hlinkClick r:id="" action="ppaction://media"/>
            <a:extLst>
              <a:ext uri="{FF2B5EF4-FFF2-40B4-BE49-F238E27FC236}">
                <a16:creationId xmlns:a16="http://schemas.microsoft.com/office/drawing/2014/main" xmlns="" id="{CD840931-0820-4C46-83A5-BAFB736CF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600" y="465301"/>
            <a:ext cx="762000" cy="761998"/>
          </a:xfrm>
          <a:prstGeom prst="rect">
            <a:avLst/>
          </a:prstGeom>
        </p:spPr>
      </p:pic>
      <p:pic>
        <p:nvPicPr>
          <p:cNvPr id="21" name="35 text 2">
            <a:hlinkClick r:id="" action="ppaction://media"/>
            <a:extLst>
              <a:ext uri="{FF2B5EF4-FFF2-40B4-BE49-F238E27FC236}">
                <a16:creationId xmlns:a16="http://schemas.microsoft.com/office/drawing/2014/main" xmlns="" id="{C1D69CE5-F719-4555-BCCB-66DB58430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600" y="1428751"/>
            <a:ext cx="762000" cy="761998"/>
          </a:xfrm>
          <a:prstGeom prst="rect">
            <a:avLst/>
          </a:prstGeom>
        </p:spPr>
      </p:pic>
      <p:pic>
        <p:nvPicPr>
          <p:cNvPr id="22" name="dice_VXckWdwp">
            <a:hlinkClick r:id="" action="ppaction://media"/>
            <a:extLst>
              <a:ext uri="{FF2B5EF4-FFF2-40B4-BE49-F238E27FC236}">
                <a16:creationId xmlns:a16="http://schemas.microsoft.com/office/drawing/2014/main" xmlns="" id="{43A6868D-6C4C-4323-B48E-BE1121D102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3" name="PLAY">
            <a:extLst>
              <a:ext uri="{FF2B5EF4-FFF2-40B4-BE49-F238E27FC236}">
                <a16:creationId xmlns:a16="http://schemas.microsoft.com/office/drawing/2014/main" xmlns="" id="{266A5F1D-2CCF-4CFF-8F12-ED720AA0C5D1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4" name="STOP">
            <a:extLst>
              <a:ext uri="{FF2B5EF4-FFF2-40B4-BE49-F238E27FC236}">
                <a16:creationId xmlns:a16="http://schemas.microsoft.com/office/drawing/2014/main" xmlns="" id="{D154D44C-99C2-42D9-8035-6BDB70FF80D8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762C673-D4E9-4186-918A-7F76592DE0CD}"/>
              </a:ext>
            </a:extLst>
          </p:cNvPr>
          <p:cNvSpPr/>
          <p:nvPr/>
        </p:nvSpPr>
        <p:spPr>
          <a:xfrm>
            <a:off x="1634066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DA7EAD-95C1-4CD2-B517-BDFAAA80DD01}"/>
              </a:ext>
            </a:extLst>
          </p:cNvPr>
          <p:cNvSpPr/>
          <p:nvPr/>
        </p:nvSpPr>
        <p:spPr>
          <a:xfrm>
            <a:off x="3217333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6BAF85-CC62-4E33-81FD-9971EED34D72}"/>
              </a:ext>
            </a:extLst>
          </p:cNvPr>
          <p:cNvSpPr/>
          <p:nvPr/>
        </p:nvSpPr>
        <p:spPr>
          <a:xfrm>
            <a:off x="4800600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8714060-BF0D-40DF-A53B-49B04C5AB58D}"/>
              </a:ext>
            </a:extLst>
          </p:cNvPr>
          <p:cNvSpPr/>
          <p:nvPr/>
        </p:nvSpPr>
        <p:spPr>
          <a:xfrm>
            <a:off x="6383867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39B1B-5DAF-4210-9FD6-7F434A587B86}"/>
              </a:ext>
            </a:extLst>
          </p:cNvPr>
          <p:cNvSpPr txBox="1"/>
          <p:nvPr/>
        </p:nvSpPr>
        <p:spPr>
          <a:xfrm>
            <a:off x="1634066" y="1352550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Lucy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34DA54-F133-4A74-B64C-9713325C67A1}"/>
              </a:ext>
            </a:extLst>
          </p:cNvPr>
          <p:cNvSpPr txBox="1"/>
          <p:nvPr/>
        </p:nvSpPr>
        <p:spPr>
          <a:xfrm>
            <a:off x="3129168" y="1352550"/>
            <a:ext cx="116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rides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67CED2-D901-49C0-8FD1-83C967F26C65}"/>
              </a:ext>
            </a:extLst>
          </p:cNvPr>
          <p:cNvSpPr txBox="1"/>
          <p:nvPr/>
        </p:nvSpPr>
        <p:spPr>
          <a:xfrm>
            <a:off x="5178465" y="135255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5694FE-A93D-4577-9EA8-9F66821F66F3}"/>
              </a:ext>
            </a:extLst>
          </p:cNvPr>
          <p:cNvSpPr txBox="1"/>
          <p:nvPr/>
        </p:nvSpPr>
        <p:spPr>
          <a:xfrm>
            <a:off x="6312728" y="1352550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bike.</a:t>
            </a:r>
          </a:p>
        </p:txBody>
      </p:sp>
      <p:pic>
        <p:nvPicPr>
          <p:cNvPr id="17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D934606B-2405-45E2-8500-169A72D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24" y="2493183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ucy rides a bike">
            <a:hlinkClick r:id="" action="ppaction://media"/>
            <a:extLst>
              <a:ext uri="{FF2B5EF4-FFF2-40B4-BE49-F238E27FC236}">
                <a16:creationId xmlns:a16="http://schemas.microsoft.com/office/drawing/2014/main" xmlns="" id="{480482F2-BE6C-47F1-933E-48F58CA8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438150"/>
            <a:ext cx="812550" cy="812550"/>
          </a:xfrm>
          <a:prstGeom prst="rect">
            <a:avLst/>
          </a:prstGeom>
        </p:spPr>
      </p:pic>
      <p:pic>
        <p:nvPicPr>
          <p:cNvPr id="18" name="Lucy rides a bike">
            <a:hlinkClick r:id="" action="ppaction://media"/>
            <a:extLst>
              <a:ext uri="{FF2B5EF4-FFF2-40B4-BE49-F238E27FC236}">
                <a16:creationId xmlns:a16="http://schemas.microsoft.com/office/drawing/2014/main" xmlns="" id="{4CDC4587-0037-4625-8B75-0C07A2FF1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438150"/>
            <a:ext cx="812550" cy="812550"/>
          </a:xfrm>
          <a:prstGeom prst="rect">
            <a:avLst/>
          </a:prstGeom>
        </p:spPr>
      </p:pic>
      <p:pic>
        <p:nvPicPr>
          <p:cNvPr id="19" name="Lucy rides a bike">
            <a:hlinkClick r:id="" action="ppaction://media"/>
            <a:extLst>
              <a:ext uri="{FF2B5EF4-FFF2-40B4-BE49-F238E27FC236}">
                <a16:creationId xmlns:a16="http://schemas.microsoft.com/office/drawing/2014/main" xmlns="" id="{801B1AD5-0D63-4DCB-BBF7-8929A96D1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1289587"/>
            <a:ext cx="812550" cy="812550"/>
          </a:xfrm>
          <a:prstGeom prst="rect">
            <a:avLst/>
          </a:prstGeom>
        </p:spPr>
      </p:pic>
      <p:pic>
        <p:nvPicPr>
          <p:cNvPr id="22" name="dice_VXckWdwp">
            <a:hlinkClick r:id="" action="ppaction://media"/>
            <a:extLst>
              <a:ext uri="{FF2B5EF4-FFF2-40B4-BE49-F238E27FC236}">
                <a16:creationId xmlns:a16="http://schemas.microsoft.com/office/drawing/2014/main" xmlns="" id="{73C221CC-E468-47EE-9C7E-C64E9D5414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3" name="PLAY">
            <a:extLst>
              <a:ext uri="{FF2B5EF4-FFF2-40B4-BE49-F238E27FC236}">
                <a16:creationId xmlns:a16="http://schemas.microsoft.com/office/drawing/2014/main" xmlns="" id="{9404BBB0-4BA4-4273-9288-D961C0012558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4" name="STOP">
            <a:extLst>
              <a:ext uri="{FF2B5EF4-FFF2-40B4-BE49-F238E27FC236}">
                <a16:creationId xmlns:a16="http://schemas.microsoft.com/office/drawing/2014/main" xmlns="" id="{5854F100-82FF-4941-BBDC-DD4C332BB2DA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762C673-D4E9-4186-918A-7F76592DE0CD}"/>
              </a:ext>
            </a:extLst>
          </p:cNvPr>
          <p:cNvSpPr/>
          <p:nvPr/>
        </p:nvSpPr>
        <p:spPr>
          <a:xfrm>
            <a:off x="906476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DA7EAD-95C1-4CD2-B517-BDFAAA80DD01}"/>
              </a:ext>
            </a:extLst>
          </p:cNvPr>
          <p:cNvSpPr/>
          <p:nvPr/>
        </p:nvSpPr>
        <p:spPr>
          <a:xfrm>
            <a:off x="2489743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6BAF85-CC62-4E33-81FD-9971EED34D72}"/>
              </a:ext>
            </a:extLst>
          </p:cNvPr>
          <p:cNvSpPr/>
          <p:nvPr/>
        </p:nvSpPr>
        <p:spPr>
          <a:xfrm>
            <a:off x="4073010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8714060-BF0D-40DF-A53B-49B04C5AB58D}"/>
              </a:ext>
            </a:extLst>
          </p:cNvPr>
          <p:cNvSpPr/>
          <p:nvPr/>
        </p:nvSpPr>
        <p:spPr>
          <a:xfrm>
            <a:off x="5656277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39B1B-5DAF-4210-9FD6-7F434A587B86}"/>
              </a:ext>
            </a:extLst>
          </p:cNvPr>
          <p:cNvSpPr txBox="1"/>
          <p:nvPr/>
        </p:nvSpPr>
        <p:spPr>
          <a:xfrm>
            <a:off x="1118033" y="1276867"/>
            <a:ext cx="60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34DA54-F133-4A74-B64C-9713325C67A1}"/>
              </a:ext>
            </a:extLst>
          </p:cNvPr>
          <p:cNvSpPr txBox="1"/>
          <p:nvPr/>
        </p:nvSpPr>
        <p:spPr>
          <a:xfrm>
            <a:off x="2409594" y="1276867"/>
            <a:ext cx="115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looks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67CED2-D901-49C0-8FD1-83C967F26C65}"/>
              </a:ext>
            </a:extLst>
          </p:cNvPr>
          <p:cNvSpPr txBox="1"/>
          <p:nvPr/>
        </p:nvSpPr>
        <p:spPr>
          <a:xfrm>
            <a:off x="4225653" y="1276867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5694FE-A93D-4577-9EA8-9F66821F66F3}"/>
              </a:ext>
            </a:extLst>
          </p:cNvPr>
          <p:cNvSpPr txBox="1"/>
          <p:nvPr/>
        </p:nvSpPr>
        <p:spPr>
          <a:xfrm>
            <a:off x="5965048" y="12768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11" y="237516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E290278-F6A0-4D52-8F54-05DCFB39554A}"/>
              </a:ext>
            </a:extLst>
          </p:cNvPr>
          <p:cNvSpPr/>
          <p:nvPr/>
        </p:nvSpPr>
        <p:spPr>
          <a:xfrm>
            <a:off x="7188502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475F9A-30B4-41CB-945E-F9319FC8F598}"/>
              </a:ext>
            </a:extLst>
          </p:cNvPr>
          <p:cNvSpPr txBox="1"/>
          <p:nvPr/>
        </p:nvSpPr>
        <p:spPr>
          <a:xfrm>
            <a:off x="7084479" y="1276867"/>
            <a:ext cx="1430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robot.</a:t>
            </a:r>
          </a:p>
        </p:txBody>
      </p:sp>
      <p:pic>
        <p:nvPicPr>
          <p:cNvPr id="23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80E40040-7482-423B-AE91-BFE77961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97" y="237516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t looks like a robot">
            <a:hlinkClick r:id="" action="ppaction://media"/>
            <a:extLst>
              <a:ext uri="{FF2B5EF4-FFF2-40B4-BE49-F238E27FC236}">
                <a16:creationId xmlns:a16="http://schemas.microsoft.com/office/drawing/2014/main" xmlns="" id="{C5B54DC9-4AD2-46E8-A0C5-A3D09E18C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9579" y="602618"/>
            <a:ext cx="620072" cy="620071"/>
          </a:xfrm>
          <a:prstGeom prst="rect">
            <a:avLst/>
          </a:prstGeom>
        </p:spPr>
      </p:pic>
      <p:pic>
        <p:nvPicPr>
          <p:cNvPr id="24" name="It looks like a robot">
            <a:hlinkClick r:id="" action="ppaction://media"/>
            <a:extLst>
              <a:ext uri="{FF2B5EF4-FFF2-40B4-BE49-F238E27FC236}">
                <a16:creationId xmlns:a16="http://schemas.microsoft.com/office/drawing/2014/main" xmlns="" id="{2D996ED1-8B13-4EFF-9CB5-E2CA96594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602618"/>
            <a:ext cx="620072" cy="620071"/>
          </a:xfrm>
          <a:prstGeom prst="rect">
            <a:avLst/>
          </a:prstGeom>
        </p:spPr>
      </p:pic>
      <p:pic>
        <p:nvPicPr>
          <p:cNvPr id="25" name="It looks like a robot">
            <a:hlinkClick r:id="" action="ppaction://media"/>
            <a:extLst>
              <a:ext uri="{FF2B5EF4-FFF2-40B4-BE49-F238E27FC236}">
                <a16:creationId xmlns:a16="http://schemas.microsoft.com/office/drawing/2014/main" xmlns="" id="{EFC81F10-CFBB-4E7B-955D-598393146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482066"/>
            <a:ext cx="620072" cy="620071"/>
          </a:xfrm>
          <a:prstGeom prst="rect">
            <a:avLst/>
          </a:prstGeom>
        </p:spPr>
      </p:pic>
      <p:pic>
        <p:nvPicPr>
          <p:cNvPr id="26" name="dice_VXckWdwp">
            <a:hlinkClick r:id="" action="ppaction://media"/>
            <a:extLst>
              <a:ext uri="{FF2B5EF4-FFF2-40B4-BE49-F238E27FC236}">
                <a16:creationId xmlns:a16="http://schemas.microsoft.com/office/drawing/2014/main" xmlns="" id="{25342972-18D0-444E-9F4D-327D3BF048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7" name="PLAY">
            <a:extLst>
              <a:ext uri="{FF2B5EF4-FFF2-40B4-BE49-F238E27FC236}">
                <a16:creationId xmlns:a16="http://schemas.microsoft.com/office/drawing/2014/main" xmlns="" id="{23A0E275-AE0B-412D-A23B-F8BDC4A8F7D1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8" name="STOP">
            <a:extLst>
              <a:ext uri="{FF2B5EF4-FFF2-40B4-BE49-F238E27FC236}">
                <a16:creationId xmlns:a16="http://schemas.microsoft.com/office/drawing/2014/main" xmlns="" id="{D511BCC3-9448-407A-B6EC-6DD51CBDE42C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Unit 13</a:t>
            </a:r>
            <a:r>
              <a:rPr lang="pt-PT" sz="6600">
                <a:latin typeface="Comic Sans MS" panose="030F0702030302020204" pitchFamily="66" charset="0"/>
              </a:rPr>
              <a:t/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 3 - Period 5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762C673-D4E9-4186-918A-7F76592DE0CD}"/>
              </a:ext>
            </a:extLst>
          </p:cNvPr>
          <p:cNvSpPr/>
          <p:nvPr/>
        </p:nvSpPr>
        <p:spPr>
          <a:xfrm>
            <a:off x="906476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DA7EAD-95C1-4CD2-B517-BDFAAA80DD01}"/>
              </a:ext>
            </a:extLst>
          </p:cNvPr>
          <p:cNvSpPr/>
          <p:nvPr/>
        </p:nvSpPr>
        <p:spPr>
          <a:xfrm>
            <a:off x="2489743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6BAF85-CC62-4E33-81FD-9971EED34D72}"/>
              </a:ext>
            </a:extLst>
          </p:cNvPr>
          <p:cNvSpPr/>
          <p:nvPr/>
        </p:nvSpPr>
        <p:spPr>
          <a:xfrm>
            <a:off x="4073010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8714060-BF0D-40DF-A53B-49B04C5AB58D}"/>
              </a:ext>
            </a:extLst>
          </p:cNvPr>
          <p:cNvSpPr/>
          <p:nvPr/>
        </p:nvSpPr>
        <p:spPr>
          <a:xfrm>
            <a:off x="5656277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39B1B-5DAF-4210-9FD6-7F434A587B86}"/>
              </a:ext>
            </a:extLst>
          </p:cNvPr>
          <p:cNvSpPr txBox="1"/>
          <p:nvPr/>
        </p:nvSpPr>
        <p:spPr>
          <a:xfrm>
            <a:off x="1118033" y="1117154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34DA54-F133-4A74-B64C-9713325C67A1}"/>
              </a:ext>
            </a:extLst>
          </p:cNvPr>
          <p:cNvSpPr txBox="1"/>
          <p:nvPr/>
        </p:nvSpPr>
        <p:spPr>
          <a:xfrm>
            <a:off x="2359099" y="1117154"/>
            <a:ext cx="1252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robot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67CED2-D901-49C0-8FD1-83C967F26C65}"/>
              </a:ext>
            </a:extLst>
          </p:cNvPr>
          <p:cNvSpPr txBox="1"/>
          <p:nvPr/>
        </p:nvSpPr>
        <p:spPr>
          <a:xfrm>
            <a:off x="4232065" y="1117154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5694FE-A93D-4577-9EA8-9F66821F66F3}"/>
              </a:ext>
            </a:extLst>
          </p:cNvPr>
          <p:cNvSpPr txBox="1"/>
          <p:nvPr/>
        </p:nvSpPr>
        <p:spPr>
          <a:xfrm>
            <a:off x="5537848" y="1117154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round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11" y="2215454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E290278-F6A0-4D52-8F54-05DCFB39554A}"/>
              </a:ext>
            </a:extLst>
          </p:cNvPr>
          <p:cNvSpPr/>
          <p:nvPr/>
        </p:nvSpPr>
        <p:spPr>
          <a:xfrm>
            <a:off x="7188502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475F9A-30B4-41CB-945E-F9319FC8F598}"/>
              </a:ext>
            </a:extLst>
          </p:cNvPr>
          <p:cNvSpPr txBox="1"/>
          <p:nvPr/>
        </p:nvSpPr>
        <p:spPr>
          <a:xfrm>
            <a:off x="7175050" y="1117153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eyes.</a:t>
            </a:r>
          </a:p>
        </p:txBody>
      </p:sp>
      <p:pic>
        <p:nvPicPr>
          <p:cNvPr id="23" name="Picture 2" descr="Oh Yeah Yes GIF by Mauro Gatti - Find &amp; Share on GIPHY">
            <a:extLst>
              <a:ext uri="{FF2B5EF4-FFF2-40B4-BE49-F238E27FC236}">
                <a16:creationId xmlns:a16="http://schemas.microsoft.com/office/drawing/2014/main" xmlns="" id="{80E40040-7482-423B-AE91-BFE77961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59" y="2215454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he robot has round eyes">
            <a:hlinkClick r:id="" action="ppaction://media"/>
            <a:extLst>
              <a:ext uri="{FF2B5EF4-FFF2-40B4-BE49-F238E27FC236}">
                <a16:creationId xmlns:a16="http://schemas.microsoft.com/office/drawing/2014/main" xmlns="" id="{6EF86CF7-E3FA-40A8-B8FC-33EC3985E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3037" y="540000"/>
            <a:ext cx="749930" cy="749932"/>
          </a:xfrm>
          <a:prstGeom prst="rect">
            <a:avLst/>
          </a:prstGeom>
        </p:spPr>
      </p:pic>
      <p:pic>
        <p:nvPicPr>
          <p:cNvPr id="21" name="The robot has round eyes">
            <a:hlinkClick r:id="" action="ppaction://media"/>
            <a:extLst>
              <a:ext uri="{FF2B5EF4-FFF2-40B4-BE49-F238E27FC236}">
                <a16:creationId xmlns:a16="http://schemas.microsoft.com/office/drawing/2014/main" xmlns="" id="{0B372AF6-A861-4AF4-A095-1791A15DC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1200" y="540000"/>
            <a:ext cx="749930" cy="749932"/>
          </a:xfrm>
          <a:prstGeom prst="rect">
            <a:avLst/>
          </a:prstGeom>
        </p:spPr>
      </p:pic>
      <p:pic>
        <p:nvPicPr>
          <p:cNvPr id="22" name="The robot has round eyes">
            <a:hlinkClick r:id="" action="ppaction://media"/>
            <a:extLst>
              <a:ext uri="{FF2B5EF4-FFF2-40B4-BE49-F238E27FC236}">
                <a16:creationId xmlns:a16="http://schemas.microsoft.com/office/drawing/2014/main" xmlns="" id="{4DF84392-E077-418C-AE2D-F3E5D6193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1200" y="1434783"/>
            <a:ext cx="749930" cy="749932"/>
          </a:xfrm>
          <a:prstGeom prst="rect">
            <a:avLst/>
          </a:prstGeom>
        </p:spPr>
      </p:pic>
      <p:pic>
        <p:nvPicPr>
          <p:cNvPr id="26" name="dice_VXckWdwp">
            <a:hlinkClick r:id="" action="ppaction://media"/>
            <a:extLst>
              <a:ext uri="{FF2B5EF4-FFF2-40B4-BE49-F238E27FC236}">
                <a16:creationId xmlns:a16="http://schemas.microsoft.com/office/drawing/2014/main" xmlns="" id="{3D85E995-0CF2-4FD7-8269-C63AD6EEDB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7" name="PLAY">
            <a:extLst>
              <a:ext uri="{FF2B5EF4-FFF2-40B4-BE49-F238E27FC236}">
                <a16:creationId xmlns:a16="http://schemas.microsoft.com/office/drawing/2014/main" xmlns="" id="{7A3570C1-CDAB-463B-9D78-A031C098CD81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8" name="STOP">
            <a:extLst>
              <a:ext uri="{FF2B5EF4-FFF2-40B4-BE49-F238E27FC236}">
                <a16:creationId xmlns:a16="http://schemas.microsoft.com/office/drawing/2014/main" xmlns="" id="{141ACD28-C5DA-4954-8E79-648386A0FF3B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767837" y="1340488"/>
            <a:ext cx="3642363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02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02325" y="3589504"/>
            <a:ext cx="2850139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17556" y="1880262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04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78991" y="259580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xmlns="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10517" y="2973335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 dirty="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xmlns="" id="{18B924B6-C2F3-4FCB-8489-CA8E582C40F0}"/>
              </a:ext>
            </a:extLst>
          </p:cNvPr>
          <p:cNvSpPr/>
          <p:nvPr/>
        </p:nvSpPr>
        <p:spPr>
          <a:xfrm>
            <a:off x="4870922" y="1801186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xmlns="" id="{A4C60D18-810A-4B26-8B12-5C007B2D7146}"/>
              </a:ext>
            </a:extLst>
          </p:cNvPr>
          <p:cNvSpPr/>
          <p:nvPr/>
        </p:nvSpPr>
        <p:spPr>
          <a:xfrm>
            <a:off x="4870922" y="2911778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xmlns="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5697356" y="1964860"/>
            <a:ext cx="285013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chant.</a:t>
            </a:r>
          </a:p>
        </p:txBody>
      </p:sp>
      <p:sp>
        <p:nvSpPr>
          <p:cNvPr id="34" name="Google Shape;2807;p47">
            <a:extLst>
              <a:ext uri="{FF2B5EF4-FFF2-40B4-BE49-F238E27FC236}">
                <a16:creationId xmlns:a16="http://schemas.microsoft.com/office/drawing/2014/main" xmlns="" id="{48CCBB29-969F-49D9-9810-DF1591FA1106}"/>
              </a:ext>
            </a:extLst>
          </p:cNvPr>
          <p:cNvSpPr txBox="1">
            <a:spLocks/>
          </p:cNvSpPr>
          <p:nvPr/>
        </p:nvSpPr>
        <p:spPr>
          <a:xfrm>
            <a:off x="1816635" y="2558348"/>
            <a:ext cx="285013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t-P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isten </a:t>
            </a: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repeat.</a:t>
            </a:r>
          </a:p>
        </p:txBody>
      </p:sp>
      <p:sp>
        <p:nvSpPr>
          <p:cNvPr id="36" name="Google Shape;2802;p47">
            <a:extLst>
              <a:ext uri="{FF2B5EF4-FFF2-40B4-BE49-F238E27FC236}">
                <a16:creationId xmlns:a16="http://schemas.microsoft.com/office/drawing/2014/main" xmlns="" id="{90591580-8478-4153-9CC1-821CC7A9ADFB}"/>
              </a:ext>
            </a:extLst>
          </p:cNvPr>
          <p:cNvSpPr txBox="1">
            <a:spLocks/>
          </p:cNvSpPr>
          <p:nvPr/>
        </p:nvSpPr>
        <p:spPr>
          <a:xfrm>
            <a:off x="5688722" y="3022347"/>
            <a:ext cx="23364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</a:t>
            </a:r>
            <a:r>
              <a:rPr lang="pt-PT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corner and wrap-up</a:t>
            </a:r>
            <a:endParaRPr lang="pt-PT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271507" y="2114505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 smtClean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2717" name="Google Shape;2717;p46"/>
          <p:cNvSpPr txBox="1">
            <a:spLocks noGrp="1"/>
          </p:cNvSpPr>
          <p:nvPr>
            <p:ph type="subTitle" idx="1"/>
          </p:nvPr>
        </p:nvSpPr>
        <p:spPr>
          <a:xfrm>
            <a:off x="1964096" y="3031722"/>
            <a:ext cx="5215809" cy="412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Drawing Game</a:t>
            </a:r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7488875" y="2817996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37521" y="297558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xmlns="" id="{9297C07B-3054-4277-AE87-54D749C37BA9}"/>
              </a:ext>
            </a:extLst>
          </p:cNvPr>
          <p:cNvSpPr/>
          <p:nvPr/>
        </p:nvSpPr>
        <p:spPr>
          <a:xfrm>
            <a:off x="4065339" y="1333422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xmlns="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428947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Activity 1</a:t>
            </a: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/>
              <a:t>Listen and repeat.</a:t>
            </a:r>
            <a:endParaRPr sz="2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5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9" y="1352550"/>
            <a:ext cx="7524751" cy="1905000"/>
          </a:xfrm>
          <a:prstGeom prst="rect">
            <a:avLst/>
          </a:prstGeom>
        </p:spPr>
      </p:pic>
      <p:pic>
        <p:nvPicPr>
          <p:cNvPr id="7" name="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200" y="142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742789" y="2308343"/>
            <a:ext cx="5583737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/>
              <a:t>Look, listen and repeat.</a:t>
            </a:r>
            <a:endParaRPr sz="32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2000" y="1123950"/>
            <a:ext cx="7620000" cy="2930468"/>
            <a:chOff x="762000" y="1047750"/>
            <a:chExt cx="7620000" cy="2930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-2600" r="9991" b="2600"/>
            <a:stretch/>
          </p:blipFill>
          <p:spPr>
            <a:xfrm>
              <a:off x="762000" y="1047750"/>
              <a:ext cx="7620000" cy="29304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9200" y="1958918"/>
              <a:ext cx="3118850" cy="2019300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192C1A2-3C58-4674-9D83-03A4D3BA7C41}"/>
              </a:ext>
            </a:extLst>
          </p:cNvPr>
          <p:cNvSpPr/>
          <p:nvPr/>
        </p:nvSpPr>
        <p:spPr>
          <a:xfrm>
            <a:off x="1563059" y="3044768"/>
            <a:ext cx="381000" cy="393701"/>
          </a:xfrm>
          <a:prstGeom prst="ellipse">
            <a:avLst/>
          </a:prstGeom>
          <a:noFill/>
          <a:ln w="38100">
            <a:solidFill>
              <a:srgbClr val="E63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E8E0D86-F1B8-4BE6-8E7C-9581F05E2D40}"/>
              </a:ext>
            </a:extLst>
          </p:cNvPr>
          <p:cNvSpPr/>
          <p:nvPr/>
        </p:nvSpPr>
        <p:spPr>
          <a:xfrm>
            <a:off x="5334000" y="2589184"/>
            <a:ext cx="381000" cy="393701"/>
          </a:xfrm>
          <a:prstGeom prst="ellipse">
            <a:avLst/>
          </a:prstGeom>
          <a:noFill/>
          <a:ln w="38100">
            <a:solidFill>
              <a:srgbClr val="E63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1274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Activity 3</a:t>
            </a: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04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/>
              <a:t>Let's chant.</a:t>
            </a:r>
            <a:endParaRPr sz="2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5235</TotalTime>
  <Words>372</Words>
  <Application>Microsoft Office PowerPoint</Application>
  <PresentationFormat>On-screen Show (16:9)</PresentationFormat>
  <Paragraphs>131</Paragraphs>
  <Slides>20</Slides>
  <Notes>8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Nunito</vt:lpstr>
      <vt:lpstr>Wingdings 3</vt:lpstr>
      <vt:lpstr>Amatic SC</vt:lpstr>
      <vt:lpstr>Bebas Neue</vt:lpstr>
      <vt:lpstr>Times New Roman</vt:lpstr>
      <vt:lpstr>Wingdings 2</vt:lpstr>
      <vt:lpstr>Comic Sans MS</vt:lpstr>
      <vt:lpstr>Arial</vt:lpstr>
      <vt:lpstr>Arial Black</vt:lpstr>
      <vt:lpstr>Children's Day by Slidesgo</vt:lpstr>
      <vt:lpstr>PowerPoint Presentation</vt:lpstr>
      <vt:lpstr>Unit 13 Appearance</vt:lpstr>
      <vt:lpstr>Warm-up and review</vt:lpstr>
      <vt:lpstr>Warm-up</vt:lpstr>
      <vt:lpstr>Activity 1</vt:lpstr>
      <vt:lpstr>PowerPoint Presentation</vt:lpstr>
      <vt:lpstr>03</vt:lpstr>
      <vt:lpstr>PowerPoint Presentation</vt:lpstr>
      <vt:lpstr>Activity 3</vt:lpstr>
      <vt:lpstr>Read the lyrics.</vt:lpstr>
      <vt:lpstr>Listen.</vt:lpstr>
      <vt:lpstr>Fun corner and wrap-up</vt:lpstr>
      <vt:lpstr>Which word has the "L" sound?</vt:lpstr>
      <vt:lpstr>Which word has the "R" sound?</vt:lpstr>
      <vt:lpstr>Which word has the "L" sound?</vt:lpstr>
      <vt:lpstr>Which word has the "L" sound?</vt:lpstr>
      <vt:lpstr>Which word has the "R" sound?</vt:lpstr>
      <vt:lpstr>Which word has the "R" sound?</vt:lpstr>
      <vt:lpstr>Which word has the "L" sound?</vt:lpstr>
      <vt:lpstr>Which word has the "R" sound?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PC</cp:lastModifiedBy>
  <cp:revision>42</cp:revision>
  <dcterms:modified xsi:type="dcterms:W3CDTF">2024-03-11T06:48:20Z</dcterms:modified>
  <cp:category>9Slide.vn</cp:category>
</cp:coreProperties>
</file>