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  <p:sldMasterId id="2147483703" r:id="rId2"/>
  </p:sldMasterIdLst>
  <p:notesMasterIdLst>
    <p:notesMasterId r:id="rId34"/>
  </p:notesMasterIdLst>
  <p:sldIdLst>
    <p:sldId id="443" r:id="rId3"/>
    <p:sldId id="912" r:id="rId4"/>
    <p:sldId id="913" r:id="rId5"/>
    <p:sldId id="914" r:id="rId6"/>
    <p:sldId id="259" r:id="rId7"/>
    <p:sldId id="902" r:id="rId8"/>
    <p:sldId id="903" r:id="rId9"/>
    <p:sldId id="904" r:id="rId10"/>
    <p:sldId id="905" r:id="rId11"/>
    <p:sldId id="915" r:id="rId12"/>
    <p:sldId id="906" r:id="rId13"/>
    <p:sldId id="916" r:id="rId14"/>
    <p:sldId id="907" r:id="rId15"/>
    <p:sldId id="908" r:id="rId16"/>
    <p:sldId id="909" r:id="rId17"/>
    <p:sldId id="917" r:id="rId18"/>
    <p:sldId id="910" r:id="rId19"/>
    <p:sldId id="918" r:id="rId20"/>
    <p:sldId id="727" r:id="rId21"/>
    <p:sldId id="728" r:id="rId22"/>
    <p:sldId id="736" r:id="rId23"/>
    <p:sldId id="737" r:id="rId24"/>
    <p:sldId id="738" r:id="rId25"/>
    <p:sldId id="739" r:id="rId26"/>
    <p:sldId id="740" r:id="rId27"/>
    <p:sldId id="741" r:id="rId28"/>
    <p:sldId id="742" r:id="rId29"/>
    <p:sldId id="745" r:id="rId30"/>
    <p:sldId id="744" r:id="rId31"/>
    <p:sldId id="743" r:id="rId32"/>
    <p:sldId id="746" r:id="rId33"/>
  </p:sldIdLst>
  <p:sldSz cx="9144000" cy="5143500" type="screen16x9"/>
  <p:notesSz cx="6858000" cy="9144000"/>
  <p:embeddedFontLst>
    <p:embeddedFont>
      <p:font typeface="Sport Day" panose="020B0604020202020204" charset="0"/>
      <p:regular r:id="rId35"/>
      <p:bold r:id="rId36"/>
      <p:italic r:id="rId37"/>
      <p:boldItalic r:id="rId38"/>
    </p:embeddedFont>
    <p:embeddedFont>
      <p:font typeface="Sniglet" panose="020B0604020202020204" charset="0"/>
      <p:regular r:id="rId39"/>
      <p:bold r:id="rId40"/>
      <p:italic r:id="rId41"/>
      <p:boldItalic r:id="rId42"/>
    </p:embeddedFont>
    <p:embeddedFont>
      <p:font typeface=".VnBook-Antiqua" panose="020B7200000000000000" pitchFamily="34" charset="0"/>
      <p:regular r:id="rId43"/>
      <p:bold r:id="rId44"/>
    </p:embeddedFont>
    <p:embeddedFont>
      <p:font typeface="Bebas Neue" panose="020B0604020202020204" charset="0"/>
      <p:regular r:id="rId45"/>
    </p:embeddedFont>
    <p:embeddedFont>
      <p:font typeface="Paytone One" panose="020B0604020202020204" charset="0"/>
      <p:regular r:id="rId46"/>
      <p:bold r:id="rId47"/>
      <p:italic r:id="rId48"/>
      <p:boldItalic r:id="rId49"/>
    </p:embeddedFont>
    <p:embeddedFont>
      <p:font typeface="Comic Sans MS" panose="030F0702030302020204" pitchFamily="66" charset="0"/>
      <p:regular r:id="rId50"/>
      <p:bold r:id="rId51"/>
      <p:italic r:id="rId52"/>
      <p:boldItalic r:id="rId53"/>
    </p:embeddedFont>
    <p:embeddedFont>
      <p:font typeface="Comfortaa" panose="020B0604020202020204" charset="0"/>
      <p:regular r:id="rId54"/>
      <p:bold r:id="rId55"/>
    </p:embeddedFont>
    <p:embeddedFont>
      <p:font typeface="Titan One" panose="020B0604020202020204" charset="0"/>
      <p:regular r:id="rId56"/>
      <p:bold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517C"/>
    <a:srgbClr val="2D6155"/>
    <a:srgbClr val="41496F"/>
    <a:srgbClr val="3E456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3D7BFF3-DA0D-40B5-8200-8E20F7B24828}">
  <a:tblStyle styleId="{33D7BFF3-DA0D-40B5-8200-8E20F7B2482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6B9F902-044E-4443-A065-C871CBF069DC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87"/>
    <p:restoredTop sz="77679"/>
  </p:normalViewPr>
  <p:slideViewPr>
    <p:cSldViewPr snapToGrid="0">
      <p:cViewPr varScale="1">
        <p:scale>
          <a:sx n="75" d="100"/>
          <a:sy n="75" d="100"/>
        </p:scale>
        <p:origin x="8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font" Target="fonts/font23.fntdata"/><Relationship Id="rId61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font" Target="fonts/font22.fntdata"/><Relationship Id="rId8" Type="http://schemas.openxmlformats.org/officeDocument/2006/relationships/slide" Target="slides/slide6.xml"/><Relationship Id="rId51" Type="http://schemas.openxmlformats.org/officeDocument/2006/relationships/font" Target="fonts/font17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076540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11b604ca347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2" name="Google Shape;922;g11b604ca347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44095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291237e16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291237e16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18963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291237e16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291237e16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46674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2896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4611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4611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4611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4611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4611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461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291237e16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291237e16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27911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7" name="Google Shape;112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6635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9153828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595763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888989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8446816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291237e16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291237e16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60916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291237e16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291237e16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0500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270125" y="560593"/>
            <a:ext cx="4529927" cy="4022320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3068400" y="9885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564675" y="678510"/>
            <a:ext cx="179095" cy="179095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6032625" y="7638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-5280483">
            <a:off x="6698893" y="1495380"/>
            <a:ext cx="219085" cy="179088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-8100086">
            <a:off x="2597176" y="1061040"/>
            <a:ext cx="310178" cy="25354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rot="-7750318">
            <a:off x="6752609" y="1814405"/>
            <a:ext cx="159164" cy="13010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379100" y="1009575"/>
            <a:ext cx="6385800" cy="24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2545650" y="3397863"/>
            <a:ext cx="4125000" cy="3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2439900" y="3530400"/>
            <a:ext cx="4264200" cy="10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1244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0518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0"/>
          <p:cNvSpPr/>
          <p:nvPr/>
        </p:nvSpPr>
        <p:spPr>
          <a:xfrm>
            <a:off x="713225" y="803400"/>
            <a:ext cx="7717500" cy="3536700"/>
          </a:xfrm>
          <a:prstGeom prst="roundRect">
            <a:avLst>
              <a:gd name="adj" fmla="val 4760"/>
            </a:avLst>
          </a:prstGeom>
          <a:solidFill>
            <a:schemeClr val="dk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822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30"/>
          <p:cNvSpPr txBox="1">
            <a:spLocks noGrp="1"/>
          </p:cNvSpPr>
          <p:nvPr>
            <p:ph type="title"/>
          </p:nvPr>
        </p:nvSpPr>
        <p:spPr>
          <a:xfrm>
            <a:off x="1523550" y="1555300"/>
            <a:ext cx="3770400" cy="13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8" name="Google Shape;218;p30"/>
          <p:cNvSpPr txBox="1">
            <a:spLocks noGrp="1"/>
          </p:cNvSpPr>
          <p:nvPr>
            <p:ph type="title" idx="2" hasCustomPrompt="1"/>
          </p:nvPr>
        </p:nvSpPr>
        <p:spPr>
          <a:xfrm>
            <a:off x="5749200" y="2119913"/>
            <a:ext cx="1849500" cy="112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19" name="Google Shape;219;p30"/>
          <p:cNvSpPr txBox="1">
            <a:spLocks noGrp="1"/>
          </p:cNvSpPr>
          <p:nvPr>
            <p:ph type="subTitle" idx="1"/>
          </p:nvPr>
        </p:nvSpPr>
        <p:spPr>
          <a:xfrm>
            <a:off x="1750650" y="3319975"/>
            <a:ext cx="3543300" cy="3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30"/>
          <p:cNvSpPr/>
          <p:nvPr/>
        </p:nvSpPr>
        <p:spPr>
          <a:xfrm>
            <a:off x="545225" y="3689025"/>
            <a:ext cx="336000" cy="336000"/>
          </a:xfrm>
          <a:prstGeom prst="star4">
            <a:avLst>
              <a:gd name="adj" fmla="val 17926"/>
            </a:avLst>
          </a:prstGeom>
          <a:solidFill>
            <a:schemeClr val="accent3"/>
          </a:solidFill>
          <a:ln w="190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30"/>
          <p:cNvSpPr/>
          <p:nvPr/>
        </p:nvSpPr>
        <p:spPr>
          <a:xfrm>
            <a:off x="8262775" y="1118475"/>
            <a:ext cx="336000" cy="336000"/>
          </a:xfrm>
          <a:prstGeom prst="star4">
            <a:avLst>
              <a:gd name="adj" fmla="val 17926"/>
            </a:avLst>
          </a:prstGeom>
          <a:solidFill>
            <a:schemeClr val="accent3"/>
          </a:solidFill>
          <a:ln w="190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66484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3"/>
          <p:cNvSpPr/>
          <p:nvPr/>
        </p:nvSpPr>
        <p:spPr>
          <a:xfrm>
            <a:off x="713225" y="803400"/>
            <a:ext cx="7717500" cy="3536700"/>
          </a:xfrm>
          <a:prstGeom prst="roundRect">
            <a:avLst>
              <a:gd name="adj" fmla="val 4760"/>
            </a:avLst>
          </a:prstGeom>
          <a:solidFill>
            <a:schemeClr val="dk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822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33"/>
          <p:cNvSpPr/>
          <p:nvPr/>
        </p:nvSpPr>
        <p:spPr>
          <a:xfrm>
            <a:off x="545225" y="2512625"/>
            <a:ext cx="336000" cy="336000"/>
          </a:xfrm>
          <a:prstGeom prst="star4">
            <a:avLst>
              <a:gd name="adj" fmla="val 17926"/>
            </a:avLst>
          </a:prstGeom>
          <a:solidFill>
            <a:schemeClr val="accent3"/>
          </a:solidFill>
          <a:ln w="190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33"/>
          <p:cNvSpPr/>
          <p:nvPr/>
        </p:nvSpPr>
        <p:spPr>
          <a:xfrm>
            <a:off x="8262775" y="2512625"/>
            <a:ext cx="336000" cy="336000"/>
          </a:xfrm>
          <a:prstGeom prst="star4">
            <a:avLst>
              <a:gd name="adj" fmla="val 17926"/>
            </a:avLst>
          </a:prstGeom>
          <a:solidFill>
            <a:schemeClr val="accent3"/>
          </a:solidFill>
          <a:ln w="190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15830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4"/>
          <p:cNvSpPr/>
          <p:nvPr/>
        </p:nvSpPr>
        <p:spPr>
          <a:xfrm>
            <a:off x="545225" y="3450888"/>
            <a:ext cx="336000" cy="336000"/>
          </a:xfrm>
          <a:prstGeom prst="star4">
            <a:avLst>
              <a:gd name="adj" fmla="val 17926"/>
            </a:avLst>
          </a:prstGeom>
          <a:solidFill>
            <a:schemeClr val="accent3"/>
          </a:solidFill>
          <a:ln w="190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34"/>
          <p:cNvSpPr/>
          <p:nvPr/>
        </p:nvSpPr>
        <p:spPr>
          <a:xfrm>
            <a:off x="8262775" y="1356613"/>
            <a:ext cx="336000" cy="336000"/>
          </a:xfrm>
          <a:prstGeom prst="star4">
            <a:avLst>
              <a:gd name="adj" fmla="val 17926"/>
            </a:avLst>
          </a:prstGeom>
          <a:solidFill>
            <a:schemeClr val="accent3"/>
          </a:solidFill>
          <a:ln w="190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58005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3012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>
            <a:off x="2268913" y="560593"/>
            <a:ext cx="4529927" cy="4022320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2336825" y="2150850"/>
            <a:ext cx="4394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3757625" y="1098000"/>
            <a:ext cx="155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2147375" y="3031650"/>
            <a:ext cx="4773000" cy="37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8809275" y="10263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3"/>
          <p:cNvSpPr/>
          <p:nvPr/>
        </p:nvSpPr>
        <p:spPr>
          <a:xfrm rot="444932" flipH="1">
            <a:off x="8599307" y="4679014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3"/>
          <p:cNvSpPr/>
          <p:nvPr/>
        </p:nvSpPr>
        <p:spPr>
          <a:xfrm rot="-4320377">
            <a:off x="8789284" y="3888177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3"/>
          <p:cNvSpPr/>
          <p:nvPr/>
        </p:nvSpPr>
        <p:spPr>
          <a:xfrm>
            <a:off x="8634800" y="312285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3"/>
          <p:cNvSpPr/>
          <p:nvPr/>
        </p:nvSpPr>
        <p:spPr>
          <a:xfrm>
            <a:off x="8583300" y="171365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3"/>
          <p:cNvSpPr/>
          <p:nvPr/>
        </p:nvSpPr>
        <p:spPr>
          <a:xfrm>
            <a:off x="305350" y="384880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3"/>
          <p:cNvSpPr/>
          <p:nvPr/>
        </p:nvSpPr>
        <p:spPr>
          <a:xfrm rot="-4320377">
            <a:off x="285359" y="804952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3"/>
          <p:cNvSpPr/>
          <p:nvPr/>
        </p:nvSpPr>
        <p:spPr>
          <a:xfrm>
            <a:off x="305350" y="105389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3"/>
          <p:cNvSpPr/>
          <p:nvPr/>
        </p:nvSpPr>
        <p:spPr>
          <a:xfrm rot="140820">
            <a:off x="152266" y="4696059"/>
            <a:ext cx="294654" cy="24085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>
            <a:off x="147450" y="2992647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3"/>
          <p:cNvSpPr/>
          <p:nvPr/>
        </p:nvSpPr>
        <p:spPr>
          <a:xfrm>
            <a:off x="8895388" y="25828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3"/>
          <p:cNvSpPr/>
          <p:nvPr/>
        </p:nvSpPr>
        <p:spPr>
          <a:xfrm>
            <a:off x="484450" y="23318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"/>
          <p:cNvSpPr/>
          <p:nvPr/>
        </p:nvSpPr>
        <p:spPr>
          <a:xfrm>
            <a:off x="8583300" y="21565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/>
          <p:nvPr/>
        </p:nvSpPr>
        <p:spPr>
          <a:xfrm rot="-5125534">
            <a:off x="119124" y="1518132"/>
            <a:ext cx="294658" cy="24085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/>
          <p:nvPr/>
        </p:nvSpPr>
        <p:spPr>
          <a:xfrm>
            <a:off x="3590775" y="181575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3"/>
          <p:cNvSpPr/>
          <p:nvPr/>
        </p:nvSpPr>
        <p:spPr>
          <a:xfrm>
            <a:off x="1665700" y="181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3"/>
          <p:cNvSpPr/>
          <p:nvPr/>
        </p:nvSpPr>
        <p:spPr>
          <a:xfrm>
            <a:off x="2825050" y="45485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"/>
          <p:cNvSpPr/>
          <p:nvPr/>
        </p:nvSpPr>
        <p:spPr>
          <a:xfrm>
            <a:off x="6573975" y="45473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/>
          <p:cNvSpPr/>
          <p:nvPr/>
        </p:nvSpPr>
        <p:spPr>
          <a:xfrm rot="444932" flipH="1">
            <a:off x="4683532" y="209826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/>
          <p:nvPr/>
        </p:nvSpPr>
        <p:spPr>
          <a:xfrm>
            <a:off x="2662313" y="2918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3"/>
          <p:cNvSpPr/>
          <p:nvPr/>
        </p:nvSpPr>
        <p:spPr>
          <a:xfrm>
            <a:off x="8263788" y="482110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5791213" y="482110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 rot="2135160">
            <a:off x="1697229" y="4709263"/>
            <a:ext cx="296967" cy="20363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 rot="404198">
            <a:off x="7805477" y="268700"/>
            <a:ext cx="260321" cy="22711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>
            <a:off x="4350838" y="47556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>
            <a:off x="5970300" y="3312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"/>
          <p:cNvSpPr/>
          <p:nvPr/>
        </p:nvSpPr>
        <p:spPr>
          <a:xfrm>
            <a:off x="6916175" y="72522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13"/>
          <p:cNvSpPr txBox="1">
            <a:spLocks noGrp="1"/>
          </p:cNvSpPr>
          <p:nvPr>
            <p:ph type="title" idx="2"/>
          </p:nvPr>
        </p:nvSpPr>
        <p:spPr>
          <a:xfrm>
            <a:off x="1707800" y="1768150"/>
            <a:ext cx="25182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subTitle" idx="1"/>
          </p:nvPr>
        </p:nvSpPr>
        <p:spPr>
          <a:xfrm>
            <a:off x="1707800" y="2203100"/>
            <a:ext cx="2518200" cy="4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3"/>
          </p:nvPr>
        </p:nvSpPr>
        <p:spPr>
          <a:xfrm>
            <a:off x="5557850" y="1768150"/>
            <a:ext cx="25182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4"/>
          </p:nvPr>
        </p:nvSpPr>
        <p:spPr>
          <a:xfrm>
            <a:off x="5557852" y="2203105"/>
            <a:ext cx="2518200" cy="4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5"/>
          </p:nvPr>
        </p:nvSpPr>
        <p:spPr>
          <a:xfrm>
            <a:off x="1707808" y="3220925"/>
            <a:ext cx="25182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2" name="Google Shape;312;p13"/>
          <p:cNvSpPr txBox="1">
            <a:spLocks noGrp="1"/>
          </p:cNvSpPr>
          <p:nvPr>
            <p:ph type="subTitle" idx="6"/>
          </p:nvPr>
        </p:nvSpPr>
        <p:spPr>
          <a:xfrm>
            <a:off x="1707799" y="3650149"/>
            <a:ext cx="2518200" cy="4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3"/>
          <p:cNvSpPr txBox="1">
            <a:spLocks noGrp="1"/>
          </p:cNvSpPr>
          <p:nvPr>
            <p:ph type="title" idx="7"/>
          </p:nvPr>
        </p:nvSpPr>
        <p:spPr>
          <a:xfrm>
            <a:off x="5557850" y="3220925"/>
            <a:ext cx="25182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4" name="Google Shape;314;p13"/>
          <p:cNvSpPr txBox="1">
            <a:spLocks noGrp="1"/>
          </p:cNvSpPr>
          <p:nvPr>
            <p:ph type="subTitle" idx="8"/>
          </p:nvPr>
        </p:nvSpPr>
        <p:spPr>
          <a:xfrm>
            <a:off x="5557852" y="3659253"/>
            <a:ext cx="2518200" cy="4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13"/>
          <p:cNvSpPr txBox="1">
            <a:spLocks noGrp="1"/>
          </p:cNvSpPr>
          <p:nvPr>
            <p:ph type="title" idx="9" hasCustomPrompt="1"/>
          </p:nvPr>
        </p:nvSpPr>
        <p:spPr>
          <a:xfrm>
            <a:off x="699156" y="1996933"/>
            <a:ext cx="9783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6" name="Google Shape;316;p13"/>
          <p:cNvSpPr txBox="1">
            <a:spLocks noGrp="1"/>
          </p:cNvSpPr>
          <p:nvPr>
            <p:ph type="title" idx="13" hasCustomPrompt="1"/>
          </p:nvPr>
        </p:nvSpPr>
        <p:spPr>
          <a:xfrm>
            <a:off x="699156" y="3437412"/>
            <a:ext cx="9783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7" name="Google Shape;317;p13"/>
          <p:cNvSpPr txBox="1">
            <a:spLocks noGrp="1"/>
          </p:cNvSpPr>
          <p:nvPr>
            <p:ph type="title" idx="14" hasCustomPrompt="1"/>
          </p:nvPr>
        </p:nvSpPr>
        <p:spPr>
          <a:xfrm>
            <a:off x="4579562" y="1996933"/>
            <a:ext cx="9783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8" name="Google Shape;318;p13"/>
          <p:cNvSpPr txBox="1">
            <a:spLocks noGrp="1"/>
          </p:cNvSpPr>
          <p:nvPr>
            <p:ph type="title" idx="15" hasCustomPrompt="1"/>
          </p:nvPr>
        </p:nvSpPr>
        <p:spPr>
          <a:xfrm>
            <a:off x="4579562" y="3437412"/>
            <a:ext cx="9783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9" name="Google Shape;319;p13"/>
          <p:cNvSpPr/>
          <p:nvPr/>
        </p:nvSpPr>
        <p:spPr>
          <a:xfrm>
            <a:off x="5955388" y="48306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3"/>
          <p:cNvSpPr/>
          <p:nvPr/>
        </p:nvSpPr>
        <p:spPr>
          <a:xfrm>
            <a:off x="129825" y="10177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3"/>
          <p:cNvSpPr/>
          <p:nvPr/>
        </p:nvSpPr>
        <p:spPr>
          <a:xfrm>
            <a:off x="50275" y="2311163"/>
            <a:ext cx="401040" cy="27496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13"/>
          <p:cNvSpPr/>
          <p:nvPr/>
        </p:nvSpPr>
        <p:spPr>
          <a:xfrm>
            <a:off x="6918975" y="47172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13"/>
          <p:cNvSpPr/>
          <p:nvPr/>
        </p:nvSpPr>
        <p:spPr>
          <a:xfrm>
            <a:off x="1188850" y="120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3"/>
          <p:cNvSpPr/>
          <p:nvPr/>
        </p:nvSpPr>
        <p:spPr>
          <a:xfrm rot="-4320377">
            <a:off x="408834" y="1571002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13"/>
          <p:cNvSpPr/>
          <p:nvPr/>
        </p:nvSpPr>
        <p:spPr>
          <a:xfrm rot="444932" flipH="1">
            <a:off x="7705257" y="4782701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3"/>
          <p:cNvSpPr/>
          <p:nvPr/>
        </p:nvSpPr>
        <p:spPr>
          <a:xfrm rot="2135160">
            <a:off x="2838442" y="108301"/>
            <a:ext cx="296967" cy="20363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3"/>
          <p:cNvSpPr/>
          <p:nvPr/>
        </p:nvSpPr>
        <p:spPr>
          <a:xfrm rot="-4320374">
            <a:off x="2068541" y="263515"/>
            <a:ext cx="260324" cy="22711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3"/>
          <p:cNvSpPr/>
          <p:nvPr/>
        </p:nvSpPr>
        <p:spPr>
          <a:xfrm>
            <a:off x="3741600" y="15463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3"/>
          <p:cNvSpPr/>
          <p:nvPr/>
        </p:nvSpPr>
        <p:spPr>
          <a:xfrm>
            <a:off x="430800" y="3522600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0" name="Google Shape;330;p13"/>
          <p:cNvGrpSpPr/>
          <p:nvPr/>
        </p:nvGrpSpPr>
        <p:grpSpPr>
          <a:xfrm>
            <a:off x="129813" y="40902"/>
            <a:ext cx="777108" cy="672348"/>
            <a:chOff x="968013" y="650077"/>
            <a:chExt cx="777108" cy="672348"/>
          </a:xfrm>
        </p:grpSpPr>
        <p:sp>
          <p:nvSpPr>
            <p:cNvPr id="331" name="Google Shape;331;p13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3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3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" name="Google Shape;334;p13"/>
          <p:cNvGrpSpPr/>
          <p:nvPr/>
        </p:nvGrpSpPr>
        <p:grpSpPr>
          <a:xfrm rot="2235294">
            <a:off x="8410707" y="4470627"/>
            <a:ext cx="777157" cy="672390"/>
            <a:chOff x="968013" y="650077"/>
            <a:chExt cx="777108" cy="672348"/>
          </a:xfrm>
        </p:grpSpPr>
        <p:sp>
          <p:nvSpPr>
            <p:cNvPr id="335" name="Google Shape;335;p13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3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3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8" name="Google Shape;338;p13"/>
          <p:cNvSpPr/>
          <p:nvPr/>
        </p:nvSpPr>
        <p:spPr>
          <a:xfrm>
            <a:off x="8498950" y="3987563"/>
            <a:ext cx="401040" cy="27496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3"/>
          <p:cNvSpPr/>
          <p:nvPr/>
        </p:nvSpPr>
        <p:spPr>
          <a:xfrm rot="-4320377">
            <a:off x="8838459" y="3380752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3"/>
          <p:cNvSpPr/>
          <p:nvPr/>
        </p:nvSpPr>
        <p:spPr>
          <a:xfrm>
            <a:off x="8527900" y="25861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3"/>
          <p:cNvSpPr/>
          <p:nvPr/>
        </p:nvSpPr>
        <p:spPr>
          <a:xfrm rot="2135160">
            <a:off x="8738517" y="1939526"/>
            <a:ext cx="296967" cy="20363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3"/>
          <p:cNvSpPr/>
          <p:nvPr/>
        </p:nvSpPr>
        <p:spPr>
          <a:xfrm>
            <a:off x="5291500" y="475718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2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6"/>
          <p:cNvSpPr/>
          <p:nvPr/>
        </p:nvSpPr>
        <p:spPr>
          <a:xfrm>
            <a:off x="682363" y="560593"/>
            <a:ext cx="4529927" cy="4022320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16"/>
          <p:cNvSpPr txBox="1">
            <a:spLocks noGrp="1"/>
          </p:cNvSpPr>
          <p:nvPr>
            <p:ph type="title"/>
          </p:nvPr>
        </p:nvSpPr>
        <p:spPr>
          <a:xfrm>
            <a:off x="1550575" y="2150850"/>
            <a:ext cx="2793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94" name="Google Shape;394;p16"/>
          <p:cNvSpPr txBox="1">
            <a:spLocks noGrp="1"/>
          </p:cNvSpPr>
          <p:nvPr>
            <p:ph type="title" idx="2" hasCustomPrompt="1"/>
          </p:nvPr>
        </p:nvSpPr>
        <p:spPr>
          <a:xfrm>
            <a:off x="2171075" y="1098000"/>
            <a:ext cx="155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95" name="Google Shape;395;p16"/>
          <p:cNvSpPr txBox="1">
            <a:spLocks noGrp="1"/>
          </p:cNvSpPr>
          <p:nvPr>
            <p:ph type="subTitle" idx="1"/>
          </p:nvPr>
        </p:nvSpPr>
        <p:spPr>
          <a:xfrm>
            <a:off x="560825" y="3031650"/>
            <a:ext cx="4773000" cy="37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6" name="Google Shape;396;p16"/>
          <p:cNvSpPr/>
          <p:nvPr/>
        </p:nvSpPr>
        <p:spPr>
          <a:xfrm>
            <a:off x="8809275" y="10263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16"/>
          <p:cNvSpPr/>
          <p:nvPr/>
        </p:nvSpPr>
        <p:spPr>
          <a:xfrm rot="444932" flipH="1">
            <a:off x="8599307" y="4679014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6"/>
          <p:cNvSpPr/>
          <p:nvPr/>
        </p:nvSpPr>
        <p:spPr>
          <a:xfrm rot="-4320377">
            <a:off x="8789284" y="3888177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16"/>
          <p:cNvSpPr/>
          <p:nvPr/>
        </p:nvSpPr>
        <p:spPr>
          <a:xfrm>
            <a:off x="8634800" y="312285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16"/>
          <p:cNvSpPr/>
          <p:nvPr/>
        </p:nvSpPr>
        <p:spPr>
          <a:xfrm>
            <a:off x="8583300" y="171365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16"/>
          <p:cNvSpPr/>
          <p:nvPr/>
        </p:nvSpPr>
        <p:spPr>
          <a:xfrm>
            <a:off x="305350" y="384880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16"/>
          <p:cNvSpPr/>
          <p:nvPr/>
        </p:nvSpPr>
        <p:spPr>
          <a:xfrm rot="-4320377">
            <a:off x="285359" y="804952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16"/>
          <p:cNvSpPr/>
          <p:nvPr/>
        </p:nvSpPr>
        <p:spPr>
          <a:xfrm>
            <a:off x="305350" y="105389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16"/>
          <p:cNvSpPr/>
          <p:nvPr/>
        </p:nvSpPr>
        <p:spPr>
          <a:xfrm rot="140820">
            <a:off x="152266" y="4696059"/>
            <a:ext cx="294654" cy="24085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16"/>
          <p:cNvSpPr/>
          <p:nvPr/>
        </p:nvSpPr>
        <p:spPr>
          <a:xfrm>
            <a:off x="147450" y="2992647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16"/>
          <p:cNvSpPr/>
          <p:nvPr/>
        </p:nvSpPr>
        <p:spPr>
          <a:xfrm>
            <a:off x="8895388" y="25828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16"/>
          <p:cNvSpPr/>
          <p:nvPr/>
        </p:nvSpPr>
        <p:spPr>
          <a:xfrm>
            <a:off x="484450" y="23318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16"/>
          <p:cNvSpPr/>
          <p:nvPr/>
        </p:nvSpPr>
        <p:spPr>
          <a:xfrm>
            <a:off x="8583300" y="21565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16"/>
          <p:cNvSpPr/>
          <p:nvPr/>
        </p:nvSpPr>
        <p:spPr>
          <a:xfrm rot="-5125534">
            <a:off x="119124" y="1518132"/>
            <a:ext cx="294658" cy="24085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6"/>
          <p:cNvSpPr/>
          <p:nvPr/>
        </p:nvSpPr>
        <p:spPr>
          <a:xfrm>
            <a:off x="3590775" y="181575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16"/>
          <p:cNvSpPr/>
          <p:nvPr/>
        </p:nvSpPr>
        <p:spPr>
          <a:xfrm>
            <a:off x="1665700" y="181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16"/>
          <p:cNvSpPr/>
          <p:nvPr/>
        </p:nvSpPr>
        <p:spPr>
          <a:xfrm>
            <a:off x="2809975" y="464187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16"/>
          <p:cNvSpPr/>
          <p:nvPr/>
        </p:nvSpPr>
        <p:spPr>
          <a:xfrm>
            <a:off x="6573975" y="45473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16"/>
          <p:cNvSpPr/>
          <p:nvPr/>
        </p:nvSpPr>
        <p:spPr>
          <a:xfrm rot="444932" flipH="1">
            <a:off x="4683532" y="209826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16"/>
          <p:cNvSpPr/>
          <p:nvPr/>
        </p:nvSpPr>
        <p:spPr>
          <a:xfrm>
            <a:off x="2662313" y="2918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16"/>
          <p:cNvSpPr/>
          <p:nvPr/>
        </p:nvSpPr>
        <p:spPr>
          <a:xfrm>
            <a:off x="8263788" y="482110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16"/>
          <p:cNvSpPr/>
          <p:nvPr/>
        </p:nvSpPr>
        <p:spPr>
          <a:xfrm>
            <a:off x="5791213" y="482110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16"/>
          <p:cNvSpPr/>
          <p:nvPr/>
        </p:nvSpPr>
        <p:spPr>
          <a:xfrm rot="2135160">
            <a:off x="1697229" y="4709263"/>
            <a:ext cx="296967" cy="20363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16"/>
          <p:cNvSpPr/>
          <p:nvPr/>
        </p:nvSpPr>
        <p:spPr>
          <a:xfrm rot="404198">
            <a:off x="7805477" y="268700"/>
            <a:ext cx="260321" cy="22711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16"/>
          <p:cNvSpPr/>
          <p:nvPr/>
        </p:nvSpPr>
        <p:spPr>
          <a:xfrm>
            <a:off x="4350838" y="47556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6"/>
          <p:cNvSpPr/>
          <p:nvPr/>
        </p:nvSpPr>
        <p:spPr>
          <a:xfrm>
            <a:off x="5970300" y="3312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16"/>
          <p:cNvSpPr/>
          <p:nvPr/>
        </p:nvSpPr>
        <p:spPr>
          <a:xfrm>
            <a:off x="6916175" y="72522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29"/>
          <p:cNvSpPr/>
          <p:nvPr/>
        </p:nvSpPr>
        <p:spPr>
          <a:xfrm rot="1244518">
            <a:off x="265049" y="2863822"/>
            <a:ext cx="415655" cy="284987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29"/>
          <p:cNvSpPr/>
          <p:nvPr/>
        </p:nvSpPr>
        <p:spPr>
          <a:xfrm rot="10800000">
            <a:off x="2965292" y="233718"/>
            <a:ext cx="185619" cy="185597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29"/>
          <p:cNvSpPr/>
          <p:nvPr/>
        </p:nvSpPr>
        <p:spPr>
          <a:xfrm flipH="1">
            <a:off x="2177324" y="184034"/>
            <a:ext cx="428097" cy="28499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29"/>
          <p:cNvSpPr/>
          <p:nvPr/>
        </p:nvSpPr>
        <p:spPr>
          <a:xfrm rot="10800000">
            <a:off x="474733" y="797341"/>
            <a:ext cx="185619" cy="185597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29"/>
          <p:cNvSpPr/>
          <p:nvPr/>
        </p:nvSpPr>
        <p:spPr>
          <a:xfrm rot="10800000">
            <a:off x="228061" y="2603815"/>
            <a:ext cx="114989" cy="11498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774;p29"/>
          <p:cNvSpPr/>
          <p:nvPr/>
        </p:nvSpPr>
        <p:spPr>
          <a:xfrm rot="10800000">
            <a:off x="474736" y="1877129"/>
            <a:ext cx="185619" cy="185597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29"/>
          <p:cNvSpPr/>
          <p:nvPr/>
        </p:nvSpPr>
        <p:spPr>
          <a:xfrm rot="6479613">
            <a:off x="237858" y="1331342"/>
            <a:ext cx="227058" cy="18560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29"/>
          <p:cNvSpPr/>
          <p:nvPr/>
        </p:nvSpPr>
        <p:spPr>
          <a:xfrm rot="10800000">
            <a:off x="7698441" y="4848590"/>
            <a:ext cx="185619" cy="185597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29"/>
          <p:cNvSpPr/>
          <p:nvPr/>
        </p:nvSpPr>
        <p:spPr>
          <a:xfrm rot="-10659098">
            <a:off x="198695" y="237009"/>
            <a:ext cx="305398" cy="24964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29"/>
          <p:cNvSpPr/>
          <p:nvPr/>
        </p:nvSpPr>
        <p:spPr>
          <a:xfrm rot="10800000">
            <a:off x="1404485" y="234959"/>
            <a:ext cx="246681" cy="253758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29"/>
          <p:cNvSpPr/>
          <p:nvPr/>
        </p:nvSpPr>
        <p:spPr>
          <a:xfrm rot="10800000">
            <a:off x="3837986" y="304338"/>
            <a:ext cx="114989" cy="11498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29"/>
          <p:cNvSpPr/>
          <p:nvPr/>
        </p:nvSpPr>
        <p:spPr>
          <a:xfrm rot="10800000">
            <a:off x="8633543" y="2514253"/>
            <a:ext cx="114989" cy="11498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29"/>
          <p:cNvSpPr/>
          <p:nvPr/>
        </p:nvSpPr>
        <p:spPr>
          <a:xfrm rot="5674396">
            <a:off x="8684207" y="4069119"/>
            <a:ext cx="305405" cy="24964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29"/>
          <p:cNvSpPr/>
          <p:nvPr/>
        </p:nvSpPr>
        <p:spPr>
          <a:xfrm>
            <a:off x="5955000" y="4799513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29"/>
          <p:cNvSpPr/>
          <p:nvPr/>
        </p:nvSpPr>
        <p:spPr>
          <a:xfrm>
            <a:off x="8454450" y="4669514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29"/>
          <p:cNvSpPr/>
          <p:nvPr/>
        </p:nvSpPr>
        <p:spPr>
          <a:xfrm>
            <a:off x="8802288" y="4767209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29"/>
          <p:cNvSpPr/>
          <p:nvPr/>
        </p:nvSpPr>
        <p:spPr>
          <a:xfrm rot="4048916">
            <a:off x="8691684" y="3091728"/>
            <a:ext cx="290457" cy="319880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786" name="Google Shape;786;p29"/>
          <p:cNvSpPr/>
          <p:nvPr/>
        </p:nvSpPr>
        <p:spPr>
          <a:xfrm>
            <a:off x="7128325" y="465625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29"/>
          <p:cNvSpPr/>
          <p:nvPr/>
        </p:nvSpPr>
        <p:spPr>
          <a:xfrm>
            <a:off x="6607275" y="48859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29"/>
          <p:cNvSpPr/>
          <p:nvPr/>
        </p:nvSpPr>
        <p:spPr>
          <a:xfrm rot="10800000">
            <a:off x="7281876" y="306367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789;p29"/>
          <p:cNvSpPr/>
          <p:nvPr/>
        </p:nvSpPr>
        <p:spPr>
          <a:xfrm rot="10800000">
            <a:off x="8575428" y="128336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29"/>
          <p:cNvSpPr/>
          <p:nvPr/>
        </p:nvSpPr>
        <p:spPr>
          <a:xfrm rot="10800000">
            <a:off x="8861168" y="200214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29"/>
          <p:cNvSpPr/>
          <p:nvPr/>
        </p:nvSpPr>
        <p:spPr>
          <a:xfrm rot="6479623">
            <a:off x="8698205" y="1292704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p29"/>
          <p:cNvSpPr/>
          <p:nvPr/>
        </p:nvSpPr>
        <p:spPr>
          <a:xfrm rot="10800000">
            <a:off x="7964543" y="12834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29"/>
          <p:cNvSpPr/>
          <p:nvPr/>
        </p:nvSpPr>
        <p:spPr>
          <a:xfrm rot="525784">
            <a:off x="8758139" y="691336"/>
            <a:ext cx="296982" cy="20364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794;p29"/>
          <p:cNvSpPr/>
          <p:nvPr/>
        </p:nvSpPr>
        <p:spPr>
          <a:xfrm rot="10800000">
            <a:off x="6607276" y="7308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29"/>
          <p:cNvSpPr/>
          <p:nvPr/>
        </p:nvSpPr>
        <p:spPr>
          <a:xfrm rot="10800000">
            <a:off x="4452693" y="73079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796;p29"/>
          <p:cNvSpPr/>
          <p:nvPr/>
        </p:nvSpPr>
        <p:spPr>
          <a:xfrm>
            <a:off x="4916988" y="360413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29"/>
          <p:cNvSpPr/>
          <p:nvPr/>
        </p:nvSpPr>
        <p:spPr>
          <a:xfrm rot="140820">
            <a:off x="4836591" y="4820959"/>
            <a:ext cx="294654" cy="24085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" name="Google Shape;798;p29"/>
          <p:cNvSpPr/>
          <p:nvPr/>
        </p:nvSpPr>
        <p:spPr>
          <a:xfrm>
            <a:off x="4273613" y="4669514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29"/>
          <p:cNvSpPr/>
          <p:nvPr/>
        </p:nvSpPr>
        <p:spPr>
          <a:xfrm>
            <a:off x="5500538" y="40209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29"/>
          <p:cNvSpPr/>
          <p:nvPr/>
        </p:nvSpPr>
        <p:spPr>
          <a:xfrm>
            <a:off x="5564050" y="4656252"/>
            <a:ext cx="110950" cy="11093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29"/>
          <p:cNvSpPr/>
          <p:nvPr/>
        </p:nvSpPr>
        <p:spPr>
          <a:xfrm>
            <a:off x="105063" y="3526209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802;p29"/>
          <p:cNvSpPr/>
          <p:nvPr/>
        </p:nvSpPr>
        <p:spPr>
          <a:xfrm rot="1068680">
            <a:off x="3416228" y="4657243"/>
            <a:ext cx="296977" cy="203640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803;p29"/>
          <p:cNvSpPr/>
          <p:nvPr/>
        </p:nvSpPr>
        <p:spPr>
          <a:xfrm rot="2468770">
            <a:off x="6078804" y="336402"/>
            <a:ext cx="260322" cy="22711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29"/>
          <p:cNvSpPr/>
          <p:nvPr/>
        </p:nvSpPr>
        <p:spPr>
          <a:xfrm>
            <a:off x="366500" y="4104414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29"/>
          <p:cNvSpPr/>
          <p:nvPr/>
        </p:nvSpPr>
        <p:spPr>
          <a:xfrm>
            <a:off x="1111625" y="48298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29"/>
          <p:cNvSpPr/>
          <p:nvPr/>
        </p:nvSpPr>
        <p:spPr>
          <a:xfrm rot="-4320377">
            <a:off x="2120171" y="4711827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29"/>
          <p:cNvSpPr/>
          <p:nvPr/>
        </p:nvSpPr>
        <p:spPr>
          <a:xfrm>
            <a:off x="3039950" y="499687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p29"/>
          <p:cNvSpPr/>
          <p:nvPr/>
        </p:nvSpPr>
        <p:spPr>
          <a:xfrm>
            <a:off x="343050" y="46221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1_1"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31"/>
          <p:cNvSpPr/>
          <p:nvPr/>
        </p:nvSpPr>
        <p:spPr>
          <a:xfrm>
            <a:off x="1279900" y="4738013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9" name="Google Shape;899;p31"/>
          <p:cNvSpPr/>
          <p:nvPr/>
        </p:nvSpPr>
        <p:spPr>
          <a:xfrm>
            <a:off x="7051950" y="465947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0" name="Google Shape;900;p31"/>
          <p:cNvSpPr/>
          <p:nvPr/>
        </p:nvSpPr>
        <p:spPr>
          <a:xfrm>
            <a:off x="84750" y="4781675"/>
            <a:ext cx="401040" cy="27496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31"/>
          <p:cNvSpPr/>
          <p:nvPr/>
        </p:nvSpPr>
        <p:spPr>
          <a:xfrm>
            <a:off x="8100075" y="4514464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31"/>
          <p:cNvSpPr/>
          <p:nvPr/>
        </p:nvSpPr>
        <p:spPr>
          <a:xfrm>
            <a:off x="7723000" y="48719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31"/>
          <p:cNvSpPr/>
          <p:nvPr/>
        </p:nvSpPr>
        <p:spPr>
          <a:xfrm rot="-4320377">
            <a:off x="2302534" y="4829627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31"/>
          <p:cNvSpPr/>
          <p:nvPr/>
        </p:nvSpPr>
        <p:spPr>
          <a:xfrm rot="444932" flipH="1">
            <a:off x="8543457" y="469008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31"/>
          <p:cNvSpPr/>
          <p:nvPr/>
        </p:nvSpPr>
        <p:spPr>
          <a:xfrm rot="2135160">
            <a:off x="5536729" y="4558038"/>
            <a:ext cx="296967" cy="20363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6" name="Google Shape;906;p31"/>
          <p:cNvSpPr/>
          <p:nvPr/>
        </p:nvSpPr>
        <p:spPr>
          <a:xfrm rot="404198">
            <a:off x="6333540" y="4805600"/>
            <a:ext cx="260321" cy="22711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7" name="Google Shape;907;p31"/>
          <p:cNvSpPr/>
          <p:nvPr/>
        </p:nvSpPr>
        <p:spPr>
          <a:xfrm>
            <a:off x="2998600" y="45485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8" name="Google Shape;908;p31"/>
          <p:cNvSpPr/>
          <p:nvPr/>
        </p:nvSpPr>
        <p:spPr>
          <a:xfrm>
            <a:off x="3440825" y="4829075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9" name="Google Shape;909;p31"/>
          <p:cNvGrpSpPr/>
          <p:nvPr/>
        </p:nvGrpSpPr>
        <p:grpSpPr>
          <a:xfrm rot="-1692578" flipH="1">
            <a:off x="3886620" y="4137212"/>
            <a:ext cx="1078945" cy="933554"/>
            <a:chOff x="968013" y="650077"/>
            <a:chExt cx="777108" cy="672348"/>
          </a:xfrm>
        </p:grpSpPr>
        <p:sp>
          <p:nvSpPr>
            <p:cNvPr id="910" name="Google Shape;910;p31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1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1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3" name="Google Shape;913;p31"/>
          <p:cNvSpPr/>
          <p:nvPr/>
        </p:nvSpPr>
        <p:spPr>
          <a:xfrm>
            <a:off x="5071563" y="490598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ocket - Title and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 userDrawn="1"/>
        </p:nvSpPr>
        <p:spPr>
          <a:xfrm>
            <a:off x="358414" y="3070516"/>
            <a:ext cx="8785586" cy="2072984"/>
          </a:xfrm>
          <a:custGeom>
            <a:avLst/>
            <a:gdLst>
              <a:gd name="connsiteX0" fmla="*/ 532885 w 11711288"/>
              <a:gd name="connsiteY0" fmla="*/ 1445270 h 2600767"/>
              <a:gd name="connsiteX1" fmla="*/ 1065770 w 11711288"/>
              <a:gd name="connsiteY1" fmla="*/ 1958510 h 2600767"/>
              <a:gd name="connsiteX2" fmla="*/ 532885 w 11711288"/>
              <a:gd name="connsiteY2" fmla="*/ 2471750 h 2600767"/>
              <a:gd name="connsiteX3" fmla="*/ 0 w 11711288"/>
              <a:gd name="connsiteY3" fmla="*/ 1958510 h 2600767"/>
              <a:gd name="connsiteX4" fmla="*/ 532885 w 11711288"/>
              <a:gd name="connsiteY4" fmla="*/ 1445270 h 2600767"/>
              <a:gd name="connsiteX5" fmla="*/ 10394040 w 11711288"/>
              <a:gd name="connsiteY5" fmla="*/ 0 h 2600767"/>
              <a:gd name="connsiteX6" fmla="*/ 11087382 w 11711288"/>
              <a:gd name="connsiteY6" fmla="*/ 442635 h 2600767"/>
              <a:gd name="connsiteX7" fmla="*/ 11122847 w 11711288"/>
              <a:gd name="connsiteY7" fmla="*/ 552674 h 2600767"/>
              <a:gd name="connsiteX8" fmla="*/ 11169364 w 11711288"/>
              <a:gd name="connsiteY8" fmla="*/ 528356 h 2600767"/>
              <a:gd name="connsiteX9" fmla="*/ 11389302 w 11711288"/>
              <a:gd name="connsiteY9" fmla="*/ 485590 h 2600767"/>
              <a:gd name="connsiteX10" fmla="*/ 11705219 w 11711288"/>
              <a:gd name="connsiteY10" fmla="*/ 578532 h 2600767"/>
              <a:gd name="connsiteX11" fmla="*/ 11711288 w 11711288"/>
              <a:gd name="connsiteY11" fmla="*/ 583355 h 2600767"/>
              <a:gd name="connsiteX12" fmla="*/ 11711288 w 11711288"/>
              <a:gd name="connsiteY12" fmla="*/ 1476240 h 2600767"/>
              <a:gd name="connsiteX13" fmla="*/ 11705219 w 11711288"/>
              <a:gd name="connsiteY13" fmla="*/ 1481062 h 2600767"/>
              <a:gd name="connsiteX14" fmla="*/ 11389302 w 11711288"/>
              <a:gd name="connsiteY14" fmla="*/ 1574004 h 2600767"/>
              <a:gd name="connsiteX15" fmla="*/ 10920765 w 11711288"/>
              <a:gd name="connsiteY15" fmla="*/ 1334069 h 2600767"/>
              <a:gd name="connsiteX16" fmla="*/ 10884716 w 11711288"/>
              <a:gd name="connsiteY16" fmla="*/ 1270102 h 2600767"/>
              <a:gd name="connsiteX17" fmla="*/ 10814756 w 11711288"/>
              <a:gd name="connsiteY17" fmla="*/ 1325696 h 2600767"/>
              <a:gd name="connsiteX18" fmla="*/ 10394040 w 11711288"/>
              <a:gd name="connsiteY18" fmla="*/ 1449470 h 2600767"/>
              <a:gd name="connsiteX19" fmla="*/ 10242390 w 11711288"/>
              <a:gd name="connsiteY19" fmla="*/ 1434746 h 2600767"/>
              <a:gd name="connsiteX20" fmla="*/ 10167885 w 11711288"/>
              <a:gd name="connsiteY20" fmla="*/ 1412471 h 2600767"/>
              <a:gd name="connsiteX21" fmla="*/ 10141694 w 11711288"/>
              <a:gd name="connsiteY21" fmla="*/ 1458946 h 2600767"/>
              <a:gd name="connsiteX22" fmla="*/ 9517730 w 11711288"/>
              <a:gd name="connsiteY22" fmla="*/ 1778475 h 2600767"/>
              <a:gd name="connsiteX23" fmla="*/ 9097014 w 11711288"/>
              <a:gd name="connsiteY23" fmla="*/ 1654702 h 2600767"/>
              <a:gd name="connsiteX24" fmla="*/ 9066729 w 11711288"/>
              <a:gd name="connsiteY24" fmla="*/ 1630635 h 2600767"/>
              <a:gd name="connsiteX25" fmla="*/ 8994278 w 11711288"/>
              <a:gd name="connsiteY25" fmla="*/ 1715209 h 2600767"/>
              <a:gd name="connsiteX26" fmla="*/ 8536434 w 11711288"/>
              <a:gd name="connsiteY26" fmla="*/ 1897863 h 2600767"/>
              <a:gd name="connsiteX27" fmla="*/ 8078590 w 11711288"/>
              <a:gd name="connsiteY27" fmla="*/ 1715209 h 2600767"/>
              <a:gd name="connsiteX28" fmla="*/ 8066112 w 11711288"/>
              <a:gd name="connsiteY28" fmla="*/ 1700643 h 2600767"/>
              <a:gd name="connsiteX29" fmla="*/ 8070847 w 11711288"/>
              <a:gd name="connsiteY29" fmla="*/ 1745886 h 2600767"/>
              <a:gd name="connsiteX30" fmla="*/ 7395308 w 11711288"/>
              <a:gd name="connsiteY30" fmla="*/ 2466880 h 2600767"/>
              <a:gd name="connsiteX31" fmla="*/ 7342946 w 11711288"/>
              <a:gd name="connsiteY31" fmla="*/ 2469426 h 2600767"/>
              <a:gd name="connsiteX32" fmla="*/ 7306912 w 11711288"/>
              <a:gd name="connsiteY32" fmla="*/ 2533366 h 2600767"/>
              <a:gd name="connsiteX33" fmla="*/ 7253266 w 11711288"/>
              <a:gd name="connsiteY33" fmla="*/ 2600767 h 2600767"/>
              <a:gd name="connsiteX34" fmla="*/ 6112631 w 11711288"/>
              <a:gd name="connsiteY34" fmla="*/ 2600767 h 2600767"/>
              <a:gd name="connsiteX35" fmla="*/ 6058984 w 11711288"/>
              <a:gd name="connsiteY35" fmla="*/ 2533366 h 2600767"/>
              <a:gd name="connsiteX36" fmla="*/ 5996805 w 11711288"/>
              <a:gd name="connsiteY36" fmla="*/ 2423033 h 2600767"/>
              <a:gd name="connsiteX37" fmla="*/ 5897525 w 11711288"/>
              <a:gd name="connsiteY37" fmla="*/ 2501927 h 2600767"/>
              <a:gd name="connsiteX38" fmla="*/ 5700574 w 11711288"/>
              <a:gd name="connsiteY38" fmla="*/ 2593118 h 2600767"/>
              <a:gd name="connsiteX39" fmla="*/ 5666110 w 11711288"/>
              <a:gd name="connsiteY39" fmla="*/ 2600767 h 2600767"/>
              <a:gd name="connsiteX40" fmla="*/ 5291012 w 11711288"/>
              <a:gd name="connsiteY40" fmla="*/ 2600767 h 2600767"/>
              <a:gd name="connsiteX41" fmla="*/ 5183912 w 11711288"/>
              <a:gd name="connsiteY41" fmla="*/ 2568747 h 2600767"/>
              <a:gd name="connsiteX42" fmla="*/ 5086078 w 11711288"/>
              <a:gd name="connsiteY42" fmla="*/ 2517601 h 2600767"/>
              <a:gd name="connsiteX43" fmla="*/ 5077373 w 11711288"/>
              <a:gd name="connsiteY43" fmla="*/ 2600767 h 2600767"/>
              <a:gd name="connsiteX44" fmla="*/ 3594217 w 11711288"/>
              <a:gd name="connsiteY44" fmla="*/ 2600767 h 2600767"/>
              <a:gd name="connsiteX45" fmla="*/ 3583320 w 11711288"/>
              <a:gd name="connsiteY45" fmla="*/ 2496656 h 2600767"/>
              <a:gd name="connsiteX46" fmla="*/ 3583955 w 11711288"/>
              <a:gd name="connsiteY46" fmla="*/ 2490597 h 2600767"/>
              <a:gd name="connsiteX47" fmla="*/ 3538978 w 11711288"/>
              <a:gd name="connsiteY47" fmla="*/ 2486230 h 2600767"/>
              <a:gd name="connsiteX48" fmla="*/ 3269566 w 11711288"/>
              <a:gd name="connsiteY48" fmla="*/ 2346333 h 2600767"/>
              <a:gd name="connsiteX49" fmla="*/ 3226617 w 11711288"/>
              <a:gd name="connsiteY49" fmla="*/ 2296198 h 2600767"/>
              <a:gd name="connsiteX50" fmla="*/ 3213705 w 11711288"/>
              <a:gd name="connsiteY50" fmla="*/ 2336263 h 2600767"/>
              <a:gd name="connsiteX51" fmla="*/ 3026210 w 11711288"/>
              <a:gd name="connsiteY51" fmla="*/ 2590761 h 2600767"/>
              <a:gd name="connsiteX52" fmla="*/ 3012988 w 11711288"/>
              <a:gd name="connsiteY52" fmla="*/ 2600767 h 2600767"/>
              <a:gd name="connsiteX53" fmla="*/ 2030435 w 11711288"/>
              <a:gd name="connsiteY53" fmla="*/ 2600767 h 2600767"/>
              <a:gd name="connsiteX54" fmla="*/ 1987629 w 11711288"/>
              <a:gd name="connsiteY54" fmla="*/ 2566751 h 2600767"/>
              <a:gd name="connsiteX55" fmla="*/ 1767116 w 11711288"/>
              <a:gd name="connsiteY55" fmla="*/ 2054012 h 2600767"/>
              <a:gd name="connsiteX56" fmla="*/ 2519993 w 11711288"/>
              <a:gd name="connsiteY56" fmla="*/ 1328890 h 2600767"/>
              <a:gd name="connsiteX57" fmla="*/ 3144289 w 11711288"/>
              <a:gd name="connsiteY57" fmla="*/ 1648590 h 2600767"/>
              <a:gd name="connsiteX58" fmla="*/ 3187881 w 11711288"/>
              <a:gd name="connsiteY58" fmla="*/ 1725941 h 2600767"/>
              <a:gd name="connsiteX59" fmla="*/ 3204496 w 11711288"/>
              <a:gd name="connsiteY59" fmla="*/ 1696460 h 2600767"/>
              <a:gd name="connsiteX60" fmla="*/ 3646373 w 11711288"/>
              <a:gd name="connsiteY60" fmla="*/ 1470177 h 2600767"/>
              <a:gd name="connsiteX61" fmla="*/ 4137381 w 11711288"/>
              <a:gd name="connsiteY61" fmla="*/ 1783641 h 2600767"/>
              <a:gd name="connsiteX62" fmla="*/ 4142373 w 11711288"/>
              <a:gd name="connsiteY62" fmla="*/ 1799134 h 2600767"/>
              <a:gd name="connsiteX63" fmla="*/ 4184146 w 11711288"/>
              <a:gd name="connsiteY63" fmla="*/ 1786645 h 2600767"/>
              <a:gd name="connsiteX64" fmla="*/ 4335795 w 11711288"/>
              <a:gd name="connsiteY64" fmla="*/ 1771921 h 2600767"/>
              <a:gd name="connsiteX65" fmla="*/ 4628692 w 11711288"/>
              <a:gd name="connsiteY65" fmla="*/ 1828875 h 2600767"/>
              <a:gd name="connsiteX66" fmla="*/ 4726528 w 11711288"/>
              <a:gd name="connsiteY66" fmla="*/ 1880020 h 2600767"/>
              <a:gd name="connsiteX67" fmla="*/ 4739622 w 11711288"/>
              <a:gd name="connsiteY67" fmla="*/ 1754906 h 2600767"/>
              <a:gd name="connsiteX68" fmla="*/ 5476809 w 11711288"/>
              <a:gd name="connsiteY68" fmla="*/ 1176230 h 2600767"/>
              <a:gd name="connsiteX69" fmla="*/ 6100773 w 11711288"/>
              <a:gd name="connsiteY69" fmla="*/ 1495759 h 2600767"/>
              <a:gd name="connsiteX70" fmla="*/ 6163704 w 11711288"/>
              <a:gd name="connsiteY70" fmla="*/ 1607424 h 2600767"/>
              <a:gd name="connsiteX71" fmla="*/ 6225521 w 11711288"/>
              <a:gd name="connsiteY71" fmla="*/ 1552662 h 2600767"/>
              <a:gd name="connsiteX72" fmla="*/ 6606012 w 11711288"/>
              <a:gd name="connsiteY72" fmla="*/ 1407167 h 2600767"/>
              <a:gd name="connsiteX73" fmla="*/ 6658374 w 11711288"/>
              <a:gd name="connsiteY73" fmla="*/ 1404620 h 2600767"/>
              <a:gd name="connsiteX74" fmla="*/ 6694408 w 11711288"/>
              <a:gd name="connsiteY74" fmla="*/ 1340680 h 2600767"/>
              <a:gd name="connsiteX75" fmla="*/ 7318372 w 11711288"/>
              <a:gd name="connsiteY75" fmla="*/ 1021151 h 2600767"/>
              <a:gd name="connsiteX76" fmla="*/ 7850452 w 11711288"/>
              <a:gd name="connsiteY76" fmla="*/ 1233421 h 2600767"/>
              <a:gd name="connsiteX77" fmla="*/ 7889435 w 11711288"/>
              <a:gd name="connsiteY77" fmla="*/ 1278927 h 2600767"/>
              <a:gd name="connsiteX78" fmla="*/ 7888945 w 11711288"/>
              <a:gd name="connsiteY78" fmla="*/ 1274243 h 2600767"/>
              <a:gd name="connsiteX79" fmla="*/ 8536434 w 11711288"/>
              <a:gd name="connsiteY79" fmla="*/ 650623 h 2600767"/>
              <a:gd name="connsiteX80" fmla="*/ 8788466 w 11711288"/>
              <a:gd name="connsiteY80" fmla="*/ 699630 h 2600767"/>
              <a:gd name="connsiteX81" fmla="*/ 8847560 w 11711288"/>
              <a:gd name="connsiteY81" fmla="*/ 730523 h 2600767"/>
              <a:gd name="connsiteX82" fmla="*/ 8893766 w 11711288"/>
              <a:gd name="connsiteY82" fmla="*/ 648534 h 2600767"/>
              <a:gd name="connsiteX83" fmla="*/ 9517730 w 11711288"/>
              <a:gd name="connsiteY83" fmla="*/ 329005 h 2600767"/>
              <a:gd name="connsiteX84" fmla="*/ 9669380 w 11711288"/>
              <a:gd name="connsiteY84" fmla="*/ 343729 h 2600767"/>
              <a:gd name="connsiteX85" fmla="*/ 9743884 w 11711288"/>
              <a:gd name="connsiteY85" fmla="*/ 366004 h 2600767"/>
              <a:gd name="connsiteX86" fmla="*/ 9770076 w 11711288"/>
              <a:gd name="connsiteY86" fmla="*/ 319529 h 2600767"/>
              <a:gd name="connsiteX87" fmla="*/ 10394040 w 11711288"/>
              <a:gd name="connsiteY87" fmla="*/ 0 h 2600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1711288" h="2600767">
                <a:moveTo>
                  <a:pt x="532885" y="1445270"/>
                </a:moveTo>
                <a:cubicBezTo>
                  <a:pt x="827189" y="1445270"/>
                  <a:pt x="1065770" y="1675055"/>
                  <a:pt x="1065770" y="1958510"/>
                </a:cubicBezTo>
                <a:cubicBezTo>
                  <a:pt x="1065770" y="2241965"/>
                  <a:pt x="827189" y="2471750"/>
                  <a:pt x="532885" y="2471750"/>
                </a:cubicBezTo>
                <a:cubicBezTo>
                  <a:pt x="238581" y="2471750"/>
                  <a:pt x="0" y="2241965"/>
                  <a:pt x="0" y="1958510"/>
                </a:cubicBezTo>
                <a:cubicBezTo>
                  <a:pt x="0" y="1675055"/>
                  <a:pt x="238581" y="1445270"/>
                  <a:pt x="532885" y="1445270"/>
                </a:cubicBezTo>
                <a:close/>
                <a:moveTo>
                  <a:pt x="10394040" y="0"/>
                </a:moveTo>
                <a:cubicBezTo>
                  <a:pt x="10705725" y="0"/>
                  <a:pt x="10973150" y="182517"/>
                  <a:pt x="11087382" y="442635"/>
                </a:cubicBezTo>
                <a:lnTo>
                  <a:pt x="11122847" y="552674"/>
                </a:lnTo>
                <a:lnTo>
                  <a:pt x="11169364" y="528356"/>
                </a:lnTo>
                <a:cubicBezTo>
                  <a:pt x="11236964" y="500818"/>
                  <a:pt x="11311287" y="485590"/>
                  <a:pt x="11389302" y="485590"/>
                </a:cubicBezTo>
                <a:cubicBezTo>
                  <a:pt x="11506325" y="485590"/>
                  <a:pt x="11615039" y="519854"/>
                  <a:pt x="11705219" y="578532"/>
                </a:cubicBezTo>
                <a:lnTo>
                  <a:pt x="11711288" y="583355"/>
                </a:lnTo>
                <a:lnTo>
                  <a:pt x="11711288" y="1476240"/>
                </a:lnTo>
                <a:lnTo>
                  <a:pt x="11705219" y="1481062"/>
                </a:lnTo>
                <a:cubicBezTo>
                  <a:pt x="11615039" y="1539741"/>
                  <a:pt x="11506325" y="1574004"/>
                  <a:pt x="11389302" y="1574004"/>
                </a:cubicBezTo>
                <a:cubicBezTo>
                  <a:pt x="11194264" y="1574004"/>
                  <a:pt x="11022306" y="1478829"/>
                  <a:pt x="10920765" y="1334069"/>
                </a:cubicBezTo>
                <a:lnTo>
                  <a:pt x="10884716" y="1270102"/>
                </a:lnTo>
                <a:lnTo>
                  <a:pt x="10814756" y="1325696"/>
                </a:lnTo>
                <a:cubicBezTo>
                  <a:pt x="10694660" y="1403841"/>
                  <a:pt x="10549882" y="1449470"/>
                  <a:pt x="10394040" y="1449470"/>
                </a:cubicBezTo>
                <a:cubicBezTo>
                  <a:pt x="10342092" y="1449470"/>
                  <a:pt x="10291374" y="1444400"/>
                  <a:pt x="10242390" y="1434746"/>
                </a:cubicBezTo>
                <a:lnTo>
                  <a:pt x="10167885" y="1412471"/>
                </a:lnTo>
                <a:lnTo>
                  <a:pt x="10141694" y="1458946"/>
                </a:lnTo>
                <a:cubicBezTo>
                  <a:pt x="10006469" y="1651727"/>
                  <a:pt x="9777468" y="1778475"/>
                  <a:pt x="9517730" y="1778475"/>
                </a:cubicBezTo>
                <a:cubicBezTo>
                  <a:pt x="9361887" y="1778475"/>
                  <a:pt x="9217110" y="1732846"/>
                  <a:pt x="9097014" y="1654702"/>
                </a:cubicBezTo>
                <a:lnTo>
                  <a:pt x="9066729" y="1630635"/>
                </a:lnTo>
                <a:lnTo>
                  <a:pt x="8994278" y="1715209"/>
                </a:lnTo>
                <a:cubicBezTo>
                  <a:pt x="8877105" y="1828062"/>
                  <a:pt x="8715233" y="1897863"/>
                  <a:pt x="8536434" y="1897863"/>
                </a:cubicBezTo>
                <a:cubicBezTo>
                  <a:pt x="8357635" y="1897863"/>
                  <a:pt x="8195763" y="1828062"/>
                  <a:pt x="8078590" y="1715209"/>
                </a:cubicBezTo>
                <a:lnTo>
                  <a:pt x="8066112" y="1700643"/>
                </a:lnTo>
                <a:lnTo>
                  <a:pt x="8070847" y="1745886"/>
                </a:lnTo>
                <a:cubicBezTo>
                  <a:pt x="8070847" y="2121130"/>
                  <a:pt x="7774748" y="2429766"/>
                  <a:pt x="7395308" y="2466880"/>
                </a:cubicBezTo>
                <a:lnTo>
                  <a:pt x="7342946" y="2469426"/>
                </a:lnTo>
                <a:lnTo>
                  <a:pt x="7306912" y="2533366"/>
                </a:lnTo>
                <a:lnTo>
                  <a:pt x="7253266" y="2600767"/>
                </a:lnTo>
                <a:lnTo>
                  <a:pt x="6112631" y="2600767"/>
                </a:lnTo>
                <a:lnTo>
                  <a:pt x="6058984" y="2533366"/>
                </a:lnTo>
                <a:lnTo>
                  <a:pt x="5996805" y="2423033"/>
                </a:lnTo>
                <a:lnTo>
                  <a:pt x="5897525" y="2501927"/>
                </a:lnTo>
                <a:cubicBezTo>
                  <a:pt x="5837478" y="2540999"/>
                  <a:pt x="5771259" y="2571943"/>
                  <a:pt x="5700574" y="2593118"/>
                </a:cubicBezTo>
                <a:lnTo>
                  <a:pt x="5666110" y="2600767"/>
                </a:lnTo>
                <a:lnTo>
                  <a:pt x="5291012" y="2600767"/>
                </a:lnTo>
                <a:lnTo>
                  <a:pt x="5183912" y="2568747"/>
                </a:lnTo>
                <a:lnTo>
                  <a:pt x="5086078" y="2517601"/>
                </a:lnTo>
                <a:lnTo>
                  <a:pt x="5077373" y="2600767"/>
                </a:lnTo>
                <a:lnTo>
                  <a:pt x="3594217" y="2600767"/>
                </a:lnTo>
                <a:lnTo>
                  <a:pt x="3583320" y="2496656"/>
                </a:lnTo>
                <a:lnTo>
                  <a:pt x="3583955" y="2490597"/>
                </a:lnTo>
                <a:lnTo>
                  <a:pt x="3538978" y="2486230"/>
                </a:lnTo>
                <a:cubicBezTo>
                  <a:pt x="3434909" y="2465720"/>
                  <a:pt x="3341891" y="2415991"/>
                  <a:pt x="3269566" y="2346333"/>
                </a:cubicBezTo>
                <a:lnTo>
                  <a:pt x="3226617" y="2296198"/>
                </a:lnTo>
                <a:lnTo>
                  <a:pt x="3213705" y="2336263"/>
                </a:lnTo>
                <a:cubicBezTo>
                  <a:pt x="3170845" y="2433860"/>
                  <a:pt x="3106431" y="2520538"/>
                  <a:pt x="3026210" y="2590761"/>
                </a:cubicBezTo>
                <a:lnTo>
                  <a:pt x="3012988" y="2600767"/>
                </a:lnTo>
                <a:lnTo>
                  <a:pt x="2030435" y="2600767"/>
                </a:lnTo>
                <a:lnTo>
                  <a:pt x="1987629" y="2566751"/>
                </a:lnTo>
                <a:cubicBezTo>
                  <a:pt x="1851385" y="2435530"/>
                  <a:pt x="1767116" y="2254249"/>
                  <a:pt x="1767116" y="2054012"/>
                </a:cubicBezTo>
                <a:cubicBezTo>
                  <a:pt x="1767116" y="1653538"/>
                  <a:pt x="2104190" y="1328890"/>
                  <a:pt x="2519993" y="1328890"/>
                </a:cubicBezTo>
                <a:cubicBezTo>
                  <a:pt x="2779869" y="1328890"/>
                  <a:pt x="3008992" y="1455706"/>
                  <a:pt x="3144289" y="1648590"/>
                </a:cubicBezTo>
                <a:lnTo>
                  <a:pt x="3187881" y="1725941"/>
                </a:lnTo>
                <a:lnTo>
                  <a:pt x="3204496" y="1696460"/>
                </a:lnTo>
                <a:cubicBezTo>
                  <a:pt x="3300259" y="1559937"/>
                  <a:pt x="3462432" y="1470177"/>
                  <a:pt x="3646373" y="1470177"/>
                </a:cubicBezTo>
                <a:cubicBezTo>
                  <a:pt x="3867099" y="1470177"/>
                  <a:pt x="4056485" y="1599431"/>
                  <a:pt x="4137381" y="1783641"/>
                </a:cubicBezTo>
                <a:lnTo>
                  <a:pt x="4142373" y="1799134"/>
                </a:lnTo>
                <a:lnTo>
                  <a:pt x="4184146" y="1786645"/>
                </a:lnTo>
                <a:cubicBezTo>
                  <a:pt x="4233130" y="1776991"/>
                  <a:pt x="4283848" y="1771921"/>
                  <a:pt x="4335795" y="1771921"/>
                </a:cubicBezTo>
                <a:cubicBezTo>
                  <a:pt x="4439690" y="1771921"/>
                  <a:pt x="4538667" y="1792201"/>
                  <a:pt x="4628692" y="1828875"/>
                </a:cubicBezTo>
                <a:lnTo>
                  <a:pt x="4726528" y="1880020"/>
                </a:lnTo>
                <a:lnTo>
                  <a:pt x="4739622" y="1754906"/>
                </a:lnTo>
                <a:cubicBezTo>
                  <a:pt x="4809788" y="1424656"/>
                  <a:pt x="5113178" y="1176230"/>
                  <a:pt x="5476809" y="1176230"/>
                </a:cubicBezTo>
                <a:cubicBezTo>
                  <a:pt x="5736548" y="1176230"/>
                  <a:pt x="5965548" y="1302978"/>
                  <a:pt x="6100773" y="1495759"/>
                </a:cubicBezTo>
                <a:lnTo>
                  <a:pt x="6163704" y="1607424"/>
                </a:lnTo>
                <a:lnTo>
                  <a:pt x="6225521" y="1552662"/>
                </a:lnTo>
                <a:cubicBezTo>
                  <a:pt x="6333152" y="1473185"/>
                  <a:pt x="6463723" y="1421085"/>
                  <a:pt x="6606012" y="1407167"/>
                </a:cubicBezTo>
                <a:lnTo>
                  <a:pt x="6658374" y="1404620"/>
                </a:lnTo>
                <a:lnTo>
                  <a:pt x="6694408" y="1340680"/>
                </a:lnTo>
                <a:cubicBezTo>
                  <a:pt x="6829634" y="1147899"/>
                  <a:pt x="7058635" y="1021151"/>
                  <a:pt x="7318372" y="1021151"/>
                </a:cubicBezTo>
                <a:cubicBezTo>
                  <a:pt x="7526162" y="1021151"/>
                  <a:pt x="7714281" y="1102270"/>
                  <a:pt x="7850452" y="1233421"/>
                </a:cubicBezTo>
                <a:lnTo>
                  <a:pt x="7889435" y="1278927"/>
                </a:lnTo>
                <a:lnTo>
                  <a:pt x="7888945" y="1274243"/>
                </a:lnTo>
                <a:cubicBezTo>
                  <a:pt x="7888945" y="929827"/>
                  <a:pt x="8178836" y="650623"/>
                  <a:pt x="8536434" y="650623"/>
                </a:cubicBezTo>
                <a:cubicBezTo>
                  <a:pt x="8625833" y="650623"/>
                  <a:pt x="8711001" y="668073"/>
                  <a:pt x="8788466" y="699630"/>
                </a:cubicBezTo>
                <a:lnTo>
                  <a:pt x="8847560" y="730523"/>
                </a:lnTo>
                <a:lnTo>
                  <a:pt x="8893766" y="648534"/>
                </a:lnTo>
                <a:cubicBezTo>
                  <a:pt x="9028991" y="455753"/>
                  <a:pt x="9257993" y="329005"/>
                  <a:pt x="9517730" y="329005"/>
                </a:cubicBezTo>
                <a:cubicBezTo>
                  <a:pt x="9569678" y="329005"/>
                  <a:pt x="9620396" y="334075"/>
                  <a:pt x="9669380" y="343729"/>
                </a:cubicBezTo>
                <a:lnTo>
                  <a:pt x="9743884" y="366004"/>
                </a:lnTo>
                <a:lnTo>
                  <a:pt x="9770076" y="319529"/>
                </a:lnTo>
                <a:cubicBezTo>
                  <a:pt x="9905301" y="126748"/>
                  <a:pt x="10134302" y="0"/>
                  <a:pt x="10394040" y="0"/>
                </a:cubicBezTo>
                <a:close/>
              </a:path>
            </a:pathLst>
          </a:custGeom>
          <a:solidFill>
            <a:srgbClr val="2396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Freeform 7"/>
          <p:cNvSpPr/>
          <p:nvPr userDrawn="1"/>
        </p:nvSpPr>
        <p:spPr>
          <a:xfrm>
            <a:off x="358415" y="3192925"/>
            <a:ext cx="8783466" cy="1950575"/>
          </a:xfrm>
          <a:custGeom>
            <a:avLst/>
            <a:gdLst>
              <a:gd name="connsiteX0" fmla="*/ 532885 w 11711288"/>
              <a:gd name="connsiteY0" fmla="*/ 1445270 h 2600767"/>
              <a:gd name="connsiteX1" fmla="*/ 1065770 w 11711288"/>
              <a:gd name="connsiteY1" fmla="*/ 1958510 h 2600767"/>
              <a:gd name="connsiteX2" fmla="*/ 532885 w 11711288"/>
              <a:gd name="connsiteY2" fmla="*/ 2471750 h 2600767"/>
              <a:gd name="connsiteX3" fmla="*/ 0 w 11711288"/>
              <a:gd name="connsiteY3" fmla="*/ 1958510 h 2600767"/>
              <a:gd name="connsiteX4" fmla="*/ 532885 w 11711288"/>
              <a:gd name="connsiteY4" fmla="*/ 1445270 h 2600767"/>
              <a:gd name="connsiteX5" fmla="*/ 10394040 w 11711288"/>
              <a:gd name="connsiteY5" fmla="*/ 0 h 2600767"/>
              <a:gd name="connsiteX6" fmla="*/ 11087382 w 11711288"/>
              <a:gd name="connsiteY6" fmla="*/ 442635 h 2600767"/>
              <a:gd name="connsiteX7" fmla="*/ 11122847 w 11711288"/>
              <a:gd name="connsiteY7" fmla="*/ 552674 h 2600767"/>
              <a:gd name="connsiteX8" fmla="*/ 11169364 w 11711288"/>
              <a:gd name="connsiteY8" fmla="*/ 528356 h 2600767"/>
              <a:gd name="connsiteX9" fmla="*/ 11389302 w 11711288"/>
              <a:gd name="connsiteY9" fmla="*/ 485590 h 2600767"/>
              <a:gd name="connsiteX10" fmla="*/ 11705219 w 11711288"/>
              <a:gd name="connsiteY10" fmla="*/ 578532 h 2600767"/>
              <a:gd name="connsiteX11" fmla="*/ 11711288 w 11711288"/>
              <a:gd name="connsiteY11" fmla="*/ 583355 h 2600767"/>
              <a:gd name="connsiteX12" fmla="*/ 11711288 w 11711288"/>
              <a:gd name="connsiteY12" fmla="*/ 1476240 h 2600767"/>
              <a:gd name="connsiteX13" fmla="*/ 11705219 w 11711288"/>
              <a:gd name="connsiteY13" fmla="*/ 1481062 h 2600767"/>
              <a:gd name="connsiteX14" fmla="*/ 11389302 w 11711288"/>
              <a:gd name="connsiteY14" fmla="*/ 1574004 h 2600767"/>
              <a:gd name="connsiteX15" fmla="*/ 10920765 w 11711288"/>
              <a:gd name="connsiteY15" fmla="*/ 1334069 h 2600767"/>
              <a:gd name="connsiteX16" fmla="*/ 10884716 w 11711288"/>
              <a:gd name="connsiteY16" fmla="*/ 1270102 h 2600767"/>
              <a:gd name="connsiteX17" fmla="*/ 10814756 w 11711288"/>
              <a:gd name="connsiteY17" fmla="*/ 1325696 h 2600767"/>
              <a:gd name="connsiteX18" fmla="*/ 10394040 w 11711288"/>
              <a:gd name="connsiteY18" fmla="*/ 1449470 h 2600767"/>
              <a:gd name="connsiteX19" fmla="*/ 10242390 w 11711288"/>
              <a:gd name="connsiteY19" fmla="*/ 1434746 h 2600767"/>
              <a:gd name="connsiteX20" fmla="*/ 10167885 w 11711288"/>
              <a:gd name="connsiteY20" fmla="*/ 1412471 h 2600767"/>
              <a:gd name="connsiteX21" fmla="*/ 10141694 w 11711288"/>
              <a:gd name="connsiteY21" fmla="*/ 1458946 h 2600767"/>
              <a:gd name="connsiteX22" fmla="*/ 9517730 w 11711288"/>
              <a:gd name="connsiteY22" fmla="*/ 1778475 h 2600767"/>
              <a:gd name="connsiteX23" fmla="*/ 9097014 w 11711288"/>
              <a:gd name="connsiteY23" fmla="*/ 1654702 h 2600767"/>
              <a:gd name="connsiteX24" fmla="*/ 9066729 w 11711288"/>
              <a:gd name="connsiteY24" fmla="*/ 1630635 h 2600767"/>
              <a:gd name="connsiteX25" fmla="*/ 8994278 w 11711288"/>
              <a:gd name="connsiteY25" fmla="*/ 1715209 h 2600767"/>
              <a:gd name="connsiteX26" fmla="*/ 8536434 w 11711288"/>
              <a:gd name="connsiteY26" fmla="*/ 1897863 h 2600767"/>
              <a:gd name="connsiteX27" fmla="*/ 8078590 w 11711288"/>
              <a:gd name="connsiteY27" fmla="*/ 1715209 h 2600767"/>
              <a:gd name="connsiteX28" fmla="*/ 8066112 w 11711288"/>
              <a:gd name="connsiteY28" fmla="*/ 1700643 h 2600767"/>
              <a:gd name="connsiteX29" fmla="*/ 8070847 w 11711288"/>
              <a:gd name="connsiteY29" fmla="*/ 1745886 h 2600767"/>
              <a:gd name="connsiteX30" fmla="*/ 7395308 w 11711288"/>
              <a:gd name="connsiteY30" fmla="*/ 2466880 h 2600767"/>
              <a:gd name="connsiteX31" fmla="*/ 7342946 w 11711288"/>
              <a:gd name="connsiteY31" fmla="*/ 2469426 h 2600767"/>
              <a:gd name="connsiteX32" fmla="*/ 7306912 w 11711288"/>
              <a:gd name="connsiteY32" fmla="*/ 2533366 h 2600767"/>
              <a:gd name="connsiteX33" fmla="*/ 7253266 w 11711288"/>
              <a:gd name="connsiteY33" fmla="*/ 2600767 h 2600767"/>
              <a:gd name="connsiteX34" fmla="*/ 6112631 w 11711288"/>
              <a:gd name="connsiteY34" fmla="*/ 2600767 h 2600767"/>
              <a:gd name="connsiteX35" fmla="*/ 6058984 w 11711288"/>
              <a:gd name="connsiteY35" fmla="*/ 2533366 h 2600767"/>
              <a:gd name="connsiteX36" fmla="*/ 5996805 w 11711288"/>
              <a:gd name="connsiteY36" fmla="*/ 2423033 h 2600767"/>
              <a:gd name="connsiteX37" fmla="*/ 5897525 w 11711288"/>
              <a:gd name="connsiteY37" fmla="*/ 2501927 h 2600767"/>
              <a:gd name="connsiteX38" fmla="*/ 5700574 w 11711288"/>
              <a:gd name="connsiteY38" fmla="*/ 2593118 h 2600767"/>
              <a:gd name="connsiteX39" fmla="*/ 5666110 w 11711288"/>
              <a:gd name="connsiteY39" fmla="*/ 2600767 h 2600767"/>
              <a:gd name="connsiteX40" fmla="*/ 5291012 w 11711288"/>
              <a:gd name="connsiteY40" fmla="*/ 2600767 h 2600767"/>
              <a:gd name="connsiteX41" fmla="*/ 5183912 w 11711288"/>
              <a:gd name="connsiteY41" fmla="*/ 2568747 h 2600767"/>
              <a:gd name="connsiteX42" fmla="*/ 5086078 w 11711288"/>
              <a:gd name="connsiteY42" fmla="*/ 2517601 h 2600767"/>
              <a:gd name="connsiteX43" fmla="*/ 5077373 w 11711288"/>
              <a:gd name="connsiteY43" fmla="*/ 2600767 h 2600767"/>
              <a:gd name="connsiteX44" fmla="*/ 3594217 w 11711288"/>
              <a:gd name="connsiteY44" fmla="*/ 2600767 h 2600767"/>
              <a:gd name="connsiteX45" fmla="*/ 3583320 w 11711288"/>
              <a:gd name="connsiteY45" fmla="*/ 2496656 h 2600767"/>
              <a:gd name="connsiteX46" fmla="*/ 3583955 w 11711288"/>
              <a:gd name="connsiteY46" fmla="*/ 2490597 h 2600767"/>
              <a:gd name="connsiteX47" fmla="*/ 3538978 w 11711288"/>
              <a:gd name="connsiteY47" fmla="*/ 2486230 h 2600767"/>
              <a:gd name="connsiteX48" fmla="*/ 3269566 w 11711288"/>
              <a:gd name="connsiteY48" fmla="*/ 2346333 h 2600767"/>
              <a:gd name="connsiteX49" fmla="*/ 3226617 w 11711288"/>
              <a:gd name="connsiteY49" fmla="*/ 2296198 h 2600767"/>
              <a:gd name="connsiteX50" fmla="*/ 3213705 w 11711288"/>
              <a:gd name="connsiteY50" fmla="*/ 2336263 h 2600767"/>
              <a:gd name="connsiteX51" fmla="*/ 3026210 w 11711288"/>
              <a:gd name="connsiteY51" fmla="*/ 2590761 h 2600767"/>
              <a:gd name="connsiteX52" fmla="*/ 3012988 w 11711288"/>
              <a:gd name="connsiteY52" fmla="*/ 2600767 h 2600767"/>
              <a:gd name="connsiteX53" fmla="*/ 2030435 w 11711288"/>
              <a:gd name="connsiteY53" fmla="*/ 2600767 h 2600767"/>
              <a:gd name="connsiteX54" fmla="*/ 1987629 w 11711288"/>
              <a:gd name="connsiteY54" fmla="*/ 2566751 h 2600767"/>
              <a:gd name="connsiteX55" fmla="*/ 1767116 w 11711288"/>
              <a:gd name="connsiteY55" fmla="*/ 2054012 h 2600767"/>
              <a:gd name="connsiteX56" fmla="*/ 2519993 w 11711288"/>
              <a:gd name="connsiteY56" fmla="*/ 1328890 h 2600767"/>
              <a:gd name="connsiteX57" fmla="*/ 3144289 w 11711288"/>
              <a:gd name="connsiteY57" fmla="*/ 1648590 h 2600767"/>
              <a:gd name="connsiteX58" fmla="*/ 3187881 w 11711288"/>
              <a:gd name="connsiteY58" fmla="*/ 1725941 h 2600767"/>
              <a:gd name="connsiteX59" fmla="*/ 3204496 w 11711288"/>
              <a:gd name="connsiteY59" fmla="*/ 1696460 h 2600767"/>
              <a:gd name="connsiteX60" fmla="*/ 3646373 w 11711288"/>
              <a:gd name="connsiteY60" fmla="*/ 1470177 h 2600767"/>
              <a:gd name="connsiteX61" fmla="*/ 4137381 w 11711288"/>
              <a:gd name="connsiteY61" fmla="*/ 1783641 h 2600767"/>
              <a:gd name="connsiteX62" fmla="*/ 4142373 w 11711288"/>
              <a:gd name="connsiteY62" fmla="*/ 1799134 h 2600767"/>
              <a:gd name="connsiteX63" fmla="*/ 4184146 w 11711288"/>
              <a:gd name="connsiteY63" fmla="*/ 1786645 h 2600767"/>
              <a:gd name="connsiteX64" fmla="*/ 4335795 w 11711288"/>
              <a:gd name="connsiteY64" fmla="*/ 1771921 h 2600767"/>
              <a:gd name="connsiteX65" fmla="*/ 4628692 w 11711288"/>
              <a:gd name="connsiteY65" fmla="*/ 1828875 h 2600767"/>
              <a:gd name="connsiteX66" fmla="*/ 4726528 w 11711288"/>
              <a:gd name="connsiteY66" fmla="*/ 1880020 h 2600767"/>
              <a:gd name="connsiteX67" fmla="*/ 4739622 w 11711288"/>
              <a:gd name="connsiteY67" fmla="*/ 1754906 h 2600767"/>
              <a:gd name="connsiteX68" fmla="*/ 5476809 w 11711288"/>
              <a:gd name="connsiteY68" fmla="*/ 1176230 h 2600767"/>
              <a:gd name="connsiteX69" fmla="*/ 6100773 w 11711288"/>
              <a:gd name="connsiteY69" fmla="*/ 1495759 h 2600767"/>
              <a:gd name="connsiteX70" fmla="*/ 6163704 w 11711288"/>
              <a:gd name="connsiteY70" fmla="*/ 1607424 h 2600767"/>
              <a:gd name="connsiteX71" fmla="*/ 6225521 w 11711288"/>
              <a:gd name="connsiteY71" fmla="*/ 1552662 h 2600767"/>
              <a:gd name="connsiteX72" fmla="*/ 6606012 w 11711288"/>
              <a:gd name="connsiteY72" fmla="*/ 1407167 h 2600767"/>
              <a:gd name="connsiteX73" fmla="*/ 6658374 w 11711288"/>
              <a:gd name="connsiteY73" fmla="*/ 1404620 h 2600767"/>
              <a:gd name="connsiteX74" fmla="*/ 6694408 w 11711288"/>
              <a:gd name="connsiteY74" fmla="*/ 1340680 h 2600767"/>
              <a:gd name="connsiteX75" fmla="*/ 7318372 w 11711288"/>
              <a:gd name="connsiteY75" fmla="*/ 1021151 h 2600767"/>
              <a:gd name="connsiteX76" fmla="*/ 7850452 w 11711288"/>
              <a:gd name="connsiteY76" fmla="*/ 1233421 h 2600767"/>
              <a:gd name="connsiteX77" fmla="*/ 7889435 w 11711288"/>
              <a:gd name="connsiteY77" fmla="*/ 1278927 h 2600767"/>
              <a:gd name="connsiteX78" fmla="*/ 7888945 w 11711288"/>
              <a:gd name="connsiteY78" fmla="*/ 1274243 h 2600767"/>
              <a:gd name="connsiteX79" fmla="*/ 8536434 w 11711288"/>
              <a:gd name="connsiteY79" fmla="*/ 650623 h 2600767"/>
              <a:gd name="connsiteX80" fmla="*/ 8788466 w 11711288"/>
              <a:gd name="connsiteY80" fmla="*/ 699630 h 2600767"/>
              <a:gd name="connsiteX81" fmla="*/ 8847560 w 11711288"/>
              <a:gd name="connsiteY81" fmla="*/ 730523 h 2600767"/>
              <a:gd name="connsiteX82" fmla="*/ 8893766 w 11711288"/>
              <a:gd name="connsiteY82" fmla="*/ 648534 h 2600767"/>
              <a:gd name="connsiteX83" fmla="*/ 9517730 w 11711288"/>
              <a:gd name="connsiteY83" fmla="*/ 329005 h 2600767"/>
              <a:gd name="connsiteX84" fmla="*/ 9669380 w 11711288"/>
              <a:gd name="connsiteY84" fmla="*/ 343729 h 2600767"/>
              <a:gd name="connsiteX85" fmla="*/ 9743884 w 11711288"/>
              <a:gd name="connsiteY85" fmla="*/ 366004 h 2600767"/>
              <a:gd name="connsiteX86" fmla="*/ 9770076 w 11711288"/>
              <a:gd name="connsiteY86" fmla="*/ 319529 h 2600767"/>
              <a:gd name="connsiteX87" fmla="*/ 10394040 w 11711288"/>
              <a:gd name="connsiteY87" fmla="*/ 0 h 2600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1711288" h="2600767">
                <a:moveTo>
                  <a:pt x="532885" y="1445270"/>
                </a:moveTo>
                <a:cubicBezTo>
                  <a:pt x="827189" y="1445270"/>
                  <a:pt x="1065770" y="1675055"/>
                  <a:pt x="1065770" y="1958510"/>
                </a:cubicBezTo>
                <a:cubicBezTo>
                  <a:pt x="1065770" y="2241965"/>
                  <a:pt x="827189" y="2471750"/>
                  <a:pt x="532885" y="2471750"/>
                </a:cubicBezTo>
                <a:cubicBezTo>
                  <a:pt x="238581" y="2471750"/>
                  <a:pt x="0" y="2241965"/>
                  <a:pt x="0" y="1958510"/>
                </a:cubicBezTo>
                <a:cubicBezTo>
                  <a:pt x="0" y="1675055"/>
                  <a:pt x="238581" y="1445270"/>
                  <a:pt x="532885" y="1445270"/>
                </a:cubicBezTo>
                <a:close/>
                <a:moveTo>
                  <a:pt x="10394040" y="0"/>
                </a:moveTo>
                <a:cubicBezTo>
                  <a:pt x="10705725" y="0"/>
                  <a:pt x="10973150" y="182517"/>
                  <a:pt x="11087382" y="442635"/>
                </a:cubicBezTo>
                <a:lnTo>
                  <a:pt x="11122847" y="552674"/>
                </a:lnTo>
                <a:lnTo>
                  <a:pt x="11169364" y="528356"/>
                </a:lnTo>
                <a:cubicBezTo>
                  <a:pt x="11236964" y="500818"/>
                  <a:pt x="11311287" y="485590"/>
                  <a:pt x="11389302" y="485590"/>
                </a:cubicBezTo>
                <a:cubicBezTo>
                  <a:pt x="11506325" y="485590"/>
                  <a:pt x="11615039" y="519854"/>
                  <a:pt x="11705219" y="578532"/>
                </a:cubicBezTo>
                <a:lnTo>
                  <a:pt x="11711288" y="583355"/>
                </a:lnTo>
                <a:lnTo>
                  <a:pt x="11711288" y="1476240"/>
                </a:lnTo>
                <a:lnTo>
                  <a:pt x="11705219" y="1481062"/>
                </a:lnTo>
                <a:cubicBezTo>
                  <a:pt x="11615039" y="1539741"/>
                  <a:pt x="11506325" y="1574004"/>
                  <a:pt x="11389302" y="1574004"/>
                </a:cubicBezTo>
                <a:cubicBezTo>
                  <a:pt x="11194264" y="1574004"/>
                  <a:pt x="11022306" y="1478829"/>
                  <a:pt x="10920765" y="1334069"/>
                </a:cubicBezTo>
                <a:lnTo>
                  <a:pt x="10884716" y="1270102"/>
                </a:lnTo>
                <a:lnTo>
                  <a:pt x="10814756" y="1325696"/>
                </a:lnTo>
                <a:cubicBezTo>
                  <a:pt x="10694660" y="1403841"/>
                  <a:pt x="10549882" y="1449470"/>
                  <a:pt x="10394040" y="1449470"/>
                </a:cubicBezTo>
                <a:cubicBezTo>
                  <a:pt x="10342092" y="1449470"/>
                  <a:pt x="10291374" y="1444400"/>
                  <a:pt x="10242390" y="1434746"/>
                </a:cubicBezTo>
                <a:lnTo>
                  <a:pt x="10167885" y="1412471"/>
                </a:lnTo>
                <a:lnTo>
                  <a:pt x="10141694" y="1458946"/>
                </a:lnTo>
                <a:cubicBezTo>
                  <a:pt x="10006469" y="1651727"/>
                  <a:pt x="9777468" y="1778475"/>
                  <a:pt x="9517730" y="1778475"/>
                </a:cubicBezTo>
                <a:cubicBezTo>
                  <a:pt x="9361887" y="1778475"/>
                  <a:pt x="9217110" y="1732846"/>
                  <a:pt x="9097014" y="1654702"/>
                </a:cubicBezTo>
                <a:lnTo>
                  <a:pt x="9066729" y="1630635"/>
                </a:lnTo>
                <a:lnTo>
                  <a:pt x="8994278" y="1715209"/>
                </a:lnTo>
                <a:cubicBezTo>
                  <a:pt x="8877105" y="1828062"/>
                  <a:pt x="8715233" y="1897863"/>
                  <a:pt x="8536434" y="1897863"/>
                </a:cubicBezTo>
                <a:cubicBezTo>
                  <a:pt x="8357635" y="1897863"/>
                  <a:pt x="8195763" y="1828062"/>
                  <a:pt x="8078590" y="1715209"/>
                </a:cubicBezTo>
                <a:lnTo>
                  <a:pt x="8066112" y="1700643"/>
                </a:lnTo>
                <a:lnTo>
                  <a:pt x="8070847" y="1745886"/>
                </a:lnTo>
                <a:cubicBezTo>
                  <a:pt x="8070847" y="2121130"/>
                  <a:pt x="7774748" y="2429766"/>
                  <a:pt x="7395308" y="2466880"/>
                </a:cubicBezTo>
                <a:lnTo>
                  <a:pt x="7342946" y="2469426"/>
                </a:lnTo>
                <a:lnTo>
                  <a:pt x="7306912" y="2533366"/>
                </a:lnTo>
                <a:lnTo>
                  <a:pt x="7253266" y="2600767"/>
                </a:lnTo>
                <a:lnTo>
                  <a:pt x="6112631" y="2600767"/>
                </a:lnTo>
                <a:lnTo>
                  <a:pt x="6058984" y="2533366"/>
                </a:lnTo>
                <a:lnTo>
                  <a:pt x="5996805" y="2423033"/>
                </a:lnTo>
                <a:lnTo>
                  <a:pt x="5897525" y="2501927"/>
                </a:lnTo>
                <a:cubicBezTo>
                  <a:pt x="5837478" y="2540999"/>
                  <a:pt x="5771259" y="2571943"/>
                  <a:pt x="5700574" y="2593118"/>
                </a:cubicBezTo>
                <a:lnTo>
                  <a:pt x="5666110" y="2600767"/>
                </a:lnTo>
                <a:lnTo>
                  <a:pt x="5291012" y="2600767"/>
                </a:lnTo>
                <a:lnTo>
                  <a:pt x="5183912" y="2568747"/>
                </a:lnTo>
                <a:lnTo>
                  <a:pt x="5086078" y="2517601"/>
                </a:lnTo>
                <a:lnTo>
                  <a:pt x="5077373" y="2600767"/>
                </a:lnTo>
                <a:lnTo>
                  <a:pt x="3594217" y="2600767"/>
                </a:lnTo>
                <a:lnTo>
                  <a:pt x="3583320" y="2496656"/>
                </a:lnTo>
                <a:lnTo>
                  <a:pt x="3583955" y="2490597"/>
                </a:lnTo>
                <a:lnTo>
                  <a:pt x="3538978" y="2486230"/>
                </a:lnTo>
                <a:cubicBezTo>
                  <a:pt x="3434909" y="2465720"/>
                  <a:pt x="3341891" y="2415991"/>
                  <a:pt x="3269566" y="2346333"/>
                </a:cubicBezTo>
                <a:lnTo>
                  <a:pt x="3226617" y="2296198"/>
                </a:lnTo>
                <a:lnTo>
                  <a:pt x="3213705" y="2336263"/>
                </a:lnTo>
                <a:cubicBezTo>
                  <a:pt x="3170845" y="2433860"/>
                  <a:pt x="3106431" y="2520538"/>
                  <a:pt x="3026210" y="2590761"/>
                </a:cubicBezTo>
                <a:lnTo>
                  <a:pt x="3012988" y="2600767"/>
                </a:lnTo>
                <a:lnTo>
                  <a:pt x="2030435" y="2600767"/>
                </a:lnTo>
                <a:lnTo>
                  <a:pt x="1987629" y="2566751"/>
                </a:lnTo>
                <a:cubicBezTo>
                  <a:pt x="1851385" y="2435530"/>
                  <a:pt x="1767116" y="2254249"/>
                  <a:pt x="1767116" y="2054012"/>
                </a:cubicBezTo>
                <a:cubicBezTo>
                  <a:pt x="1767116" y="1653538"/>
                  <a:pt x="2104190" y="1328890"/>
                  <a:pt x="2519993" y="1328890"/>
                </a:cubicBezTo>
                <a:cubicBezTo>
                  <a:pt x="2779869" y="1328890"/>
                  <a:pt x="3008992" y="1455706"/>
                  <a:pt x="3144289" y="1648590"/>
                </a:cubicBezTo>
                <a:lnTo>
                  <a:pt x="3187881" y="1725941"/>
                </a:lnTo>
                <a:lnTo>
                  <a:pt x="3204496" y="1696460"/>
                </a:lnTo>
                <a:cubicBezTo>
                  <a:pt x="3300259" y="1559937"/>
                  <a:pt x="3462432" y="1470177"/>
                  <a:pt x="3646373" y="1470177"/>
                </a:cubicBezTo>
                <a:cubicBezTo>
                  <a:pt x="3867099" y="1470177"/>
                  <a:pt x="4056485" y="1599431"/>
                  <a:pt x="4137381" y="1783641"/>
                </a:cubicBezTo>
                <a:lnTo>
                  <a:pt x="4142373" y="1799134"/>
                </a:lnTo>
                <a:lnTo>
                  <a:pt x="4184146" y="1786645"/>
                </a:lnTo>
                <a:cubicBezTo>
                  <a:pt x="4233130" y="1776991"/>
                  <a:pt x="4283848" y="1771921"/>
                  <a:pt x="4335795" y="1771921"/>
                </a:cubicBezTo>
                <a:cubicBezTo>
                  <a:pt x="4439690" y="1771921"/>
                  <a:pt x="4538667" y="1792201"/>
                  <a:pt x="4628692" y="1828875"/>
                </a:cubicBezTo>
                <a:lnTo>
                  <a:pt x="4726528" y="1880020"/>
                </a:lnTo>
                <a:lnTo>
                  <a:pt x="4739622" y="1754906"/>
                </a:lnTo>
                <a:cubicBezTo>
                  <a:pt x="4809788" y="1424656"/>
                  <a:pt x="5113178" y="1176230"/>
                  <a:pt x="5476809" y="1176230"/>
                </a:cubicBezTo>
                <a:cubicBezTo>
                  <a:pt x="5736548" y="1176230"/>
                  <a:pt x="5965548" y="1302978"/>
                  <a:pt x="6100773" y="1495759"/>
                </a:cubicBezTo>
                <a:lnTo>
                  <a:pt x="6163704" y="1607424"/>
                </a:lnTo>
                <a:lnTo>
                  <a:pt x="6225521" y="1552662"/>
                </a:lnTo>
                <a:cubicBezTo>
                  <a:pt x="6333152" y="1473185"/>
                  <a:pt x="6463723" y="1421085"/>
                  <a:pt x="6606012" y="1407167"/>
                </a:cubicBezTo>
                <a:lnTo>
                  <a:pt x="6658374" y="1404620"/>
                </a:lnTo>
                <a:lnTo>
                  <a:pt x="6694408" y="1340680"/>
                </a:lnTo>
                <a:cubicBezTo>
                  <a:pt x="6829634" y="1147899"/>
                  <a:pt x="7058635" y="1021151"/>
                  <a:pt x="7318372" y="1021151"/>
                </a:cubicBezTo>
                <a:cubicBezTo>
                  <a:pt x="7526162" y="1021151"/>
                  <a:pt x="7714281" y="1102270"/>
                  <a:pt x="7850452" y="1233421"/>
                </a:cubicBezTo>
                <a:lnTo>
                  <a:pt x="7889435" y="1278927"/>
                </a:lnTo>
                <a:lnTo>
                  <a:pt x="7888945" y="1274243"/>
                </a:lnTo>
                <a:cubicBezTo>
                  <a:pt x="7888945" y="929827"/>
                  <a:pt x="8178836" y="650623"/>
                  <a:pt x="8536434" y="650623"/>
                </a:cubicBezTo>
                <a:cubicBezTo>
                  <a:pt x="8625833" y="650623"/>
                  <a:pt x="8711001" y="668073"/>
                  <a:pt x="8788466" y="699630"/>
                </a:cubicBezTo>
                <a:lnTo>
                  <a:pt x="8847560" y="730523"/>
                </a:lnTo>
                <a:lnTo>
                  <a:pt x="8893766" y="648534"/>
                </a:lnTo>
                <a:cubicBezTo>
                  <a:pt x="9028991" y="455753"/>
                  <a:pt x="9257993" y="329005"/>
                  <a:pt x="9517730" y="329005"/>
                </a:cubicBezTo>
                <a:cubicBezTo>
                  <a:pt x="9569678" y="329005"/>
                  <a:pt x="9620396" y="334075"/>
                  <a:pt x="9669380" y="343729"/>
                </a:cubicBezTo>
                <a:lnTo>
                  <a:pt x="9743884" y="366004"/>
                </a:lnTo>
                <a:lnTo>
                  <a:pt x="9770076" y="319529"/>
                </a:lnTo>
                <a:cubicBezTo>
                  <a:pt x="9905301" y="126748"/>
                  <a:pt x="10134302" y="0"/>
                  <a:pt x="10394040" y="0"/>
                </a:cubicBezTo>
                <a:close/>
              </a:path>
            </a:pathLst>
          </a:custGeom>
          <a:solidFill>
            <a:srgbClr val="87D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Trapezoid 8"/>
          <p:cNvSpPr/>
          <p:nvPr userDrawn="1"/>
        </p:nvSpPr>
        <p:spPr>
          <a:xfrm>
            <a:off x="7320709" y="2487990"/>
            <a:ext cx="1226872" cy="2407860"/>
          </a:xfrm>
          <a:prstGeom prst="trapezoid">
            <a:avLst>
              <a:gd name="adj" fmla="val 319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Freeform 9"/>
          <p:cNvSpPr/>
          <p:nvPr userDrawn="1"/>
        </p:nvSpPr>
        <p:spPr>
          <a:xfrm>
            <a:off x="861" y="3542059"/>
            <a:ext cx="9143140" cy="1601441"/>
          </a:xfrm>
          <a:custGeom>
            <a:avLst/>
            <a:gdLst>
              <a:gd name="connsiteX0" fmla="*/ 12190853 w 12190853"/>
              <a:gd name="connsiteY0" fmla="*/ 0 h 2135254"/>
              <a:gd name="connsiteX1" fmla="*/ 12190853 w 12190853"/>
              <a:gd name="connsiteY1" fmla="*/ 1232671 h 2135254"/>
              <a:gd name="connsiteX2" fmla="*/ 12190853 w 12190853"/>
              <a:gd name="connsiteY2" fmla="*/ 2135253 h 2135254"/>
              <a:gd name="connsiteX3" fmla="*/ 8538218 w 12190853"/>
              <a:gd name="connsiteY3" fmla="*/ 2135253 h 2135254"/>
              <a:gd name="connsiteX4" fmla="*/ 8538217 w 12190853"/>
              <a:gd name="connsiteY4" fmla="*/ 2135254 h 2135254"/>
              <a:gd name="connsiteX5" fmla="*/ 7559386 w 12190853"/>
              <a:gd name="connsiteY5" fmla="*/ 2135254 h 2135254"/>
              <a:gd name="connsiteX6" fmla="*/ 7559239 w 12190853"/>
              <a:gd name="connsiteY6" fmla="*/ 2135137 h 2135254"/>
              <a:gd name="connsiteX7" fmla="*/ 7559202 w 12190853"/>
              <a:gd name="connsiteY7" fmla="*/ 2135254 h 2135254"/>
              <a:gd name="connsiteX8" fmla="*/ 404105 w 12190853"/>
              <a:gd name="connsiteY8" fmla="*/ 2135254 h 2135254"/>
              <a:gd name="connsiteX9" fmla="*/ 191141 w 12190853"/>
              <a:gd name="connsiteY9" fmla="*/ 2135254 h 2135254"/>
              <a:gd name="connsiteX10" fmla="*/ 0 w 12190853"/>
              <a:gd name="connsiteY10" fmla="*/ 2135254 h 2135254"/>
              <a:gd name="connsiteX11" fmla="*/ 0 w 12190853"/>
              <a:gd name="connsiteY11" fmla="*/ 759101 h 2135254"/>
              <a:gd name="connsiteX12" fmla="*/ 18846 w 12190853"/>
              <a:gd name="connsiteY12" fmla="*/ 760703 h 2135254"/>
              <a:gd name="connsiteX13" fmla="*/ 622833 w 12190853"/>
              <a:gd name="connsiteY13" fmla="*/ 1328059 h 2135254"/>
              <a:gd name="connsiteX14" fmla="*/ 634538 w 12190853"/>
              <a:gd name="connsiteY14" fmla="*/ 1439894 h 2135254"/>
              <a:gd name="connsiteX15" fmla="*/ 734784 w 12190853"/>
              <a:gd name="connsiteY15" fmla="*/ 1387488 h 2135254"/>
              <a:gd name="connsiteX16" fmla="*/ 971235 w 12190853"/>
              <a:gd name="connsiteY16" fmla="*/ 1341510 h 2135254"/>
              <a:gd name="connsiteX17" fmla="*/ 1093660 w 12190853"/>
              <a:gd name="connsiteY17" fmla="*/ 1353397 h 2135254"/>
              <a:gd name="connsiteX18" fmla="*/ 1174763 w 12190853"/>
              <a:gd name="connsiteY18" fmla="*/ 1377644 h 2135254"/>
              <a:gd name="connsiteX19" fmla="*/ 1186547 w 12190853"/>
              <a:gd name="connsiteY19" fmla="*/ 1356734 h 2135254"/>
              <a:gd name="connsiteX20" fmla="*/ 1810511 w 12190853"/>
              <a:gd name="connsiteY20" fmla="*/ 1037205 h 2135254"/>
              <a:gd name="connsiteX21" fmla="*/ 2434476 w 12190853"/>
              <a:gd name="connsiteY21" fmla="*/ 1356734 h 2135254"/>
              <a:gd name="connsiteX22" fmla="*/ 2490172 w 12190853"/>
              <a:gd name="connsiteY22" fmla="*/ 1455565 h 2135254"/>
              <a:gd name="connsiteX23" fmla="*/ 2521596 w 12190853"/>
              <a:gd name="connsiteY23" fmla="*/ 1430595 h 2135254"/>
              <a:gd name="connsiteX24" fmla="*/ 2801827 w 12190853"/>
              <a:gd name="connsiteY24" fmla="*/ 1348151 h 2135254"/>
              <a:gd name="connsiteX25" fmla="*/ 3217441 w 12190853"/>
              <a:gd name="connsiteY25" fmla="*/ 1560985 h 2135254"/>
              <a:gd name="connsiteX26" fmla="*/ 3241880 w 12190853"/>
              <a:gd name="connsiteY26" fmla="*/ 1604352 h 2135254"/>
              <a:gd name="connsiteX27" fmla="*/ 3611243 w 12190853"/>
              <a:gd name="connsiteY27" fmla="*/ 1604352 h 2135254"/>
              <a:gd name="connsiteX28" fmla="*/ 3613999 w 12190853"/>
              <a:gd name="connsiteY28" fmla="*/ 1599461 h 2135254"/>
              <a:gd name="connsiteX29" fmla="*/ 4117715 w 12190853"/>
              <a:gd name="connsiteY29" fmla="*/ 1341510 h 2135254"/>
              <a:gd name="connsiteX30" fmla="*/ 4677439 w 12190853"/>
              <a:gd name="connsiteY30" fmla="*/ 1698843 h 2135254"/>
              <a:gd name="connsiteX31" fmla="*/ 4693938 w 12190853"/>
              <a:gd name="connsiteY31" fmla="*/ 1750031 h 2135254"/>
              <a:gd name="connsiteX32" fmla="*/ 4721097 w 12190853"/>
              <a:gd name="connsiteY32" fmla="*/ 1735833 h 2135254"/>
              <a:gd name="connsiteX33" fmla="*/ 4835124 w 12190853"/>
              <a:gd name="connsiteY33" fmla="*/ 1701742 h 2135254"/>
              <a:gd name="connsiteX34" fmla="*/ 4930624 w 12190853"/>
              <a:gd name="connsiteY34" fmla="*/ 1692469 h 2135254"/>
              <a:gd name="connsiteX35" fmla="*/ 4934733 w 12190853"/>
              <a:gd name="connsiteY35" fmla="*/ 1653211 h 2135254"/>
              <a:gd name="connsiteX36" fmla="*/ 5671919 w 12190853"/>
              <a:gd name="connsiteY36" fmla="*/ 1074535 h 2135254"/>
              <a:gd name="connsiteX37" fmla="*/ 6295883 w 12190853"/>
              <a:gd name="connsiteY37" fmla="*/ 1394064 h 2135254"/>
              <a:gd name="connsiteX38" fmla="*/ 6301547 w 12190853"/>
              <a:gd name="connsiteY38" fmla="*/ 1404117 h 2135254"/>
              <a:gd name="connsiteX39" fmla="*/ 6320448 w 12190853"/>
              <a:gd name="connsiteY39" fmla="*/ 1382055 h 2135254"/>
              <a:gd name="connsiteX40" fmla="*/ 6852528 w 12190853"/>
              <a:gd name="connsiteY40" fmla="*/ 1169785 h 2135254"/>
              <a:gd name="connsiteX41" fmla="*/ 7273244 w 12190853"/>
              <a:gd name="connsiteY41" fmla="*/ 1293559 h 2135254"/>
              <a:gd name="connsiteX42" fmla="*/ 7342091 w 12190853"/>
              <a:gd name="connsiteY42" fmla="*/ 1348269 h 2135254"/>
              <a:gd name="connsiteX43" fmla="*/ 7355460 w 12190853"/>
              <a:gd name="connsiteY43" fmla="*/ 1306786 h 2135254"/>
              <a:gd name="connsiteX44" fmla="*/ 8048802 w 12190853"/>
              <a:gd name="connsiteY44" fmla="*/ 864150 h 2135254"/>
              <a:gd name="connsiteX45" fmla="*/ 8119268 w 12190853"/>
              <a:gd name="connsiteY45" fmla="*/ 867577 h 2135254"/>
              <a:gd name="connsiteX46" fmla="*/ 8177314 w 12190853"/>
              <a:gd name="connsiteY46" fmla="*/ 764579 h 2135254"/>
              <a:gd name="connsiteX47" fmla="*/ 8801277 w 12190853"/>
              <a:gd name="connsiteY47" fmla="*/ 445050 h 2135254"/>
              <a:gd name="connsiteX48" fmla="*/ 9221993 w 12190853"/>
              <a:gd name="connsiteY48" fmla="*/ 568824 h 2135254"/>
              <a:gd name="connsiteX49" fmla="*/ 9308351 w 12190853"/>
              <a:gd name="connsiteY49" fmla="*/ 637449 h 2135254"/>
              <a:gd name="connsiteX50" fmla="*/ 9331316 w 12190853"/>
              <a:gd name="connsiteY50" fmla="*/ 624736 h 2135254"/>
              <a:gd name="connsiteX51" fmla="*/ 9657545 w 12190853"/>
              <a:gd name="connsiteY51" fmla="*/ 553269 h 2135254"/>
              <a:gd name="connsiteX52" fmla="*/ 10350887 w 12190853"/>
              <a:gd name="connsiteY52" fmla="*/ 995905 h 2135254"/>
              <a:gd name="connsiteX53" fmla="*/ 10387173 w 12190853"/>
              <a:gd name="connsiteY53" fmla="*/ 1108490 h 2135254"/>
              <a:gd name="connsiteX54" fmla="*/ 10674604 w 12190853"/>
              <a:gd name="connsiteY54" fmla="*/ 1108490 h 2135254"/>
              <a:gd name="connsiteX55" fmla="*/ 10659598 w 12190853"/>
              <a:gd name="connsiteY55" fmla="*/ 965120 h 2135254"/>
              <a:gd name="connsiteX56" fmla="*/ 11412073 w 12190853"/>
              <a:gd name="connsiteY56" fmla="*/ 240385 h 2135254"/>
              <a:gd name="connsiteX57" fmla="*/ 11832789 w 12190853"/>
              <a:gd name="connsiteY57" fmla="*/ 364159 h 2135254"/>
              <a:gd name="connsiteX58" fmla="*/ 11870500 w 12190853"/>
              <a:gd name="connsiteY58" fmla="*/ 394126 h 2135254"/>
              <a:gd name="connsiteX59" fmla="*/ 11889660 w 12190853"/>
              <a:gd name="connsiteY59" fmla="*/ 334676 h 2135254"/>
              <a:gd name="connsiteX60" fmla="*/ 12162286 w 12190853"/>
              <a:gd name="connsiteY60" fmla="*/ 15814 h 2135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2190853" h="2135254">
                <a:moveTo>
                  <a:pt x="12190853" y="0"/>
                </a:moveTo>
                <a:lnTo>
                  <a:pt x="12190853" y="1232671"/>
                </a:lnTo>
                <a:lnTo>
                  <a:pt x="12190853" y="2135253"/>
                </a:lnTo>
                <a:lnTo>
                  <a:pt x="8538218" y="2135253"/>
                </a:lnTo>
                <a:lnTo>
                  <a:pt x="8538217" y="2135254"/>
                </a:lnTo>
                <a:lnTo>
                  <a:pt x="7559386" y="2135254"/>
                </a:lnTo>
                <a:lnTo>
                  <a:pt x="7559239" y="2135137"/>
                </a:lnTo>
                <a:lnTo>
                  <a:pt x="7559202" y="2135254"/>
                </a:lnTo>
                <a:lnTo>
                  <a:pt x="404105" y="2135254"/>
                </a:lnTo>
                <a:lnTo>
                  <a:pt x="191141" y="2135254"/>
                </a:lnTo>
                <a:lnTo>
                  <a:pt x="0" y="2135254"/>
                </a:lnTo>
                <a:lnTo>
                  <a:pt x="0" y="759101"/>
                </a:lnTo>
                <a:lnTo>
                  <a:pt x="18846" y="760703"/>
                </a:lnTo>
                <a:cubicBezTo>
                  <a:pt x="321481" y="812768"/>
                  <a:pt x="561438" y="1039090"/>
                  <a:pt x="622833" y="1328059"/>
                </a:cubicBezTo>
                <a:lnTo>
                  <a:pt x="634538" y="1439894"/>
                </a:lnTo>
                <a:lnTo>
                  <a:pt x="734784" y="1387488"/>
                </a:lnTo>
                <a:cubicBezTo>
                  <a:pt x="807460" y="1357882"/>
                  <a:pt x="887363" y="1341510"/>
                  <a:pt x="971235" y="1341510"/>
                </a:cubicBezTo>
                <a:cubicBezTo>
                  <a:pt x="1013172" y="1341510"/>
                  <a:pt x="1054116" y="1345603"/>
                  <a:pt x="1093660" y="1353397"/>
                </a:cubicBezTo>
                <a:lnTo>
                  <a:pt x="1174763" y="1377644"/>
                </a:lnTo>
                <a:lnTo>
                  <a:pt x="1186547" y="1356734"/>
                </a:lnTo>
                <a:cubicBezTo>
                  <a:pt x="1321772" y="1163953"/>
                  <a:pt x="1550774" y="1037205"/>
                  <a:pt x="1810511" y="1037205"/>
                </a:cubicBezTo>
                <a:cubicBezTo>
                  <a:pt x="2070248" y="1037205"/>
                  <a:pt x="2299249" y="1163953"/>
                  <a:pt x="2434476" y="1356734"/>
                </a:cubicBezTo>
                <a:lnTo>
                  <a:pt x="2490172" y="1455565"/>
                </a:lnTo>
                <a:lnTo>
                  <a:pt x="2521596" y="1430595"/>
                </a:lnTo>
                <a:cubicBezTo>
                  <a:pt x="2601590" y="1378544"/>
                  <a:pt x="2698022" y="1348151"/>
                  <a:pt x="2801827" y="1348151"/>
                </a:cubicBezTo>
                <a:cubicBezTo>
                  <a:pt x="2974835" y="1348151"/>
                  <a:pt x="3127370" y="1432576"/>
                  <a:pt x="3217441" y="1560985"/>
                </a:cubicBezTo>
                <a:lnTo>
                  <a:pt x="3241880" y="1604352"/>
                </a:lnTo>
                <a:lnTo>
                  <a:pt x="3611243" y="1604352"/>
                </a:lnTo>
                <a:lnTo>
                  <a:pt x="3613999" y="1599461"/>
                </a:lnTo>
                <a:cubicBezTo>
                  <a:pt x="3723165" y="1443832"/>
                  <a:pt x="3908033" y="1341510"/>
                  <a:pt x="4117715" y="1341510"/>
                </a:cubicBezTo>
                <a:cubicBezTo>
                  <a:pt x="4369335" y="1341510"/>
                  <a:pt x="4585223" y="1488853"/>
                  <a:pt x="4677439" y="1698843"/>
                </a:cubicBezTo>
                <a:lnTo>
                  <a:pt x="4693938" y="1750031"/>
                </a:lnTo>
                <a:lnTo>
                  <a:pt x="4721097" y="1735833"/>
                </a:lnTo>
                <a:cubicBezTo>
                  <a:pt x="4757435" y="1721030"/>
                  <a:pt x="4795581" y="1709535"/>
                  <a:pt x="4835124" y="1701742"/>
                </a:cubicBezTo>
                <a:lnTo>
                  <a:pt x="4930624" y="1692469"/>
                </a:lnTo>
                <a:lnTo>
                  <a:pt x="4934733" y="1653211"/>
                </a:lnTo>
                <a:cubicBezTo>
                  <a:pt x="5004897" y="1322961"/>
                  <a:pt x="5308287" y="1074535"/>
                  <a:pt x="5671919" y="1074535"/>
                </a:cubicBezTo>
                <a:cubicBezTo>
                  <a:pt x="5931657" y="1074535"/>
                  <a:pt x="6160658" y="1201283"/>
                  <a:pt x="6295883" y="1394064"/>
                </a:cubicBezTo>
                <a:lnTo>
                  <a:pt x="6301547" y="1404117"/>
                </a:lnTo>
                <a:lnTo>
                  <a:pt x="6320448" y="1382055"/>
                </a:lnTo>
                <a:cubicBezTo>
                  <a:pt x="6456619" y="1250904"/>
                  <a:pt x="6644738" y="1169785"/>
                  <a:pt x="6852528" y="1169785"/>
                </a:cubicBezTo>
                <a:cubicBezTo>
                  <a:pt x="7008370" y="1169785"/>
                  <a:pt x="7153148" y="1215415"/>
                  <a:pt x="7273244" y="1293559"/>
                </a:cubicBezTo>
                <a:lnTo>
                  <a:pt x="7342091" y="1348269"/>
                </a:lnTo>
                <a:lnTo>
                  <a:pt x="7355460" y="1306786"/>
                </a:lnTo>
                <a:cubicBezTo>
                  <a:pt x="7469693" y="1046667"/>
                  <a:pt x="7737118" y="864150"/>
                  <a:pt x="8048802" y="864150"/>
                </a:cubicBezTo>
                <a:lnTo>
                  <a:pt x="8119268" y="867577"/>
                </a:lnTo>
                <a:lnTo>
                  <a:pt x="8177314" y="764579"/>
                </a:lnTo>
                <a:cubicBezTo>
                  <a:pt x="8312538" y="571798"/>
                  <a:pt x="8541540" y="445050"/>
                  <a:pt x="8801277" y="445050"/>
                </a:cubicBezTo>
                <a:cubicBezTo>
                  <a:pt x="8957120" y="445050"/>
                  <a:pt x="9101897" y="490680"/>
                  <a:pt x="9221993" y="568824"/>
                </a:cubicBezTo>
                <a:lnTo>
                  <a:pt x="9308351" y="637449"/>
                </a:lnTo>
                <a:lnTo>
                  <a:pt x="9331316" y="624736"/>
                </a:lnTo>
                <a:cubicBezTo>
                  <a:pt x="9430005" y="578936"/>
                  <a:pt x="9540663" y="553269"/>
                  <a:pt x="9657545" y="553269"/>
                </a:cubicBezTo>
                <a:cubicBezTo>
                  <a:pt x="9969230" y="553269"/>
                  <a:pt x="10236655" y="735786"/>
                  <a:pt x="10350887" y="995905"/>
                </a:cubicBezTo>
                <a:lnTo>
                  <a:pt x="10387173" y="1108490"/>
                </a:lnTo>
                <a:lnTo>
                  <a:pt x="10674604" y="1108490"/>
                </a:lnTo>
                <a:lnTo>
                  <a:pt x="10659598" y="965120"/>
                </a:lnTo>
                <a:cubicBezTo>
                  <a:pt x="10659598" y="564860"/>
                  <a:pt x="10996493" y="240385"/>
                  <a:pt x="11412073" y="240385"/>
                </a:cubicBezTo>
                <a:cubicBezTo>
                  <a:pt x="11567916" y="240385"/>
                  <a:pt x="11712693" y="286015"/>
                  <a:pt x="11832789" y="364159"/>
                </a:cubicBezTo>
                <a:lnTo>
                  <a:pt x="11870500" y="394126"/>
                </a:lnTo>
                <a:lnTo>
                  <a:pt x="11889660" y="334676"/>
                </a:lnTo>
                <a:cubicBezTo>
                  <a:pt x="11946776" y="204617"/>
                  <a:pt x="12042190" y="93958"/>
                  <a:pt x="12162286" y="15814"/>
                </a:cubicBezTo>
                <a:close/>
              </a:path>
            </a:pathLst>
          </a:custGeom>
          <a:solidFill>
            <a:srgbClr val="BCE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Trapezoid 10"/>
          <p:cNvSpPr/>
          <p:nvPr userDrawn="1"/>
        </p:nvSpPr>
        <p:spPr>
          <a:xfrm>
            <a:off x="7528990" y="2487990"/>
            <a:ext cx="810310" cy="2655510"/>
          </a:xfrm>
          <a:prstGeom prst="trapezoid">
            <a:avLst>
              <a:gd name="adj" fmla="val 3198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1715626" cy="273844"/>
          </a:xfrm>
        </p:spPr>
        <p:txBody>
          <a:bodyPr/>
          <a:lstStyle/>
          <a:p>
            <a:fld id="{FA3EE389-E41A-49AC-9975-3D3899FF737D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7581819" y="2365922"/>
            <a:ext cx="706964" cy="167966"/>
            <a:chOff x="10109092" y="3159326"/>
            <a:chExt cx="942618" cy="223954"/>
          </a:xfrm>
        </p:grpSpPr>
        <p:sp>
          <p:nvSpPr>
            <p:cNvPr id="45" name="Freeform 44"/>
            <p:cNvSpPr/>
            <p:nvPr/>
          </p:nvSpPr>
          <p:spPr>
            <a:xfrm>
              <a:off x="10580400" y="3159326"/>
              <a:ext cx="471310" cy="223954"/>
            </a:xfrm>
            <a:custGeom>
              <a:avLst/>
              <a:gdLst>
                <a:gd name="connsiteX0" fmla="*/ 642814 w 642814"/>
                <a:gd name="connsiteY0" fmla="*/ 0 h 305448"/>
                <a:gd name="connsiteX1" fmla="*/ 546664 w 642814"/>
                <a:gd name="connsiteY1" fmla="*/ 191552 h 305448"/>
                <a:gd name="connsiteX2" fmla="*/ 477285 w 642814"/>
                <a:gd name="connsiteY2" fmla="*/ 221393 h 305448"/>
                <a:gd name="connsiteX3" fmla="*/ 163447 w 642814"/>
                <a:gd name="connsiteY3" fmla="*/ 295866 h 305448"/>
                <a:gd name="connsiteX4" fmla="*/ 0 w 642814"/>
                <a:gd name="connsiteY4" fmla="*/ 305448 h 305448"/>
                <a:gd name="connsiteX5" fmla="*/ 0 w 642814"/>
                <a:gd name="connsiteY5" fmla="*/ 157850 h 305448"/>
                <a:gd name="connsiteX6" fmla="*/ 163447 w 642814"/>
                <a:gd name="connsiteY6" fmla="*/ 148268 h 305448"/>
                <a:gd name="connsiteX7" fmla="*/ 624757 w 642814"/>
                <a:gd name="connsiteY7" fmla="*/ 10365 h 30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2814" h="305448">
                  <a:moveTo>
                    <a:pt x="642814" y="0"/>
                  </a:moveTo>
                  <a:lnTo>
                    <a:pt x="546664" y="191552"/>
                  </a:lnTo>
                  <a:lnTo>
                    <a:pt x="477285" y="221393"/>
                  </a:lnTo>
                  <a:cubicBezTo>
                    <a:pt x="376547" y="258021"/>
                    <a:pt x="271285" y="283170"/>
                    <a:pt x="163447" y="295866"/>
                  </a:cubicBezTo>
                  <a:lnTo>
                    <a:pt x="0" y="305448"/>
                  </a:lnTo>
                  <a:lnTo>
                    <a:pt x="0" y="157850"/>
                  </a:lnTo>
                  <a:lnTo>
                    <a:pt x="163447" y="148268"/>
                  </a:lnTo>
                  <a:cubicBezTo>
                    <a:pt x="325204" y="129224"/>
                    <a:pt x="481164" y="82161"/>
                    <a:pt x="624757" y="1036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10109092" y="3159328"/>
              <a:ext cx="471308" cy="223952"/>
            </a:xfrm>
            <a:custGeom>
              <a:avLst/>
              <a:gdLst>
                <a:gd name="connsiteX0" fmla="*/ 0 w 642812"/>
                <a:gd name="connsiteY0" fmla="*/ 0 h 305446"/>
                <a:gd name="connsiteX1" fmla="*/ 18054 w 642812"/>
                <a:gd name="connsiteY1" fmla="*/ 10363 h 305446"/>
                <a:gd name="connsiteX2" fmla="*/ 642811 w 642812"/>
                <a:gd name="connsiteY2" fmla="*/ 157848 h 305446"/>
                <a:gd name="connsiteX3" fmla="*/ 642812 w 642812"/>
                <a:gd name="connsiteY3" fmla="*/ 157848 h 305446"/>
                <a:gd name="connsiteX4" fmla="*/ 642812 w 642812"/>
                <a:gd name="connsiteY4" fmla="*/ 305446 h 305446"/>
                <a:gd name="connsiteX5" fmla="*/ 642810 w 642812"/>
                <a:gd name="connsiteY5" fmla="*/ 305446 h 305446"/>
                <a:gd name="connsiteX6" fmla="*/ 165525 w 642812"/>
                <a:gd name="connsiteY6" fmla="*/ 221391 h 305446"/>
                <a:gd name="connsiteX7" fmla="*/ 96150 w 642812"/>
                <a:gd name="connsiteY7" fmla="*/ 191552 h 305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2812" h="305446">
                  <a:moveTo>
                    <a:pt x="0" y="0"/>
                  </a:moveTo>
                  <a:lnTo>
                    <a:pt x="18054" y="10363"/>
                  </a:lnTo>
                  <a:cubicBezTo>
                    <a:pt x="209511" y="106092"/>
                    <a:pt x="422953" y="157848"/>
                    <a:pt x="642811" y="157848"/>
                  </a:cubicBezTo>
                  <a:lnTo>
                    <a:pt x="642812" y="157848"/>
                  </a:lnTo>
                  <a:lnTo>
                    <a:pt x="642812" y="305446"/>
                  </a:lnTo>
                  <a:lnTo>
                    <a:pt x="642810" y="305446"/>
                  </a:lnTo>
                  <a:cubicBezTo>
                    <a:pt x="477917" y="305446"/>
                    <a:pt x="316632" y="276333"/>
                    <a:pt x="165525" y="221391"/>
                  </a:cubicBezTo>
                  <a:lnTo>
                    <a:pt x="96150" y="19155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14" name="Freeform 13"/>
          <p:cNvSpPr/>
          <p:nvPr/>
        </p:nvSpPr>
        <p:spPr>
          <a:xfrm flipH="1">
            <a:off x="8327072" y="1873769"/>
            <a:ext cx="555498" cy="977954"/>
          </a:xfrm>
          <a:custGeom>
            <a:avLst/>
            <a:gdLst>
              <a:gd name="connsiteX0" fmla="*/ 838295 w 1006290"/>
              <a:gd name="connsiteY0" fmla="*/ 0 h 1767333"/>
              <a:gd name="connsiteX1" fmla="*/ 862539 w 1006290"/>
              <a:gd name="connsiteY1" fmla="*/ 159939 h 1767333"/>
              <a:gd name="connsiteX2" fmla="*/ 948213 w 1006290"/>
              <a:gd name="connsiteY2" fmla="*/ 541058 h 1767333"/>
              <a:gd name="connsiteX3" fmla="*/ 1006290 w 1006290"/>
              <a:gd name="connsiteY3" fmla="*/ 711020 h 1767333"/>
              <a:gd name="connsiteX4" fmla="*/ 770466 w 1006290"/>
              <a:gd name="connsiteY4" fmla="*/ 802133 h 1767333"/>
              <a:gd name="connsiteX5" fmla="*/ 0 w 1006290"/>
              <a:gd name="connsiteY5" fmla="*/ 1767333 h 1767333"/>
              <a:gd name="connsiteX6" fmla="*/ 491066 w 1006290"/>
              <a:gd name="connsiteY6" fmla="*/ 74000 h 1767333"/>
              <a:gd name="connsiteX0" fmla="*/ 842061 w 1010056"/>
              <a:gd name="connsiteY0" fmla="*/ 0 h 1778426"/>
              <a:gd name="connsiteX1" fmla="*/ 866305 w 1010056"/>
              <a:gd name="connsiteY1" fmla="*/ 159939 h 1778426"/>
              <a:gd name="connsiteX2" fmla="*/ 951979 w 1010056"/>
              <a:gd name="connsiteY2" fmla="*/ 541058 h 1778426"/>
              <a:gd name="connsiteX3" fmla="*/ 1010056 w 1010056"/>
              <a:gd name="connsiteY3" fmla="*/ 711020 h 1778426"/>
              <a:gd name="connsiteX4" fmla="*/ 774232 w 1010056"/>
              <a:gd name="connsiteY4" fmla="*/ 802133 h 1778426"/>
              <a:gd name="connsiteX5" fmla="*/ 3766 w 1010056"/>
              <a:gd name="connsiteY5" fmla="*/ 1767333 h 1778426"/>
              <a:gd name="connsiteX6" fmla="*/ 494832 w 1010056"/>
              <a:gd name="connsiteY6" fmla="*/ 74000 h 1778426"/>
              <a:gd name="connsiteX7" fmla="*/ 842061 w 1010056"/>
              <a:gd name="connsiteY7" fmla="*/ 0 h 17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0056" h="1778426">
                <a:moveTo>
                  <a:pt x="842061" y="0"/>
                </a:moveTo>
                <a:lnTo>
                  <a:pt x="866305" y="159939"/>
                </a:lnTo>
                <a:cubicBezTo>
                  <a:pt x="889816" y="294153"/>
                  <a:pt x="918581" y="421694"/>
                  <a:pt x="951979" y="541058"/>
                </a:cubicBezTo>
                <a:lnTo>
                  <a:pt x="1010056" y="711020"/>
                </a:lnTo>
                <a:lnTo>
                  <a:pt x="774232" y="802133"/>
                </a:lnTo>
                <a:cubicBezTo>
                  <a:pt x="606517" y="978185"/>
                  <a:pt x="50333" y="1888689"/>
                  <a:pt x="3766" y="1767333"/>
                </a:cubicBezTo>
                <a:cubicBezTo>
                  <a:pt x="-42801" y="1645977"/>
                  <a:pt x="355116" y="368555"/>
                  <a:pt x="494832" y="74000"/>
                </a:cubicBezTo>
                <a:lnTo>
                  <a:pt x="842061" y="0"/>
                </a:lnTo>
                <a:close/>
              </a:path>
            </a:pathLst>
          </a:custGeom>
          <a:solidFill>
            <a:srgbClr val="8B03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Freeform 14"/>
          <p:cNvSpPr/>
          <p:nvPr/>
        </p:nvSpPr>
        <p:spPr>
          <a:xfrm>
            <a:off x="6988100" y="1873770"/>
            <a:ext cx="555428" cy="977954"/>
          </a:xfrm>
          <a:custGeom>
            <a:avLst/>
            <a:gdLst>
              <a:gd name="connsiteX0" fmla="*/ 838295 w 1006290"/>
              <a:gd name="connsiteY0" fmla="*/ 0 h 1767333"/>
              <a:gd name="connsiteX1" fmla="*/ 862539 w 1006290"/>
              <a:gd name="connsiteY1" fmla="*/ 159939 h 1767333"/>
              <a:gd name="connsiteX2" fmla="*/ 948213 w 1006290"/>
              <a:gd name="connsiteY2" fmla="*/ 541058 h 1767333"/>
              <a:gd name="connsiteX3" fmla="*/ 1006290 w 1006290"/>
              <a:gd name="connsiteY3" fmla="*/ 711020 h 1767333"/>
              <a:gd name="connsiteX4" fmla="*/ 770466 w 1006290"/>
              <a:gd name="connsiteY4" fmla="*/ 802133 h 1767333"/>
              <a:gd name="connsiteX5" fmla="*/ 0 w 1006290"/>
              <a:gd name="connsiteY5" fmla="*/ 1767333 h 1767333"/>
              <a:gd name="connsiteX6" fmla="*/ 491066 w 1006290"/>
              <a:gd name="connsiteY6" fmla="*/ 74000 h 1767333"/>
              <a:gd name="connsiteX0" fmla="*/ 842061 w 1010056"/>
              <a:gd name="connsiteY0" fmla="*/ 0 h 1778426"/>
              <a:gd name="connsiteX1" fmla="*/ 866305 w 1010056"/>
              <a:gd name="connsiteY1" fmla="*/ 159939 h 1778426"/>
              <a:gd name="connsiteX2" fmla="*/ 951979 w 1010056"/>
              <a:gd name="connsiteY2" fmla="*/ 541058 h 1778426"/>
              <a:gd name="connsiteX3" fmla="*/ 1010056 w 1010056"/>
              <a:gd name="connsiteY3" fmla="*/ 711020 h 1778426"/>
              <a:gd name="connsiteX4" fmla="*/ 774232 w 1010056"/>
              <a:gd name="connsiteY4" fmla="*/ 802133 h 1778426"/>
              <a:gd name="connsiteX5" fmla="*/ 3766 w 1010056"/>
              <a:gd name="connsiteY5" fmla="*/ 1767333 h 1778426"/>
              <a:gd name="connsiteX6" fmla="*/ 494832 w 1010056"/>
              <a:gd name="connsiteY6" fmla="*/ 74000 h 1778426"/>
              <a:gd name="connsiteX7" fmla="*/ 842061 w 1010056"/>
              <a:gd name="connsiteY7" fmla="*/ 0 h 17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0056" h="1778426">
                <a:moveTo>
                  <a:pt x="842061" y="0"/>
                </a:moveTo>
                <a:lnTo>
                  <a:pt x="866305" y="159939"/>
                </a:lnTo>
                <a:cubicBezTo>
                  <a:pt x="889816" y="294153"/>
                  <a:pt x="918581" y="421694"/>
                  <a:pt x="951979" y="541058"/>
                </a:cubicBezTo>
                <a:lnTo>
                  <a:pt x="1010056" y="711020"/>
                </a:lnTo>
                <a:lnTo>
                  <a:pt x="774232" y="802133"/>
                </a:lnTo>
                <a:cubicBezTo>
                  <a:pt x="606517" y="978185"/>
                  <a:pt x="50333" y="1888689"/>
                  <a:pt x="3766" y="1767333"/>
                </a:cubicBezTo>
                <a:cubicBezTo>
                  <a:pt x="-42801" y="1645977"/>
                  <a:pt x="355116" y="368555"/>
                  <a:pt x="494832" y="74000"/>
                </a:cubicBezTo>
                <a:lnTo>
                  <a:pt x="842061" y="0"/>
                </a:lnTo>
                <a:close/>
              </a:path>
            </a:pathLst>
          </a:custGeom>
          <a:solidFill>
            <a:srgbClr val="D03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grpSp>
        <p:nvGrpSpPr>
          <p:cNvPr id="16" name="Group 15"/>
          <p:cNvGrpSpPr/>
          <p:nvPr/>
        </p:nvGrpSpPr>
        <p:grpSpPr>
          <a:xfrm>
            <a:off x="7566959" y="251227"/>
            <a:ext cx="735755" cy="628562"/>
            <a:chOff x="10089278" y="330206"/>
            <a:chExt cx="981007" cy="838083"/>
          </a:xfrm>
        </p:grpSpPr>
        <p:sp>
          <p:nvSpPr>
            <p:cNvPr id="43" name="Freeform 42"/>
            <p:cNvSpPr/>
            <p:nvPr/>
          </p:nvSpPr>
          <p:spPr>
            <a:xfrm>
              <a:off x="10580400" y="330244"/>
              <a:ext cx="489885" cy="838045"/>
            </a:xfrm>
            <a:custGeom>
              <a:avLst/>
              <a:gdLst>
                <a:gd name="connsiteX0" fmla="*/ 0 w 668149"/>
                <a:gd name="connsiteY0" fmla="*/ 0 h 1142999"/>
                <a:gd name="connsiteX1" fmla="*/ 533231 w 668149"/>
                <a:gd name="connsiteY1" fmla="*/ 660330 h 1142999"/>
                <a:gd name="connsiteX2" fmla="*/ 668149 w 668149"/>
                <a:gd name="connsiteY2" fmla="*/ 957704 h 1142999"/>
                <a:gd name="connsiteX3" fmla="*/ 520294 w 668149"/>
                <a:gd name="connsiteY3" fmla="*/ 1037957 h 1142999"/>
                <a:gd name="connsiteX4" fmla="*/ 0 w 668149"/>
                <a:gd name="connsiteY4" fmla="*/ 1142999 h 1142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8149" h="1142999">
                  <a:moveTo>
                    <a:pt x="0" y="0"/>
                  </a:moveTo>
                  <a:cubicBezTo>
                    <a:pt x="91496" y="4233"/>
                    <a:pt x="323800" y="255364"/>
                    <a:pt x="533231" y="660330"/>
                  </a:cubicBezTo>
                  <a:lnTo>
                    <a:pt x="668149" y="957704"/>
                  </a:lnTo>
                  <a:lnTo>
                    <a:pt x="520294" y="1037957"/>
                  </a:lnTo>
                  <a:cubicBezTo>
                    <a:pt x="360377" y="1105596"/>
                    <a:pt x="184556" y="1142999"/>
                    <a:pt x="0" y="1142999"/>
                  </a:cubicBezTo>
                  <a:close/>
                </a:path>
              </a:pathLst>
            </a:custGeom>
            <a:solidFill>
              <a:srgbClr val="981B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4" name="Freeform 43"/>
            <p:cNvSpPr/>
            <p:nvPr/>
          </p:nvSpPr>
          <p:spPr>
            <a:xfrm>
              <a:off x="10089278" y="330206"/>
              <a:ext cx="491122" cy="838083"/>
            </a:xfrm>
            <a:custGeom>
              <a:avLst/>
              <a:gdLst>
                <a:gd name="connsiteX0" fmla="*/ 669836 w 669836"/>
                <a:gd name="connsiteY0" fmla="*/ 52 h 1143051"/>
                <a:gd name="connsiteX1" fmla="*/ 669836 w 669836"/>
                <a:gd name="connsiteY1" fmla="*/ 1143051 h 1143051"/>
                <a:gd name="connsiteX2" fmla="*/ 149542 w 669836"/>
                <a:gd name="connsiteY2" fmla="*/ 1038009 h 1143051"/>
                <a:gd name="connsiteX3" fmla="*/ 0 w 669836"/>
                <a:gd name="connsiteY3" fmla="*/ 956840 h 1143051"/>
                <a:gd name="connsiteX4" fmla="*/ 136606 w 669836"/>
                <a:gd name="connsiteY4" fmla="*/ 654032 h 1143051"/>
                <a:gd name="connsiteX5" fmla="*/ 669836 w 669836"/>
                <a:gd name="connsiteY5" fmla="*/ 52 h 114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9836" h="1143051">
                  <a:moveTo>
                    <a:pt x="669836" y="52"/>
                  </a:moveTo>
                  <a:lnTo>
                    <a:pt x="669836" y="1143051"/>
                  </a:lnTo>
                  <a:cubicBezTo>
                    <a:pt x="485280" y="1143051"/>
                    <a:pt x="309460" y="1105648"/>
                    <a:pt x="149542" y="1038009"/>
                  </a:cubicBezTo>
                  <a:lnTo>
                    <a:pt x="0" y="956840"/>
                  </a:lnTo>
                  <a:lnTo>
                    <a:pt x="136606" y="654032"/>
                  </a:lnTo>
                  <a:cubicBezTo>
                    <a:pt x="346036" y="246950"/>
                    <a:pt x="578340" y="-4181"/>
                    <a:pt x="669836" y="52"/>
                  </a:cubicBezTo>
                  <a:close/>
                </a:path>
              </a:pathLst>
            </a:custGeom>
            <a:solidFill>
              <a:srgbClr val="D03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17" name="Freeform 16"/>
          <p:cNvSpPr/>
          <p:nvPr/>
        </p:nvSpPr>
        <p:spPr>
          <a:xfrm>
            <a:off x="7424325" y="773819"/>
            <a:ext cx="510975" cy="1682477"/>
          </a:xfrm>
          <a:custGeom>
            <a:avLst/>
            <a:gdLst>
              <a:gd name="connsiteX0" fmla="*/ 259381 w 929217"/>
              <a:gd name="connsiteY0" fmla="*/ 0 h 3059614"/>
              <a:gd name="connsiteX1" fmla="*/ 408923 w 929217"/>
              <a:gd name="connsiteY1" fmla="*/ 81169 h 3059614"/>
              <a:gd name="connsiteX2" fmla="*/ 929217 w 929217"/>
              <a:gd name="connsiteY2" fmla="*/ 186211 h 3059614"/>
              <a:gd name="connsiteX3" fmla="*/ 929217 w 929217"/>
              <a:gd name="connsiteY3" fmla="*/ 3059614 h 3059614"/>
              <a:gd name="connsiteX4" fmla="*/ 929216 w 929217"/>
              <a:gd name="connsiteY4" fmla="*/ 3059614 h 3059614"/>
              <a:gd name="connsiteX5" fmla="*/ 304459 w 929217"/>
              <a:gd name="connsiteY5" fmla="*/ 2912129 h 3059614"/>
              <a:gd name="connsiteX6" fmla="*/ 284626 w 929217"/>
              <a:gd name="connsiteY6" fmla="*/ 2900745 h 3059614"/>
              <a:gd name="connsiteX7" fmla="*/ 272162 w 929217"/>
              <a:gd name="connsiteY7" fmla="*/ 2873391 h 3059614"/>
              <a:gd name="connsiteX8" fmla="*/ 0 w 929217"/>
              <a:gd name="connsiteY8" fmla="*/ 1286879 h 3059614"/>
              <a:gd name="connsiteX9" fmla="*/ 245761 w 929217"/>
              <a:gd name="connsiteY9" fmla="*/ 30191 h 3059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9217" h="3059614">
                <a:moveTo>
                  <a:pt x="259381" y="0"/>
                </a:moveTo>
                <a:lnTo>
                  <a:pt x="408923" y="81169"/>
                </a:lnTo>
                <a:cubicBezTo>
                  <a:pt x="568841" y="148808"/>
                  <a:pt x="744661" y="186211"/>
                  <a:pt x="929217" y="186211"/>
                </a:cubicBezTo>
                <a:lnTo>
                  <a:pt x="929217" y="3059614"/>
                </a:lnTo>
                <a:lnTo>
                  <a:pt x="929216" y="3059614"/>
                </a:lnTo>
                <a:cubicBezTo>
                  <a:pt x="709358" y="3059614"/>
                  <a:pt x="495916" y="3007858"/>
                  <a:pt x="304459" y="2912129"/>
                </a:cubicBezTo>
                <a:lnTo>
                  <a:pt x="284626" y="2900745"/>
                </a:lnTo>
                <a:lnTo>
                  <a:pt x="272162" y="2873391"/>
                </a:lnTo>
                <a:cubicBezTo>
                  <a:pt x="104007" y="2467368"/>
                  <a:pt x="0" y="1906451"/>
                  <a:pt x="0" y="1286879"/>
                </a:cubicBezTo>
                <a:cubicBezTo>
                  <a:pt x="0" y="822201"/>
                  <a:pt x="104938" y="389325"/>
                  <a:pt x="245761" y="30191"/>
                </a:cubicBezTo>
                <a:close/>
              </a:path>
            </a:pathLst>
          </a:custGeom>
          <a:solidFill>
            <a:srgbClr val="ECE8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8" name="Freeform 17"/>
          <p:cNvSpPr/>
          <p:nvPr/>
        </p:nvSpPr>
        <p:spPr>
          <a:xfrm>
            <a:off x="7935300" y="774323"/>
            <a:ext cx="510975" cy="1681973"/>
          </a:xfrm>
          <a:custGeom>
            <a:avLst/>
            <a:gdLst>
              <a:gd name="connsiteX0" fmla="*/ 668149 w 929217"/>
              <a:gd name="connsiteY0" fmla="*/ 0 h 3058698"/>
              <a:gd name="connsiteX1" fmla="*/ 683457 w 929217"/>
              <a:gd name="connsiteY1" fmla="*/ 33740 h 3058698"/>
              <a:gd name="connsiteX2" fmla="*/ 929217 w 929217"/>
              <a:gd name="connsiteY2" fmla="*/ 1285963 h 3058698"/>
              <a:gd name="connsiteX3" fmla="*/ 657056 w 929217"/>
              <a:gd name="connsiteY3" fmla="*/ 2872475 h 3058698"/>
              <a:gd name="connsiteX4" fmla="*/ 644592 w 929217"/>
              <a:gd name="connsiteY4" fmla="*/ 2899827 h 3058698"/>
              <a:gd name="connsiteX5" fmla="*/ 624757 w 929217"/>
              <a:gd name="connsiteY5" fmla="*/ 2911213 h 3058698"/>
              <a:gd name="connsiteX6" fmla="*/ 163447 w 929217"/>
              <a:gd name="connsiteY6" fmla="*/ 3049116 h 3058698"/>
              <a:gd name="connsiteX7" fmla="*/ 0 w 929217"/>
              <a:gd name="connsiteY7" fmla="*/ 3058698 h 3058698"/>
              <a:gd name="connsiteX8" fmla="*/ 0 w 929217"/>
              <a:gd name="connsiteY8" fmla="*/ 185295 h 3058698"/>
              <a:gd name="connsiteX9" fmla="*/ 520294 w 929217"/>
              <a:gd name="connsiteY9" fmla="*/ 80253 h 3058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9217" h="3058698">
                <a:moveTo>
                  <a:pt x="668149" y="0"/>
                </a:moveTo>
                <a:lnTo>
                  <a:pt x="683457" y="33740"/>
                </a:lnTo>
                <a:cubicBezTo>
                  <a:pt x="824279" y="390790"/>
                  <a:pt x="929217" y="821285"/>
                  <a:pt x="929217" y="1285963"/>
                </a:cubicBezTo>
                <a:cubicBezTo>
                  <a:pt x="929217" y="1905535"/>
                  <a:pt x="825211" y="2466452"/>
                  <a:pt x="657056" y="2872475"/>
                </a:cubicBezTo>
                <a:lnTo>
                  <a:pt x="644592" y="2899827"/>
                </a:lnTo>
                <a:lnTo>
                  <a:pt x="624757" y="2911213"/>
                </a:lnTo>
                <a:cubicBezTo>
                  <a:pt x="481164" y="2983009"/>
                  <a:pt x="325204" y="3030072"/>
                  <a:pt x="163447" y="3049116"/>
                </a:cubicBezTo>
                <a:lnTo>
                  <a:pt x="0" y="3058698"/>
                </a:lnTo>
                <a:lnTo>
                  <a:pt x="0" y="185295"/>
                </a:lnTo>
                <a:cubicBezTo>
                  <a:pt x="184556" y="185295"/>
                  <a:pt x="360377" y="147892"/>
                  <a:pt x="520294" y="80253"/>
                </a:cubicBezTo>
                <a:close/>
              </a:path>
            </a:pathLst>
          </a:custGeom>
          <a:solidFill>
            <a:srgbClr val="B4A0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9" name="Freeform 18"/>
          <p:cNvSpPr/>
          <p:nvPr/>
        </p:nvSpPr>
        <p:spPr>
          <a:xfrm>
            <a:off x="7631887" y="2469246"/>
            <a:ext cx="302258" cy="793072"/>
          </a:xfrm>
          <a:custGeom>
            <a:avLst/>
            <a:gdLst>
              <a:gd name="connsiteX0" fmla="*/ 0 w 549661"/>
              <a:gd name="connsiteY0" fmla="*/ 0 h 1442215"/>
              <a:gd name="connsiteX1" fmla="*/ 5098 w 549661"/>
              <a:gd name="connsiteY1" fmla="*/ 10156 h 1442215"/>
              <a:gd name="connsiteX2" fmla="*/ 74473 w 549661"/>
              <a:gd name="connsiteY2" fmla="*/ 39995 h 1442215"/>
              <a:gd name="connsiteX3" fmla="*/ 307946 w 549661"/>
              <a:gd name="connsiteY3" fmla="*/ 102626 h 1442215"/>
              <a:gd name="connsiteX4" fmla="*/ 549661 w 549661"/>
              <a:gd name="connsiteY4" fmla="*/ 123866 h 1442215"/>
              <a:gd name="connsiteX5" fmla="*/ 549661 w 549661"/>
              <a:gd name="connsiteY5" fmla="*/ 1442215 h 1442215"/>
              <a:gd name="connsiteX6" fmla="*/ 541575 w 549661"/>
              <a:gd name="connsiteY6" fmla="*/ 1437671 h 1442215"/>
              <a:gd name="connsiteX7" fmla="*/ 3327 w 549661"/>
              <a:gd name="connsiteY7" fmla="*/ 88702 h 1442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9661" h="1442215">
                <a:moveTo>
                  <a:pt x="0" y="0"/>
                </a:moveTo>
                <a:lnTo>
                  <a:pt x="5098" y="10156"/>
                </a:lnTo>
                <a:lnTo>
                  <a:pt x="74473" y="39995"/>
                </a:lnTo>
                <a:cubicBezTo>
                  <a:pt x="150027" y="67466"/>
                  <a:pt x="228125" y="88480"/>
                  <a:pt x="307946" y="102626"/>
                </a:cubicBezTo>
                <a:lnTo>
                  <a:pt x="549661" y="123866"/>
                </a:lnTo>
                <a:lnTo>
                  <a:pt x="549661" y="1442215"/>
                </a:lnTo>
                <a:lnTo>
                  <a:pt x="541575" y="1437671"/>
                </a:lnTo>
                <a:cubicBezTo>
                  <a:pt x="263378" y="1248586"/>
                  <a:pt x="51859" y="728780"/>
                  <a:pt x="3327" y="8870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0" name="Freeform 19"/>
          <p:cNvSpPr/>
          <p:nvPr/>
        </p:nvSpPr>
        <p:spPr>
          <a:xfrm flipH="1">
            <a:off x="7934146" y="2469310"/>
            <a:ext cx="304534" cy="793007"/>
          </a:xfrm>
          <a:custGeom>
            <a:avLst/>
            <a:gdLst>
              <a:gd name="connsiteX0" fmla="*/ 0 w 553800"/>
              <a:gd name="connsiteY0" fmla="*/ 0 h 1442098"/>
              <a:gd name="connsiteX1" fmla="*/ 3347 w 553800"/>
              <a:gd name="connsiteY1" fmla="*/ 88585 h 1442098"/>
              <a:gd name="connsiteX2" fmla="*/ 545653 w 553800"/>
              <a:gd name="connsiteY2" fmla="*/ 1437554 h 1442098"/>
              <a:gd name="connsiteX3" fmla="*/ 553800 w 553800"/>
              <a:gd name="connsiteY3" fmla="*/ 1442098 h 1442098"/>
              <a:gd name="connsiteX4" fmla="*/ 553800 w 553800"/>
              <a:gd name="connsiteY4" fmla="*/ 123749 h 1442098"/>
              <a:gd name="connsiteX5" fmla="*/ 551703 w 553800"/>
              <a:gd name="connsiteY5" fmla="*/ 123933 h 1442098"/>
              <a:gd name="connsiteX6" fmla="*/ 551702 w 553800"/>
              <a:gd name="connsiteY6" fmla="*/ 123933 h 1442098"/>
              <a:gd name="connsiteX7" fmla="*/ 551701 w 553800"/>
              <a:gd name="connsiteY7" fmla="*/ 123933 h 1442098"/>
              <a:gd name="connsiteX8" fmla="*/ 388255 w 553800"/>
              <a:gd name="connsiteY8" fmla="*/ 114351 h 1442098"/>
              <a:gd name="connsiteX9" fmla="*/ 74417 w 553800"/>
              <a:gd name="connsiteY9" fmla="*/ 39878 h 1442098"/>
              <a:gd name="connsiteX10" fmla="*/ 5038 w 553800"/>
              <a:gd name="connsiteY10" fmla="*/ 10037 h 1442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3800" h="1442098">
                <a:moveTo>
                  <a:pt x="0" y="0"/>
                </a:moveTo>
                <a:lnTo>
                  <a:pt x="3347" y="88585"/>
                </a:lnTo>
                <a:cubicBezTo>
                  <a:pt x="52246" y="728663"/>
                  <a:pt x="265358" y="1248469"/>
                  <a:pt x="545653" y="1437554"/>
                </a:cubicBezTo>
                <a:lnTo>
                  <a:pt x="553800" y="1442098"/>
                </a:lnTo>
                <a:lnTo>
                  <a:pt x="553800" y="123749"/>
                </a:lnTo>
                <a:lnTo>
                  <a:pt x="551703" y="123933"/>
                </a:lnTo>
                <a:lnTo>
                  <a:pt x="551702" y="123933"/>
                </a:lnTo>
                <a:lnTo>
                  <a:pt x="551701" y="123933"/>
                </a:lnTo>
                <a:lnTo>
                  <a:pt x="388255" y="114351"/>
                </a:lnTo>
                <a:cubicBezTo>
                  <a:pt x="280417" y="101655"/>
                  <a:pt x="175155" y="76506"/>
                  <a:pt x="74417" y="39878"/>
                </a:cubicBezTo>
                <a:lnTo>
                  <a:pt x="5038" y="10037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1" name="Freeform 20"/>
          <p:cNvSpPr/>
          <p:nvPr/>
        </p:nvSpPr>
        <p:spPr>
          <a:xfrm>
            <a:off x="7671339" y="2490592"/>
            <a:ext cx="262808" cy="491840"/>
          </a:xfrm>
          <a:custGeom>
            <a:avLst/>
            <a:gdLst>
              <a:gd name="connsiteX0" fmla="*/ 0 w 477921"/>
              <a:gd name="connsiteY0" fmla="*/ 0 h 894419"/>
              <a:gd name="connsiteX1" fmla="*/ 2732 w 477921"/>
              <a:gd name="connsiteY1" fmla="*/ 1175 h 894419"/>
              <a:gd name="connsiteX2" fmla="*/ 236205 w 477921"/>
              <a:gd name="connsiteY2" fmla="*/ 63806 h 894419"/>
              <a:gd name="connsiteX3" fmla="*/ 477921 w 477921"/>
              <a:gd name="connsiteY3" fmla="*/ 85046 h 894419"/>
              <a:gd name="connsiteX4" fmla="*/ 477921 w 477921"/>
              <a:gd name="connsiteY4" fmla="*/ 894419 h 894419"/>
              <a:gd name="connsiteX5" fmla="*/ 469835 w 477921"/>
              <a:gd name="connsiteY5" fmla="*/ 889875 h 894419"/>
              <a:gd name="connsiteX6" fmla="*/ 10855 w 477921"/>
              <a:gd name="connsiteY6" fmla="*/ 55182 h 894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7921" h="894419">
                <a:moveTo>
                  <a:pt x="0" y="0"/>
                </a:moveTo>
                <a:lnTo>
                  <a:pt x="2732" y="1175"/>
                </a:lnTo>
                <a:cubicBezTo>
                  <a:pt x="78286" y="28646"/>
                  <a:pt x="156384" y="49660"/>
                  <a:pt x="236205" y="63806"/>
                </a:cubicBezTo>
                <a:lnTo>
                  <a:pt x="477921" y="85046"/>
                </a:lnTo>
                <a:lnTo>
                  <a:pt x="477921" y="894419"/>
                </a:lnTo>
                <a:lnTo>
                  <a:pt x="469835" y="889875"/>
                </a:lnTo>
                <a:cubicBezTo>
                  <a:pt x="271123" y="754815"/>
                  <a:pt x="106430" y="451019"/>
                  <a:pt x="10855" y="55182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2" name="Freeform 21"/>
          <p:cNvSpPr/>
          <p:nvPr/>
        </p:nvSpPr>
        <p:spPr>
          <a:xfrm flipH="1">
            <a:off x="7934147" y="2490745"/>
            <a:ext cx="264759" cy="491687"/>
          </a:xfrm>
          <a:custGeom>
            <a:avLst/>
            <a:gdLst>
              <a:gd name="connsiteX0" fmla="*/ 0 w 481469"/>
              <a:gd name="connsiteY0" fmla="*/ 0 h 894141"/>
              <a:gd name="connsiteX1" fmla="*/ 10882 w 481469"/>
              <a:gd name="connsiteY1" fmla="*/ 54904 h 894141"/>
              <a:gd name="connsiteX2" fmla="*/ 473322 w 481469"/>
              <a:gd name="connsiteY2" fmla="*/ 889597 h 894141"/>
              <a:gd name="connsiteX3" fmla="*/ 481469 w 481469"/>
              <a:gd name="connsiteY3" fmla="*/ 894141 h 894141"/>
              <a:gd name="connsiteX4" fmla="*/ 481469 w 481469"/>
              <a:gd name="connsiteY4" fmla="*/ 84768 h 894141"/>
              <a:gd name="connsiteX5" fmla="*/ 479373 w 481469"/>
              <a:gd name="connsiteY5" fmla="*/ 84952 h 894141"/>
              <a:gd name="connsiteX6" fmla="*/ 479372 w 481469"/>
              <a:gd name="connsiteY6" fmla="*/ 84952 h 894141"/>
              <a:gd name="connsiteX7" fmla="*/ 479371 w 481469"/>
              <a:gd name="connsiteY7" fmla="*/ 84952 h 894141"/>
              <a:gd name="connsiteX8" fmla="*/ 315925 w 481469"/>
              <a:gd name="connsiteY8" fmla="*/ 75370 h 894141"/>
              <a:gd name="connsiteX9" fmla="*/ 2087 w 481469"/>
              <a:gd name="connsiteY9" fmla="*/ 897 h 894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81469" h="894141">
                <a:moveTo>
                  <a:pt x="0" y="0"/>
                </a:moveTo>
                <a:lnTo>
                  <a:pt x="10882" y="54904"/>
                </a:lnTo>
                <a:cubicBezTo>
                  <a:pt x="107178" y="450741"/>
                  <a:pt x="273112" y="754537"/>
                  <a:pt x="473322" y="889597"/>
                </a:cubicBezTo>
                <a:lnTo>
                  <a:pt x="481469" y="894141"/>
                </a:lnTo>
                <a:lnTo>
                  <a:pt x="481469" y="84768"/>
                </a:lnTo>
                <a:lnTo>
                  <a:pt x="479373" y="84952"/>
                </a:lnTo>
                <a:lnTo>
                  <a:pt x="479372" y="84952"/>
                </a:lnTo>
                <a:lnTo>
                  <a:pt x="479371" y="84952"/>
                </a:lnTo>
                <a:lnTo>
                  <a:pt x="315925" y="75370"/>
                </a:lnTo>
                <a:cubicBezTo>
                  <a:pt x="208087" y="62674"/>
                  <a:pt x="102825" y="37525"/>
                  <a:pt x="2087" y="897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grpSp>
        <p:nvGrpSpPr>
          <p:cNvPr id="24" name="Group 23"/>
          <p:cNvGrpSpPr/>
          <p:nvPr/>
        </p:nvGrpSpPr>
        <p:grpSpPr>
          <a:xfrm>
            <a:off x="7567099" y="247655"/>
            <a:ext cx="735755" cy="628562"/>
            <a:chOff x="10089278" y="330206"/>
            <a:chExt cx="981007" cy="838083"/>
          </a:xfrm>
        </p:grpSpPr>
        <p:sp>
          <p:nvSpPr>
            <p:cNvPr id="28" name="Freeform 27"/>
            <p:cNvSpPr/>
            <p:nvPr/>
          </p:nvSpPr>
          <p:spPr>
            <a:xfrm>
              <a:off x="10580400" y="330244"/>
              <a:ext cx="489885" cy="838045"/>
            </a:xfrm>
            <a:custGeom>
              <a:avLst/>
              <a:gdLst>
                <a:gd name="connsiteX0" fmla="*/ 0 w 668149"/>
                <a:gd name="connsiteY0" fmla="*/ 0 h 1142999"/>
                <a:gd name="connsiteX1" fmla="*/ 533231 w 668149"/>
                <a:gd name="connsiteY1" fmla="*/ 660330 h 1142999"/>
                <a:gd name="connsiteX2" fmla="*/ 668149 w 668149"/>
                <a:gd name="connsiteY2" fmla="*/ 957704 h 1142999"/>
                <a:gd name="connsiteX3" fmla="*/ 520294 w 668149"/>
                <a:gd name="connsiteY3" fmla="*/ 1037957 h 1142999"/>
                <a:gd name="connsiteX4" fmla="*/ 0 w 668149"/>
                <a:gd name="connsiteY4" fmla="*/ 1142999 h 1142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8149" h="1142999">
                  <a:moveTo>
                    <a:pt x="0" y="0"/>
                  </a:moveTo>
                  <a:cubicBezTo>
                    <a:pt x="91496" y="4233"/>
                    <a:pt x="323800" y="255364"/>
                    <a:pt x="533231" y="660330"/>
                  </a:cubicBezTo>
                  <a:lnTo>
                    <a:pt x="668149" y="957704"/>
                  </a:lnTo>
                  <a:lnTo>
                    <a:pt x="520294" y="1037957"/>
                  </a:lnTo>
                  <a:cubicBezTo>
                    <a:pt x="360377" y="1105596"/>
                    <a:pt x="184556" y="1142999"/>
                    <a:pt x="0" y="1142999"/>
                  </a:cubicBezTo>
                  <a:close/>
                </a:path>
              </a:pathLst>
            </a:custGeom>
            <a:solidFill>
              <a:srgbClr val="981B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10089278" y="330206"/>
              <a:ext cx="491122" cy="838083"/>
            </a:xfrm>
            <a:custGeom>
              <a:avLst/>
              <a:gdLst>
                <a:gd name="connsiteX0" fmla="*/ 669836 w 669836"/>
                <a:gd name="connsiteY0" fmla="*/ 52 h 1143051"/>
                <a:gd name="connsiteX1" fmla="*/ 669836 w 669836"/>
                <a:gd name="connsiteY1" fmla="*/ 1143051 h 1143051"/>
                <a:gd name="connsiteX2" fmla="*/ 149542 w 669836"/>
                <a:gd name="connsiteY2" fmla="*/ 1038009 h 1143051"/>
                <a:gd name="connsiteX3" fmla="*/ 0 w 669836"/>
                <a:gd name="connsiteY3" fmla="*/ 956840 h 1143051"/>
                <a:gd name="connsiteX4" fmla="*/ 136606 w 669836"/>
                <a:gd name="connsiteY4" fmla="*/ 654032 h 1143051"/>
                <a:gd name="connsiteX5" fmla="*/ 669836 w 669836"/>
                <a:gd name="connsiteY5" fmla="*/ 52 h 114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9836" h="1143051">
                  <a:moveTo>
                    <a:pt x="669836" y="52"/>
                  </a:moveTo>
                  <a:lnTo>
                    <a:pt x="669836" y="1143051"/>
                  </a:lnTo>
                  <a:cubicBezTo>
                    <a:pt x="485280" y="1143051"/>
                    <a:pt x="309460" y="1105648"/>
                    <a:pt x="149542" y="1038009"/>
                  </a:cubicBezTo>
                  <a:lnTo>
                    <a:pt x="0" y="956840"/>
                  </a:lnTo>
                  <a:lnTo>
                    <a:pt x="136606" y="654032"/>
                  </a:lnTo>
                  <a:cubicBezTo>
                    <a:pt x="346036" y="246950"/>
                    <a:pt x="578340" y="-4181"/>
                    <a:pt x="669836" y="52"/>
                  </a:cubicBezTo>
                  <a:close/>
                </a:path>
              </a:pathLst>
            </a:custGeom>
            <a:solidFill>
              <a:srgbClr val="D03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581819" y="2369494"/>
            <a:ext cx="706964" cy="167966"/>
            <a:chOff x="10109092" y="3159326"/>
            <a:chExt cx="942618" cy="223954"/>
          </a:xfrm>
        </p:grpSpPr>
        <p:sp>
          <p:nvSpPr>
            <p:cNvPr id="26" name="Freeform 25"/>
            <p:cNvSpPr/>
            <p:nvPr/>
          </p:nvSpPr>
          <p:spPr>
            <a:xfrm>
              <a:off x="10580400" y="3159326"/>
              <a:ext cx="471310" cy="223954"/>
            </a:xfrm>
            <a:custGeom>
              <a:avLst/>
              <a:gdLst>
                <a:gd name="connsiteX0" fmla="*/ 642814 w 642814"/>
                <a:gd name="connsiteY0" fmla="*/ 0 h 305448"/>
                <a:gd name="connsiteX1" fmla="*/ 546664 w 642814"/>
                <a:gd name="connsiteY1" fmla="*/ 191552 h 305448"/>
                <a:gd name="connsiteX2" fmla="*/ 477285 w 642814"/>
                <a:gd name="connsiteY2" fmla="*/ 221393 h 305448"/>
                <a:gd name="connsiteX3" fmla="*/ 163447 w 642814"/>
                <a:gd name="connsiteY3" fmla="*/ 295866 h 305448"/>
                <a:gd name="connsiteX4" fmla="*/ 0 w 642814"/>
                <a:gd name="connsiteY4" fmla="*/ 305448 h 305448"/>
                <a:gd name="connsiteX5" fmla="*/ 0 w 642814"/>
                <a:gd name="connsiteY5" fmla="*/ 157850 h 305448"/>
                <a:gd name="connsiteX6" fmla="*/ 163447 w 642814"/>
                <a:gd name="connsiteY6" fmla="*/ 148268 h 305448"/>
                <a:gd name="connsiteX7" fmla="*/ 624757 w 642814"/>
                <a:gd name="connsiteY7" fmla="*/ 10365 h 30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2814" h="305448">
                  <a:moveTo>
                    <a:pt x="642814" y="0"/>
                  </a:moveTo>
                  <a:lnTo>
                    <a:pt x="546664" y="191552"/>
                  </a:lnTo>
                  <a:lnTo>
                    <a:pt x="477285" y="221393"/>
                  </a:lnTo>
                  <a:cubicBezTo>
                    <a:pt x="376547" y="258021"/>
                    <a:pt x="271285" y="283170"/>
                    <a:pt x="163447" y="295866"/>
                  </a:cubicBezTo>
                  <a:lnTo>
                    <a:pt x="0" y="305448"/>
                  </a:lnTo>
                  <a:lnTo>
                    <a:pt x="0" y="157850"/>
                  </a:lnTo>
                  <a:lnTo>
                    <a:pt x="163447" y="148268"/>
                  </a:lnTo>
                  <a:cubicBezTo>
                    <a:pt x="325204" y="129224"/>
                    <a:pt x="481164" y="82161"/>
                    <a:pt x="624757" y="1036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10109092" y="3159328"/>
              <a:ext cx="471308" cy="223952"/>
            </a:xfrm>
            <a:custGeom>
              <a:avLst/>
              <a:gdLst>
                <a:gd name="connsiteX0" fmla="*/ 0 w 642812"/>
                <a:gd name="connsiteY0" fmla="*/ 0 h 305446"/>
                <a:gd name="connsiteX1" fmla="*/ 18054 w 642812"/>
                <a:gd name="connsiteY1" fmla="*/ 10363 h 305446"/>
                <a:gd name="connsiteX2" fmla="*/ 642811 w 642812"/>
                <a:gd name="connsiteY2" fmla="*/ 157848 h 305446"/>
                <a:gd name="connsiteX3" fmla="*/ 642812 w 642812"/>
                <a:gd name="connsiteY3" fmla="*/ 157848 h 305446"/>
                <a:gd name="connsiteX4" fmla="*/ 642812 w 642812"/>
                <a:gd name="connsiteY4" fmla="*/ 305446 h 305446"/>
                <a:gd name="connsiteX5" fmla="*/ 642810 w 642812"/>
                <a:gd name="connsiteY5" fmla="*/ 305446 h 305446"/>
                <a:gd name="connsiteX6" fmla="*/ 165525 w 642812"/>
                <a:gd name="connsiteY6" fmla="*/ 221391 h 305446"/>
                <a:gd name="connsiteX7" fmla="*/ 96150 w 642812"/>
                <a:gd name="connsiteY7" fmla="*/ 191552 h 305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2812" h="305446">
                  <a:moveTo>
                    <a:pt x="0" y="0"/>
                  </a:moveTo>
                  <a:lnTo>
                    <a:pt x="18054" y="10363"/>
                  </a:lnTo>
                  <a:cubicBezTo>
                    <a:pt x="209511" y="106092"/>
                    <a:pt x="422953" y="157848"/>
                    <a:pt x="642811" y="157848"/>
                  </a:cubicBezTo>
                  <a:lnTo>
                    <a:pt x="642812" y="157848"/>
                  </a:lnTo>
                  <a:lnTo>
                    <a:pt x="642812" y="305446"/>
                  </a:lnTo>
                  <a:lnTo>
                    <a:pt x="642810" y="305446"/>
                  </a:lnTo>
                  <a:cubicBezTo>
                    <a:pt x="477917" y="305446"/>
                    <a:pt x="316632" y="276333"/>
                    <a:pt x="165525" y="221391"/>
                  </a:cubicBezTo>
                  <a:lnTo>
                    <a:pt x="96150" y="19155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grpSp>
        <p:nvGrpSpPr>
          <p:cNvPr id="47" name="Group 46"/>
          <p:cNvGrpSpPr>
            <a:grpSpLocks noChangeAspect="1"/>
          </p:cNvGrpSpPr>
          <p:nvPr userDrawn="1"/>
        </p:nvGrpSpPr>
        <p:grpSpPr>
          <a:xfrm>
            <a:off x="7652019" y="1065830"/>
            <a:ext cx="569214" cy="569214"/>
            <a:chOff x="7575606" y="2571489"/>
            <a:chExt cx="595578" cy="595578"/>
          </a:xfrm>
        </p:grpSpPr>
        <p:sp>
          <p:nvSpPr>
            <p:cNvPr id="48" name="Oval 47"/>
            <p:cNvSpPr/>
            <p:nvPr/>
          </p:nvSpPr>
          <p:spPr>
            <a:xfrm>
              <a:off x="7575606" y="2571489"/>
              <a:ext cx="595578" cy="59557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7632563" y="2632123"/>
              <a:ext cx="240832" cy="474308"/>
            </a:xfrm>
            <a:custGeom>
              <a:avLst/>
              <a:gdLst>
                <a:gd name="connsiteX0" fmla="*/ 457515 w 464610"/>
                <a:gd name="connsiteY0" fmla="*/ 0 h 915030"/>
                <a:gd name="connsiteX1" fmla="*/ 464610 w 464610"/>
                <a:gd name="connsiteY1" fmla="*/ 715 h 915030"/>
                <a:gd name="connsiteX2" fmla="*/ 464610 w 464610"/>
                <a:gd name="connsiteY2" fmla="*/ 914315 h 915030"/>
                <a:gd name="connsiteX3" fmla="*/ 457515 w 464610"/>
                <a:gd name="connsiteY3" fmla="*/ 915030 h 915030"/>
                <a:gd name="connsiteX4" fmla="*/ 0 w 464610"/>
                <a:gd name="connsiteY4" fmla="*/ 457515 h 915030"/>
                <a:gd name="connsiteX5" fmla="*/ 457515 w 464610"/>
                <a:gd name="connsiteY5" fmla="*/ 0 h 915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4610" h="915030">
                  <a:moveTo>
                    <a:pt x="457515" y="0"/>
                  </a:moveTo>
                  <a:lnTo>
                    <a:pt x="464610" y="715"/>
                  </a:lnTo>
                  <a:lnTo>
                    <a:pt x="464610" y="914315"/>
                  </a:lnTo>
                  <a:lnTo>
                    <a:pt x="457515" y="915030"/>
                  </a:lnTo>
                  <a:cubicBezTo>
                    <a:pt x="204836" y="915030"/>
                    <a:pt x="0" y="710194"/>
                    <a:pt x="0" y="457515"/>
                  </a:cubicBezTo>
                  <a:cubicBezTo>
                    <a:pt x="0" y="204836"/>
                    <a:pt x="204836" y="0"/>
                    <a:pt x="45751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7873395" y="2632123"/>
              <a:ext cx="233477" cy="475408"/>
            </a:xfrm>
            <a:custGeom>
              <a:avLst/>
              <a:gdLst>
                <a:gd name="connsiteX0" fmla="*/ 0 w 450421"/>
                <a:gd name="connsiteY0" fmla="*/ 0 h 913600"/>
                <a:gd name="connsiteX1" fmla="*/ 85112 w 450421"/>
                <a:gd name="connsiteY1" fmla="*/ 8580 h 913600"/>
                <a:gd name="connsiteX2" fmla="*/ 450421 w 450421"/>
                <a:gd name="connsiteY2" fmla="*/ 456800 h 913600"/>
                <a:gd name="connsiteX3" fmla="*/ 85112 w 450421"/>
                <a:gd name="connsiteY3" fmla="*/ 905020 h 913600"/>
                <a:gd name="connsiteX4" fmla="*/ 0 w 450421"/>
                <a:gd name="connsiteY4" fmla="*/ 913600 h 9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0421" h="913600">
                  <a:moveTo>
                    <a:pt x="0" y="0"/>
                  </a:moveTo>
                  <a:lnTo>
                    <a:pt x="85112" y="8580"/>
                  </a:lnTo>
                  <a:cubicBezTo>
                    <a:pt x="293594" y="51242"/>
                    <a:pt x="450421" y="235706"/>
                    <a:pt x="450421" y="456800"/>
                  </a:cubicBezTo>
                  <a:cubicBezTo>
                    <a:pt x="450421" y="677894"/>
                    <a:pt x="293594" y="862358"/>
                    <a:pt x="85112" y="905020"/>
                  </a:cubicBezTo>
                  <a:lnTo>
                    <a:pt x="0" y="91360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51" name="Oval 50"/>
            <p:cNvSpPr/>
            <p:nvPr/>
          </p:nvSpPr>
          <p:spPr>
            <a:xfrm>
              <a:off x="7855372" y="2585185"/>
              <a:ext cx="36045" cy="3604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52" name="Oval 51"/>
            <p:cNvSpPr/>
            <p:nvPr/>
          </p:nvSpPr>
          <p:spPr>
            <a:xfrm>
              <a:off x="7855372" y="3119202"/>
              <a:ext cx="36045" cy="3604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53" name="Oval 52"/>
            <p:cNvSpPr/>
            <p:nvPr/>
          </p:nvSpPr>
          <p:spPr>
            <a:xfrm>
              <a:off x="8123875" y="2851255"/>
              <a:ext cx="36045" cy="3604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54" name="Oval 53"/>
            <p:cNvSpPr/>
            <p:nvPr/>
          </p:nvSpPr>
          <p:spPr>
            <a:xfrm>
              <a:off x="8044839" y="2661898"/>
              <a:ext cx="36045" cy="3604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55" name="Oval 54"/>
            <p:cNvSpPr/>
            <p:nvPr/>
          </p:nvSpPr>
          <p:spPr>
            <a:xfrm>
              <a:off x="8043341" y="3038248"/>
              <a:ext cx="36045" cy="3604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56" name="Oval 55"/>
            <p:cNvSpPr/>
            <p:nvPr/>
          </p:nvSpPr>
          <p:spPr>
            <a:xfrm>
              <a:off x="7667135" y="3041854"/>
              <a:ext cx="36045" cy="3604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57" name="Oval 56"/>
            <p:cNvSpPr/>
            <p:nvPr/>
          </p:nvSpPr>
          <p:spPr>
            <a:xfrm>
              <a:off x="7586869" y="2852997"/>
              <a:ext cx="36045" cy="3604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58" name="Oval 57"/>
            <p:cNvSpPr/>
            <p:nvPr/>
          </p:nvSpPr>
          <p:spPr>
            <a:xfrm>
              <a:off x="7665224" y="2662163"/>
              <a:ext cx="36045" cy="3604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2194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13225" y="803400"/>
            <a:ext cx="7717500" cy="3536700"/>
          </a:xfrm>
          <a:prstGeom prst="roundRect">
            <a:avLst>
              <a:gd name="adj" fmla="val 4760"/>
            </a:avLst>
          </a:prstGeom>
          <a:solidFill>
            <a:schemeClr val="dk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822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638775" y="1594600"/>
            <a:ext cx="4608900" cy="143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2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811950" y="3344588"/>
            <a:ext cx="3267600" cy="36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8262775" y="1354600"/>
            <a:ext cx="336000" cy="336000"/>
          </a:xfrm>
          <a:prstGeom prst="star4">
            <a:avLst>
              <a:gd name="adj" fmla="val 17926"/>
            </a:avLst>
          </a:prstGeom>
          <a:solidFill>
            <a:schemeClr val="accent3"/>
          </a:solidFill>
          <a:ln w="190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3284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713225" y="803400"/>
            <a:ext cx="7717500" cy="3536700"/>
          </a:xfrm>
          <a:prstGeom prst="roundRect">
            <a:avLst>
              <a:gd name="adj" fmla="val 4760"/>
            </a:avLst>
          </a:prstGeom>
          <a:solidFill>
            <a:schemeClr val="dk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822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3756175" y="1555300"/>
            <a:ext cx="3770400" cy="13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1674175" y="2119913"/>
            <a:ext cx="1849500" cy="112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3756175" y="3319975"/>
            <a:ext cx="3543300" cy="3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/>
          <p:nvPr/>
        </p:nvSpPr>
        <p:spPr>
          <a:xfrm flipH="1">
            <a:off x="8262775" y="3689025"/>
            <a:ext cx="336000" cy="336000"/>
          </a:xfrm>
          <a:prstGeom prst="star4">
            <a:avLst>
              <a:gd name="adj" fmla="val 17926"/>
            </a:avLst>
          </a:prstGeom>
          <a:solidFill>
            <a:schemeClr val="accent3"/>
          </a:solidFill>
          <a:ln w="190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3"/>
          <p:cNvSpPr/>
          <p:nvPr/>
        </p:nvSpPr>
        <p:spPr>
          <a:xfrm flipH="1">
            <a:off x="545225" y="1118475"/>
            <a:ext cx="336000" cy="336000"/>
          </a:xfrm>
          <a:prstGeom prst="star4">
            <a:avLst>
              <a:gd name="adj" fmla="val 17926"/>
            </a:avLst>
          </a:prstGeom>
          <a:solidFill>
            <a:schemeClr val="accent3"/>
          </a:solidFill>
          <a:ln w="190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6357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1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9" r:id="rId3"/>
    <p:sldLayoutId id="2147483662" r:id="rId4"/>
    <p:sldLayoutId id="2147483675" r:id="rId5"/>
    <p:sldLayoutId id="2147483677" r:id="rId6"/>
    <p:sldLayoutId id="2147483714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035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Paytone One"/>
              <a:buNone/>
              <a:defRPr sz="34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aytone One"/>
              <a:buNone/>
              <a:defRPr sz="28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aytone One"/>
              <a:buNone/>
              <a:defRPr sz="28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aytone One"/>
              <a:buNone/>
              <a:defRPr sz="28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aytone One"/>
              <a:buNone/>
              <a:defRPr sz="28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aytone One"/>
              <a:buNone/>
              <a:defRPr sz="28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aytone One"/>
              <a:buNone/>
              <a:defRPr sz="28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aytone One"/>
              <a:buNone/>
              <a:defRPr sz="28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aytone One"/>
              <a:buNone/>
              <a:defRPr sz="28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niglet"/>
              <a:buChar char="●"/>
              <a:defRPr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niglet"/>
              <a:buChar char="○"/>
              <a:defRPr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niglet"/>
              <a:buChar char="■"/>
              <a:defRPr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niglet"/>
              <a:buChar char="●"/>
              <a:defRPr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niglet"/>
              <a:buChar char="○"/>
              <a:defRPr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niglet"/>
              <a:buChar char="■"/>
              <a:defRPr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niglet"/>
              <a:buChar char="●"/>
              <a:defRPr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niglet"/>
              <a:buChar char="○"/>
              <a:defRPr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niglet"/>
              <a:buChar char="■"/>
              <a:defRPr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52816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7" r:id="rId3"/>
    <p:sldLayoutId id="2147483708" r:id="rId4"/>
    <p:sldLayoutId id="2147483710" r:id="rId5"/>
    <p:sldLayoutId id="2147483711" r:id="rId6"/>
    <p:sldLayoutId id="2147483712" r:id="rId7"/>
    <p:sldLayoutId id="2147483713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image" Target="../media/image24.png"/><Relationship Id="rId3" Type="http://schemas.openxmlformats.org/officeDocument/2006/relationships/slide" Target="slide23.xml"/><Relationship Id="rId7" Type="http://schemas.microsoft.com/office/2007/relationships/hdphoto" Target="../media/hdphoto1.wdp"/><Relationship Id="rId12" Type="http://schemas.openxmlformats.org/officeDocument/2006/relationships/slide" Target="slide25.xml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2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3.png"/><Relationship Id="rId5" Type="http://schemas.openxmlformats.org/officeDocument/2006/relationships/slide" Target="slide20.xml"/><Relationship Id="rId15" Type="http://schemas.openxmlformats.org/officeDocument/2006/relationships/image" Target="../media/image25.png"/><Relationship Id="rId10" Type="http://schemas.openxmlformats.org/officeDocument/2006/relationships/slide" Target="slide21.xml"/><Relationship Id="rId4" Type="http://schemas.openxmlformats.org/officeDocument/2006/relationships/image" Target="../media/image20.png"/><Relationship Id="rId9" Type="http://schemas.openxmlformats.org/officeDocument/2006/relationships/image" Target="../media/image22.png"/><Relationship Id="rId14" Type="http://schemas.openxmlformats.org/officeDocument/2006/relationships/slide" Target="slide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4.png"/><Relationship Id="rId7" Type="http://schemas.openxmlformats.org/officeDocument/2006/relationships/slide" Target="slide1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35.png"/><Relationship Id="rId4" Type="http://schemas.microsoft.com/office/2007/relationships/hdphoto" Target="../media/hdphoto3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slide" Target="slide19.xml"/><Relationship Id="rId4" Type="http://schemas.microsoft.com/office/2007/relationships/hdphoto" Target="../media/hdphoto4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slide" Target="slide19.xml"/><Relationship Id="rId4" Type="http://schemas.microsoft.com/office/2007/relationships/hdphoto" Target="../media/hdphoto4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slide" Target="slide19.xml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7.png"/><Relationship Id="rId7" Type="http://schemas.openxmlformats.org/officeDocument/2006/relationships/slide" Target="slide1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38.png"/><Relationship Id="rId4" Type="http://schemas.microsoft.com/office/2007/relationships/hdphoto" Target="../media/hdphoto5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7.png"/><Relationship Id="rId7" Type="http://schemas.openxmlformats.org/officeDocument/2006/relationships/slide" Target="slide1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38.png"/><Relationship Id="rId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" name="Google Shape;2160;p61"/>
          <p:cNvSpPr/>
          <p:nvPr/>
        </p:nvSpPr>
        <p:spPr>
          <a:xfrm rot="3363349">
            <a:off x="2114630" y="988339"/>
            <a:ext cx="1780055" cy="139691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1" name="Google Shape;2161;p61"/>
          <p:cNvSpPr txBox="1">
            <a:spLocks noGrp="1"/>
          </p:cNvSpPr>
          <p:nvPr>
            <p:ph type="title"/>
          </p:nvPr>
        </p:nvSpPr>
        <p:spPr>
          <a:xfrm>
            <a:off x="-180084" y="2115188"/>
            <a:ext cx="7086935" cy="149475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rgbClr val="48517C"/>
                </a:solidFill>
                <a:latin typeface=".VnBook-Antiqua" panose="020B7200000000000000" pitchFamily="34" charset="0"/>
              </a:rPr>
              <a:t>Listen </a:t>
            </a:r>
            <a:r>
              <a:rPr lang="en" sz="6000">
                <a:solidFill>
                  <a:srgbClr val="48517C"/>
                </a:solidFill>
                <a:latin typeface=".VnBook-Antiqua" panose="020B7200000000000000" pitchFamily="34" charset="0"/>
              </a:rPr>
              <a:t>and </a:t>
            </a:r>
            <a:r>
              <a:rPr lang="en" sz="6000" smtClean="0">
                <a:solidFill>
                  <a:srgbClr val="48517C"/>
                </a:solidFill>
                <a:latin typeface=".VnBook-Antiqua" panose="020B7200000000000000" pitchFamily="34" charset="0"/>
              </a:rPr>
              <a:t/>
            </a:r>
            <a:br>
              <a:rPr lang="en" sz="6000" smtClean="0">
                <a:solidFill>
                  <a:srgbClr val="48517C"/>
                </a:solidFill>
                <a:latin typeface=".VnBook-Antiqua" panose="020B7200000000000000" pitchFamily="34" charset="0"/>
              </a:rPr>
            </a:br>
            <a:r>
              <a:rPr lang="en" sz="6000" smtClean="0">
                <a:solidFill>
                  <a:srgbClr val="48517C"/>
                </a:solidFill>
                <a:latin typeface=".VnBook-Antiqua" panose="020B7200000000000000" pitchFamily="34" charset="0"/>
              </a:rPr>
              <a:t>number</a:t>
            </a:r>
            <a:r>
              <a:rPr lang="en" sz="6000" dirty="0">
                <a:solidFill>
                  <a:srgbClr val="48517C"/>
                </a:solidFill>
                <a:latin typeface=".VnBook-Antiqua" panose="020B7200000000000000" pitchFamily="34" charset="0"/>
              </a:rPr>
              <a:t>.</a:t>
            </a:r>
            <a:endParaRPr sz="6000" dirty="0">
              <a:solidFill>
                <a:srgbClr val="48517C"/>
              </a:solidFill>
              <a:latin typeface=".VnBook-Antiqua" panose="020B7200000000000000" pitchFamily="34" charset="0"/>
            </a:endParaRPr>
          </a:p>
        </p:txBody>
      </p:sp>
      <p:sp>
        <p:nvSpPr>
          <p:cNvPr id="2162" name="Google Shape;2162;p61"/>
          <p:cNvSpPr txBox="1">
            <a:spLocks noGrp="1"/>
          </p:cNvSpPr>
          <p:nvPr>
            <p:ph type="title" idx="2"/>
          </p:nvPr>
        </p:nvSpPr>
        <p:spPr>
          <a:xfrm>
            <a:off x="2171075" y="1098000"/>
            <a:ext cx="1629304" cy="8407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>
                <a:solidFill>
                  <a:schemeClr val="lt1"/>
                </a:solidFill>
                <a:latin typeface=".VnBook-Antiqua" panose="020B7200000000000000" pitchFamily="34" charset="0"/>
              </a:rPr>
              <a:t>02</a:t>
            </a:r>
            <a:endParaRPr sz="7500" dirty="0">
              <a:solidFill>
                <a:schemeClr val="lt1"/>
              </a:solidFill>
              <a:latin typeface=".VnBook-Antiqua" panose="020B7200000000000000" pitchFamily="34" charset="0"/>
            </a:endParaRPr>
          </a:p>
        </p:txBody>
      </p:sp>
      <p:grpSp>
        <p:nvGrpSpPr>
          <p:cNvPr id="2164" name="Google Shape;2164;p61"/>
          <p:cNvGrpSpPr/>
          <p:nvPr/>
        </p:nvGrpSpPr>
        <p:grpSpPr>
          <a:xfrm rot="552268">
            <a:off x="2523934" y="3678987"/>
            <a:ext cx="378883" cy="361453"/>
            <a:chOff x="5580879" y="2689650"/>
            <a:chExt cx="465121" cy="443725"/>
          </a:xfrm>
        </p:grpSpPr>
        <p:sp>
          <p:nvSpPr>
            <p:cNvPr id="2165" name="Google Shape;2165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67" name="Google Shape;2167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8" name="Google Shape;2168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9" name="Google Shape;2169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0" name="Google Shape;2170;p61"/>
          <p:cNvGrpSpPr/>
          <p:nvPr/>
        </p:nvGrpSpPr>
        <p:grpSpPr>
          <a:xfrm rot="551995">
            <a:off x="3482459" y="3678860"/>
            <a:ext cx="377323" cy="359922"/>
            <a:chOff x="5580879" y="2689650"/>
            <a:chExt cx="465121" cy="443725"/>
          </a:xfrm>
        </p:grpSpPr>
        <p:sp>
          <p:nvSpPr>
            <p:cNvPr id="2171" name="Google Shape;2171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3" name="Google Shape;2173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4" name="Google Shape;2174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5" name="Google Shape;2175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6" name="Google Shape;2176;p61"/>
          <p:cNvGrpSpPr/>
          <p:nvPr/>
        </p:nvGrpSpPr>
        <p:grpSpPr>
          <a:xfrm rot="-1112321">
            <a:off x="3040706" y="3848924"/>
            <a:ext cx="118038" cy="358876"/>
            <a:chOff x="5580879" y="2689650"/>
            <a:chExt cx="143791" cy="437175"/>
          </a:xfrm>
        </p:grpSpPr>
        <p:sp>
          <p:nvSpPr>
            <p:cNvPr id="2177" name="Google Shape;2177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8" name="Google Shape;2178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79" name="Google Shape;2179;p61"/>
          <p:cNvSpPr/>
          <p:nvPr/>
        </p:nvSpPr>
        <p:spPr>
          <a:xfrm>
            <a:off x="6787150" y="6877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0" name="Google Shape;2180;p61"/>
          <p:cNvSpPr/>
          <p:nvPr/>
        </p:nvSpPr>
        <p:spPr>
          <a:xfrm>
            <a:off x="6972150" y="2295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1" name="Google Shape;2181;p61"/>
          <p:cNvSpPr/>
          <p:nvPr/>
        </p:nvSpPr>
        <p:spPr>
          <a:xfrm rot="-4320377">
            <a:off x="7773084" y="2446239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2" name="Google Shape;2182;p61"/>
          <p:cNvSpPr/>
          <p:nvPr/>
        </p:nvSpPr>
        <p:spPr>
          <a:xfrm>
            <a:off x="956400" y="14634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3" name="Google Shape;2183;p61"/>
          <p:cNvSpPr/>
          <p:nvPr/>
        </p:nvSpPr>
        <p:spPr>
          <a:xfrm>
            <a:off x="922325" y="7348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4" name="Google Shape;2184;p61"/>
          <p:cNvSpPr/>
          <p:nvPr/>
        </p:nvSpPr>
        <p:spPr>
          <a:xfrm>
            <a:off x="1129588" y="42704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5" name="Google Shape;2185;p61"/>
          <p:cNvSpPr/>
          <p:nvPr/>
        </p:nvSpPr>
        <p:spPr>
          <a:xfrm rot="444932" flipH="1">
            <a:off x="5857732" y="396993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6" name="Google Shape;2186;p61"/>
          <p:cNvSpPr/>
          <p:nvPr/>
        </p:nvSpPr>
        <p:spPr>
          <a:xfrm>
            <a:off x="4962438" y="41063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7" name="Google Shape;2187;p61"/>
          <p:cNvGrpSpPr/>
          <p:nvPr/>
        </p:nvGrpSpPr>
        <p:grpSpPr>
          <a:xfrm>
            <a:off x="7429945" y="432019"/>
            <a:ext cx="1346984" cy="1010994"/>
            <a:chOff x="939574" y="3499738"/>
            <a:chExt cx="1288610" cy="967180"/>
          </a:xfrm>
        </p:grpSpPr>
        <p:sp>
          <p:nvSpPr>
            <p:cNvPr id="2188" name="Google Shape;2188;p61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9" name="Google Shape;2189;p61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190" name="Google Shape;2190;p61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61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61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61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61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61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61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61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61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61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61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61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61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61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61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61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61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61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61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61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61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61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61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61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61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61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61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61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61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61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61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21" name="Google Shape;2221;p61"/>
          <p:cNvGrpSpPr/>
          <p:nvPr/>
        </p:nvGrpSpPr>
        <p:grpSpPr>
          <a:xfrm rot="-1529053">
            <a:off x="5844225" y="585290"/>
            <a:ext cx="1199946" cy="1079748"/>
            <a:chOff x="2618501" y="1381730"/>
            <a:chExt cx="1105076" cy="994381"/>
          </a:xfrm>
        </p:grpSpPr>
        <p:grpSp>
          <p:nvGrpSpPr>
            <p:cNvPr id="2222" name="Google Shape;2222;p61"/>
            <p:cNvGrpSpPr/>
            <p:nvPr/>
          </p:nvGrpSpPr>
          <p:grpSpPr>
            <a:xfrm>
              <a:off x="2618501" y="1381730"/>
              <a:ext cx="1105076" cy="994381"/>
              <a:chOff x="6972101" y="876305"/>
              <a:chExt cx="1105076" cy="994381"/>
            </a:xfrm>
          </p:grpSpPr>
          <p:sp>
            <p:nvSpPr>
              <p:cNvPr id="2223" name="Google Shape;2223;p61"/>
              <p:cNvSpPr/>
              <p:nvPr/>
            </p:nvSpPr>
            <p:spPr>
              <a:xfrm>
                <a:off x="6972149" y="880502"/>
                <a:ext cx="1105028" cy="990184"/>
              </a:xfrm>
              <a:custGeom>
                <a:avLst/>
                <a:gdLst/>
                <a:ahLst/>
                <a:cxnLst/>
                <a:rect l="l" t="t" r="r" b="b"/>
                <a:pathLst>
                  <a:path w="47168" h="44180" extrusionOk="0">
                    <a:moveTo>
                      <a:pt x="19019" y="1"/>
                    </a:moveTo>
                    <a:cubicBezTo>
                      <a:pt x="17373" y="1"/>
                      <a:pt x="15730" y="309"/>
                      <a:pt x="14178" y="1062"/>
                    </a:cubicBezTo>
                    <a:cubicBezTo>
                      <a:pt x="13144" y="1595"/>
                      <a:pt x="12109" y="2296"/>
                      <a:pt x="11175" y="3263"/>
                    </a:cubicBezTo>
                    <a:cubicBezTo>
                      <a:pt x="10942" y="3530"/>
                      <a:pt x="10708" y="3764"/>
                      <a:pt x="10508" y="4064"/>
                    </a:cubicBezTo>
                    <a:cubicBezTo>
                      <a:pt x="10308" y="4264"/>
                      <a:pt x="10175" y="4497"/>
                      <a:pt x="10041" y="4731"/>
                    </a:cubicBezTo>
                    <a:cubicBezTo>
                      <a:pt x="10308" y="4664"/>
                      <a:pt x="10542" y="4598"/>
                      <a:pt x="10809" y="4531"/>
                    </a:cubicBezTo>
                    <a:cubicBezTo>
                      <a:pt x="11776" y="4331"/>
                      <a:pt x="12777" y="4164"/>
                      <a:pt x="13744" y="4164"/>
                    </a:cubicBezTo>
                    <a:cubicBezTo>
                      <a:pt x="13877" y="4131"/>
                      <a:pt x="13977" y="4131"/>
                      <a:pt x="14111" y="4131"/>
                    </a:cubicBezTo>
                    <a:cubicBezTo>
                      <a:pt x="13977" y="4231"/>
                      <a:pt x="13844" y="4297"/>
                      <a:pt x="13744" y="4364"/>
                    </a:cubicBezTo>
                    <a:cubicBezTo>
                      <a:pt x="12476" y="5165"/>
                      <a:pt x="11376" y="5965"/>
                      <a:pt x="10408" y="6766"/>
                    </a:cubicBezTo>
                    <a:cubicBezTo>
                      <a:pt x="4971" y="11302"/>
                      <a:pt x="4070" y="15739"/>
                      <a:pt x="3470" y="16706"/>
                    </a:cubicBezTo>
                    <a:cubicBezTo>
                      <a:pt x="4671" y="16973"/>
                      <a:pt x="5972" y="17207"/>
                      <a:pt x="7406" y="17407"/>
                    </a:cubicBezTo>
                    <a:cubicBezTo>
                      <a:pt x="7273" y="17707"/>
                      <a:pt x="7139" y="18007"/>
                      <a:pt x="7006" y="18307"/>
                    </a:cubicBezTo>
                    <a:cubicBezTo>
                      <a:pt x="6502" y="18102"/>
                      <a:pt x="5936" y="17991"/>
                      <a:pt x="5366" y="17991"/>
                    </a:cubicBezTo>
                    <a:cubicBezTo>
                      <a:pt x="4916" y="17991"/>
                      <a:pt x="4464" y="18060"/>
                      <a:pt x="4037" y="18207"/>
                    </a:cubicBezTo>
                    <a:cubicBezTo>
                      <a:pt x="2669" y="18708"/>
                      <a:pt x="1702" y="19808"/>
                      <a:pt x="1102" y="20976"/>
                    </a:cubicBezTo>
                    <a:cubicBezTo>
                      <a:pt x="134" y="22844"/>
                      <a:pt x="1" y="24979"/>
                      <a:pt x="701" y="26813"/>
                    </a:cubicBezTo>
                    <a:cubicBezTo>
                      <a:pt x="1302" y="28415"/>
                      <a:pt x="2503" y="29782"/>
                      <a:pt x="4070" y="30683"/>
                    </a:cubicBezTo>
                    <a:cubicBezTo>
                      <a:pt x="4738" y="33318"/>
                      <a:pt x="6305" y="35686"/>
                      <a:pt x="8707" y="37288"/>
                    </a:cubicBezTo>
                    <a:cubicBezTo>
                      <a:pt x="12743" y="39956"/>
                      <a:pt x="17013" y="41991"/>
                      <a:pt x="21616" y="43425"/>
                    </a:cubicBezTo>
                    <a:cubicBezTo>
                      <a:pt x="22720" y="43771"/>
                      <a:pt x="23840" y="43937"/>
                      <a:pt x="24944" y="43937"/>
                    </a:cubicBezTo>
                    <a:cubicBezTo>
                      <a:pt x="26609" y="43937"/>
                      <a:pt x="28238" y="43560"/>
                      <a:pt x="29722" y="42858"/>
                    </a:cubicBezTo>
                    <a:cubicBezTo>
                      <a:pt x="29855" y="43025"/>
                      <a:pt x="30089" y="43125"/>
                      <a:pt x="30289" y="43259"/>
                    </a:cubicBezTo>
                    <a:cubicBezTo>
                      <a:pt x="31496" y="43862"/>
                      <a:pt x="32793" y="44180"/>
                      <a:pt x="34052" y="44180"/>
                    </a:cubicBezTo>
                    <a:cubicBezTo>
                      <a:pt x="34812" y="44180"/>
                      <a:pt x="35557" y="44064"/>
                      <a:pt x="36260" y="43826"/>
                    </a:cubicBezTo>
                    <a:cubicBezTo>
                      <a:pt x="38128" y="43192"/>
                      <a:pt x="39696" y="41757"/>
                      <a:pt x="40530" y="39823"/>
                    </a:cubicBezTo>
                    <a:cubicBezTo>
                      <a:pt x="41064" y="38622"/>
                      <a:pt x="41330" y="37154"/>
                      <a:pt x="40830" y="35820"/>
                    </a:cubicBezTo>
                    <a:cubicBezTo>
                      <a:pt x="40363" y="34452"/>
                      <a:pt x="39129" y="33385"/>
                      <a:pt x="37895" y="33218"/>
                    </a:cubicBezTo>
                    <a:cubicBezTo>
                      <a:pt x="37778" y="33201"/>
                      <a:pt x="37669" y="33193"/>
                      <a:pt x="37565" y="33193"/>
                    </a:cubicBezTo>
                    <a:cubicBezTo>
                      <a:pt x="37461" y="33193"/>
                      <a:pt x="37361" y="33201"/>
                      <a:pt x="37261" y="33218"/>
                    </a:cubicBezTo>
                    <a:cubicBezTo>
                      <a:pt x="37261" y="33185"/>
                      <a:pt x="37261" y="33185"/>
                      <a:pt x="37261" y="33151"/>
                    </a:cubicBezTo>
                    <a:cubicBezTo>
                      <a:pt x="38762" y="31884"/>
                      <a:pt x="40163" y="30483"/>
                      <a:pt x="41064" y="28415"/>
                    </a:cubicBezTo>
                    <a:cubicBezTo>
                      <a:pt x="41264" y="27914"/>
                      <a:pt x="41430" y="27414"/>
                      <a:pt x="41597" y="26880"/>
                    </a:cubicBezTo>
                    <a:cubicBezTo>
                      <a:pt x="41931" y="27214"/>
                      <a:pt x="42198" y="27514"/>
                      <a:pt x="42431" y="27814"/>
                    </a:cubicBezTo>
                    <a:cubicBezTo>
                      <a:pt x="43065" y="28815"/>
                      <a:pt x="43198" y="29749"/>
                      <a:pt x="43465" y="30816"/>
                    </a:cubicBezTo>
                    <a:cubicBezTo>
                      <a:pt x="43599" y="30583"/>
                      <a:pt x="43732" y="30349"/>
                      <a:pt x="43866" y="30116"/>
                    </a:cubicBezTo>
                    <a:cubicBezTo>
                      <a:pt x="43999" y="29882"/>
                      <a:pt x="44733" y="28214"/>
                      <a:pt x="45233" y="26080"/>
                    </a:cubicBezTo>
                    <a:cubicBezTo>
                      <a:pt x="45900" y="23144"/>
                      <a:pt x="46100" y="19341"/>
                      <a:pt x="43632" y="17040"/>
                    </a:cubicBezTo>
                    <a:lnTo>
                      <a:pt x="43632" y="17040"/>
                    </a:lnTo>
                    <a:cubicBezTo>
                      <a:pt x="43765" y="17073"/>
                      <a:pt x="43866" y="17073"/>
                      <a:pt x="43966" y="17073"/>
                    </a:cubicBezTo>
                    <a:cubicBezTo>
                      <a:pt x="45166" y="17273"/>
                      <a:pt x="46234" y="17974"/>
                      <a:pt x="47101" y="18808"/>
                    </a:cubicBezTo>
                    <a:cubicBezTo>
                      <a:pt x="47108" y="18814"/>
                      <a:pt x="47114" y="18817"/>
                      <a:pt x="47120" y="18817"/>
                    </a:cubicBezTo>
                    <a:cubicBezTo>
                      <a:pt x="47146" y="18817"/>
                      <a:pt x="47168" y="18768"/>
                      <a:pt x="47168" y="18741"/>
                    </a:cubicBezTo>
                    <a:cubicBezTo>
                      <a:pt x="46634" y="17307"/>
                      <a:pt x="45533" y="16306"/>
                      <a:pt x="44066" y="15839"/>
                    </a:cubicBezTo>
                    <a:cubicBezTo>
                      <a:pt x="43658" y="15726"/>
                      <a:pt x="43188" y="15658"/>
                      <a:pt x="42720" y="15658"/>
                    </a:cubicBezTo>
                    <a:cubicBezTo>
                      <a:pt x="42499" y="15658"/>
                      <a:pt x="42278" y="15673"/>
                      <a:pt x="42064" y="15705"/>
                    </a:cubicBezTo>
                    <a:cubicBezTo>
                      <a:pt x="42631" y="15038"/>
                      <a:pt x="43065" y="14138"/>
                      <a:pt x="43298" y="13471"/>
                    </a:cubicBezTo>
                    <a:cubicBezTo>
                      <a:pt x="43866" y="11869"/>
                      <a:pt x="43966" y="10135"/>
                      <a:pt x="43432" y="8500"/>
                    </a:cubicBezTo>
                    <a:cubicBezTo>
                      <a:pt x="43432" y="8470"/>
                      <a:pt x="43405" y="8454"/>
                      <a:pt x="43375" y="8454"/>
                    </a:cubicBezTo>
                    <a:cubicBezTo>
                      <a:pt x="43339" y="8454"/>
                      <a:pt x="43298" y="8479"/>
                      <a:pt x="43298" y="8534"/>
                    </a:cubicBezTo>
                    <a:cubicBezTo>
                      <a:pt x="43132" y="9801"/>
                      <a:pt x="42831" y="11002"/>
                      <a:pt x="42364" y="12136"/>
                    </a:cubicBezTo>
                    <a:cubicBezTo>
                      <a:pt x="42298" y="11936"/>
                      <a:pt x="42198" y="11736"/>
                      <a:pt x="42098" y="11536"/>
                    </a:cubicBezTo>
                    <a:cubicBezTo>
                      <a:pt x="40830" y="9134"/>
                      <a:pt x="38762" y="6933"/>
                      <a:pt x="36694" y="5231"/>
                    </a:cubicBezTo>
                    <a:cubicBezTo>
                      <a:pt x="34792" y="3664"/>
                      <a:pt x="32624" y="2363"/>
                      <a:pt x="30256" y="1429"/>
                    </a:cubicBezTo>
                    <a:lnTo>
                      <a:pt x="30256" y="1429"/>
                    </a:lnTo>
                    <a:cubicBezTo>
                      <a:pt x="31457" y="2696"/>
                      <a:pt x="33091" y="4297"/>
                      <a:pt x="33191" y="6065"/>
                    </a:cubicBezTo>
                    <a:cubicBezTo>
                      <a:pt x="33216" y="6114"/>
                      <a:pt x="33169" y="6145"/>
                      <a:pt x="33128" y="6145"/>
                    </a:cubicBezTo>
                    <a:cubicBezTo>
                      <a:pt x="33114" y="6145"/>
                      <a:pt x="33100" y="6141"/>
                      <a:pt x="33091" y="6132"/>
                    </a:cubicBezTo>
                    <a:cubicBezTo>
                      <a:pt x="32105" y="4853"/>
                      <a:pt x="25546" y="1"/>
                      <a:pt x="190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24" name="Google Shape;2224;p61"/>
              <p:cNvGrpSpPr/>
              <p:nvPr/>
            </p:nvGrpSpPr>
            <p:grpSpPr>
              <a:xfrm>
                <a:off x="6972101" y="876305"/>
                <a:ext cx="1105028" cy="990162"/>
                <a:chOff x="7056575" y="164888"/>
                <a:chExt cx="1179200" cy="1104475"/>
              </a:xfrm>
            </p:grpSpPr>
            <p:sp>
              <p:nvSpPr>
                <p:cNvPr id="2225" name="Google Shape;2225;p61"/>
                <p:cNvSpPr/>
                <p:nvPr/>
              </p:nvSpPr>
              <p:spPr>
                <a:xfrm>
                  <a:off x="7056575" y="614363"/>
                  <a:ext cx="226850" cy="33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4" h="13323" extrusionOk="0">
                      <a:moveTo>
                        <a:pt x="5403" y="1"/>
                      </a:moveTo>
                      <a:cubicBezTo>
                        <a:pt x="4941" y="1"/>
                        <a:pt x="4475" y="75"/>
                        <a:pt x="4037" y="228"/>
                      </a:cubicBezTo>
                      <a:cubicBezTo>
                        <a:pt x="2669" y="729"/>
                        <a:pt x="1702" y="1829"/>
                        <a:pt x="1102" y="2997"/>
                      </a:cubicBezTo>
                      <a:cubicBezTo>
                        <a:pt x="134" y="4865"/>
                        <a:pt x="1" y="7000"/>
                        <a:pt x="701" y="8834"/>
                      </a:cubicBezTo>
                      <a:cubicBezTo>
                        <a:pt x="1368" y="10702"/>
                        <a:pt x="2903" y="12237"/>
                        <a:pt x="4904" y="13138"/>
                      </a:cubicBezTo>
                      <a:cubicBezTo>
                        <a:pt x="5148" y="13219"/>
                        <a:pt x="5392" y="13322"/>
                        <a:pt x="5654" y="13322"/>
                      </a:cubicBezTo>
                      <a:cubicBezTo>
                        <a:pt x="5715" y="13322"/>
                        <a:pt x="5776" y="13317"/>
                        <a:pt x="5838" y="13304"/>
                      </a:cubicBezTo>
                      <a:cubicBezTo>
                        <a:pt x="6472" y="13204"/>
                        <a:pt x="6839" y="12570"/>
                        <a:pt x="7039" y="12037"/>
                      </a:cubicBezTo>
                      <a:cubicBezTo>
                        <a:pt x="7806" y="9902"/>
                        <a:pt x="8440" y="7667"/>
                        <a:pt x="8774" y="5465"/>
                      </a:cubicBezTo>
                      <a:cubicBezTo>
                        <a:pt x="9007" y="3998"/>
                        <a:pt x="9074" y="1996"/>
                        <a:pt x="7906" y="895"/>
                      </a:cubicBezTo>
                      <a:cubicBezTo>
                        <a:pt x="7279" y="313"/>
                        <a:pt x="6350" y="1"/>
                        <a:pt x="540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6" name="Google Shape;2226;p61"/>
                <p:cNvSpPr/>
                <p:nvPr/>
              </p:nvSpPr>
              <p:spPr>
                <a:xfrm>
                  <a:off x="7094950" y="682013"/>
                  <a:ext cx="102600" cy="20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8154" extrusionOk="0">
                      <a:moveTo>
                        <a:pt x="1912" y="0"/>
                      </a:moveTo>
                      <a:cubicBezTo>
                        <a:pt x="1673" y="0"/>
                        <a:pt x="1404" y="49"/>
                        <a:pt x="1101" y="158"/>
                      </a:cubicBezTo>
                      <a:cubicBezTo>
                        <a:pt x="1068" y="158"/>
                        <a:pt x="1068" y="191"/>
                        <a:pt x="1101" y="191"/>
                      </a:cubicBezTo>
                      <a:cubicBezTo>
                        <a:pt x="2836" y="191"/>
                        <a:pt x="3236" y="2559"/>
                        <a:pt x="3303" y="3894"/>
                      </a:cubicBezTo>
                      <a:lnTo>
                        <a:pt x="3303" y="3960"/>
                      </a:lnTo>
                      <a:cubicBezTo>
                        <a:pt x="2745" y="3338"/>
                        <a:pt x="2063" y="2730"/>
                        <a:pt x="1310" y="2730"/>
                      </a:cubicBezTo>
                      <a:cubicBezTo>
                        <a:pt x="892" y="2730"/>
                        <a:pt x="453" y="2917"/>
                        <a:pt x="0" y="3393"/>
                      </a:cubicBezTo>
                      <a:cubicBezTo>
                        <a:pt x="0" y="3417"/>
                        <a:pt x="0" y="3440"/>
                        <a:pt x="12" y="3440"/>
                      </a:cubicBezTo>
                      <a:cubicBezTo>
                        <a:pt x="17" y="3440"/>
                        <a:pt x="24" y="3436"/>
                        <a:pt x="34" y="3427"/>
                      </a:cubicBezTo>
                      <a:cubicBezTo>
                        <a:pt x="279" y="3307"/>
                        <a:pt x="520" y="3254"/>
                        <a:pt x="754" y="3254"/>
                      </a:cubicBezTo>
                      <a:cubicBezTo>
                        <a:pt x="1760" y="3254"/>
                        <a:pt x="2641" y="4235"/>
                        <a:pt x="3236" y="5128"/>
                      </a:cubicBezTo>
                      <a:cubicBezTo>
                        <a:pt x="3136" y="5995"/>
                        <a:pt x="2869" y="6862"/>
                        <a:pt x="2502" y="7730"/>
                      </a:cubicBezTo>
                      <a:cubicBezTo>
                        <a:pt x="2388" y="7996"/>
                        <a:pt x="2567" y="8154"/>
                        <a:pt x="2778" y="8154"/>
                      </a:cubicBezTo>
                      <a:cubicBezTo>
                        <a:pt x="2938" y="8154"/>
                        <a:pt x="3117" y="8064"/>
                        <a:pt x="3203" y="7863"/>
                      </a:cubicBezTo>
                      <a:cubicBezTo>
                        <a:pt x="3469" y="7296"/>
                        <a:pt x="3670" y="6696"/>
                        <a:pt x="3803" y="6095"/>
                      </a:cubicBezTo>
                      <a:cubicBezTo>
                        <a:pt x="3903" y="5695"/>
                        <a:pt x="3970" y="5295"/>
                        <a:pt x="4003" y="4894"/>
                      </a:cubicBezTo>
                      <a:cubicBezTo>
                        <a:pt x="4103" y="3994"/>
                        <a:pt x="4036" y="3060"/>
                        <a:pt x="3803" y="2192"/>
                      </a:cubicBezTo>
                      <a:cubicBezTo>
                        <a:pt x="3527" y="1142"/>
                        <a:pt x="3067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7" name="Google Shape;2227;p61"/>
                <p:cNvSpPr/>
                <p:nvPr/>
              </p:nvSpPr>
              <p:spPr>
                <a:xfrm>
                  <a:off x="7121625" y="298838"/>
                  <a:ext cx="1002400" cy="96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96" h="38587" extrusionOk="0">
                      <a:moveTo>
                        <a:pt x="17764" y="1"/>
                      </a:moveTo>
                      <a:cubicBezTo>
                        <a:pt x="13812" y="1"/>
                        <a:pt x="10055" y="2112"/>
                        <a:pt x="8073" y="5711"/>
                      </a:cubicBezTo>
                      <a:cubicBezTo>
                        <a:pt x="5771" y="9847"/>
                        <a:pt x="3737" y="14150"/>
                        <a:pt x="1969" y="18553"/>
                      </a:cubicBezTo>
                      <a:cubicBezTo>
                        <a:pt x="1" y="23424"/>
                        <a:pt x="1702" y="29028"/>
                        <a:pt x="6105" y="31930"/>
                      </a:cubicBezTo>
                      <a:cubicBezTo>
                        <a:pt x="10141" y="34598"/>
                        <a:pt x="14411" y="36633"/>
                        <a:pt x="19014" y="38067"/>
                      </a:cubicBezTo>
                      <a:cubicBezTo>
                        <a:pt x="20119" y="38419"/>
                        <a:pt x="21242" y="38587"/>
                        <a:pt x="22349" y="38587"/>
                      </a:cubicBezTo>
                      <a:cubicBezTo>
                        <a:pt x="26286" y="38587"/>
                        <a:pt x="30019" y="36457"/>
                        <a:pt x="32024" y="32864"/>
                      </a:cubicBezTo>
                      <a:cubicBezTo>
                        <a:pt x="34325" y="28727"/>
                        <a:pt x="36360" y="24424"/>
                        <a:pt x="38128" y="20054"/>
                      </a:cubicBezTo>
                      <a:cubicBezTo>
                        <a:pt x="40096" y="15151"/>
                        <a:pt x="38395" y="9547"/>
                        <a:pt x="33992" y="6645"/>
                      </a:cubicBezTo>
                      <a:cubicBezTo>
                        <a:pt x="29955" y="3976"/>
                        <a:pt x="25686" y="1941"/>
                        <a:pt x="21082" y="507"/>
                      </a:cubicBezTo>
                      <a:cubicBezTo>
                        <a:pt x="19984" y="165"/>
                        <a:pt x="18866" y="1"/>
                        <a:pt x="17764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8" name="Google Shape;2228;p61"/>
                <p:cNvSpPr/>
                <p:nvPr/>
              </p:nvSpPr>
              <p:spPr>
                <a:xfrm>
                  <a:off x="7787100" y="994663"/>
                  <a:ext cx="302750" cy="2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10" h="10988" extrusionOk="0">
                      <a:moveTo>
                        <a:pt x="8274" y="0"/>
                      </a:moveTo>
                      <a:cubicBezTo>
                        <a:pt x="6836" y="0"/>
                        <a:pt x="5460" y="1211"/>
                        <a:pt x="4537" y="2195"/>
                      </a:cubicBezTo>
                      <a:cubicBezTo>
                        <a:pt x="3036" y="3863"/>
                        <a:pt x="1735" y="5764"/>
                        <a:pt x="568" y="7733"/>
                      </a:cubicBezTo>
                      <a:cubicBezTo>
                        <a:pt x="268" y="8233"/>
                        <a:pt x="1" y="8867"/>
                        <a:pt x="301" y="9434"/>
                      </a:cubicBezTo>
                      <a:cubicBezTo>
                        <a:pt x="468" y="9734"/>
                        <a:pt x="768" y="9901"/>
                        <a:pt x="1035" y="10034"/>
                      </a:cubicBezTo>
                      <a:cubicBezTo>
                        <a:pt x="2247" y="10661"/>
                        <a:pt x="3564" y="10987"/>
                        <a:pt x="4838" y="10987"/>
                      </a:cubicBezTo>
                      <a:cubicBezTo>
                        <a:pt x="5597" y="10987"/>
                        <a:pt x="6342" y="10871"/>
                        <a:pt x="7039" y="10635"/>
                      </a:cubicBezTo>
                      <a:cubicBezTo>
                        <a:pt x="8907" y="10001"/>
                        <a:pt x="10475" y="8566"/>
                        <a:pt x="11309" y="6632"/>
                      </a:cubicBezTo>
                      <a:cubicBezTo>
                        <a:pt x="11843" y="5431"/>
                        <a:pt x="12109" y="3963"/>
                        <a:pt x="11609" y="2629"/>
                      </a:cubicBezTo>
                      <a:cubicBezTo>
                        <a:pt x="11142" y="1261"/>
                        <a:pt x="9908" y="194"/>
                        <a:pt x="8640" y="27"/>
                      </a:cubicBezTo>
                      <a:cubicBezTo>
                        <a:pt x="8518" y="9"/>
                        <a:pt x="8396" y="0"/>
                        <a:pt x="8274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9" name="Google Shape;2229;p61"/>
                <p:cNvSpPr/>
                <p:nvPr/>
              </p:nvSpPr>
              <p:spPr>
                <a:xfrm>
                  <a:off x="7842975" y="1106763"/>
                  <a:ext cx="196825" cy="11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4492" extrusionOk="0">
                      <a:moveTo>
                        <a:pt x="6152" y="0"/>
                      </a:moveTo>
                      <a:cubicBezTo>
                        <a:pt x="5671" y="0"/>
                        <a:pt x="5152" y="128"/>
                        <a:pt x="4671" y="280"/>
                      </a:cubicBezTo>
                      <a:cubicBezTo>
                        <a:pt x="3837" y="547"/>
                        <a:pt x="3036" y="980"/>
                        <a:pt x="2302" y="1547"/>
                      </a:cubicBezTo>
                      <a:cubicBezTo>
                        <a:pt x="1969" y="1814"/>
                        <a:pt x="1668" y="2081"/>
                        <a:pt x="1402" y="2381"/>
                      </a:cubicBezTo>
                      <a:cubicBezTo>
                        <a:pt x="968" y="2815"/>
                        <a:pt x="568" y="3282"/>
                        <a:pt x="201" y="3816"/>
                      </a:cubicBezTo>
                      <a:cubicBezTo>
                        <a:pt x="1" y="4116"/>
                        <a:pt x="232" y="4491"/>
                        <a:pt x="473" y="4491"/>
                      </a:cubicBezTo>
                      <a:cubicBezTo>
                        <a:pt x="553" y="4491"/>
                        <a:pt x="634" y="4449"/>
                        <a:pt x="701" y="4349"/>
                      </a:cubicBezTo>
                      <a:cubicBezTo>
                        <a:pt x="1235" y="3549"/>
                        <a:pt x="1835" y="2882"/>
                        <a:pt x="2536" y="2315"/>
                      </a:cubicBezTo>
                      <a:cubicBezTo>
                        <a:pt x="3837" y="2348"/>
                        <a:pt x="5538" y="2681"/>
                        <a:pt x="5671" y="4149"/>
                      </a:cubicBezTo>
                      <a:cubicBezTo>
                        <a:pt x="5671" y="4166"/>
                        <a:pt x="5680" y="4174"/>
                        <a:pt x="5688" y="4174"/>
                      </a:cubicBezTo>
                      <a:cubicBezTo>
                        <a:pt x="5696" y="4174"/>
                        <a:pt x="5705" y="4166"/>
                        <a:pt x="5705" y="4149"/>
                      </a:cubicBezTo>
                      <a:cubicBezTo>
                        <a:pt x="6172" y="2348"/>
                        <a:pt x="4771" y="1881"/>
                        <a:pt x="3470" y="1647"/>
                      </a:cubicBezTo>
                      <a:cubicBezTo>
                        <a:pt x="3503" y="1647"/>
                        <a:pt x="3503" y="1614"/>
                        <a:pt x="3536" y="1614"/>
                      </a:cubicBezTo>
                      <a:cubicBezTo>
                        <a:pt x="4243" y="1210"/>
                        <a:pt x="5329" y="708"/>
                        <a:pt x="6283" y="708"/>
                      </a:cubicBezTo>
                      <a:cubicBezTo>
                        <a:pt x="6905" y="708"/>
                        <a:pt x="7471" y="922"/>
                        <a:pt x="7840" y="1514"/>
                      </a:cubicBezTo>
                      <a:cubicBezTo>
                        <a:pt x="7840" y="1514"/>
                        <a:pt x="7873" y="1514"/>
                        <a:pt x="7873" y="1481"/>
                      </a:cubicBezTo>
                      <a:cubicBezTo>
                        <a:pt x="7625" y="342"/>
                        <a:pt x="6939" y="0"/>
                        <a:pt x="615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0" name="Google Shape;2230;p61"/>
                <p:cNvSpPr/>
                <p:nvPr/>
              </p:nvSpPr>
              <p:spPr>
                <a:xfrm>
                  <a:off x="7143300" y="164888"/>
                  <a:ext cx="1092475" cy="88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99" h="35487" extrusionOk="0">
                      <a:moveTo>
                        <a:pt x="15550" y="1"/>
                      </a:moveTo>
                      <a:cubicBezTo>
                        <a:pt x="13904" y="1"/>
                        <a:pt x="12261" y="309"/>
                        <a:pt x="10709" y="1062"/>
                      </a:cubicBezTo>
                      <a:cubicBezTo>
                        <a:pt x="9675" y="1595"/>
                        <a:pt x="8640" y="2296"/>
                        <a:pt x="7706" y="3263"/>
                      </a:cubicBezTo>
                      <a:cubicBezTo>
                        <a:pt x="7473" y="3530"/>
                        <a:pt x="7239" y="3764"/>
                        <a:pt x="7039" y="4030"/>
                      </a:cubicBezTo>
                      <a:cubicBezTo>
                        <a:pt x="6839" y="4264"/>
                        <a:pt x="6706" y="4497"/>
                        <a:pt x="6572" y="4731"/>
                      </a:cubicBezTo>
                      <a:cubicBezTo>
                        <a:pt x="6806" y="4664"/>
                        <a:pt x="7073" y="4598"/>
                        <a:pt x="7340" y="4531"/>
                      </a:cubicBezTo>
                      <a:cubicBezTo>
                        <a:pt x="8307" y="4331"/>
                        <a:pt x="9308" y="4164"/>
                        <a:pt x="10275" y="4164"/>
                      </a:cubicBezTo>
                      <a:cubicBezTo>
                        <a:pt x="10408" y="4131"/>
                        <a:pt x="10508" y="4131"/>
                        <a:pt x="10642" y="4131"/>
                      </a:cubicBezTo>
                      <a:cubicBezTo>
                        <a:pt x="10508" y="4231"/>
                        <a:pt x="10375" y="4297"/>
                        <a:pt x="10275" y="4364"/>
                      </a:cubicBezTo>
                      <a:cubicBezTo>
                        <a:pt x="9007" y="5165"/>
                        <a:pt x="7873" y="5965"/>
                        <a:pt x="6939" y="6766"/>
                      </a:cubicBezTo>
                      <a:cubicBezTo>
                        <a:pt x="1502" y="11269"/>
                        <a:pt x="601" y="15739"/>
                        <a:pt x="1" y="16706"/>
                      </a:cubicBezTo>
                      <a:cubicBezTo>
                        <a:pt x="2543" y="17257"/>
                        <a:pt x="5506" y="17752"/>
                        <a:pt x="9175" y="17752"/>
                      </a:cubicBezTo>
                      <a:cubicBezTo>
                        <a:pt x="9503" y="17752"/>
                        <a:pt x="9836" y="17748"/>
                        <a:pt x="10175" y="17740"/>
                      </a:cubicBezTo>
                      <a:cubicBezTo>
                        <a:pt x="12110" y="17707"/>
                        <a:pt x="14244" y="17540"/>
                        <a:pt x="16613" y="17140"/>
                      </a:cubicBezTo>
                      <a:cubicBezTo>
                        <a:pt x="17614" y="16973"/>
                        <a:pt x="18648" y="16773"/>
                        <a:pt x="19748" y="16539"/>
                      </a:cubicBezTo>
                      <a:lnTo>
                        <a:pt x="19748" y="16539"/>
                      </a:lnTo>
                      <a:cubicBezTo>
                        <a:pt x="19048" y="17006"/>
                        <a:pt x="18347" y="17473"/>
                        <a:pt x="17614" y="17874"/>
                      </a:cubicBezTo>
                      <a:cubicBezTo>
                        <a:pt x="16713" y="18374"/>
                        <a:pt x="15846" y="18841"/>
                        <a:pt x="14945" y="19275"/>
                      </a:cubicBezTo>
                      <a:cubicBezTo>
                        <a:pt x="14311" y="19575"/>
                        <a:pt x="13644" y="19875"/>
                        <a:pt x="12977" y="20109"/>
                      </a:cubicBezTo>
                      <a:cubicBezTo>
                        <a:pt x="12577" y="20309"/>
                        <a:pt x="12143" y="20442"/>
                        <a:pt x="11709" y="20609"/>
                      </a:cubicBezTo>
                      <a:cubicBezTo>
                        <a:pt x="13377" y="20943"/>
                        <a:pt x="15379" y="21676"/>
                        <a:pt x="17647" y="22143"/>
                      </a:cubicBezTo>
                      <a:cubicBezTo>
                        <a:pt x="18846" y="22380"/>
                        <a:pt x="20127" y="22550"/>
                        <a:pt x="21476" y="22550"/>
                      </a:cubicBezTo>
                      <a:cubicBezTo>
                        <a:pt x="22979" y="22550"/>
                        <a:pt x="24567" y="22339"/>
                        <a:pt x="26220" y="21777"/>
                      </a:cubicBezTo>
                      <a:cubicBezTo>
                        <a:pt x="27687" y="21276"/>
                        <a:pt x="29222" y="20509"/>
                        <a:pt x="30823" y="19341"/>
                      </a:cubicBezTo>
                      <a:lnTo>
                        <a:pt x="30823" y="19341"/>
                      </a:lnTo>
                      <a:cubicBezTo>
                        <a:pt x="30289" y="20342"/>
                        <a:pt x="29622" y="21510"/>
                        <a:pt x="28955" y="22577"/>
                      </a:cubicBezTo>
                      <a:cubicBezTo>
                        <a:pt x="28421" y="23411"/>
                        <a:pt x="27888" y="24178"/>
                        <a:pt x="27354" y="24779"/>
                      </a:cubicBezTo>
                      <a:cubicBezTo>
                        <a:pt x="27020" y="25179"/>
                        <a:pt x="26720" y="25479"/>
                        <a:pt x="26420" y="25713"/>
                      </a:cubicBezTo>
                      <a:cubicBezTo>
                        <a:pt x="28588" y="25613"/>
                        <a:pt x="30122" y="25212"/>
                        <a:pt x="31257" y="24645"/>
                      </a:cubicBezTo>
                      <a:cubicBezTo>
                        <a:pt x="32191" y="24145"/>
                        <a:pt x="32858" y="23544"/>
                        <a:pt x="33358" y="22877"/>
                      </a:cubicBezTo>
                      <a:cubicBezTo>
                        <a:pt x="33558" y="22644"/>
                        <a:pt x="33758" y="22377"/>
                        <a:pt x="33925" y="22110"/>
                      </a:cubicBezTo>
                      <a:lnTo>
                        <a:pt x="33925" y="22110"/>
                      </a:lnTo>
                      <a:cubicBezTo>
                        <a:pt x="33859" y="22344"/>
                        <a:pt x="33792" y="22610"/>
                        <a:pt x="33725" y="22877"/>
                      </a:cubicBezTo>
                      <a:cubicBezTo>
                        <a:pt x="33592" y="23378"/>
                        <a:pt x="33458" y="23878"/>
                        <a:pt x="33325" y="24378"/>
                      </a:cubicBezTo>
                      <a:cubicBezTo>
                        <a:pt x="32924" y="26080"/>
                        <a:pt x="32491" y="27814"/>
                        <a:pt x="32091" y="29615"/>
                      </a:cubicBezTo>
                      <a:cubicBezTo>
                        <a:pt x="31657" y="31550"/>
                        <a:pt x="31290" y="33518"/>
                        <a:pt x="31023" y="35486"/>
                      </a:cubicBezTo>
                      <a:cubicBezTo>
                        <a:pt x="33392" y="33351"/>
                        <a:pt x="36127" y="31717"/>
                        <a:pt x="37595" y="28415"/>
                      </a:cubicBezTo>
                      <a:cubicBezTo>
                        <a:pt x="37795" y="27914"/>
                        <a:pt x="37961" y="27414"/>
                        <a:pt x="38128" y="26880"/>
                      </a:cubicBezTo>
                      <a:cubicBezTo>
                        <a:pt x="38462" y="27214"/>
                        <a:pt x="38729" y="27514"/>
                        <a:pt x="38962" y="27814"/>
                      </a:cubicBezTo>
                      <a:cubicBezTo>
                        <a:pt x="39596" y="28782"/>
                        <a:pt x="39729" y="29749"/>
                        <a:pt x="39996" y="30816"/>
                      </a:cubicBezTo>
                      <a:cubicBezTo>
                        <a:pt x="40130" y="30583"/>
                        <a:pt x="40263" y="30349"/>
                        <a:pt x="40397" y="30116"/>
                      </a:cubicBezTo>
                      <a:cubicBezTo>
                        <a:pt x="40530" y="29882"/>
                        <a:pt x="41264" y="28214"/>
                        <a:pt x="41731" y="26080"/>
                      </a:cubicBezTo>
                      <a:cubicBezTo>
                        <a:pt x="42431" y="23144"/>
                        <a:pt x="42631" y="19341"/>
                        <a:pt x="40163" y="17040"/>
                      </a:cubicBezTo>
                      <a:lnTo>
                        <a:pt x="40163" y="17040"/>
                      </a:lnTo>
                      <a:cubicBezTo>
                        <a:pt x="40296" y="17073"/>
                        <a:pt x="40397" y="17073"/>
                        <a:pt x="40497" y="17073"/>
                      </a:cubicBezTo>
                      <a:cubicBezTo>
                        <a:pt x="41697" y="17273"/>
                        <a:pt x="42765" y="17974"/>
                        <a:pt x="43632" y="18808"/>
                      </a:cubicBezTo>
                      <a:cubicBezTo>
                        <a:pt x="43639" y="18814"/>
                        <a:pt x="43645" y="18817"/>
                        <a:pt x="43651" y="18817"/>
                      </a:cubicBezTo>
                      <a:cubicBezTo>
                        <a:pt x="43677" y="18817"/>
                        <a:pt x="43699" y="18768"/>
                        <a:pt x="43699" y="18741"/>
                      </a:cubicBezTo>
                      <a:cubicBezTo>
                        <a:pt x="43165" y="17307"/>
                        <a:pt x="42064" y="16306"/>
                        <a:pt x="40597" y="15839"/>
                      </a:cubicBezTo>
                      <a:cubicBezTo>
                        <a:pt x="40212" y="15711"/>
                        <a:pt x="39772" y="15651"/>
                        <a:pt x="39330" y="15651"/>
                      </a:cubicBezTo>
                      <a:cubicBezTo>
                        <a:pt x="39083" y="15651"/>
                        <a:pt x="38835" y="15670"/>
                        <a:pt x="38595" y="15705"/>
                      </a:cubicBezTo>
                      <a:cubicBezTo>
                        <a:pt x="39162" y="15038"/>
                        <a:pt x="39563" y="14104"/>
                        <a:pt x="39829" y="13437"/>
                      </a:cubicBezTo>
                      <a:cubicBezTo>
                        <a:pt x="40397" y="11836"/>
                        <a:pt x="40463" y="10135"/>
                        <a:pt x="39963" y="8500"/>
                      </a:cubicBezTo>
                      <a:cubicBezTo>
                        <a:pt x="39963" y="8470"/>
                        <a:pt x="39936" y="8454"/>
                        <a:pt x="39906" y="8454"/>
                      </a:cubicBezTo>
                      <a:cubicBezTo>
                        <a:pt x="39870" y="8454"/>
                        <a:pt x="39829" y="8479"/>
                        <a:pt x="39829" y="8534"/>
                      </a:cubicBezTo>
                      <a:cubicBezTo>
                        <a:pt x="39663" y="9801"/>
                        <a:pt x="39362" y="10969"/>
                        <a:pt x="38862" y="12136"/>
                      </a:cubicBezTo>
                      <a:cubicBezTo>
                        <a:pt x="38795" y="11936"/>
                        <a:pt x="38729" y="11736"/>
                        <a:pt x="38629" y="11536"/>
                      </a:cubicBezTo>
                      <a:cubicBezTo>
                        <a:pt x="37361" y="9134"/>
                        <a:pt x="35293" y="6933"/>
                        <a:pt x="33225" y="5231"/>
                      </a:cubicBezTo>
                      <a:cubicBezTo>
                        <a:pt x="31323" y="3664"/>
                        <a:pt x="29155" y="2363"/>
                        <a:pt x="26787" y="1395"/>
                      </a:cubicBezTo>
                      <a:lnTo>
                        <a:pt x="26787" y="1395"/>
                      </a:lnTo>
                      <a:cubicBezTo>
                        <a:pt x="27954" y="2663"/>
                        <a:pt x="29622" y="4297"/>
                        <a:pt x="29722" y="6065"/>
                      </a:cubicBezTo>
                      <a:cubicBezTo>
                        <a:pt x="29722" y="6114"/>
                        <a:pt x="29686" y="6145"/>
                        <a:pt x="29654" y="6145"/>
                      </a:cubicBezTo>
                      <a:cubicBezTo>
                        <a:pt x="29642" y="6145"/>
                        <a:pt x="29631" y="6141"/>
                        <a:pt x="29622" y="6132"/>
                      </a:cubicBezTo>
                      <a:cubicBezTo>
                        <a:pt x="28636" y="4853"/>
                        <a:pt x="22077" y="1"/>
                        <a:pt x="1555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1" name="Google Shape;2231;p61"/>
                <p:cNvSpPr/>
                <p:nvPr/>
              </p:nvSpPr>
              <p:spPr>
                <a:xfrm>
                  <a:off x="7326775" y="191413"/>
                  <a:ext cx="84250" cy="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3470" extrusionOk="0">
                      <a:moveTo>
                        <a:pt x="3370" y="1"/>
                      </a:moveTo>
                      <a:lnTo>
                        <a:pt x="3370" y="1"/>
                      </a:lnTo>
                      <a:cubicBezTo>
                        <a:pt x="2336" y="534"/>
                        <a:pt x="1301" y="1235"/>
                        <a:pt x="367" y="2202"/>
                      </a:cubicBezTo>
                      <a:cubicBezTo>
                        <a:pt x="234" y="2636"/>
                        <a:pt x="134" y="3070"/>
                        <a:pt x="1" y="3470"/>
                      </a:cubicBezTo>
                      <a:cubicBezTo>
                        <a:pt x="968" y="3270"/>
                        <a:pt x="1969" y="3103"/>
                        <a:pt x="2936" y="3103"/>
                      </a:cubicBezTo>
                      <a:cubicBezTo>
                        <a:pt x="2969" y="2069"/>
                        <a:pt x="3136" y="1035"/>
                        <a:pt x="337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2" name="Google Shape;2232;p61"/>
                <p:cNvSpPr/>
                <p:nvPr/>
              </p:nvSpPr>
              <p:spPr>
                <a:xfrm>
                  <a:off x="7313425" y="273988"/>
                  <a:ext cx="90100" cy="1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4103" extrusionOk="0">
                      <a:moveTo>
                        <a:pt x="3470" y="0"/>
                      </a:moveTo>
                      <a:lnTo>
                        <a:pt x="3470" y="0"/>
                      </a:lnTo>
                      <a:cubicBezTo>
                        <a:pt x="2202" y="801"/>
                        <a:pt x="1102" y="1601"/>
                        <a:pt x="134" y="2402"/>
                      </a:cubicBezTo>
                      <a:cubicBezTo>
                        <a:pt x="68" y="2969"/>
                        <a:pt x="1" y="3536"/>
                        <a:pt x="1" y="4103"/>
                      </a:cubicBezTo>
                      <a:cubicBezTo>
                        <a:pt x="1168" y="3402"/>
                        <a:pt x="2369" y="2702"/>
                        <a:pt x="3603" y="2035"/>
                      </a:cubicBezTo>
                      <a:cubicBezTo>
                        <a:pt x="3503" y="1368"/>
                        <a:pt x="3437" y="667"/>
                        <a:pt x="34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3" name="Google Shape;2233;p61"/>
                <p:cNvSpPr/>
                <p:nvPr/>
              </p:nvSpPr>
              <p:spPr>
                <a:xfrm>
                  <a:off x="7313425" y="345688"/>
                  <a:ext cx="105100" cy="8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3270" extrusionOk="0">
                      <a:moveTo>
                        <a:pt x="3737" y="1"/>
                      </a:moveTo>
                      <a:cubicBezTo>
                        <a:pt x="2469" y="768"/>
                        <a:pt x="1202" y="1569"/>
                        <a:pt x="1" y="2369"/>
                      </a:cubicBezTo>
                      <a:cubicBezTo>
                        <a:pt x="34" y="2669"/>
                        <a:pt x="34" y="2970"/>
                        <a:pt x="101" y="3270"/>
                      </a:cubicBezTo>
                      <a:cubicBezTo>
                        <a:pt x="1435" y="2669"/>
                        <a:pt x="2803" y="2069"/>
                        <a:pt x="4204" y="1535"/>
                      </a:cubicBezTo>
                      <a:cubicBezTo>
                        <a:pt x="4004" y="1035"/>
                        <a:pt x="3870" y="501"/>
                        <a:pt x="373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61"/>
                <p:cNvSpPr/>
                <p:nvPr/>
              </p:nvSpPr>
              <p:spPr>
                <a:xfrm>
                  <a:off x="7319275" y="402413"/>
                  <a:ext cx="239350" cy="20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4" h="8273" extrusionOk="0">
                      <a:moveTo>
                        <a:pt x="4203" y="0"/>
                      </a:moveTo>
                      <a:cubicBezTo>
                        <a:pt x="2802" y="634"/>
                        <a:pt x="1401" y="1268"/>
                        <a:pt x="67" y="1935"/>
                      </a:cubicBezTo>
                      <a:lnTo>
                        <a:pt x="0" y="1968"/>
                      </a:lnTo>
                      <a:cubicBezTo>
                        <a:pt x="301" y="3503"/>
                        <a:pt x="834" y="5004"/>
                        <a:pt x="1735" y="6405"/>
                      </a:cubicBezTo>
                      <a:cubicBezTo>
                        <a:pt x="2169" y="7072"/>
                        <a:pt x="2636" y="7706"/>
                        <a:pt x="3136" y="8273"/>
                      </a:cubicBezTo>
                      <a:cubicBezTo>
                        <a:pt x="5071" y="8206"/>
                        <a:pt x="7205" y="8039"/>
                        <a:pt x="9574" y="7639"/>
                      </a:cubicBezTo>
                      <a:cubicBezTo>
                        <a:pt x="8406" y="6705"/>
                        <a:pt x="7306" y="5671"/>
                        <a:pt x="6472" y="4403"/>
                      </a:cubicBezTo>
                      <a:cubicBezTo>
                        <a:pt x="5604" y="3102"/>
                        <a:pt x="4804" y="1568"/>
                        <a:pt x="42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61"/>
                <p:cNvSpPr/>
                <p:nvPr/>
              </p:nvSpPr>
              <p:spPr>
                <a:xfrm>
                  <a:off x="7467700" y="611713"/>
                  <a:ext cx="215200" cy="10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8" h="4271" extrusionOk="0">
                      <a:moveTo>
                        <a:pt x="4638" y="1"/>
                      </a:moveTo>
                      <a:cubicBezTo>
                        <a:pt x="3737" y="501"/>
                        <a:pt x="2870" y="968"/>
                        <a:pt x="1969" y="1402"/>
                      </a:cubicBezTo>
                      <a:cubicBezTo>
                        <a:pt x="1335" y="1702"/>
                        <a:pt x="668" y="2002"/>
                        <a:pt x="1" y="2269"/>
                      </a:cubicBezTo>
                      <a:cubicBezTo>
                        <a:pt x="1435" y="3170"/>
                        <a:pt x="3003" y="3803"/>
                        <a:pt x="4671" y="4270"/>
                      </a:cubicBezTo>
                      <a:lnTo>
                        <a:pt x="4704" y="4270"/>
                      </a:lnTo>
                      <a:cubicBezTo>
                        <a:pt x="6005" y="3637"/>
                        <a:pt x="7306" y="3003"/>
                        <a:pt x="8607" y="2336"/>
                      </a:cubicBezTo>
                      <a:cubicBezTo>
                        <a:pt x="7973" y="2069"/>
                        <a:pt x="7339" y="1769"/>
                        <a:pt x="6739" y="1368"/>
                      </a:cubicBezTo>
                      <a:cubicBezTo>
                        <a:pt x="6005" y="935"/>
                        <a:pt x="5305" y="501"/>
                        <a:pt x="463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61"/>
                <p:cNvSpPr/>
                <p:nvPr/>
              </p:nvSpPr>
              <p:spPr>
                <a:xfrm>
                  <a:off x="7639500" y="683438"/>
                  <a:ext cx="159300" cy="4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2" h="1825" extrusionOk="0">
                      <a:moveTo>
                        <a:pt x="3036" y="0"/>
                      </a:moveTo>
                      <a:cubicBezTo>
                        <a:pt x="2035" y="601"/>
                        <a:pt x="1035" y="1168"/>
                        <a:pt x="0" y="1735"/>
                      </a:cubicBezTo>
                      <a:cubicBezTo>
                        <a:pt x="559" y="1792"/>
                        <a:pt x="1132" y="1824"/>
                        <a:pt x="1717" y="1824"/>
                      </a:cubicBezTo>
                      <a:cubicBezTo>
                        <a:pt x="3192" y="1824"/>
                        <a:pt x="4748" y="1617"/>
                        <a:pt x="6372" y="1068"/>
                      </a:cubicBezTo>
                      <a:cubicBezTo>
                        <a:pt x="5238" y="734"/>
                        <a:pt x="4137" y="401"/>
                        <a:pt x="30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61"/>
                <p:cNvSpPr/>
                <p:nvPr/>
              </p:nvSpPr>
              <p:spPr>
                <a:xfrm>
                  <a:off x="7827125" y="730138"/>
                  <a:ext cx="15015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6" h="2203" extrusionOk="0">
                      <a:moveTo>
                        <a:pt x="1602" y="0"/>
                      </a:moveTo>
                      <a:cubicBezTo>
                        <a:pt x="1068" y="801"/>
                        <a:pt x="535" y="1568"/>
                        <a:pt x="1" y="2202"/>
                      </a:cubicBezTo>
                      <a:cubicBezTo>
                        <a:pt x="635" y="2202"/>
                        <a:pt x="1268" y="2202"/>
                        <a:pt x="1902" y="2169"/>
                      </a:cubicBezTo>
                      <a:cubicBezTo>
                        <a:pt x="2536" y="2135"/>
                        <a:pt x="3203" y="2069"/>
                        <a:pt x="3904" y="2035"/>
                      </a:cubicBezTo>
                      <a:cubicBezTo>
                        <a:pt x="4838" y="1535"/>
                        <a:pt x="5505" y="934"/>
                        <a:pt x="6005" y="267"/>
                      </a:cubicBezTo>
                      <a:lnTo>
                        <a:pt x="6005" y="267"/>
                      </a:lnTo>
                      <a:cubicBezTo>
                        <a:pt x="5772" y="301"/>
                        <a:pt x="5538" y="301"/>
                        <a:pt x="5338" y="301"/>
                      </a:cubicBezTo>
                      <a:cubicBezTo>
                        <a:pt x="4471" y="301"/>
                        <a:pt x="3603" y="267"/>
                        <a:pt x="2736" y="134"/>
                      </a:cubicBezTo>
                      <a:cubicBezTo>
                        <a:pt x="2336" y="101"/>
                        <a:pt x="1969" y="34"/>
                        <a:pt x="16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61"/>
                <p:cNvSpPr/>
                <p:nvPr/>
              </p:nvSpPr>
              <p:spPr>
                <a:xfrm>
                  <a:off x="8069800" y="696788"/>
                  <a:ext cx="85100" cy="5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4" h="2002" extrusionOk="0">
                      <a:moveTo>
                        <a:pt x="3403" y="0"/>
                      </a:moveTo>
                      <a:lnTo>
                        <a:pt x="3403" y="0"/>
                      </a:lnTo>
                      <a:cubicBezTo>
                        <a:pt x="2269" y="501"/>
                        <a:pt x="1135" y="834"/>
                        <a:pt x="34" y="1101"/>
                      </a:cubicBezTo>
                      <a:cubicBezTo>
                        <a:pt x="34" y="1401"/>
                        <a:pt x="1" y="1701"/>
                        <a:pt x="1" y="2002"/>
                      </a:cubicBezTo>
                      <a:cubicBezTo>
                        <a:pt x="1102" y="1535"/>
                        <a:pt x="2236" y="867"/>
                        <a:pt x="34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61"/>
                <p:cNvSpPr/>
                <p:nvPr/>
              </p:nvSpPr>
              <p:spPr>
                <a:xfrm>
                  <a:off x="7977250" y="728463"/>
                  <a:ext cx="74225" cy="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1836" extrusionOk="0">
                      <a:moveTo>
                        <a:pt x="2969" y="1"/>
                      </a:moveTo>
                      <a:cubicBezTo>
                        <a:pt x="2035" y="168"/>
                        <a:pt x="1134" y="268"/>
                        <a:pt x="367" y="334"/>
                      </a:cubicBezTo>
                      <a:cubicBezTo>
                        <a:pt x="234" y="835"/>
                        <a:pt x="100" y="1335"/>
                        <a:pt x="0" y="1835"/>
                      </a:cubicBezTo>
                      <a:cubicBezTo>
                        <a:pt x="901" y="1669"/>
                        <a:pt x="1835" y="1435"/>
                        <a:pt x="2802" y="1102"/>
                      </a:cubicBezTo>
                      <a:cubicBezTo>
                        <a:pt x="2869" y="735"/>
                        <a:pt x="2902" y="368"/>
                        <a:pt x="29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61"/>
                <p:cNvSpPr/>
                <p:nvPr/>
              </p:nvSpPr>
              <p:spPr>
                <a:xfrm>
                  <a:off x="7919700" y="875238"/>
                  <a:ext cx="163475" cy="17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9" h="7073" extrusionOk="0">
                      <a:moveTo>
                        <a:pt x="6539" y="1"/>
                      </a:moveTo>
                      <a:lnTo>
                        <a:pt x="6539" y="1"/>
                      </a:lnTo>
                      <a:cubicBezTo>
                        <a:pt x="4771" y="634"/>
                        <a:pt x="2903" y="1001"/>
                        <a:pt x="1035" y="1201"/>
                      </a:cubicBezTo>
                      <a:cubicBezTo>
                        <a:pt x="601" y="3136"/>
                        <a:pt x="234" y="5104"/>
                        <a:pt x="0" y="7072"/>
                      </a:cubicBezTo>
                      <a:cubicBezTo>
                        <a:pt x="2336" y="4937"/>
                        <a:pt x="5071" y="3303"/>
                        <a:pt x="653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61"/>
                <p:cNvSpPr/>
                <p:nvPr/>
              </p:nvSpPr>
              <p:spPr>
                <a:xfrm>
                  <a:off x="8117350" y="816863"/>
                  <a:ext cx="70075" cy="1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738" extrusionOk="0">
                      <a:moveTo>
                        <a:pt x="2802" y="1"/>
                      </a:moveTo>
                      <a:lnTo>
                        <a:pt x="2802" y="1"/>
                      </a:lnTo>
                      <a:cubicBezTo>
                        <a:pt x="1935" y="668"/>
                        <a:pt x="1001" y="1268"/>
                        <a:pt x="0" y="1735"/>
                      </a:cubicBezTo>
                      <a:cubicBezTo>
                        <a:pt x="634" y="2736"/>
                        <a:pt x="767" y="3670"/>
                        <a:pt x="1034" y="4737"/>
                      </a:cubicBezTo>
                      <a:cubicBezTo>
                        <a:pt x="1168" y="4504"/>
                        <a:pt x="1301" y="4270"/>
                        <a:pt x="1435" y="4037"/>
                      </a:cubicBezTo>
                      <a:cubicBezTo>
                        <a:pt x="1568" y="3803"/>
                        <a:pt x="2302" y="2135"/>
                        <a:pt x="280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242" name="Google Shape;2242;p61"/>
            <p:cNvGrpSpPr/>
            <p:nvPr/>
          </p:nvGrpSpPr>
          <p:grpSpPr>
            <a:xfrm rot="1720047">
              <a:off x="2775354" y="1791586"/>
              <a:ext cx="566332" cy="439654"/>
              <a:chOff x="7421216" y="3262879"/>
              <a:chExt cx="641672" cy="498141"/>
            </a:xfrm>
          </p:grpSpPr>
          <p:grpSp>
            <p:nvGrpSpPr>
              <p:cNvPr id="2243" name="Google Shape;2243;p61"/>
              <p:cNvGrpSpPr/>
              <p:nvPr/>
            </p:nvGrpSpPr>
            <p:grpSpPr>
              <a:xfrm rot="1017954">
                <a:off x="7449180" y="3342268"/>
                <a:ext cx="585744" cy="279026"/>
                <a:chOff x="1078359" y="4061986"/>
                <a:chExt cx="535972" cy="255316"/>
              </a:xfrm>
            </p:grpSpPr>
            <p:sp>
              <p:nvSpPr>
                <p:cNvPr id="2244" name="Google Shape;2244;p61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61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61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61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61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49" name="Google Shape;2249;p61"/>
              <p:cNvSpPr/>
              <p:nvPr/>
            </p:nvSpPr>
            <p:spPr>
              <a:xfrm rot="-10442518">
                <a:off x="7593607" y="3709611"/>
                <a:ext cx="283649" cy="36787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50" name="Google Shape;2250;p61"/>
          <p:cNvGrpSpPr/>
          <p:nvPr/>
        </p:nvGrpSpPr>
        <p:grpSpPr>
          <a:xfrm>
            <a:off x="6630602" y="2677138"/>
            <a:ext cx="1279110" cy="1478174"/>
            <a:chOff x="1501713" y="3668602"/>
            <a:chExt cx="1036640" cy="1197969"/>
          </a:xfrm>
        </p:grpSpPr>
        <p:sp>
          <p:nvSpPr>
            <p:cNvPr id="2251" name="Google Shape;2251;p61"/>
            <p:cNvSpPr/>
            <p:nvPr/>
          </p:nvSpPr>
          <p:spPr>
            <a:xfrm rot="285413" flipH="1">
              <a:off x="1550248" y="3710362"/>
              <a:ext cx="938237" cy="1119558"/>
            </a:xfrm>
            <a:custGeom>
              <a:avLst/>
              <a:gdLst/>
              <a:ahLst/>
              <a:cxnLst/>
              <a:rect l="l" t="t" r="r" b="b"/>
              <a:pathLst>
                <a:path w="48402" h="54586" extrusionOk="0">
                  <a:moveTo>
                    <a:pt x="6739" y="33492"/>
                  </a:moveTo>
                  <a:lnTo>
                    <a:pt x="7005" y="34325"/>
                  </a:lnTo>
                  <a:cubicBezTo>
                    <a:pt x="6905" y="34259"/>
                    <a:pt x="6805" y="34159"/>
                    <a:pt x="6672" y="34092"/>
                  </a:cubicBezTo>
                  <a:lnTo>
                    <a:pt x="6672" y="33992"/>
                  </a:lnTo>
                  <a:cubicBezTo>
                    <a:pt x="6705" y="33825"/>
                    <a:pt x="6739" y="33658"/>
                    <a:pt x="6739" y="33492"/>
                  </a:cubicBezTo>
                  <a:close/>
                  <a:moveTo>
                    <a:pt x="28054" y="1"/>
                  </a:moveTo>
                  <a:cubicBezTo>
                    <a:pt x="24485" y="1735"/>
                    <a:pt x="21716" y="4471"/>
                    <a:pt x="20248" y="7606"/>
                  </a:cubicBezTo>
                  <a:cubicBezTo>
                    <a:pt x="17513" y="8607"/>
                    <a:pt x="14878" y="9708"/>
                    <a:pt x="12743" y="11309"/>
                  </a:cubicBezTo>
                  <a:cubicBezTo>
                    <a:pt x="10808" y="12743"/>
                    <a:pt x="9307" y="14645"/>
                    <a:pt x="8773" y="16746"/>
                  </a:cubicBezTo>
                  <a:cubicBezTo>
                    <a:pt x="8340" y="16946"/>
                    <a:pt x="7939" y="17147"/>
                    <a:pt x="7572" y="17413"/>
                  </a:cubicBezTo>
                  <a:cubicBezTo>
                    <a:pt x="5371" y="19015"/>
                    <a:pt x="5071" y="22050"/>
                    <a:pt x="5204" y="24685"/>
                  </a:cubicBezTo>
                  <a:cubicBezTo>
                    <a:pt x="5304" y="26253"/>
                    <a:pt x="5471" y="27787"/>
                    <a:pt x="5738" y="29322"/>
                  </a:cubicBezTo>
                  <a:cubicBezTo>
                    <a:pt x="5905" y="30189"/>
                    <a:pt x="6105" y="31056"/>
                    <a:pt x="6305" y="31890"/>
                  </a:cubicBezTo>
                  <a:cubicBezTo>
                    <a:pt x="6138" y="32491"/>
                    <a:pt x="6005" y="33125"/>
                    <a:pt x="5938" y="33758"/>
                  </a:cubicBezTo>
                  <a:cubicBezTo>
                    <a:pt x="5625" y="33667"/>
                    <a:pt x="5287" y="33622"/>
                    <a:pt x="4940" y="33622"/>
                  </a:cubicBezTo>
                  <a:cubicBezTo>
                    <a:pt x="4143" y="33622"/>
                    <a:pt x="3300" y="33861"/>
                    <a:pt x="2602" y="34325"/>
                  </a:cubicBezTo>
                  <a:cubicBezTo>
                    <a:pt x="1401" y="35159"/>
                    <a:pt x="734" y="36460"/>
                    <a:pt x="467" y="37761"/>
                  </a:cubicBezTo>
                  <a:cubicBezTo>
                    <a:pt x="0" y="39796"/>
                    <a:pt x="401" y="41898"/>
                    <a:pt x="1568" y="43499"/>
                  </a:cubicBezTo>
                  <a:cubicBezTo>
                    <a:pt x="2702" y="45133"/>
                    <a:pt x="4570" y="46234"/>
                    <a:pt x="6739" y="46568"/>
                  </a:cubicBezTo>
                  <a:cubicBezTo>
                    <a:pt x="6878" y="46599"/>
                    <a:pt x="7024" y="46622"/>
                    <a:pt x="7171" y="46622"/>
                  </a:cubicBezTo>
                  <a:cubicBezTo>
                    <a:pt x="7341" y="46622"/>
                    <a:pt x="7511" y="46590"/>
                    <a:pt x="7673" y="46501"/>
                  </a:cubicBezTo>
                  <a:lnTo>
                    <a:pt x="7706" y="46501"/>
                  </a:lnTo>
                  <a:cubicBezTo>
                    <a:pt x="8973" y="48969"/>
                    <a:pt x="11175" y="50971"/>
                    <a:pt x="13944" y="51905"/>
                  </a:cubicBezTo>
                  <a:cubicBezTo>
                    <a:pt x="18547" y="53473"/>
                    <a:pt x="23184" y="54340"/>
                    <a:pt x="28020" y="54573"/>
                  </a:cubicBezTo>
                  <a:cubicBezTo>
                    <a:pt x="28191" y="54581"/>
                    <a:pt x="28361" y="54585"/>
                    <a:pt x="28530" y="54585"/>
                  </a:cubicBezTo>
                  <a:cubicBezTo>
                    <a:pt x="31208" y="54585"/>
                    <a:pt x="33716" y="53601"/>
                    <a:pt x="35693" y="51938"/>
                  </a:cubicBezTo>
                  <a:cubicBezTo>
                    <a:pt x="35893" y="52072"/>
                    <a:pt x="36093" y="52138"/>
                    <a:pt x="36326" y="52172"/>
                  </a:cubicBezTo>
                  <a:cubicBezTo>
                    <a:pt x="36953" y="52309"/>
                    <a:pt x="37579" y="52377"/>
                    <a:pt x="38194" y="52377"/>
                  </a:cubicBezTo>
                  <a:cubicBezTo>
                    <a:pt x="39674" y="52377"/>
                    <a:pt x="41086" y="51982"/>
                    <a:pt x="42264" y="51204"/>
                  </a:cubicBezTo>
                  <a:cubicBezTo>
                    <a:pt x="43932" y="50137"/>
                    <a:pt x="45066" y="48336"/>
                    <a:pt x="45400" y="46234"/>
                  </a:cubicBezTo>
                  <a:cubicBezTo>
                    <a:pt x="45600" y="44966"/>
                    <a:pt x="45466" y="43465"/>
                    <a:pt x="44666" y="42298"/>
                  </a:cubicBezTo>
                  <a:cubicBezTo>
                    <a:pt x="44065" y="41397"/>
                    <a:pt x="43098" y="40797"/>
                    <a:pt x="42131" y="40597"/>
                  </a:cubicBezTo>
                  <a:cubicBezTo>
                    <a:pt x="42131" y="40563"/>
                    <a:pt x="42131" y="40563"/>
                    <a:pt x="42131" y="40563"/>
                  </a:cubicBezTo>
                  <a:cubicBezTo>
                    <a:pt x="42231" y="40263"/>
                    <a:pt x="42297" y="39963"/>
                    <a:pt x="42364" y="39629"/>
                  </a:cubicBezTo>
                  <a:cubicBezTo>
                    <a:pt x="43098" y="38462"/>
                    <a:pt x="43832" y="37161"/>
                    <a:pt x="44532" y="35927"/>
                  </a:cubicBezTo>
                  <a:cubicBezTo>
                    <a:pt x="45166" y="34692"/>
                    <a:pt x="45766" y="33492"/>
                    <a:pt x="46300" y="32491"/>
                  </a:cubicBezTo>
                  <a:cubicBezTo>
                    <a:pt x="47468" y="30089"/>
                    <a:pt x="48402" y="27187"/>
                    <a:pt x="46967" y="24885"/>
                  </a:cubicBezTo>
                  <a:cubicBezTo>
                    <a:pt x="46767" y="24585"/>
                    <a:pt x="46567" y="24318"/>
                    <a:pt x="46334" y="24051"/>
                  </a:cubicBezTo>
                  <a:cubicBezTo>
                    <a:pt x="46300" y="22617"/>
                    <a:pt x="45666" y="21149"/>
                    <a:pt x="44732" y="19815"/>
                  </a:cubicBezTo>
                  <a:cubicBezTo>
                    <a:pt x="43565" y="18247"/>
                    <a:pt x="41964" y="16880"/>
                    <a:pt x="40262" y="15612"/>
                  </a:cubicBezTo>
                  <a:cubicBezTo>
                    <a:pt x="37661" y="13677"/>
                    <a:pt x="34859" y="11876"/>
                    <a:pt x="31823" y="10308"/>
                  </a:cubicBezTo>
                  <a:cubicBezTo>
                    <a:pt x="29788" y="7173"/>
                    <a:pt x="28454" y="3637"/>
                    <a:pt x="2805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2" name="Google Shape;2252;p61"/>
            <p:cNvGrpSpPr/>
            <p:nvPr/>
          </p:nvGrpSpPr>
          <p:grpSpPr>
            <a:xfrm rot="285413" flipH="1">
              <a:off x="1551582" y="3705254"/>
              <a:ext cx="938237" cy="1119537"/>
              <a:chOff x="2768850" y="3921688"/>
              <a:chExt cx="1210050" cy="1364625"/>
            </a:xfrm>
          </p:grpSpPr>
          <p:sp>
            <p:nvSpPr>
              <p:cNvPr id="2253" name="Google Shape;2253;p61"/>
              <p:cNvSpPr/>
              <p:nvPr/>
            </p:nvSpPr>
            <p:spPr>
              <a:xfrm>
                <a:off x="3644475" y="4934513"/>
                <a:ext cx="264375" cy="29660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11864" extrusionOk="0">
                    <a:moveTo>
                      <a:pt x="6418" y="1"/>
                    </a:moveTo>
                    <a:cubicBezTo>
                      <a:pt x="6312" y="1"/>
                      <a:pt x="6208" y="6"/>
                      <a:pt x="6105" y="17"/>
                    </a:cubicBezTo>
                    <a:cubicBezTo>
                      <a:pt x="4537" y="217"/>
                      <a:pt x="3403" y="1885"/>
                      <a:pt x="2702" y="3186"/>
                    </a:cubicBezTo>
                    <a:cubicBezTo>
                      <a:pt x="1668" y="5187"/>
                      <a:pt x="868" y="7356"/>
                      <a:pt x="234" y="9557"/>
                    </a:cubicBezTo>
                    <a:cubicBezTo>
                      <a:pt x="100" y="10091"/>
                      <a:pt x="0" y="10791"/>
                      <a:pt x="434" y="11258"/>
                    </a:cubicBezTo>
                    <a:cubicBezTo>
                      <a:pt x="668" y="11492"/>
                      <a:pt x="1001" y="11592"/>
                      <a:pt x="1301" y="11659"/>
                    </a:cubicBezTo>
                    <a:cubicBezTo>
                      <a:pt x="1928" y="11796"/>
                      <a:pt x="2557" y="11864"/>
                      <a:pt x="3175" y="11864"/>
                    </a:cubicBezTo>
                    <a:cubicBezTo>
                      <a:pt x="4663" y="11864"/>
                      <a:pt x="6084" y="11469"/>
                      <a:pt x="7239" y="10691"/>
                    </a:cubicBezTo>
                    <a:cubicBezTo>
                      <a:pt x="8907" y="9624"/>
                      <a:pt x="10041" y="7823"/>
                      <a:pt x="10375" y="5721"/>
                    </a:cubicBezTo>
                    <a:cubicBezTo>
                      <a:pt x="10575" y="4453"/>
                      <a:pt x="10441" y="2986"/>
                      <a:pt x="9641" y="1785"/>
                    </a:cubicBezTo>
                    <a:cubicBezTo>
                      <a:pt x="8905" y="682"/>
                      <a:pt x="7607" y="1"/>
                      <a:pt x="6418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61"/>
              <p:cNvSpPr/>
              <p:nvPr/>
            </p:nvSpPr>
            <p:spPr>
              <a:xfrm>
                <a:off x="2768850" y="4762213"/>
                <a:ext cx="219350" cy="325125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13005" extrusionOk="0">
                    <a:moveTo>
                      <a:pt x="4939" y="0"/>
                    </a:moveTo>
                    <a:cubicBezTo>
                      <a:pt x="4134" y="0"/>
                      <a:pt x="3288" y="248"/>
                      <a:pt x="2602" y="738"/>
                    </a:cubicBezTo>
                    <a:cubicBezTo>
                      <a:pt x="1401" y="1538"/>
                      <a:pt x="734" y="2873"/>
                      <a:pt x="467" y="4140"/>
                    </a:cubicBezTo>
                    <a:cubicBezTo>
                      <a:pt x="0" y="6175"/>
                      <a:pt x="401" y="8277"/>
                      <a:pt x="1568" y="9878"/>
                    </a:cubicBezTo>
                    <a:cubicBezTo>
                      <a:pt x="2702" y="11512"/>
                      <a:pt x="4570" y="12613"/>
                      <a:pt x="6739" y="12947"/>
                    </a:cubicBezTo>
                    <a:cubicBezTo>
                      <a:pt x="6889" y="12980"/>
                      <a:pt x="7047" y="13005"/>
                      <a:pt x="7210" y="13005"/>
                    </a:cubicBezTo>
                    <a:cubicBezTo>
                      <a:pt x="7372" y="13005"/>
                      <a:pt x="7539" y="12980"/>
                      <a:pt x="7706" y="12913"/>
                    </a:cubicBezTo>
                    <a:cubicBezTo>
                      <a:pt x="8273" y="12646"/>
                      <a:pt x="8440" y="11946"/>
                      <a:pt x="8506" y="11379"/>
                    </a:cubicBezTo>
                    <a:cubicBezTo>
                      <a:pt x="8707" y="9077"/>
                      <a:pt x="8773" y="6776"/>
                      <a:pt x="8540" y="4574"/>
                    </a:cubicBezTo>
                    <a:cubicBezTo>
                      <a:pt x="8373" y="3106"/>
                      <a:pt x="7906" y="1105"/>
                      <a:pt x="6505" y="371"/>
                    </a:cubicBezTo>
                    <a:cubicBezTo>
                      <a:pt x="6050" y="123"/>
                      <a:pt x="5505" y="0"/>
                      <a:pt x="493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61"/>
              <p:cNvSpPr/>
              <p:nvPr/>
            </p:nvSpPr>
            <p:spPr>
              <a:xfrm>
                <a:off x="2916450" y="4364163"/>
                <a:ext cx="916525" cy="922150"/>
              </a:xfrm>
              <a:custGeom>
                <a:avLst/>
                <a:gdLst/>
                <a:ahLst/>
                <a:cxnLst/>
                <a:rect l="l" t="t" r="r" b="b"/>
                <a:pathLst>
                  <a:path w="36661" h="36886" extrusionOk="0">
                    <a:moveTo>
                      <a:pt x="13956" y="0"/>
                    </a:moveTo>
                    <a:cubicBezTo>
                      <a:pt x="8945" y="0"/>
                      <a:pt x="4524" y="3463"/>
                      <a:pt x="3270" y="8354"/>
                    </a:cubicBezTo>
                    <a:cubicBezTo>
                      <a:pt x="2102" y="12957"/>
                      <a:pt x="1235" y="17627"/>
                      <a:pt x="634" y="22331"/>
                    </a:cubicBezTo>
                    <a:cubicBezTo>
                      <a:pt x="1" y="27534"/>
                      <a:pt x="3069" y="32538"/>
                      <a:pt x="8073" y="34206"/>
                    </a:cubicBezTo>
                    <a:cubicBezTo>
                      <a:pt x="12643" y="35774"/>
                      <a:pt x="17280" y="36641"/>
                      <a:pt x="22116" y="36874"/>
                    </a:cubicBezTo>
                    <a:cubicBezTo>
                      <a:pt x="22283" y="36882"/>
                      <a:pt x="22448" y="36885"/>
                      <a:pt x="22613" y="36885"/>
                    </a:cubicBezTo>
                    <a:cubicBezTo>
                      <a:pt x="27678" y="36885"/>
                      <a:pt x="32098" y="33444"/>
                      <a:pt x="33358" y="28502"/>
                    </a:cubicBezTo>
                    <a:cubicBezTo>
                      <a:pt x="34525" y="23932"/>
                      <a:pt x="35426" y="19262"/>
                      <a:pt x="35993" y="14558"/>
                    </a:cubicBezTo>
                    <a:cubicBezTo>
                      <a:pt x="36660" y="9321"/>
                      <a:pt x="33558" y="4351"/>
                      <a:pt x="28588" y="2683"/>
                    </a:cubicBezTo>
                    <a:cubicBezTo>
                      <a:pt x="24018" y="1115"/>
                      <a:pt x="19348" y="248"/>
                      <a:pt x="14511" y="15"/>
                    </a:cubicBezTo>
                    <a:cubicBezTo>
                      <a:pt x="14325" y="5"/>
                      <a:pt x="14140" y="0"/>
                      <a:pt x="13956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61"/>
              <p:cNvSpPr/>
              <p:nvPr/>
            </p:nvSpPr>
            <p:spPr>
              <a:xfrm>
                <a:off x="3275050" y="4976288"/>
                <a:ext cx="12177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2616" extrusionOk="0">
                    <a:moveTo>
                      <a:pt x="2385" y="1"/>
                    </a:moveTo>
                    <a:cubicBezTo>
                      <a:pt x="1908" y="1"/>
                      <a:pt x="1449" y="152"/>
                      <a:pt x="1068" y="381"/>
                    </a:cubicBezTo>
                    <a:cubicBezTo>
                      <a:pt x="567" y="714"/>
                      <a:pt x="134" y="1181"/>
                      <a:pt x="0" y="1715"/>
                    </a:cubicBezTo>
                    <a:cubicBezTo>
                      <a:pt x="367" y="1281"/>
                      <a:pt x="801" y="1015"/>
                      <a:pt x="1301" y="814"/>
                    </a:cubicBezTo>
                    <a:cubicBezTo>
                      <a:pt x="1651" y="664"/>
                      <a:pt x="2020" y="589"/>
                      <a:pt x="2366" y="589"/>
                    </a:cubicBezTo>
                    <a:cubicBezTo>
                      <a:pt x="2481" y="589"/>
                      <a:pt x="2594" y="598"/>
                      <a:pt x="2702" y="614"/>
                    </a:cubicBezTo>
                    <a:cubicBezTo>
                      <a:pt x="3202" y="714"/>
                      <a:pt x="3603" y="948"/>
                      <a:pt x="3970" y="1315"/>
                    </a:cubicBezTo>
                    <a:cubicBezTo>
                      <a:pt x="4303" y="1682"/>
                      <a:pt x="4570" y="2149"/>
                      <a:pt x="4870" y="2616"/>
                    </a:cubicBezTo>
                    <a:cubicBezTo>
                      <a:pt x="4837" y="2082"/>
                      <a:pt x="4670" y="1515"/>
                      <a:pt x="4337" y="1015"/>
                    </a:cubicBezTo>
                    <a:cubicBezTo>
                      <a:pt x="4170" y="781"/>
                      <a:pt x="3936" y="548"/>
                      <a:pt x="3669" y="381"/>
                    </a:cubicBezTo>
                    <a:cubicBezTo>
                      <a:pt x="3436" y="214"/>
                      <a:pt x="3136" y="81"/>
                      <a:pt x="2836" y="47"/>
                    </a:cubicBezTo>
                    <a:cubicBezTo>
                      <a:pt x="2685" y="15"/>
                      <a:pt x="2534" y="1"/>
                      <a:pt x="238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61"/>
              <p:cNvSpPr/>
              <p:nvPr/>
            </p:nvSpPr>
            <p:spPr>
              <a:xfrm>
                <a:off x="3479350" y="4872788"/>
                <a:ext cx="203500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6923" extrusionOk="0">
                    <a:moveTo>
                      <a:pt x="4460" y="0"/>
                    </a:moveTo>
                    <a:cubicBezTo>
                      <a:pt x="3892" y="0"/>
                      <a:pt x="3324" y="109"/>
                      <a:pt x="2803" y="318"/>
                    </a:cubicBezTo>
                    <a:cubicBezTo>
                      <a:pt x="1468" y="885"/>
                      <a:pt x="468" y="2086"/>
                      <a:pt x="167" y="3487"/>
                    </a:cubicBezTo>
                    <a:cubicBezTo>
                      <a:pt x="1" y="4120"/>
                      <a:pt x="1" y="4754"/>
                      <a:pt x="167" y="5388"/>
                    </a:cubicBezTo>
                    <a:cubicBezTo>
                      <a:pt x="234" y="5588"/>
                      <a:pt x="334" y="5822"/>
                      <a:pt x="434" y="6022"/>
                    </a:cubicBezTo>
                    <a:cubicBezTo>
                      <a:pt x="1075" y="5826"/>
                      <a:pt x="1744" y="5735"/>
                      <a:pt x="2420" y="5735"/>
                    </a:cubicBezTo>
                    <a:cubicBezTo>
                      <a:pt x="3928" y="5735"/>
                      <a:pt x="5470" y="6186"/>
                      <a:pt x="6806" y="6922"/>
                    </a:cubicBezTo>
                    <a:cubicBezTo>
                      <a:pt x="6939" y="6822"/>
                      <a:pt x="7072" y="6689"/>
                      <a:pt x="7206" y="6556"/>
                    </a:cubicBezTo>
                    <a:cubicBezTo>
                      <a:pt x="7840" y="5755"/>
                      <a:pt x="8140" y="4688"/>
                      <a:pt x="8073" y="3653"/>
                    </a:cubicBezTo>
                    <a:cubicBezTo>
                      <a:pt x="7973" y="2586"/>
                      <a:pt x="7473" y="1052"/>
                      <a:pt x="6472" y="518"/>
                    </a:cubicBezTo>
                    <a:cubicBezTo>
                      <a:pt x="5863" y="167"/>
                      <a:pt x="5162" y="0"/>
                      <a:pt x="4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61"/>
              <p:cNvSpPr/>
              <p:nvPr/>
            </p:nvSpPr>
            <p:spPr>
              <a:xfrm>
                <a:off x="3487700" y="4908813"/>
                <a:ext cx="146800" cy="118700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4748" extrusionOk="0">
                    <a:moveTo>
                      <a:pt x="2894" y="0"/>
                    </a:moveTo>
                    <a:cubicBezTo>
                      <a:pt x="1562" y="0"/>
                      <a:pt x="400" y="912"/>
                      <a:pt x="134" y="2246"/>
                    </a:cubicBezTo>
                    <a:cubicBezTo>
                      <a:pt x="0" y="3046"/>
                      <a:pt x="200" y="3847"/>
                      <a:pt x="667" y="4447"/>
                    </a:cubicBezTo>
                    <a:cubicBezTo>
                      <a:pt x="1131" y="4343"/>
                      <a:pt x="1610" y="4295"/>
                      <a:pt x="2095" y="4295"/>
                    </a:cubicBezTo>
                    <a:cubicBezTo>
                      <a:pt x="3005" y="4295"/>
                      <a:pt x="3933" y="4465"/>
                      <a:pt x="4804" y="4748"/>
                    </a:cubicBezTo>
                    <a:cubicBezTo>
                      <a:pt x="5204" y="4381"/>
                      <a:pt x="5504" y="3880"/>
                      <a:pt x="5604" y="3280"/>
                    </a:cubicBezTo>
                    <a:cubicBezTo>
                      <a:pt x="5871" y="1779"/>
                      <a:pt x="4904" y="344"/>
                      <a:pt x="3403" y="44"/>
                    </a:cubicBezTo>
                    <a:cubicBezTo>
                      <a:pt x="3231" y="14"/>
                      <a:pt x="3061" y="0"/>
                      <a:pt x="28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61"/>
              <p:cNvSpPr/>
              <p:nvPr/>
            </p:nvSpPr>
            <p:spPr>
              <a:xfrm>
                <a:off x="3540400" y="4865713"/>
                <a:ext cx="153325" cy="1079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4319" extrusionOk="0">
                    <a:moveTo>
                      <a:pt x="2277" y="1"/>
                    </a:moveTo>
                    <a:cubicBezTo>
                      <a:pt x="1538" y="1"/>
                      <a:pt x="760" y="228"/>
                      <a:pt x="27" y="734"/>
                    </a:cubicBezTo>
                    <a:cubicBezTo>
                      <a:pt x="0" y="734"/>
                      <a:pt x="16" y="777"/>
                      <a:pt x="41" y="777"/>
                    </a:cubicBezTo>
                    <a:cubicBezTo>
                      <a:pt x="47" y="777"/>
                      <a:pt x="54" y="774"/>
                      <a:pt x="60" y="768"/>
                    </a:cubicBezTo>
                    <a:cubicBezTo>
                      <a:pt x="534" y="563"/>
                      <a:pt x="1024" y="469"/>
                      <a:pt x="1508" y="469"/>
                    </a:cubicBezTo>
                    <a:cubicBezTo>
                      <a:pt x="3552" y="469"/>
                      <a:pt x="5496" y="2146"/>
                      <a:pt x="5631" y="4303"/>
                    </a:cubicBezTo>
                    <a:cubicBezTo>
                      <a:pt x="5631" y="4303"/>
                      <a:pt x="5646" y="4318"/>
                      <a:pt x="5656" y="4318"/>
                    </a:cubicBezTo>
                    <a:cubicBezTo>
                      <a:pt x="5661" y="4318"/>
                      <a:pt x="5664" y="4314"/>
                      <a:pt x="5664" y="4303"/>
                    </a:cubicBezTo>
                    <a:cubicBezTo>
                      <a:pt x="6133" y="1815"/>
                      <a:pt x="4363" y="1"/>
                      <a:pt x="22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61"/>
              <p:cNvSpPr/>
              <p:nvPr/>
            </p:nvSpPr>
            <p:spPr>
              <a:xfrm>
                <a:off x="3031525" y="4784213"/>
                <a:ext cx="205175" cy="18410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7364" extrusionOk="0">
                    <a:moveTo>
                      <a:pt x="3680" y="1"/>
                    </a:moveTo>
                    <a:cubicBezTo>
                      <a:pt x="3531" y="1"/>
                      <a:pt x="3383" y="9"/>
                      <a:pt x="3237" y="25"/>
                    </a:cubicBezTo>
                    <a:cubicBezTo>
                      <a:pt x="2102" y="191"/>
                      <a:pt x="1068" y="1426"/>
                      <a:pt x="568" y="2393"/>
                    </a:cubicBezTo>
                    <a:cubicBezTo>
                      <a:pt x="134" y="3294"/>
                      <a:pt x="1" y="4394"/>
                      <a:pt x="334" y="5395"/>
                    </a:cubicBezTo>
                    <a:cubicBezTo>
                      <a:pt x="401" y="5562"/>
                      <a:pt x="468" y="5729"/>
                      <a:pt x="535" y="5896"/>
                    </a:cubicBezTo>
                    <a:cubicBezTo>
                      <a:pt x="975" y="5835"/>
                      <a:pt x="1423" y="5805"/>
                      <a:pt x="1872" y="5805"/>
                    </a:cubicBezTo>
                    <a:cubicBezTo>
                      <a:pt x="3668" y="5805"/>
                      <a:pt x="5471" y="6296"/>
                      <a:pt x="6806" y="7363"/>
                    </a:cubicBezTo>
                    <a:cubicBezTo>
                      <a:pt x="6973" y="7230"/>
                      <a:pt x="7139" y="7063"/>
                      <a:pt x="7273" y="6863"/>
                    </a:cubicBezTo>
                    <a:cubicBezTo>
                      <a:pt x="7673" y="6363"/>
                      <a:pt x="7907" y="5762"/>
                      <a:pt x="8007" y="5128"/>
                    </a:cubicBezTo>
                    <a:cubicBezTo>
                      <a:pt x="8207" y="3727"/>
                      <a:pt x="7706" y="2193"/>
                      <a:pt x="6706" y="1226"/>
                    </a:cubicBezTo>
                    <a:cubicBezTo>
                      <a:pt x="5912" y="432"/>
                      <a:pt x="4782" y="1"/>
                      <a:pt x="3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61"/>
              <p:cNvSpPr/>
              <p:nvPr/>
            </p:nvSpPr>
            <p:spPr>
              <a:xfrm>
                <a:off x="3083250" y="4831863"/>
                <a:ext cx="145950" cy="128100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124" extrusionOk="0">
                    <a:moveTo>
                      <a:pt x="2801" y="0"/>
                    </a:moveTo>
                    <a:cubicBezTo>
                      <a:pt x="1507" y="0"/>
                      <a:pt x="364" y="934"/>
                      <a:pt x="100" y="2255"/>
                    </a:cubicBezTo>
                    <a:cubicBezTo>
                      <a:pt x="0" y="2822"/>
                      <a:pt x="67" y="3422"/>
                      <a:pt x="300" y="3923"/>
                    </a:cubicBezTo>
                    <a:cubicBezTo>
                      <a:pt x="1735" y="3990"/>
                      <a:pt x="3136" y="4356"/>
                      <a:pt x="4303" y="5124"/>
                    </a:cubicBezTo>
                    <a:cubicBezTo>
                      <a:pt x="4937" y="4757"/>
                      <a:pt x="5404" y="4090"/>
                      <a:pt x="5571" y="3289"/>
                    </a:cubicBezTo>
                    <a:cubicBezTo>
                      <a:pt x="5838" y="1788"/>
                      <a:pt x="4870" y="320"/>
                      <a:pt x="3336" y="53"/>
                    </a:cubicBezTo>
                    <a:cubicBezTo>
                      <a:pt x="3156" y="17"/>
                      <a:pt x="2977" y="0"/>
                      <a:pt x="28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61"/>
              <p:cNvSpPr/>
              <p:nvPr/>
            </p:nvSpPr>
            <p:spPr>
              <a:xfrm>
                <a:off x="3042375" y="4776688"/>
                <a:ext cx="1634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3028" extrusionOk="0">
                    <a:moveTo>
                      <a:pt x="3424" y="1"/>
                    </a:moveTo>
                    <a:cubicBezTo>
                      <a:pt x="1849" y="1"/>
                      <a:pt x="350" y="1069"/>
                      <a:pt x="1" y="3028"/>
                    </a:cubicBezTo>
                    <a:cubicBezTo>
                      <a:pt x="692" y="1542"/>
                      <a:pt x="2240" y="690"/>
                      <a:pt x="3774" y="690"/>
                    </a:cubicBezTo>
                    <a:cubicBezTo>
                      <a:pt x="4755" y="690"/>
                      <a:pt x="5730" y="1039"/>
                      <a:pt x="6472" y="1793"/>
                    </a:cubicBezTo>
                    <a:cubicBezTo>
                      <a:pt x="6478" y="1800"/>
                      <a:pt x="6485" y="1802"/>
                      <a:pt x="6491" y="1802"/>
                    </a:cubicBezTo>
                    <a:cubicBezTo>
                      <a:pt x="6517" y="1802"/>
                      <a:pt x="6539" y="1754"/>
                      <a:pt x="6539" y="1727"/>
                    </a:cubicBezTo>
                    <a:cubicBezTo>
                      <a:pt x="5729" y="554"/>
                      <a:pt x="4557" y="1"/>
                      <a:pt x="3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61"/>
              <p:cNvSpPr/>
              <p:nvPr/>
            </p:nvSpPr>
            <p:spPr>
              <a:xfrm>
                <a:off x="3520225" y="4764763"/>
                <a:ext cx="211525" cy="69725"/>
              </a:xfrm>
              <a:custGeom>
                <a:avLst/>
                <a:gdLst/>
                <a:ahLst/>
                <a:cxnLst/>
                <a:rect l="l" t="t" r="r" b="b"/>
                <a:pathLst>
                  <a:path w="8461" h="2789" extrusionOk="0">
                    <a:moveTo>
                      <a:pt x="3097" y="1"/>
                    </a:moveTo>
                    <a:cubicBezTo>
                      <a:pt x="2191" y="1"/>
                      <a:pt x="1263" y="181"/>
                      <a:pt x="367" y="569"/>
                    </a:cubicBezTo>
                    <a:cubicBezTo>
                      <a:pt x="200" y="636"/>
                      <a:pt x="67" y="836"/>
                      <a:pt x="34" y="1003"/>
                    </a:cubicBezTo>
                    <a:cubicBezTo>
                      <a:pt x="0" y="1170"/>
                      <a:pt x="34" y="1203"/>
                      <a:pt x="100" y="1370"/>
                    </a:cubicBezTo>
                    <a:cubicBezTo>
                      <a:pt x="177" y="1472"/>
                      <a:pt x="292" y="1515"/>
                      <a:pt x="417" y="1515"/>
                    </a:cubicBezTo>
                    <a:cubicBezTo>
                      <a:pt x="455" y="1515"/>
                      <a:pt x="495" y="1511"/>
                      <a:pt x="534" y="1503"/>
                    </a:cubicBezTo>
                    <a:cubicBezTo>
                      <a:pt x="1465" y="1344"/>
                      <a:pt x="2356" y="1253"/>
                      <a:pt x="3210" y="1253"/>
                    </a:cubicBezTo>
                    <a:cubicBezTo>
                      <a:pt x="5051" y="1253"/>
                      <a:pt x="6724" y="1677"/>
                      <a:pt x="8273" y="2771"/>
                    </a:cubicBezTo>
                    <a:cubicBezTo>
                      <a:pt x="8286" y="2783"/>
                      <a:pt x="8301" y="2789"/>
                      <a:pt x="8316" y="2789"/>
                    </a:cubicBezTo>
                    <a:cubicBezTo>
                      <a:pt x="8383" y="2789"/>
                      <a:pt x="8460" y="2691"/>
                      <a:pt x="8406" y="2637"/>
                    </a:cubicBezTo>
                    <a:cubicBezTo>
                      <a:pt x="7236" y="999"/>
                      <a:pt x="5228" y="1"/>
                      <a:pt x="3097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4" name="Google Shape;2264;p61"/>
              <p:cNvSpPr/>
              <p:nvPr/>
            </p:nvSpPr>
            <p:spPr>
              <a:xfrm>
                <a:off x="3039200" y="4675838"/>
                <a:ext cx="212525" cy="719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2877" extrusionOk="0">
                    <a:moveTo>
                      <a:pt x="3494" y="1"/>
                    </a:moveTo>
                    <a:cubicBezTo>
                      <a:pt x="2265" y="1"/>
                      <a:pt x="1064" y="336"/>
                      <a:pt x="61" y="991"/>
                    </a:cubicBezTo>
                    <a:cubicBezTo>
                      <a:pt x="0" y="1021"/>
                      <a:pt x="50" y="1162"/>
                      <a:pt x="110" y="1162"/>
                    </a:cubicBezTo>
                    <a:cubicBezTo>
                      <a:pt x="116" y="1162"/>
                      <a:pt x="122" y="1160"/>
                      <a:pt x="128" y="1157"/>
                    </a:cubicBezTo>
                    <a:cubicBezTo>
                      <a:pt x="787" y="1003"/>
                      <a:pt x="1431" y="929"/>
                      <a:pt x="2063" y="929"/>
                    </a:cubicBezTo>
                    <a:cubicBezTo>
                      <a:pt x="4024" y="929"/>
                      <a:pt x="5883" y="1632"/>
                      <a:pt x="7800" y="2792"/>
                    </a:cubicBezTo>
                    <a:cubicBezTo>
                      <a:pt x="7905" y="2834"/>
                      <a:pt x="8011" y="2876"/>
                      <a:pt x="8108" y="2876"/>
                    </a:cubicBezTo>
                    <a:cubicBezTo>
                      <a:pt x="8164" y="2876"/>
                      <a:pt x="8218" y="2862"/>
                      <a:pt x="8267" y="2825"/>
                    </a:cubicBezTo>
                    <a:cubicBezTo>
                      <a:pt x="8400" y="2725"/>
                      <a:pt x="8433" y="2692"/>
                      <a:pt x="8467" y="2525"/>
                    </a:cubicBezTo>
                    <a:cubicBezTo>
                      <a:pt x="8500" y="2358"/>
                      <a:pt x="8433" y="2125"/>
                      <a:pt x="8333" y="1991"/>
                    </a:cubicBezTo>
                    <a:cubicBezTo>
                      <a:pt x="6974" y="651"/>
                      <a:pt x="5207" y="1"/>
                      <a:pt x="3494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5" name="Google Shape;2265;p61"/>
              <p:cNvSpPr/>
              <p:nvPr/>
            </p:nvSpPr>
            <p:spPr>
              <a:xfrm>
                <a:off x="3116600" y="5038338"/>
                <a:ext cx="4136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5313" extrusionOk="0">
                    <a:moveTo>
                      <a:pt x="893" y="1"/>
                    </a:moveTo>
                    <a:cubicBezTo>
                      <a:pt x="755" y="1"/>
                      <a:pt x="620" y="41"/>
                      <a:pt x="501" y="134"/>
                    </a:cubicBezTo>
                    <a:cubicBezTo>
                      <a:pt x="200" y="367"/>
                      <a:pt x="0" y="734"/>
                      <a:pt x="100" y="1134"/>
                    </a:cubicBezTo>
                    <a:cubicBezTo>
                      <a:pt x="234" y="1735"/>
                      <a:pt x="934" y="1935"/>
                      <a:pt x="1401" y="2235"/>
                    </a:cubicBezTo>
                    <a:cubicBezTo>
                      <a:pt x="2068" y="2669"/>
                      <a:pt x="2636" y="3169"/>
                      <a:pt x="3336" y="3536"/>
                    </a:cubicBezTo>
                    <a:cubicBezTo>
                      <a:pt x="4437" y="4137"/>
                      <a:pt x="5704" y="4503"/>
                      <a:pt x="6972" y="4770"/>
                    </a:cubicBezTo>
                    <a:cubicBezTo>
                      <a:pt x="7239" y="4837"/>
                      <a:pt x="7506" y="4870"/>
                      <a:pt x="7773" y="4904"/>
                    </a:cubicBezTo>
                    <a:cubicBezTo>
                      <a:pt x="8039" y="4970"/>
                      <a:pt x="8306" y="5037"/>
                      <a:pt x="8573" y="5071"/>
                    </a:cubicBezTo>
                    <a:cubicBezTo>
                      <a:pt x="9439" y="5207"/>
                      <a:pt x="10321" y="5313"/>
                      <a:pt x="11197" y="5313"/>
                    </a:cubicBezTo>
                    <a:cubicBezTo>
                      <a:pt x="11603" y="5313"/>
                      <a:pt x="12008" y="5290"/>
                      <a:pt x="12409" y="5237"/>
                    </a:cubicBezTo>
                    <a:cubicBezTo>
                      <a:pt x="13176" y="5171"/>
                      <a:pt x="13910" y="4904"/>
                      <a:pt x="14677" y="4770"/>
                    </a:cubicBezTo>
                    <a:cubicBezTo>
                      <a:pt x="15211" y="4637"/>
                      <a:pt x="15945" y="4704"/>
                      <a:pt x="16279" y="4203"/>
                    </a:cubicBezTo>
                    <a:cubicBezTo>
                      <a:pt x="16545" y="3870"/>
                      <a:pt x="16479" y="3469"/>
                      <a:pt x="16279" y="3136"/>
                    </a:cubicBezTo>
                    <a:cubicBezTo>
                      <a:pt x="16134" y="2895"/>
                      <a:pt x="15885" y="2793"/>
                      <a:pt x="15619" y="2793"/>
                    </a:cubicBezTo>
                    <a:cubicBezTo>
                      <a:pt x="15517" y="2793"/>
                      <a:pt x="15413" y="2808"/>
                      <a:pt x="15311" y="2836"/>
                    </a:cubicBezTo>
                    <a:cubicBezTo>
                      <a:pt x="15011" y="2902"/>
                      <a:pt x="14744" y="3102"/>
                      <a:pt x="14544" y="3369"/>
                    </a:cubicBezTo>
                    <a:cubicBezTo>
                      <a:pt x="14544" y="3369"/>
                      <a:pt x="14511" y="3403"/>
                      <a:pt x="14511" y="3436"/>
                    </a:cubicBezTo>
                    <a:cubicBezTo>
                      <a:pt x="14377" y="3636"/>
                      <a:pt x="14277" y="3870"/>
                      <a:pt x="14044" y="4036"/>
                    </a:cubicBezTo>
                    <a:cubicBezTo>
                      <a:pt x="13477" y="4537"/>
                      <a:pt x="12643" y="4770"/>
                      <a:pt x="11809" y="4837"/>
                    </a:cubicBezTo>
                    <a:cubicBezTo>
                      <a:pt x="11575" y="4854"/>
                      <a:pt x="11350" y="4862"/>
                      <a:pt x="11125" y="4862"/>
                    </a:cubicBezTo>
                    <a:cubicBezTo>
                      <a:pt x="10900" y="4862"/>
                      <a:pt x="10675" y="4854"/>
                      <a:pt x="10441" y="4837"/>
                    </a:cubicBezTo>
                    <a:cubicBezTo>
                      <a:pt x="9607" y="4837"/>
                      <a:pt x="8740" y="4737"/>
                      <a:pt x="7906" y="4604"/>
                    </a:cubicBezTo>
                    <a:lnTo>
                      <a:pt x="7839" y="4570"/>
                    </a:lnTo>
                    <a:lnTo>
                      <a:pt x="7773" y="4570"/>
                    </a:lnTo>
                    <a:cubicBezTo>
                      <a:pt x="6939" y="4403"/>
                      <a:pt x="6105" y="4170"/>
                      <a:pt x="5304" y="3870"/>
                    </a:cubicBezTo>
                    <a:cubicBezTo>
                      <a:pt x="4870" y="3736"/>
                      <a:pt x="4437" y="3569"/>
                      <a:pt x="4037" y="3369"/>
                    </a:cubicBezTo>
                    <a:cubicBezTo>
                      <a:pt x="3269" y="3002"/>
                      <a:pt x="2602" y="2502"/>
                      <a:pt x="2235" y="1802"/>
                    </a:cubicBezTo>
                    <a:cubicBezTo>
                      <a:pt x="2102" y="1568"/>
                      <a:pt x="2102" y="1335"/>
                      <a:pt x="2035" y="1068"/>
                    </a:cubicBezTo>
                    <a:cubicBezTo>
                      <a:pt x="2035" y="1034"/>
                      <a:pt x="2035" y="1001"/>
                      <a:pt x="2035" y="1001"/>
                    </a:cubicBezTo>
                    <a:cubicBezTo>
                      <a:pt x="1968" y="701"/>
                      <a:pt x="1768" y="401"/>
                      <a:pt x="1501" y="234"/>
                    </a:cubicBezTo>
                    <a:cubicBezTo>
                      <a:pt x="1321" y="93"/>
                      <a:pt x="1103" y="1"/>
                      <a:pt x="893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61"/>
              <p:cNvSpPr/>
              <p:nvPr/>
            </p:nvSpPr>
            <p:spPr>
              <a:xfrm>
                <a:off x="3695825" y="5030288"/>
                <a:ext cx="175225" cy="14420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5768" extrusionOk="0">
                    <a:moveTo>
                      <a:pt x="6986" y="1123"/>
                    </a:moveTo>
                    <a:cubicBezTo>
                      <a:pt x="6986" y="1134"/>
                      <a:pt x="6990" y="1138"/>
                      <a:pt x="6994" y="1138"/>
                    </a:cubicBezTo>
                    <a:cubicBezTo>
                      <a:pt x="7001" y="1138"/>
                      <a:pt x="7008" y="1123"/>
                      <a:pt x="6986" y="1123"/>
                    </a:cubicBezTo>
                    <a:close/>
                    <a:moveTo>
                      <a:pt x="5477" y="1"/>
                    </a:moveTo>
                    <a:cubicBezTo>
                      <a:pt x="4870" y="1"/>
                      <a:pt x="4213" y="315"/>
                      <a:pt x="3617" y="656"/>
                    </a:cubicBezTo>
                    <a:cubicBezTo>
                      <a:pt x="2850" y="1123"/>
                      <a:pt x="2183" y="1757"/>
                      <a:pt x="1616" y="2457"/>
                    </a:cubicBezTo>
                    <a:cubicBezTo>
                      <a:pt x="1349" y="2791"/>
                      <a:pt x="1149" y="3124"/>
                      <a:pt x="915" y="3458"/>
                    </a:cubicBezTo>
                    <a:cubicBezTo>
                      <a:pt x="615" y="3992"/>
                      <a:pt x="348" y="4559"/>
                      <a:pt x="115" y="5159"/>
                    </a:cubicBezTo>
                    <a:cubicBezTo>
                      <a:pt x="0" y="5479"/>
                      <a:pt x="230" y="5767"/>
                      <a:pt x="451" y="5767"/>
                    </a:cubicBezTo>
                    <a:cubicBezTo>
                      <a:pt x="553" y="5767"/>
                      <a:pt x="652" y="5706"/>
                      <a:pt x="715" y="5559"/>
                    </a:cubicBezTo>
                    <a:cubicBezTo>
                      <a:pt x="1049" y="4659"/>
                      <a:pt x="1482" y="3858"/>
                      <a:pt x="2016" y="3158"/>
                    </a:cubicBezTo>
                    <a:cubicBezTo>
                      <a:pt x="2431" y="3070"/>
                      <a:pt x="2896" y="3004"/>
                      <a:pt x="3350" y="3004"/>
                    </a:cubicBezTo>
                    <a:cubicBezTo>
                      <a:pt x="4283" y="3004"/>
                      <a:pt x="5171" y="3283"/>
                      <a:pt x="5485" y="4225"/>
                    </a:cubicBezTo>
                    <a:cubicBezTo>
                      <a:pt x="5485" y="4225"/>
                      <a:pt x="5519" y="4225"/>
                      <a:pt x="5519" y="4192"/>
                    </a:cubicBezTo>
                    <a:cubicBezTo>
                      <a:pt x="5547" y="2610"/>
                      <a:pt x="4460" y="2268"/>
                      <a:pt x="3326" y="2268"/>
                    </a:cubicBezTo>
                    <a:cubicBezTo>
                      <a:pt x="3145" y="2268"/>
                      <a:pt x="2962" y="2277"/>
                      <a:pt x="2783" y="2290"/>
                    </a:cubicBezTo>
                    <a:cubicBezTo>
                      <a:pt x="2783" y="2257"/>
                      <a:pt x="2817" y="2257"/>
                      <a:pt x="2817" y="2224"/>
                    </a:cubicBezTo>
                    <a:cubicBezTo>
                      <a:pt x="3541" y="1572"/>
                      <a:pt x="4737" y="658"/>
                      <a:pt x="5823" y="658"/>
                    </a:cubicBezTo>
                    <a:cubicBezTo>
                      <a:pt x="6237" y="658"/>
                      <a:pt x="6636" y="791"/>
                      <a:pt x="6986" y="1123"/>
                    </a:cubicBezTo>
                    <a:cubicBezTo>
                      <a:pt x="6594" y="290"/>
                      <a:pt x="6059" y="1"/>
                      <a:pt x="5477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61"/>
              <p:cNvSpPr/>
              <p:nvPr/>
            </p:nvSpPr>
            <p:spPr>
              <a:xfrm>
                <a:off x="2828900" y="4849663"/>
                <a:ext cx="110925" cy="1922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7691" extrusionOk="0">
                    <a:moveTo>
                      <a:pt x="1374" y="0"/>
                    </a:moveTo>
                    <a:cubicBezTo>
                      <a:pt x="1024" y="0"/>
                      <a:pt x="635" y="130"/>
                      <a:pt x="200" y="442"/>
                    </a:cubicBezTo>
                    <a:cubicBezTo>
                      <a:pt x="167" y="442"/>
                      <a:pt x="200" y="476"/>
                      <a:pt x="200" y="476"/>
                    </a:cubicBezTo>
                    <a:cubicBezTo>
                      <a:pt x="371" y="425"/>
                      <a:pt x="535" y="402"/>
                      <a:pt x="692" y="402"/>
                    </a:cubicBezTo>
                    <a:cubicBezTo>
                      <a:pt x="2097" y="402"/>
                      <a:pt x="2946" y="2271"/>
                      <a:pt x="3336" y="3411"/>
                    </a:cubicBezTo>
                    <a:cubicBezTo>
                      <a:pt x="3336" y="3429"/>
                      <a:pt x="3336" y="3448"/>
                      <a:pt x="3341" y="3461"/>
                    </a:cubicBezTo>
                    <a:lnTo>
                      <a:pt x="3341" y="3461"/>
                    </a:lnTo>
                    <a:cubicBezTo>
                      <a:pt x="2758" y="3102"/>
                      <a:pt x="2114" y="2784"/>
                      <a:pt x="1515" y="2784"/>
                    </a:cubicBezTo>
                    <a:cubicBezTo>
                      <a:pt x="955" y="2784"/>
                      <a:pt x="433" y="3062"/>
                      <a:pt x="33" y="3845"/>
                    </a:cubicBezTo>
                    <a:cubicBezTo>
                      <a:pt x="0" y="3878"/>
                      <a:pt x="33" y="3878"/>
                      <a:pt x="67" y="3878"/>
                    </a:cubicBezTo>
                    <a:cubicBezTo>
                      <a:pt x="407" y="3559"/>
                      <a:pt x="788" y="3430"/>
                      <a:pt x="1181" y="3430"/>
                    </a:cubicBezTo>
                    <a:cubicBezTo>
                      <a:pt x="2022" y="3430"/>
                      <a:pt x="2921" y="4021"/>
                      <a:pt x="3603" y="4612"/>
                    </a:cubicBezTo>
                    <a:cubicBezTo>
                      <a:pt x="3736" y="5479"/>
                      <a:pt x="3736" y="6380"/>
                      <a:pt x="3603" y="7347"/>
                    </a:cubicBezTo>
                    <a:cubicBezTo>
                      <a:pt x="3572" y="7581"/>
                      <a:pt x="3715" y="7691"/>
                      <a:pt x="3883" y="7691"/>
                    </a:cubicBezTo>
                    <a:cubicBezTo>
                      <a:pt x="4076" y="7691"/>
                      <a:pt x="4301" y="7547"/>
                      <a:pt x="4337" y="7280"/>
                    </a:cubicBezTo>
                    <a:cubicBezTo>
                      <a:pt x="4403" y="6647"/>
                      <a:pt x="4437" y="6013"/>
                      <a:pt x="4403" y="5412"/>
                    </a:cubicBezTo>
                    <a:cubicBezTo>
                      <a:pt x="4403" y="4979"/>
                      <a:pt x="4370" y="4578"/>
                      <a:pt x="4303" y="4212"/>
                    </a:cubicBezTo>
                    <a:cubicBezTo>
                      <a:pt x="4136" y="3278"/>
                      <a:pt x="3836" y="2410"/>
                      <a:pt x="3369" y="1643"/>
                    </a:cubicBezTo>
                    <a:cubicBezTo>
                      <a:pt x="2891" y="830"/>
                      <a:pt x="2259" y="0"/>
                      <a:pt x="1374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61"/>
              <p:cNvSpPr/>
              <p:nvPr/>
            </p:nvSpPr>
            <p:spPr>
              <a:xfrm>
                <a:off x="2895600" y="3921688"/>
                <a:ext cx="1083300" cy="1069125"/>
              </a:xfrm>
              <a:custGeom>
                <a:avLst/>
                <a:gdLst/>
                <a:ahLst/>
                <a:cxnLst/>
                <a:rect l="l" t="t" r="r" b="b"/>
                <a:pathLst>
                  <a:path w="43332" h="42765" extrusionOk="0">
                    <a:moveTo>
                      <a:pt x="22984" y="1"/>
                    </a:moveTo>
                    <a:cubicBezTo>
                      <a:pt x="19415" y="1735"/>
                      <a:pt x="16646" y="4471"/>
                      <a:pt x="15178" y="7606"/>
                    </a:cubicBezTo>
                    <a:cubicBezTo>
                      <a:pt x="12443" y="8607"/>
                      <a:pt x="9808" y="9708"/>
                      <a:pt x="7673" y="11309"/>
                    </a:cubicBezTo>
                    <a:cubicBezTo>
                      <a:pt x="5738" y="12743"/>
                      <a:pt x="4237" y="14645"/>
                      <a:pt x="3737" y="16746"/>
                    </a:cubicBezTo>
                    <a:cubicBezTo>
                      <a:pt x="3303" y="16913"/>
                      <a:pt x="2903" y="17147"/>
                      <a:pt x="2502" y="17413"/>
                    </a:cubicBezTo>
                    <a:cubicBezTo>
                      <a:pt x="301" y="19015"/>
                      <a:pt x="1" y="22050"/>
                      <a:pt x="134" y="24685"/>
                    </a:cubicBezTo>
                    <a:cubicBezTo>
                      <a:pt x="234" y="26220"/>
                      <a:pt x="401" y="27787"/>
                      <a:pt x="701" y="29322"/>
                    </a:cubicBezTo>
                    <a:cubicBezTo>
                      <a:pt x="1135" y="31824"/>
                      <a:pt x="1835" y="34325"/>
                      <a:pt x="2769" y="36661"/>
                    </a:cubicBezTo>
                    <a:cubicBezTo>
                      <a:pt x="4604" y="35326"/>
                      <a:pt x="3870" y="32858"/>
                      <a:pt x="3970" y="30589"/>
                    </a:cubicBezTo>
                    <a:cubicBezTo>
                      <a:pt x="3970" y="30589"/>
                      <a:pt x="4004" y="30589"/>
                      <a:pt x="4004" y="30556"/>
                    </a:cubicBezTo>
                    <a:cubicBezTo>
                      <a:pt x="5438" y="29889"/>
                      <a:pt x="6639" y="28888"/>
                      <a:pt x="7439" y="27654"/>
                    </a:cubicBezTo>
                    <a:cubicBezTo>
                      <a:pt x="8473" y="26120"/>
                      <a:pt x="8907" y="24252"/>
                      <a:pt x="8740" y="22284"/>
                    </a:cubicBezTo>
                    <a:cubicBezTo>
                      <a:pt x="9608" y="21683"/>
                      <a:pt x="10675" y="21249"/>
                      <a:pt x="11842" y="21049"/>
                    </a:cubicBezTo>
                    <a:cubicBezTo>
                      <a:pt x="12196" y="20993"/>
                      <a:pt x="12597" y="20967"/>
                      <a:pt x="13031" y="20967"/>
                    </a:cubicBezTo>
                    <a:cubicBezTo>
                      <a:pt x="15702" y="20967"/>
                      <a:pt x="19617" y="21978"/>
                      <a:pt x="21483" y="23384"/>
                    </a:cubicBezTo>
                    <a:cubicBezTo>
                      <a:pt x="22311" y="23135"/>
                      <a:pt x="23202" y="23012"/>
                      <a:pt x="24110" y="23012"/>
                    </a:cubicBezTo>
                    <a:cubicBezTo>
                      <a:pt x="25869" y="23012"/>
                      <a:pt x="27693" y="23472"/>
                      <a:pt x="29255" y="24352"/>
                    </a:cubicBezTo>
                    <a:cubicBezTo>
                      <a:pt x="30322" y="24952"/>
                      <a:pt x="32224" y="25953"/>
                      <a:pt x="32958" y="26887"/>
                    </a:cubicBezTo>
                    <a:cubicBezTo>
                      <a:pt x="32390" y="28688"/>
                      <a:pt x="32424" y="30656"/>
                      <a:pt x="33058" y="32491"/>
                    </a:cubicBezTo>
                    <a:cubicBezTo>
                      <a:pt x="33358" y="33391"/>
                      <a:pt x="33658" y="34826"/>
                      <a:pt x="34092" y="36127"/>
                    </a:cubicBezTo>
                    <a:cubicBezTo>
                      <a:pt x="34392" y="37061"/>
                      <a:pt x="34759" y="37895"/>
                      <a:pt x="35293" y="38395"/>
                    </a:cubicBezTo>
                    <a:cubicBezTo>
                      <a:pt x="35026" y="39896"/>
                      <a:pt x="34359" y="41297"/>
                      <a:pt x="34992" y="42765"/>
                    </a:cubicBezTo>
                    <a:cubicBezTo>
                      <a:pt x="36493" y="41064"/>
                      <a:pt x="38095" y="38428"/>
                      <a:pt x="39462" y="35927"/>
                    </a:cubicBezTo>
                    <a:cubicBezTo>
                      <a:pt x="40129" y="34692"/>
                      <a:pt x="40730" y="33492"/>
                      <a:pt x="41230" y="32491"/>
                    </a:cubicBezTo>
                    <a:cubicBezTo>
                      <a:pt x="42398" y="30089"/>
                      <a:pt x="43332" y="27187"/>
                      <a:pt x="41897" y="24885"/>
                    </a:cubicBezTo>
                    <a:cubicBezTo>
                      <a:pt x="41697" y="24585"/>
                      <a:pt x="41497" y="24318"/>
                      <a:pt x="41264" y="24051"/>
                    </a:cubicBezTo>
                    <a:cubicBezTo>
                      <a:pt x="41230" y="22617"/>
                      <a:pt x="40596" y="21149"/>
                      <a:pt x="39662" y="19815"/>
                    </a:cubicBezTo>
                    <a:cubicBezTo>
                      <a:pt x="38495" y="18247"/>
                      <a:pt x="36894" y="16880"/>
                      <a:pt x="35192" y="15612"/>
                    </a:cubicBezTo>
                    <a:cubicBezTo>
                      <a:pt x="32591" y="13677"/>
                      <a:pt x="29789" y="11876"/>
                      <a:pt x="26753" y="10308"/>
                    </a:cubicBezTo>
                    <a:cubicBezTo>
                      <a:pt x="24718" y="7173"/>
                      <a:pt x="23384" y="3637"/>
                      <a:pt x="229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9" name="Google Shape;2269;p61"/>
              <p:cNvSpPr/>
              <p:nvPr/>
            </p:nvSpPr>
            <p:spPr>
              <a:xfrm>
                <a:off x="2913125" y="4654713"/>
                <a:ext cx="97575" cy="18350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7340" extrusionOk="0">
                    <a:moveTo>
                      <a:pt x="0" y="1"/>
                    </a:moveTo>
                    <a:cubicBezTo>
                      <a:pt x="434" y="2536"/>
                      <a:pt x="1134" y="5004"/>
                      <a:pt x="2068" y="7340"/>
                    </a:cubicBezTo>
                    <a:cubicBezTo>
                      <a:pt x="3903" y="6005"/>
                      <a:pt x="3169" y="3537"/>
                      <a:pt x="3269" y="1268"/>
                    </a:cubicBezTo>
                    <a:cubicBezTo>
                      <a:pt x="3269" y="1268"/>
                      <a:pt x="3303" y="1268"/>
                      <a:pt x="3303" y="1235"/>
                    </a:cubicBezTo>
                    <a:cubicBezTo>
                      <a:pt x="2168" y="902"/>
                      <a:pt x="1034" y="5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61"/>
              <p:cNvSpPr/>
              <p:nvPr/>
            </p:nvSpPr>
            <p:spPr>
              <a:xfrm>
                <a:off x="3747875" y="4819838"/>
                <a:ext cx="134300" cy="170975"/>
              </a:xfrm>
              <a:custGeom>
                <a:avLst/>
                <a:gdLst/>
                <a:ahLst/>
                <a:cxnLst/>
                <a:rect l="l" t="t" r="r" b="b"/>
                <a:pathLst>
                  <a:path w="5372" h="6839" extrusionOk="0">
                    <a:moveTo>
                      <a:pt x="5371" y="1"/>
                    </a:moveTo>
                    <a:cubicBezTo>
                      <a:pt x="3870" y="140"/>
                      <a:pt x="2392" y="209"/>
                      <a:pt x="899" y="209"/>
                    </a:cubicBezTo>
                    <a:cubicBezTo>
                      <a:pt x="600" y="209"/>
                      <a:pt x="301" y="206"/>
                      <a:pt x="1" y="201"/>
                    </a:cubicBezTo>
                    <a:lnTo>
                      <a:pt x="1" y="201"/>
                    </a:lnTo>
                    <a:cubicBezTo>
                      <a:pt x="301" y="1135"/>
                      <a:pt x="668" y="1969"/>
                      <a:pt x="1202" y="2469"/>
                    </a:cubicBezTo>
                    <a:cubicBezTo>
                      <a:pt x="935" y="3970"/>
                      <a:pt x="268" y="5371"/>
                      <a:pt x="901" y="6839"/>
                    </a:cubicBezTo>
                    <a:cubicBezTo>
                      <a:pt x="2436" y="5138"/>
                      <a:pt x="4004" y="2502"/>
                      <a:pt x="537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61"/>
              <p:cNvSpPr/>
              <p:nvPr/>
            </p:nvSpPr>
            <p:spPr>
              <a:xfrm>
                <a:off x="3431825" y="3998088"/>
                <a:ext cx="441775" cy="519600"/>
              </a:xfrm>
              <a:custGeom>
                <a:avLst/>
                <a:gdLst/>
                <a:ahLst/>
                <a:cxnLst/>
                <a:rect l="l" t="t" r="r" b="b"/>
                <a:pathLst>
                  <a:path w="17671" h="20784" extrusionOk="0">
                    <a:moveTo>
                      <a:pt x="1010" y="1"/>
                    </a:moveTo>
                    <a:cubicBezTo>
                      <a:pt x="988" y="1"/>
                      <a:pt x="968" y="17"/>
                      <a:pt x="968" y="47"/>
                    </a:cubicBezTo>
                    <a:cubicBezTo>
                      <a:pt x="0" y="4717"/>
                      <a:pt x="2302" y="8453"/>
                      <a:pt x="5504" y="11589"/>
                    </a:cubicBezTo>
                    <a:cubicBezTo>
                      <a:pt x="7239" y="13323"/>
                      <a:pt x="9374" y="14558"/>
                      <a:pt x="11408" y="15825"/>
                    </a:cubicBezTo>
                    <a:cubicBezTo>
                      <a:pt x="13610" y="17193"/>
                      <a:pt x="15478" y="18894"/>
                      <a:pt x="17379" y="20729"/>
                    </a:cubicBezTo>
                    <a:cubicBezTo>
                      <a:pt x="17418" y="20767"/>
                      <a:pt x="17458" y="20783"/>
                      <a:pt x="17497" y="20783"/>
                    </a:cubicBezTo>
                    <a:cubicBezTo>
                      <a:pt x="17592" y="20783"/>
                      <a:pt x="17670" y="20681"/>
                      <a:pt x="17646" y="20562"/>
                    </a:cubicBezTo>
                    <a:cubicBezTo>
                      <a:pt x="16912" y="16626"/>
                      <a:pt x="13143" y="13590"/>
                      <a:pt x="10108" y="11589"/>
                    </a:cubicBezTo>
                    <a:cubicBezTo>
                      <a:pt x="6171" y="8954"/>
                      <a:pt x="667" y="5818"/>
                      <a:pt x="1068" y="81"/>
                    </a:cubicBezTo>
                    <a:cubicBezTo>
                      <a:pt x="1068" y="25"/>
                      <a:pt x="1037" y="1"/>
                      <a:pt x="101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61"/>
              <p:cNvSpPr/>
              <p:nvPr/>
            </p:nvSpPr>
            <p:spPr>
              <a:xfrm>
                <a:off x="2989000" y="4165938"/>
                <a:ext cx="245825" cy="257200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10288" extrusionOk="0">
                    <a:moveTo>
                      <a:pt x="9609" y="0"/>
                    </a:moveTo>
                    <a:cubicBezTo>
                      <a:pt x="9598" y="0"/>
                      <a:pt x="9586" y="2"/>
                      <a:pt x="9574" y="5"/>
                    </a:cubicBezTo>
                    <a:cubicBezTo>
                      <a:pt x="5204" y="1172"/>
                      <a:pt x="1" y="5442"/>
                      <a:pt x="1001" y="10045"/>
                    </a:cubicBezTo>
                    <a:cubicBezTo>
                      <a:pt x="1024" y="10182"/>
                      <a:pt x="1172" y="10287"/>
                      <a:pt x="1316" y="10287"/>
                    </a:cubicBezTo>
                    <a:cubicBezTo>
                      <a:pt x="1383" y="10287"/>
                      <a:pt x="1449" y="10265"/>
                      <a:pt x="1502" y="10212"/>
                    </a:cubicBezTo>
                    <a:cubicBezTo>
                      <a:pt x="3003" y="8878"/>
                      <a:pt x="3970" y="6943"/>
                      <a:pt x="5138" y="5342"/>
                    </a:cubicBezTo>
                    <a:cubicBezTo>
                      <a:pt x="6472" y="3474"/>
                      <a:pt x="8073" y="1839"/>
                      <a:pt x="9741" y="238"/>
                    </a:cubicBezTo>
                    <a:cubicBezTo>
                      <a:pt x="9832" y="147"/>
                      <a:pt x="9729" y="0"/>
                      <a:pt x="960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61"/>
              <p:cNvSpPr/>
              <p:nvPr/>
            </p:nvSpPr>
            <p:spPr>
              <a:xfrm>
                <a:off x="3295900" y="3982238"/>
                <a:ext cx="138925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5557" h="18825" extrusionOk="0">
                    <a:moveTo>
                      <a:pt x="5265" y="0"/>
                    </a:moveTo>
                    <a:cubicBezTo>
                      <a:pt x="5257" y="0"/>
                      <a:pt x="5247" y="4"/>
                      <a:pt x="5237" y="14"/>
                    </a:cubicBezTo>
                    <a:cubicBezTo>
                      <a:pt x="2035" y="1248"/>
                      <a:pt x="334" y="5885"/>
                      <a:pt x="200" y="9054"/>
                    </a:cubicBezTo>
                    <a:cubicBezTo>
                      <a:pt x="0" y="12790"/>
                      <a:pt x="1768" y="17093"/>
                      <a:pt x="5271" y="18794"/>
                    </a:cubicBezTo>
                    <a:cubicBezTo>
                      <a:pt x="5299" y="18815"/>
                      <a:pt x="5329" y="18825"/>
                      <a:pt x="5358" y="18825"/>
                    </a:cubicBezTo>
                    <a:cubicBezTo>
                      <a:pt x="5464" y="18825"/>
                      <a:pt x="5557" y="18699"/>
                      <a:pt x="5504" y="18594"/>
                    </a:cubicBezTo>
                    <a:cubicBezTo>
                      <a:pt x="3769" y="15659"/>
                      <a:pt x="2168" y="12890"/>
                      <a:pt x="2068" y="9354"/>
                    </a:cubicBezTo>
                    <a:cubicBezTo>
                      <a:pt x="2002" y="7720"/>
                      <a:pt x="2302" y="5985"/>
                      <a:pt x="2869" y="4451"/>
                    </a:cubicBezTo>
                    <a:cubicBezTo>
                      <a:pt x="3436" y="2816"/>
                      <a:pt x="4570" y="1582"/>
                      <a:pt x="5271" y="47"/>
                    </a:cubicBezTo>
                    <a:cubicBezTo>
                      <a:pt x="5294" y="24"/>
                      <a:pt x="5284" y="0"/>
                      <a:pt x="526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61"/>
              <p:cNvSpPr/>
              <p:nvPr/>
            </p:nvSpPr>
            <p:spPr>
              <a:xfrm>
                <a:off x="2954675" y="4455188"/>
                <a:ext cx="115250" cy="194150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7766" extrusionOk="0">
                    <a:moveTo>
                      <a:pt x="4289" y="1"/>
                    </a:moveTo>
                    <a:cubicBezTo>
                      <a:pt x="4226" y="1"/>
                      <a:pt x="4160" y="33"/>
                      <a:pt x="4109" y="110"/>
                    </a:cubicBezTo>
                    <a:cubicBezTo>
                      <a:pt x="3375" y="1277"/>
                      <a:pt x="2941" y="2678"/>
                      <a:pt x="2241" y="3879"/>
                    </a:cubicBezTo>
                    <a:cubicBezTo>
                      <a:pt x="1574" y="5013"/>
                      <a:pt x="473" y="5980"/>
                      <a:pt x="106" y="7181"/>
                    </a:cubicBezTo>
                    <a:cubicBezTo>
                      <a:pt x="0" y="7526"/>
                      <a:pt x="273" y="7765"/>
                      <a:pt x="574" y="7765"/>
                    </a:cubicBezTo>
                    <a:cubicBezTo>
                      <a:pt x="652" y="7765"/>
                      <a:pt x="731" y="7749"/>
                      <a:pt x="807" y="7715"/>
                    </a:cubicBezTo>
                    <a:cubicBezTo>
                      <a:pt x="2007" y="7148"/>
                      <a:pt x="2841" y="5447"/>
                      <a:pt x="3408" y="4313"/>
                    </a:cubicBezTo>
                    <a:cubicBezTo>
                      <a:pt x="3976" y="3112"/>
                      <a:pt x="4609" y="1544"/>
                      <a:pt x="4509" y="210"/>
                    </a:cubicBezTo>
                    <a:cubicBezTo>
                      <a:pt x="4489" y="86"/>
                      <a:pt x="4392" y="1"/>
                      <a:pt x="428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61"/>
              <p:cNvSpPr/>
              <p:nvPr/>
            </p:nvSpPr>
            <p:spPr>
              <a:xfrm>
                <a:off x="3740375" y="4557988"/>
                <a:ext cx="91750" cy="23950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9580" extrusionOk="0">
                    <a:moveTo>
                      <a:pt x="401" y="0"/>
                    </a:moveTo>
                    <a:cubicBezTo>
                      <a:pt x="0" y="167"/>
                      <a:pt x="367" y="701"/>
                      <a:pt x="467" y="934"/>
                    </a:cubicBezTo>
                    <a:cubicBezTo>
                      <a:pt x="634" y="1335"/>
                      <a:pt x="801" y="1802"/>
                      <a:pt x="968" y="2235"/>
                    </a:cubicBezTo>
                    <a:cubicBezTo>
                      <a:pt x="1535" y="4003"/>
                      <a:pt x="1802" y="5871"/>
                      <a:pt x="1768" y="7739"/>
                    </a:cubicBezTo>
                    <a:cubicBezTo>
                      <a:pt x="1768" y="8106"/>
                      <a:pt x="1735" y="8507"/>
                      <a:pt x="1702" y="8907"/>
                    </a:cubicBezTo>
                    <a:cubicBezTo>
                      <a:pt x="1702" y="9040"/>
                      <a:pt x="1702" y="9207"/>
                      <a:pt x="1735" y="9340"/>
                    </a:cubicBezTo>
                    <a:cubicBezTo>
                      <a:pt x="1795" y="9460"/>
                      <a:pt x="1908" y="9579"/>
                      <a:pt x="2050" y="9579"/>
                    </a:cubicBezTo>
                    <a:cubicBezTo>
                      <a:pt x="2067" y="9579"/>
                      <a:pt x="2084" y="9578"/>
                      <a:pt x="2102" y="9574"/>
                    </a:cubicBezTo>
                    <a:cubicBezTo>
                      <a:pt x="2169" y="9541"/>
                      <a:pt x="2269" y="9474"/>
                      <a:pt x="2302" y="9374"/>
                    </a:cubicBezTo>
                    <a:cubicBezTo>
                      <a:pt x="3203" y="8273"/>
                      <a:pt x="3670" y="6839"/>
                      <a:pt x="3636" y="5404"/>
                    </a:cubicBezTo>
                    <a:cubicBezTo>
                      <a:pt x="3570" y="3636"/>
                      <a:pt x="2803" y="1735"/>
                      <a:pt x="1435" y="568"/>
                    </a:cubicBezTo>
                    <a:cubicBezTo>
                      <a:pt x="1268" y="434"/>
                      <a:pt x="868" y="67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61"/>
              <p:cNvSpPr/>
              <p:nvPr/>
            </p:nvSpPr>
            <p:spPr>
              <a:xfrm>
                <a:off x="3282550" y="4915913"/>
                <a:ext cx="14345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1629" extrusionOk="0">
                    <a:moveTo>
                      <a:pt x="1367" y="1"/>
                    </a:moveTo>
                    <a:cubicBezTo>
                      <a:pt x="907" y="1"/>
                      <a:pt x="450" y="34"/>
                      <a:pt x="0" y="94"/>
                    </a:cubicBezTo>
                    <a:lnTo>
                      <a:pt x="167" y="728"/>
                    </a:lnTo>
                    <a:cubicBezTo>
                      <a:pt x="543" y="672"/>
                      <a:pt x="925" y="645"/>
                      <a:pt x="1310" y="645"/>
                    </a:cubicBezTo>
                    <a:cubicBezTo>
                      <a:pt x="1848" y="645"/>
                      <a:pt x="2392" y="697"/>
                      <a:pt x="2936" y="794"/>
                    </a:cubicBezTo>
                    <a:cubicBezTo>
                      <a:pt x="3803" y="961"/>
                      <a:pt x="4604" y="1228"/>
                      <a:pt x="5371" y="1628"/>
                    </a:cubicBezTo>
                    <a:lnTo>
                      <a:pt x="5738" y="1061"/>
                    </a:lnTo>
                    <a:cubicBezTo>
                      <a:pt x="4904" y="628"/>
                      <a:pt x="4003" y="327"/>
                      <a:pt x="3069" y="161"/>
                    </a:cubicBezTo>
                    <a:cubicBezTo>
                      <a:pt x="2500" y="50"/>
                      <a:pt x="1931" y="1"/>
                      <a:pt x="13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61"/>
              <p:cNvSpPr/>
              <p:nvPr/>
            </p:nvSpPr>
            <p:spPr>
              <a:xfrm>
                <a:off x="3386800" y="4679413"/>
                <a:ext cx="452000" cy="414200"/>
              </a:xfrm>
              <a:custGeom>
                <a:avLst/>
                <a:gdLst/>
                <a:ahLst/>
                <a:cxnLst/>
                <a:rect l="l" t="t" r="r" b="b"/>
                <a:pathLst>
                  <a:path w="18080" h="16568" extrusionOk="0">
                    <a:moveTo>
                      <a:pt x="9407" y="747"/>
                    </a:moveTo>
                    <a:cubicBezTo>
                      <a:pt x="9974" y="747"/>
                      <a:pt x="10541" y="781"/>
                      <a:pt x="11108" y="881"/>
                    </a:cubicBezTo>
                    <a:cubicBezTo>
                      <a:pt x="13243" y="1281"/>
                      <a:pt x="14977" y="2482"/>
                      <a:pt x="16045" y="4283"/>
                    </a:cubicBezTo>
                    <a:cubicBezTo>
                      <a:pt x="17079" y="6051"/>
                      <a:pt x="17279" y="8119"/>
                      <a:pt x="16679" y="10121"/>
                    </a:cubicBezTo>
                    <a:cubicBezTo>
                      <a:pt x="16078" y="12089"/>
                      <a:pt x="14744" y="13723"/>
                      <a:pt x="12976" y="14791"/>
                    </a:cubicBezTo>
                    <a:cubicBezTo>
                      <a:pt x="11672" y="15568"/>
                      <a:pt x="10218" y="15950"/>
                      <a:pt x="8769" y="15950"/>
                    </a:cubicBezTo>
                    <a:cubicBezTo>
                      <a:pt x="8290" y="15950"/>
                      <a:pt x="7811" y="15908"/>
                      <a:pt x="7339" y="15825"/>
                    </a:cubicBezTo>
                    <a:cubicBezTo>
                      <a:pt x="3369" y="15091"/>
                      <a:pt x="801" y="11355"/>
                      <a:pt x="1601" y="7319"/>
                    </a:cubicBezTo>
                    <a:cubicBezTo>
                      <a:pt x="2001" y="5284"/>
                      <a:pt x="3202" y="3483"/>
                      <a:pt x="5004" y="2249"/>
                    </a:cubicBezTo>
                    <a:cubicBezTo>
                      <a:pt x="6338" y="1315"/>
                      <a:pt x="7872" y="814"/>
                      <a:pt x="9407" y="747"/>
                    </a:cubicBezTo>
                    <a:close/>
                    <a:moveTo>
                      <a:pt x="9710" y="0"/>
                    </a:moveTo>
                    <a:cubicBezTo>
                      <a:pt x="7891" y="0"/>
                      <a:pt x="6084" y="565"/>
                      <a:pt x="4537" y="1648"/>
                    </a:cubicBezTo>
                    <a:cubicBezTo>
                      <a:pt x="2602" y="2982"/>
                      <a:pt x="1301" y="4984"/>
                      <a:pt x="867" y="7185"/>
                    </a:cubicBezTo>
                    <a:cubicBezTo>
                      <a:pt x="0" y="11589"/>
                      <a:pt x="2869" y="15625"/>
                      <a:pt x="7172" y="16425"/>
                    </a:cubicBezTo>
                    <a:cubicBezTo>
                      <a:pt x="7638" y="16508"/>
                      <a:pt x="8105" y="16567"/>
                      <a:pt x="8572" y="16567"/>
                    </a:cubicBezTo>
                    <a:cubicBezTo>
                      <a:pt x="8672" y="16567"/>
                      <a:pt x="8773" y="16565"/>
                      <a:pt x="8873" y="16559"/>
                    </a:cubicBezTo>
                    <a:cubicBezTo>
                      <a:pt x="10407" y="16559"/>
                      <a:pt x="11975" y="16125"/>
                      <a:pt x="13376" y="15291"/>
                    </a:cubicBezTo>
                    <a:cubicBezTo>
                      <a:pt x="15311" y="14157"/>
                      <a:pt x="16745" y="12356"/>
                      <a:pt x="17413" y="10254"/>
                    </a:cubicBezTo>
                    <a:cubicBezTo>
                      <a:pt x="18080" y="8086"/>
                      <a:pt x="17880" y="5818"/>
                      <a:pt x="16745" y="3916"/>
                    </a:cubicBezTo>
                    <a:cubicBezTo>
                      <a:pt x="15578" y="1915"/>
                      <a:pt x="13643" y="581"/>
                      <a:pt x="11308" y="147"/>
                    </a:cubicBezTo>
                    <a:cubicBezTo>
                      <a:pt x="10779" y="49"/>
                      <a:pt x="10244" y="0"/>
                      <a:pt x="97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61"/>
              <p:cNvSpPr/>
              <p:nvPr/>
            </p:nvSpPr>
            <p:spPr>
              <a:xfrm>
                <a:off x="2910625" y="4583163"/>
                <a:ext cx="430325" cy="424350"/>
              </a:xfrm>
              <a:custGeom>
                <a:avLst/>
                <a:gdLst/>
                <a:ahLst/>
                <a:cxnLst/>
                <a:rect l="l" t="t" r="r" b="b"/>
                <a:pathLst>
                  <a:path w="17213" h="16974" extrusionOk="0">
                    <a:moveTo>
                      <a:pt x="8099" y="764"/>
                    </a:moveTo>
                    <a:cubicBezTo>
                      <a:pt x="8553" y="764"/>
                      <a:pt x="9012" y="807"/>
                      <a:pt x="9474" y="895"/>
                    </a:cubicBezTo>
                    <a:cubicBezTo>
                      <a:pt x="11575" y="1295"/>
                      <a:pt x="13443" y="2529"/>
                      <a:pt x="14711" y="4364"/>
                    </a:cubicBezTo>
                    <a:cubicBezTo>
                      <a:pt x="15945" y="6132"/>
                      <a:pt x="16412" y="8267"/>
                      <a:pt x="16078" y="10335"/>
                    </a:cubicBezTo>
                    <a:cubicBezTo>
                      <a:pt x="15745" y="12336"/>
                      <a:pt x="14644" y="14038"/>
                      <a:pt x="13043" y="15105"/>
                    </a:cubicBezTo>
                    <a:cubicBezTo>
                      <a:pt x="11881" y="15913"/>
                      <a:pt x="10509" y="16339"/>
                      <a:pt x="9086" y="16339"/>
                    </a:cubicBezTo>
                    <a:cubicBezTo>
                      <a:pt x="8630" y="16339"/>
                      <a:pt x="8168" y="16295"/>
                      <a:pt x="7706" y="16206"/>
                    </a:cubicBezTo>
                    <a:cubicBezTo>
                      <a:pt x="3736" y="15472"/>
                      <a:pt x="734" y="11669"/>
                      <a:pt x="1001" y="7533"/>
                    </a:cubicBezTo>
                    <a:cubicBezTo>
                      <a:pt x="1168" y="5465"/>
                      <a:pt x="2102" y="3597"/>
                      <a:pt x="3703" y="2296"/>
                    </a:cubicBezTo>
                    <a:cubicBezTo>
                      <a:pt x="4953" y="1306"/>
                      <a:pt x="6487" y="764"/>
                      <a:pt x="8099" y="764"/>
                    </a:cubicBezTo>
                    <a:close/>
                    <a:moveTo>
                      <a:pt x="7973" y="1"/>
                    </a:moveTo>
                    <a:cubicBezTo>
                      <a:pt x="6208" y="1"/>
                      <a:pt x="4530" y="591"/>
                      <a:pt x="3169" y="1695"/>
                    </a:cubicBezTo>
                    <a:cubicBezTo>
                      <a:pt x="1434" y="3096"/>
                      <a:pt x="400" y="5131"/>
                      <a:pt x="267" y="7399"/>
                    </a:cubicBezTo>
                    <a:cubicBezTo>
                      <a:pt x="0" y="11903"/>
                      <a:pt x="3302" y="16006"/>
                      <a:pt x="7606" y="16806"/>
                    </a:cubicBezTo>
                    <a:cubicBezTo>
                      <a:pt x="8173" y="16906"/>
                      <a:pt x="8740" y="16973"/>
                      <a:pt x="9307" y="16973"/>
                    </a:cubicBezTo>
                    <a:cubicBezTo>
                      <a:pt x="10808" y="16940"/>
                      <a:pt x="12276" y="16473"/>
                      <a:pt x="13510" y="15639"/>
                    </a:cubicBezTo>
                    <a:cubicBezTo>
                      <a:pt x="15278" y="14471"/>
                      <a:pt x="16445" y="12637"/>
                      <a:pt x="16812" y="10468"/>
                    </a:cubicBezTo>
                    <a:cubicBezTo>
                      <a:pt x="17212" y="8267"/>
                      <a:pt x="16679" y="5932"/>
                      <a:pt x="15344" y="3964"/>
                    </a:cubicBezTo>
                    <a:cubicBezTo>
                      <a:pt x="13977" y="1962"/>
                      <a:pt x="11909" y="595"/>
                      <a:pt x="9574" y="161"/>
                    </a:cubicBezTo>
                    <a:cubicBezTo>
                      <a:pt x="9036" y="54"/>
                      <a:pt x="8501" y="1"/>
                      <a:pt x="79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79" name="Google Shape;2279;p61"/>
          <p:cNvGrpSpPr/>
          <p:nvPr/>
        </p:nvGrpSpPr>
        <p:grpSpPr>
          <a:xfrm>
            <a:off x="7610596" y="1820664"/>
            <a:ext cx="1197745" cy="1465448"/>
            <a:chOff x="939568" y="866774"/>
            <a:chExt cx="1127502" cy="1379505"/>
          </a:xfrm>
        </p:grpSpPr>
        <p:sp>
          <p:nvSpPr>
            <p:cNvPr id="2280" name="Google Shape;2280;p61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81" name="Google Shape;2281;p61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2282" name="Google Shape;2282;p61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61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B7B7B7">
                  <a:alpha val="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61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61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61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61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61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61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61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61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61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61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61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61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61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61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61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61"/>
              <p:cNvSpPr/>
              <p:nvPr/>
            </p:nvSpPr>
            <p:spPr>
              <a:xfrm rot="-172021">
                <a:off x="920731" y="3641235"/>
                <a:ext cx="918756" cy="461928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4766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C4EFF9D-1246-0BDC-BD7F-39EACBEE88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53922"/>
            <a:ext cx="9144000" cy="2635656"/>
          </a:xfrm>
          <a:prstGeom prst="rect">
            <a:avLst/>
          </a:prstGeom>
        </p:spPr>
      </p:pic>
      <p:pic>
        <p:nvPicPr>
          <p:cNvPr id="17" name="Track 37">
            <a:hlinkClick r:id="" action="ppaction://media"/>
            <a:extLst>
              <a:ext uri="{FF2B5EF4-FFF2-40B4-BE49-F238E27FC236}">
                <a16:creationId xmlns:a16="http://schemas.microsoft.com/office/drawing/2014/main" xmlns="" id="{C1DB9C97-76A9-605D-A9F7-592326457F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45765" y="1326913"/>
            <a:ext cx="609600" cy="609600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xmlns="" id="{929E5720-7DBC-9F11-7774-C273881748BE}"/>
              </a:ext>
            </a:extLst>
          </p:cNvPr>
          <p:cNvSpPr txBox="1">
            <a:spLocks/>
          </p:cNvSpPr>
          <p:nvPr/>
        </p:nvSpPr>
        <p:spPr>
          <a:xfrm>
            <a:off x="6553082" y="3327997"/>
            <a:ext cx="420286" cy="45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x-none" sz="3200" b="1" dirty="0">
                <a:solidFill>
                  <a:srgbClr val="FF0000"/>
                </a:solidFill>
                <a:latin typeface="Comic Sans MS" panose="030F0902030302020204" pitchFamily="66" charset="0"/>
              </a:rPr>
              <a:t>1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F915E890-C8E8-CE58-90D4-E16A378EC424}"/>
              </a:ext>
            </a:extLst>
          </p:cNvPr>
          <p:cNvSpPr txBox="1">
            <a:spLocks/>
          </p:cNvSpPr>
          <p:nvPr/>
        </p:nvSpPr>
        <p:spPr>
          <a:xfrm>
            <a:off x="2285911" y="3327997"/>
            <a:ext cx="305008" cy="340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x-none" sz="3200" b="1" dirty="0">
                <a:solidFill>
                  <a:srgbClr val="FF0000"/>
                </a:solidFill>
                <a:latin typeface="Comic Sans MS" panose="030F0902030302020204" pitchFamily="66" charset="0"/>
              </a:rPr>
              <a:t>2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3DC3C5E6-ECC1-97DA-9EF9-8D4138B2B8BB}"/>
              </a:ext>
            </a:extLst>
          </p:cNvPr>
          <p:cNvSpPr txBox="1">
            <a:spLocks/>
          </p:cNvSpPr>
          <p:nvPr/>
        </p:nvSpPr>
        <p:spPr>
          <a:xfrm>
            <a:off x="8723713" y="3340266"/>
            <a:ext cx="420287" cy="329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x-none" sz="3200" b="1" dirty="0">
                <a:solidFill>
                  <a:srgbClr val="FF0000"/>
                </a:solidFill>
                <a:latin typeface="Comic Sans MS" panose="030F0902030302020204" pitchFamily="66" charset="0"/>
              </a:rPr>
              <a:t>3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xmlns="" id="{2B510E21-7B95-A3F6-D43C-DDB078B13887}"/>
              </a:ext>
            </a:extLst>
          </p:cNvPr>
          <p:cNvSpPr txBox="1">
            <a:spLocks/>
          </p:cNvSpPr>
          <p:nvPr/>
        </p:nvSpPr>
        <p:spPr>
          <a:xfrm>
            <a:off x="4382450" y="3346950"/>
            <a:ext cx="420287" cy="346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x-none" sz="3200" b="1" dirty="0">
                <a:solidFill>
                  <a:srgbClr val="FF0000"/>
                </a:solidFill>
                <a:latin typeface="Comic Sans MS" panose="030F0902030302020204" pitchFamily="66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42235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1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" name="Google Shape;2160;p61"/>
          <p:cNvSpPr/>
          <p:nvPr/>
        </p:nvSpPr>
        <p:spPr>
          <a:xfrm rot="3363349">
            <a:off x="2114630" y="988339"/>
            <a:ext cx="1780055" cy="139691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1" name="Google Shape;2161;p61"/>
          <p:cNvSpPr txBox="1">
            <a:spLocks noGrp="1"/>
          </p:cNvSpPr>
          <p:nvPr>
            <p:ph type="title"/>
          </p:nvPr>
        </p:nvSpPr>
        <p:spPr>
          <a:xfrm>
            <a:off x="-164418" y="2139329"/>
            <a:ext cx="6489350" cy="149475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rgbClr val="48517C"/>
                </a:solidFill>
                <a:latin typeface=".VnBook-Antiqua" panose="020B7200000000000000" pitchFamily="34" charset="0"/>
              </a:rPr>
              <a:t>Look, complete </a:t>
            </a:r>
            <a:br>
              <a:rPr lang="en" sz="6000" dirty="0">
                <a:solidFill>
                  <a:srgbClr val="48517C"/>
                </a:solidFill>
                <a:latin typeface=".VnBook-Antiqua" panose="020B7200000000000000" pitchFamily="34" charset="0"/>
              </a:rPr>
            </a:br>
            <a:r>
              <a:rPr lang="en" sz="6000" dirty="0">
                <a:solidFill>
                  <a:srgbClr val="48517C"/>
                </a:solidFill>
                <a:latin typeface=".VnBook-Antiqua" panose="020B7200000000000000" pitchFamily="34" charset="0"/>
              </a:rPr>
              <a:t>and read.</a:t>
            </a:r>
            <a:endParaRPr sz="6000" dirty="0">
              <a:solidFill>
                <a:srgbClr val="48517C"/>
              </a:solidFill>
              <a:latin typeface=".VnBook-Antiqua" panose="020B7200000000000000" pitchFamily="34" charset="0"/>
            </a:endParaRPr>
          </a:p>
        </p:txBody>
      </p:sp>
      <p:sp>
        <p:nvSpPr>
          <p:cNvPr id="2162" name="Google Shape;2162;p61"/>
          <p:cNvSpPr txBox="1">
            <a:spLocks noGrp="1"/>
          </p:cNvSpPr>
          <p:nvPr>
            <p:ph type="title" idx="2"/>
          </p:nvPr>
        </p:nvSpPr>
        <p:spPr>
          <a:xfrm>
            <a:off x="2171075" y="1098000"/>
            <a:ext cx="1629304" cy="8407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>
                <a:solidFill>
                  <a:schemeClr val="lt1"/>
                </a:solidFill>
                <a:latin typeface=".VnBook-Antiqua" panose="020B7200000000000000" pitchFamily="34" charset="0"/>
              </a:rPr>
              <a:t>03</a:t>
            </a:r>
            <a:endParaRPr sz="7500" dirty="0">
              <a:solidFill>
                <a:schemeClr val="lt1"/>
              </a:solidFill>
              <a:latin typeface=".VnBook-Antiqua" panose="020B7200000000000000" pitchFamily="34" charset="0"/>
            </a:endParaRPr>
          </a:p>
        </p:txBody>
      </p:sp>
      <p:grpSp>
        <p:nvGrpSpPr>
          <p:cNvPr id="2164" name="Google Shape;2164;p61"/>
          <p:cNvGrpSpPr/>
          <p:nvPr/>
        </p:nvGrpSpPr>
        <p:grpSpPr>
          <a:xfrm rot="552268">
            <a:off x="2523934" y="3678987"/>
            <a:ext cx="378883" cy="361453"/>
            <a:chOff x="5580879" y="2689650"/>
            <a:chExt cx="465121" cy="443725"/>
          </a:xfrm>
        </p:grpSpPr>
        <p:sp>
          <p:nvSpPr>
            <p:cNvPr id="2165" name="Google Shape;2165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67" name="Google Shape;2167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8" name="Google Shape;2168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9" name="Google Shape;2169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0" name="Google Shape;2170;p61"/>
          <p:cNvGrpSpPr/>
          <p:nvPr/>
        </p:nvGrpSpPr>
        <p:grpSpPr>
          <a:xfrm rot="551995">
            <a:off x="3482459" y="3678860"/>
            <a:ext cx="377323" cy="359922"/>
            <a:chOff x="5580879" y="2689650"/>
            <a:chExt cx="465121" cy="443725"/>
          </a:xfrm>
        </p:grpSpPr>
        <p:sp>
          <p:nvSpPr>
            <p:cNvPr id="2171" name="Google Shape;2171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3" name="Google Shape;2173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4" name="Google Shape;2174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5" name="Google Shape;2175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6" name="Google Shape;2176;p61"/>
          <p:cNvGrpSpPr/>
          <p:nvPr/>
        </p:nvGrpSpPr>
        <p:grpSpPr>
          <a:xfrm rot="-1112321">
            <a:off x="3040706" y="3848924"/>
            <a:ext cx="118038" cy="358876"/>
            <a:chOff x="5580879" y="2689650"/>
            <a:chExt cx="143791" cy="437175"/>
          </a:xfrm>
        </p:grpSpPr>
        <p:sp>
          <p:nvSpPr>
            <p:cNvPr id="2177" name="Google Shape;2177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8" name="Google Shape;2178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79" name="Google Shape;2179;p61"/>
          <p:cNvSpPr/>
          <p:nvPr/>
        </p:nvSpPr>
        <p:spPr>
          <a:xfrm>
            <a:off x="6787150" y="6877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0" name="Google Shape;2180;p61"/>
          <p:cNvSpPr/>
          <p:nvPr/>
        </p:nvSpPr>
        <p:spPr>
          <a:xfrm>
            <a:off x="6972150" y="2295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1" name="Google Shape;2181;p61"/>
          <p:cNvSpPr/>
          <p:nvPr/>
        </p:nvSpPr>
        <p:spPr>
          <a:xfrm rot="-4320377">
            <a:off x="7773084" y="2446239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2" name="Google Shape;2182;p61"/>
          <p:cNvSpPr/>
          <p:nvPr/>
        </p:nvSpPr>
        <p:spPr>
          <a:xfrm>
            <a:off x="956400" y="14634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3" name="Google Shape;2183;p61"/>
          <p:cNvSpPr/>
          <p:nvPr/>
        </p:nvSpPr>
        <p:spPr>
          <a:xfrm>
            <a:off x="922325" y="7348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4" name="Google Shape;2184;p61"/>
          <p:cNvSpPr/>
          <p:nvPr/>
        </p:nvSpPr>
        <p:spPr>
          <a:xfrm>
            <a:off x="1129588" y="42704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5" name="Google Shape;2185;p61"/>
          <p:cNvSpPr/>
          <p:nvPr/>
        </p:nvSpPr>
        <p:spPr>
          <a:xfrm rot="444932" flipH="1">
            <a:off x="5857732" y="396993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6" name="Google Shape;2186;p61"/>
          <p:cNvSpPr/>
          <p:nvPr/>
        </p:nvSpPr>
        <p:spPr>
          <a:xfrm>
            <a:off x="4962438" y="41063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7" name="Google Shape;2187;p61"/>
          <p:cNvGrpSpPr/>
          <p:nvPr/>
        </p:nvGrpSpPr>
        <p:grpSpPr>
          <a:xfrm>
            <a:off x="7429945" y="432019"/>
            <a:ext cx="1346984" cy="1010994"/>
            <a:chOff x="939574" y="3499738"/>
            <a:chExt cx="1288610" cy="967180"/>
          </a:xfrm>
        </p:grpSpPr>
        <p:sp>
          <p:nvSpPr>
            <p:cNvPr id="2188" name="Google Shape;2188;p61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9" name="Google Shape;2189;p61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190" name="Google Shape;2190;p61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61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61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61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61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61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61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61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61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61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61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61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61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61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61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61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61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61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61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61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61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61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61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61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61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61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61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61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61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61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61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21" name="Google Shape;2221;p61"/>
          <p:cNvGrpSpPr/>
          <p:nvPr/>
        </p:nvGrpSpPr>
        <p:grpSpPr>
          <a:xfrm rot="-1529053">
            <a:off x="5844225" y="585290"/>
            <a:ext cx="1199946" cy="1079748"/>
            <a:chOff x="2618501" y="1381730"/>
            <a:chExt cx="1105076" cy="994381"/>
          </a:xfrm>
        </p:grpSpPr>
        <p:grpSp>
          <p:nvGrpSpPr>
            <p:cNvPr id="2222" name="Google Shape;2222;p61"/>
            <p:cNvGrpSpPr/>
            <p:nvPr/>
          </p:nvGrpSpPr>
          <p:grpSpPr>
            <a:xfrm>
              <a:off x="2618501" y="1381730"/>
              <a:ext cx="1105076" cy="994381"/>
              <a:chOff x="6972101" y="876305"/>
              <a:chExt cx="1105076" cy="994381"/>
            </a:xfrm>
          </p:grpSpPr>
          <p:sp>
            <p:nvSpPr>
              <p:cNvPr id="2223" name="Google Shape;2223;p61"/>
              <p:cNvSpPr/>
              <p:nvPr/>
            </p:nvSpPr>
            <p:spPr>
              <a:xfrm>
                <a:off x="6972149" y="880502"/>
                <a:ext cx="1105028" cy="990184"/>
              </a:xfrm>
              <a:custGeom>
                <a:avLst/>
                <a:gdLst/>
                <a:ahLst/>
                <a:cxnLst/>
                <a:rect l="l" t="t" r="r" b="b"/>
                <a:pathLst>
                  <a:path w="47168" h="44180" extrusionOk="0">
                    <a:moveTo>
                      <a:pt x="19019" y="1"/>
                    </a:moveTo>
                    <a:cubicBezTo>
                      <a:pt x="17373" y="1"/>
                      <a:pt x="15730" y="309"/>
                      <a:pt x="14178" y="1062"/>
                    </a:cubicBezTo>
                    <a:cubicBezTo>
                      <a:pt x="13144" y="1595"/>
                      <a:pt x="12109" y="2296"/>
                      <a:pt x="11175" y="3263"/>
                    </a:cubicBezTo>
                    <a:cubicBezTo>
                      <a:pt x="10942" y="3530"/>
                      <a:pt x="10708" y="3764"/>
                      <a:pt x="10508" y="4064"/>
                    </a:cubicBezTo>
                    <a:cubicBezTo>
                      <a:pt x="10308" y="4264"/>
                      <a:pt x="10175" y="4497"/>
                      <a:pt x="10041" y="4731"/>
                    </a:cubicBezTo>
                    <a:cubicBezTo>
                      <a:pt x="10308" y="4664"/>
                      <a:pt x="10542" y="4598"/>
                      <a:pt x="10809" y="4531"/>
                    </a:cubicBezTo>
                    <a:cubicBezTo>
                      <a:pt x="11776" y="4331"/>
                      <a:pt x="12777" y="4164"/>
                      <a:pt x="13744" y="4164"/>
                    </a:cubicBezTo>
                    <a:cubicBezTo>
                      <a:pt x="13877" y="4131"/>
                      <a:pt x="13977" y="4131"/>
                      <a:pt x="14111" y="4131"/>
                    </a:cubicBezTo>
                    <a:cubicBezTo>
                      <a:pt x="13977" y="4231"/>
                      <a:pt x="13844" y="4297"/>
                      <a:pt x="13744" y="4364"/>
                    </a:cubicBezTo>
                    <a:cubicBezTo>
                      <a:pt x="12476" y="5165"/>
                      <a:pt x="11376" y="5965"/>
                      <a:pt x="10408" y="6766"/>
                    </a:cubicBezTo>
                    <a:cubicBezTo>
                      <a:pt x="4971" y="11302"/>
                      <a:pt x="4070" y="15739"/>
                      <a:pt x="3470" y="16706"/>
                    </a:cubicBezTo>
                    <a:cubicBezTo>
                      <a:pt x="4671" y="16973"/>
                      <a:pt x="5972" y="17207"/>
                      <a:pt x="7406" y="17407"/>
                    </a:cubicBezTo>
                    <a:cubicBezTo>
                      <a:pt x="7273" y="17707"/>
                      <a:pt x="7139" y="18007"/>
                      <a:pt x="7006" y="18307"/>
                    </a:cubicBezTo>
                    <a:cubicBezTo>
                      <a:pt x="6502" y="18102"/>
                      <a:pt x="5936" y="17991"/>
                      <a:pt x="5366" y="17991"/>
                    </a:cubicBezTo>
                    <a:cubicBezTo>
                      <a:pt x="4916" y="17991"/>
                      <a:pt x="4464" y="18060"/>
                      <a:pt x="4037" y="18207"/>
                    </a:cubicBezTo>
                    <a:cubicBezTo>
                      <a:pt x="2669" y="18708"/>
                      <a:pt x="1702" y="19808"/>
                      <a:pt x="1102" y="20976"/>
                    </a:cubicBezTo>
                    <a:cubicBezTo>
                      <a:pt x="134" y="22844"/>
                      <a:pt x="1" y="24979"/>
                      <a:pt x="701" y="26813"/>
                    </a:cubicBezTo>
                    <a:cubicBezTo>
                      <a:pt x="1302" y="28415"/>
                      <a:pt x="2503" y="29782"/>
                      <a:pt x="4070" y="30683"/>
                    </a:cubicBezTo>
                    <a:cubicBezTo>
                      <a:pt x="4738" y="33318"/>
                      <a:pt x="6305" y="35686"/>
                      <a:pt x="8707" y="37288"/>
                    </a:cubicBezTo>
                    <a:cubicBezTo>
                      <a:pt x="12743" y="39956"/>
                      <a:pt x="17013" y="41991"/>
                      <a:pt x="21616" y="43425"/>
                    </a:cubicBezTo>
                    <a:cubicBezTo>
                      <a:pt x="22720" y="43771"/>
                      <a:pt x="23840" y="43937"/>
                      <a:pt x="24944" y="43937"/>
                    </a:cubicBezTo>
                    <a:cubicBezTo>
                      <a:pt x="26609" y="43937"/>
                      <a:pt x="28238" y="43560"/>
                      <a:pt x="29722" y="42858"/>
                    </a:cubicBezTo>
                    <a:cubicBezTo>
                      <a:pt x="29855" y="43025"/>
                      <a:pt x="30089" y="43125"/>
                      <a:pt x="30289" y="43259"/>
                    </a:cubicBezTo>
                    <a:cubicBezTo>
                      <a:pt x="31496" y="43862"/>
                      <a:pt x="32793" y="44180"/>
                      <a:pt x="34052" y="44180"/>
                    </a:cubicBezTo>
                    <a:cubicBezTo>
                      <a:pt x="34812" y="44180"/>
                      <a:pt x="35557" y="44064"/>
                      <a:pt x="36260" y="43826"/>
                    </a:cubicBezTo>
                    <a:cubicBezTo>
                      <a:pt x="38128" y="43192"/>
                      <a:pt x="39696" y="41757"/>
                      <a:pt x="40530" y="39823"/>
                    </a:cubicBezTo>
                    <a:cubicBezTo>
                      <a:pt x="41064" y="38622"/>
                      <a:pt x="41330" y="37154"/>
                      <a:pt x="40830" y="35820"/>
                    </a:cubicBezTo>
                    <a:cubicBezTo>
                      <a:pt x="40363" y="34452"/>
                      <a:pt x="39129" y="33385"/>
                      <a:pt x="37895" y="33218"/>
                    </a:cubicBezTo>
                    <a:cubicBezTo>
                      <a:pt x="37778" y="33201"/>
                      <a:pt x="37669" y="33193"/>
                      <a:pt x="37565" y="33193"/>
                    </a:cubicBezTo>
                    <a:cubicBezTo>
                      <a:pt x="37461" y="33193"/>
                      <a:pt x="37361" y="33201"/>
                      <a:pt x="37261" y="33218"/>
                    </a:cubicBezTo>
                    <a:cubicBezTo>
                      <a:pt x="37261" y="33185"/>
                      <a:pt x="37261" y="33185"/>
                      <a:pt x="37261" y="33151"/>
                    </a:cubicBezTo>
                    <a:cubicBezTo>
                      <a:pt x="38762" y="31884"/>
                      <a:pt x="40163" y="30483"/>
                      <a:pt x="41064" y="28415"/>
                    </a:cubicBezTo>
                    <a:cubicBezTo>
                      <a:pt x="41264" y="27914"/>
                      <a:pt x="41430" y="27414"/>
                      <a:pt x="41597" y="26880"/>
                    </a:cubicBezTo>
                    <a:cubicBezTo>
                      <a:pt x="41931" y="27214"/>
                      <a:pt x="42198" y="27514"/>
                      <a:pt x="42431" y="27814"/>
                    </a:cubicBezTo>
                    <a:cubicBezTo>
                      <a:pt x="43065" y="28815"/>
                      <a:pt x="43198" y="29749"/>
                      <a:pt x="43465" y="30816"/>
                    </a:cubicBezTo>
                    <a:cubicBezTo>
                      <a:pt x="43599" y="30583"/>
                      <a:pt x="43732" y="30349"/>
                      <a:pt x="43866" y="30116"/>
                    </a:cubicBezTo>
                    <a:cubicBezTo>
                      <a:pt x="43999" y="29882"/>
                      <a:pt x="44733" y="28214"/>
                      <a:pt x="45233" y="26080"/>
                    </a:cubicBezTo>
                    <a:cubicBezTo>
                      <a:pt x="45900" y="23144"/>
                      <a:pt x="46100" y="19341"/>
                      <a:pt x="43632" y="17040"/>
                    </a:cubicBezTo>
                    <a:lnTo>
                      <a:pt x="43632" y="17040"/>
                    </a:lnTo>
                    <a:cubicBezTo>
                      <a:pt x="43765" y="17073"/>
                      <a:pt x="43866" y="17073"/>
                      <a:pt x="43966" y="17073"/>
                    </a:cubicBezTo>
                    <a:cubicBezTo>
                      <a:pt x="45166" y="17273"/>
                      <a:pt x="46234" y="17974"/>
                      <a:pt x="47101" y="18808"/>
                    </a:cubicBezTo>
                    <a:cubicBezTo>
                      <a:pt x="47108" y="18814"/>
                      <a:pt x="47114" y="18817"/>
                      <a:pt x="47120" y="18817"/>
                    </a:cubicBezTo>
                    <a:cubicBezTo>
                      <a:pt x="47146" y="18817"/>
                      <a:pt x="47168" y="18768"/>
                      <a:pt x="47168" y="18741"/>
                    </a:cubicBezTo>
                    <a:cubicBezTo>
                      <a:pt x="46634" y="17307"/>
                      <a:pt x="45533" y="16306"/>
                      <a:pt x="44066" y="15839"/>
                    </a:cubicBezTo>
                    <a:cubicBezTo>
                      <a:pt x="43658" y="15726"/>
                      <a:pt x="43188" y="15658"/>
                      <a:pt x="42720" y="15658"/>
                    </a:cubicBezTo>
                    <a:cubicBezTo>
                      <a:pt x="42499" y="15658"/>
                      <a:pt x="42278" y="15673"/>
                      <a:pt x="42064" y="15705"/>
                    </a:cubicBezTo>
                    <a:cubicBezTo>
                      <a:pt x="42631" y="15038"/>
                      <a:pt x="43065" y="14138"/>
                      <a:pt x="43298" y="13471"/>
                    </a:cubicBezTo>
                    <a:cubicBezTo>
                      <a:pt x="43866" y="11869"/>
                      <a:pt x="43966" y="10135"/>
                      <a:pt x="43432" y="8500"/>
                    </a:cubicBezTo>
                    <a:cubicBezTo>
                      <a:pt x="43432" y="8470"/>
                      <a:pt x="43405" y="8454"/>
                      <a:pt x="43375" y="8454"/>
                    </a:cubicBezTo>
                    <a:cubicBezTo>
                      <a:pt x="43339" y="8454"/>
                      <a:pt x="43298" y="8479"/>
                      <a:pt x="43298" y="8534"/>
                    </a:cubicBezTo>
                    <a:cubicBezTo>
                      <a:pt x="43132" y="9801"/>
                      <a:pt x="42831" y="11002"/>
                      <a:pt x="42364" y="12136"/>
                    </a:cubicBezTo>
                    <a:cubicBezTo>
                      <a:pt x="42298" y="11936"/>
                      <a:pt x="42198" y="11736"/>
                      <a:pt x="42098" y="11536"/>
                    </a:cubicBezTo>
                    <a:cubicBezTo>
                      <a:pt x="40830" y="9134"/>
                      <a:pt x="38762" y="6933"/>
                      <a:pt x="36694" y="5231"/>
                    </a:cubicBezTo>
                    <a:cubicBezTo>
                      <a:pt x="34792" y="3664"/>
                      <a:pt x="32624" y="2363"/>
                      <a:pt x="30256" y="1429"/>
                    </a:cubicBezTo>
                    <a:lnTo>
                      <a:pt x="30256" y="1429"/>
                    </a:lnTo>
                    <a:cubicBezTo>
                      <a:pt x="31457" y="2696"/>
                      <a:pt x="33091" y="4297"/>
                      <a:pt x="33191" y="6065"/>
                    </a:cubicBezTo>
                    <a:cubicBezTo>
                      <a:pt x="33216" y="6114"/>
                      <a:pt x="33169" y="6145"/>
                      <a:pt x="33128" y="6145"/>
                    </a:cubicBezTo>
                    <a:cubicBezTo>
                      <a:pt x="33114" y="6145"/>
                      <a:pt x="33100" y="6141"/>
                      <a:pt x="33091" y="6132"/>
                    </a:cubicBezTo>
                    <a:cubicBezTo>
                      <a:pt x="32105" y="4853"/>
                      <a:pt x="25546" y="1"/>
                      <a:pt x="190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24" name="Google Shape;2224;p61"/>
              <p:cNvGrpSpPr/>
              <p:nvPr/>
            </p:nvGrpSpPr>
            <p:grpSpPr>
              <a:xfrm>
                <a:off x="6972101" y="876305"/>
                <a:ext cx="1105028" cy="990162"/>
                <a:chOff x="7056575" y="164888"/>
                <a:chExt cx="1179200" cy="1104475"/>
              </a:xfrm>
            </p:grpSpPr>
            <p:sp>
              <p:nvSpPr>
                <p:cNvPr id="2225" name="Google Shape;2225;p61"/>
                <p:cNvSpPr/>
                <p:nvPr/>
              </p:nvSpPr>
              <p:spPr>
                <a:xfrm>
                  <a:off x="7056575" y="614363"/>
                  <a:ext cx="226850" cy="33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4" h="13323" extrusionOk="0">
                      <a:moveTo>
                        <a:pt x="5403" y="1"/>
                      </a:moveTo>
                      <a:cubicBezTo>
                        <a:pt x="4941" y="1"/>
                        <a:pt x="4475" y="75"/>
                        <a:pt x="4037" y="228"/>
                      </a:cubicBezTo>
                      <a:cubicBezTo>
                        <a:pt x="2669" y="729"/>
                        <a:pt x="1702" y="1829"/>
                        <a:pt x="1102" y="2997"/>
                      </a:cubicBezTo>
                      <a:cubicBezTo>
                        <a:pt x="134" y="4865"/>
                        <a:pt x="1" y="7000"/>
                        <a:pt x="701" y="8834"/>
                      </a:cubicBezTo>
                      <a:cubicBezTo>
                        <a:pt x="1368" y="10702"/>
                        <a:pt x="2903" y="12237"/>
                        <a:pt x="4904" y="13138"/>
                      </a:cubicBezTo>
                      <a:cubicBezTo>
                        <a:pt x="5148" y="13219"/>
                        <a:pt x="5392" y="13322"/>
                        <a:pt x="5654" y="13322"/>
                      </a:cubicBezTo>
                      <a:cubicBezTo>
                        <a:pt x="5715" y="13322"/>
                        <a:pt x="5776" y="13317"/>
                        <a:pt x="5838" y="13304"/>
                      </a:cubicBezTo>
                      <a:cubicBezTo>
                        <a:pt x="6472" y="13204"/>
                        <a:pt x="6839" y="12570"/>
                        <a:pt x="7039" y="12037"/>
                      </a:cubicBezTo>
                      <a:cubicBezTo>
                        <a:pt x="7806" y="9902"/>
                        <a:pt x="8440" y="7667"/>
                        <a:pt x="8774" y="5465"/>
                      </a:cubicBezTo>
                      <a:cubicBezTo>
                        <a:pt x="9007" y="3998"/>
                        <a:pt x="9074" y="1996"/>
                        <a:pt x="7906" y="895"/>
                      </a:cubicBezTo>
                      <a:cubicBezTo>
                        <a:pt x="7279" y="313"/>
                        <a:pt x="6350" y="1"/>
                        <a:pt x="540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6" name="Google Shape;2226;p61"/>
                <p:cNvSpPr/>
                <p:nvPr/>
              </p:nvSpPr>
              <p:spPr>
                <a:xfrm>
                  <a:off x="7094950" y="682013"/>
                  <a:ext cx="102600" cy="20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8154" extrusionOk="0">
                      <a:moveTo>
                        <a:pt x="1912" y="0"/>
                      </a:moveTo>
                      <a:cubicBezTo>
                        <a:pt x="1673" y="0"/>
                        <a:pt x="1404" y="49"/>
                        <a:pt x="1101" y="158"/>
                      </a:cubicBezTo>
                      <a:cubicBezTo>
                        <a:pt x="1068" y="158"/>
                        <a:pt x="1068" y="191"/>
                        <a:pt x="1101" y="191"/>
                      </a:cubicBezTo>
                      <a:cubicBezTo>
                        <a:pt x="2836" y="191"/>
                        <a:pt x="3236" y="2559"/>
                        <a:pt x="3303" y="3894"/>
                      </a:cubicBezTo>
                      <a:lnTo>
                        <a:pt x="3303" y="3960"/>
                      </a:lnTo>
                      <a:cubicBezTo>
                        <a:pt x="2745" y="3338"/>
                        <a:pt x="2063" y="2730"/>
                        <a:pt x="1310" y="2730"/>
                      </a:cubicBezTo>
                      <a:cubicBezTo>
                        <a:pt x="892" y="2730"/>
                        <a:pt x="453" y="2917"/>
                        <a:pt x="0" y="3393"/>
                      </a:cubicBezTo>
                      <a:cubicBezTo>
                        <a:pt x="0" y="3417"/>
                        <a:pt x="0" y="3440"/>
                        <a:pt x="12" y="3440"/>
                      </a:cubicBezTo>
                      <a:cubicBezTo>
                        <a:pt x="17" y="3440"/>
                        <a:pt x="24" y="3436"/>
                        <a:pt x="34" y="3427"/>
                      </a:cubicBezTo>
                      <a:cubicBezTo>
                        <a:pt x="279" y="3307"/>
                        <a:pt x="520" y="3254"/>
                        <a:pt x="754" y="3254"/>
                      </a:cubicBezTo>
                      <a:cubicBezTo>
                        <a:pt x="1760" y="3254"/>
                        <a:pt x="2641" y="4235"/>
                        <a:pt x="3236" y="5128"/>
                      </a:cubicBezTo>
                      <a:cubicBezTo>
                        <a:pt x="3136" y="5995"/>
                        <a:pt x="2869" y="6862"/>
                        <a:pt x="2502" y="7730"/>
                      </a:cubicBezTo>
                      <a:cubicBezTo>
                        <a:pt x="2388" y="7996"/>
                        <a:pt x="2567" y="8154"/>
                        <a:pt x="2778" y="8154"/>
                      </a:cubicBezTo>
                      <a:cubicBezTo>
                        <a:pt x="2938" y="8154"/>
                        <a:pt x="3117" y="8064"/>
                        <a:pt x="3203" y="7863"/>
                      </a:cubicBezTo>
                      <a:cubicBezTo>
                        <a:pt x="3469" y="7296"/>
                        <a:pt x="3670" y="6696"/>
                        <a:pt x="3803" y="6095"/>
                      </a:cubicBezTo>
                      <a:cubicBezTo>
                        <a:pt x="3903" y="5695"/>
                        <a:pt x="3970" y="5295"/>
                        <a:pt x="4003" y="4894"/>
                      </a:cubicBezTo>
                      <a:cubicBezTo>
                        <a:pt x="4103" y="3994"/>
                        <a:pt x="4036" y="3060"/>
                        <a:pt x="3803" y="2192"/>
                      </a:cubicBezTo>
                      <a:cubicBezTo>
                        <a:pt x="3527" y="1142"/>
                        <a:pt x="3067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7" name="Google Shape;2227;p61"/>
                <p:cNvSpPr/>
                <p:nvPr/>
              </p:nvSpPr>
              <p:spPr>
                <a:xfrm>
                  <a:off x="7121625" y="298838"/>
                  <a:ext cx="1002400" cy="96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96" h="38587" extrusionOk="0">
                      <a:moveTo>
                        <a:pt x="17764" y="1"/>
                      </a:moveTo>
                      <a:cubicBezTo>
                        <a:pt x="13812" y="1"/>
                        <a:pt x="10055" y="2112"/>
                        <a:pt x="8073" y="5711"/>
                      </a:cubicBezTo>
                      <a:cubicBezTo>
                        <a:pt x="5771" y="9847"/>
                        <a:pt x="3737" y="14150"/>
                        <a:pt x="1969" y="18553"/>
                      </a:cubicBezTo>
                      <a:cubicBezTo>
                        <a:pt x="1" y="23424"/>
                        <a:pt x="1702" y="29028"/>
                        <a:pt x="6105" y="31930"/>
                      </a:cubicBezTo>
                      <a:cubicBezTo>
                        <a:pt x="10141" y="34598"/>
                        <a:pt x="14411" y="36633"/>
                        <a:pt x="19014" y="38067"/>
                      </a:cubicBezTo>
                      <a:cubicBezTo>
                        <a:pt x="20119" y="38419"/>
                        <a:pt x="21242" y="38587"/>
                        <a:pt x="22349" y="38587"/>
                      </a:cubicBezTo>
                      <a:cubicBezTo>
                        <a:pt x="26286" y="38587"/>
                        <a:pt x="30019" y="36457"/>
                        <a:pt x="32024" y="32864"/>
                      </a:cubicBezTo>
                      <a:cubicBezTo>
                        <a:pt x="34325" y="28727"/>
                        <a:pt x="36360" y="24424"/>
                        <a:pt x="38128" y="20054"/>
                      </a:cubicBezTo>
                      <a:cubicBezTo>
                        <a:pt x="40096" y="15151"/>
                        <a:pt x="38395" y="9547"/>
                        <a:pt x="33992" y="6645"/>
                      </a:cubicBezTo>
                      <a:cubicBezTo>
                        <a:pt x="29955" y="3976"/>
                        <a:pt x="25686" y="1941"/>
                        <a:pt x="21082" y="507"/>
                      </a:cubicBezTo>
                      <a:cubicBezTo>
                        <a:pt x="19984" y="165"/>
                        <a:pt x="18866" y="1"/>
                        <a:pt x="17764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8" name="Google Shape;2228;p61"/>
                <p:cNvSpPr/>
                <p:nvPr/>
              </p:nvSpPr>
              <p:spPr>
                <a:xfrm>
                  <a:off x="7787100" y="994663"/>
                  <a:ext cx="302750" cy="2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10" h="10988" extrusionOk="0">
                      <a:moveTo>
                        <a:pt x="8274" y="0"/>
                      </a:moveTo>
                      <a:cubicBezTo>
                        <a:pt x="6836" y="0"/>
                        <a:pt x="5460" y="1211"/>
                        <a:pt x="4537" y="2195"/>
                      </a:cubicBezTo>
                      <a:cubicBezTo>
                        <a:pt x="3036" y="3863"/>
                        <a:pt x="1735" y="5764"/>
                        <a:pt x="568" y="7733"/>
                      </a:cubicBezTo>
                      <a:cubicBezTo>
                        <a:pt x="268" y="8233"/>
                        <a:pt x="1" y="8867"/>
                        <a:pt x="301" y="9434"/>
                      </a:cubicBezTo>
                      <a:cubicBezTo>
                        <a:pt x="468" y="9734"/>
                        <a:pt x="768" y="9901"/>
                        <a:pt x="1035" y="10034"/>
                      </a:cubicBezTo>
                      <a:cubicBezTo>
                        <a:pt x="2247" y="10661"/>
                        <a:pt x="3564" y="10987"/>
                        <a:pt x="4838" y="10987"/>
                      </a:cubicBezTo>
                      <a:cubicBezTo>
                        <a:pt x="5597" y="10987"/>
                        <a:pt x="6342" y="10871"/>
                        <a:pt x="7039" y="10635"/>
                      </a:cubicBezTo>
                      <a:cubicBezTo>
                        <a:pt x="8907" y="10001"/>
                        <a:pt x="10475" y="8566"/>
                        <a:pt x="11309" y="6632"/>
                      </a:cubicBezTo>
                      <a:cubicBezTo>
                        <a:pt x="11843" y="5431"/>
                        <a:pt x="12109" y="3963"/>
                        <a:pt x="11609" y="2629"/>
                      </a:cubicBezTo>
                      <a:cubicBezTo>
                        <a:pt x="11142" y="1261"/>
                        <a:pt x="9908" y="194"/>
                        <a:pt x="8640" y="27"/>
                      </a:cubicBezTo>
                      <a:cubicBezTo>
                        <a:pt x="8518" y="9"/>
                        <a:pt x="8396" y="0"/>
                        <a:pt x="8274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9" name="Google Shape;2229;p61"/>
                <p:cNvSpPr/>
                <p:nvPr/>
              </p:nvSpPr>
              <p:spPr>
                <a:xfrm>
                  <a:off x="7842975" y="1106763"/>
                  <a:ext cx="196825" cy="11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4492" extrusionOk="0">
                      <a:moveTo>
                        <a:pt x="6152" y="0"/>
                      </a:moveTo>
                      <a:cubicBezTo>
                        <a:pt x="5671" y="0"/>
                        <a:pt x="5152" y="128"/>
                        <a:pt x="4671" y="280"/>
                      </a:cubicBezTo>
                      <a:cubicBezTo>
                        <a:pt x="3837" y="547"/>
                        <a:pt x="3036" y="980"/>
                        <a:pt x="2302" y="1547"/>
                      </a:cubicBezTo>
                      <a:cubicBezTo>
                        <a:pt x="1969" y="1814"/>
                        <a:pt x="1668" y="2081"/>
                        <a:pt x="1402" y="2381"/>
                      </a:cubicBezTo>
                      <a:cubicBezTo>
                        <a:pt x="968" y="2815"/>
                        <a:pt x="568" y="3282"/>
                        <a:pt x="201" y="3816"/>
                      </a:cubicBezTo>
                      <a:cubicBezTo>
                        <a:pt x="1" y="4116"/>
                        <a:pt x="232" y="4491"/>
                        <a:pt x="473" y="4491"/>
                      </a:cubicBezTo>
                      <a:cubicBezTo>
                        <a:pt x="553" y="4491"/>
                        <a:pt x="634" y="4449"/>
                        <a:pt x="701" y="4349"/>
                      </a:cubicBezTo>
                      <a:cubicBezTo>
                        <a:pt x="1235" y="3549"/>
                        <a:pt x="1835" y="2882"/>
                        <a:pt x="2536" y="2315"/>
                      </a:cubicBezTo>
                      <a:cubicBezTo>
                        <a:pt x="3837" y="2348"/>
                        <a:pt x="5538" y="2681"/>
                        <a:pt x="5671" y="4149"/>
                      </a:cubicBezTo>
                      <a:cubicBezTo>
                        <a:pt x="5671" y="4166"/>
                        <a:pt x="5680" y="4174"/>
                        <a:pt x="5688" y="4174"/>
                      </a:cubicBezTo>
                      <a:cubicBezTo>
                        <a:pt x="5696" y="4174"/>
                        <a:pt x="5705" y="4166"/>
                        <a:pt x="5705" y="4149"/>
                      </a:cubicBezTo>
                      <a:cubicBezTo>
                        <a:pt x="6172" y="2348"/>
                        <a:pt x="4771" y="1881"/>
                        <a:pt x="3470" y="1647"/>
                      </a:cubicBezTo>
                      <a:cubicBezTo>
                        <a:pt x="3503" y="1647"/>
                        <a:pt x="3503" y="1614"/>
                        <a:pt x="3536" y="1614"/>
                      </a:cubicBezTo>
                      <a:cubicBezTo>
                        <a:pt x="4243" y="1210"/>
                        <a:pt x="5329" y="708"/>
                        <a:pt x="6283" y="708"/>
                      </a:cubicBezTo>
                      <a:cubicBezTo>
                        <a:pt x="6905" y="708"/>
                        <a:pt x="7471" y="922"/>
                        <a:pt x="7840" y="1514"/>
                      </a:cubicBezTo>
                      <a:cubicBezTo>
                        <a:pt x="7840" y="1514"/>
                        <a:pt x="7873" y="1514"/>
                        <a:pt x="7873" y="1481"/>
                      </a:cubicBezTo>
                      <a:cubicBezTo>
                        <a:pt x="7625" y="342"/>
                        <a:pt x="6939" y="0"/>
                        <a:pt x="615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0" name="Google Shape;2230;p61"/>
                <p:cNvSpPr/>
                <p:nvPr/>
              </p:nvSpPr>
              <p:spPr>
                <a:xfrm>
                  <a:off x="7143300" y="164888"/>
                  <a:ext cx="1092475" cy="88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99" h="35487" extrusionOk="0">
                      <a:moveTo>
                        <a:pt x="15550" y="1"/>
                      </a:moveTo>
                      <a:cubicBezTo>
                        <a:pt x="13904" y="1"/>
                        <a:pt x="12261" y="309"/>
                        <a:pt x="10709" y="1062"/>
                      </a:cubicBezTo>
                      <a:cubicBezTo>
                        <a:pt x="9675" y="1595"/>
                        <a:pt x="8640" y="2296"/>
                        <a:pt x="7706" y="3263"/>
                      </a:cubicBezTo>
                      <a:cubicBezTo>
                        <a:pt x="7473" y="3530"/>
                        <a:pt x="7239" y="3764"/>
                        <a:pt x="7039" y="4030"/>
                      </a:cubicBezTo>
                      <a:cubicBezTo>
                        <a:pt x="6839" y="4264"/>
                        <a:pt x="6706" y="4497"/>
                        <a:pt x="6572" y="4731"/>
                      </a:cubicBezTo>
                      <a:cubicBezTo>
                        <a:pt x="6806" y="4664"/>
                        <a:pt x="7073" y="4598"/>
                        <a:pt x="7340" y="4531"/>
                      </a:cubicBezTo>
                      <a:cubicBezTo>
                        <a:pt x="8307" y="4331"/>
                        <a:pt x="9308" y="4164"/>
                        <a:pt x="10275" y="4164"/>
                      </a:cubicBezTo>
                      <a:cubicBezTo>
                        <a:pt x="10408" y="4131"/>
                        <a:pt x="10508" y="4131"/>
                        <a:pt x="10642" y="4131"/>
                      </a:cubicBezTo>
                      <a:cubicBezTo>
                        <a:pt x="10508" y="4231"/>
                        <a:pt x="10375" y="4297"/>
                        <a:pt x="10275" y="4364"/>
                      </a:cubicBezTo>
                      <a:cubicBezTo>
                        <a:pt x="9007" y="5165"/>
                        <a:pt x="7873" y="5965"/>
                        <a:pt x="6939" y="6766"/>
                      </a:cubicBezTo>
                      <a:cubicBezTo>
                        <a:pt x="1502" y="11269"/>
                        <a:pt x="601" y="15739"/>
                        <a:pt x="1" y="16706"/>
                      </a:cubicBezTo>
                      <a:cubicBezTo>
                        <a:pt x="2543" y="17257"/>
                        <a:pt x="5506" y="17752"/>
                        <a:pt x="9175" y="17752"/>
                      </a:cubicBezTo>
                      <a:cubicBezTo>
                        <a:pt x="9503" y="17752"/>
                        <a:pt x="9836" y="17748"/>
                        <a:pt x="10175" y="17740"/>
                      </a:cubicBezTo>
                      <a:cubicBezTo>
                        <a:pt x="12110" y="17707"/>
                        <a:pt x="14244" y="17540"/>
                        <a:pt x="16613" y="17140"/>
                      </a:cubicBezTo>
                      <a:cubicBezTo>
                        <a:pt x="17614" y="16973"/>
                        <a:pt x="18648" y="16773"/>
                        <a:pt x="19748" y="16539"/>
                      </a:cubicBezTo>
                      <a:lnTo>
                        <a:pt x="19748" y="16539"/>
                      </a:lnTo>
                      <a:cubicBezTo>
                        <a:pt x="19048" y="17006"/>
                        <a:pt x="18347" y="17473"/>
                        <a:pt x="17614" y="17874"/>
                      </a:cubicBezTo>
                      <a:cubicBezTo>
                        <a:pt x="16713" y="18374"/>
                        <a:pt x="15846" y="18841"/>
                        <a:pt x="14945" y="19275"/>
                      </a:cubicBezTo>
                      <a:cubicBezTo>
                        <a:pt x="14311" y="19575"/>
                        <a:pt x="13644" y="19875"/>
                        <a:pt x="12977" y="20109"/>
                      </a:cubicBezTo>
                      <a:cubicBezTo>
                        <a:pt x="12577" y="20309"/>
                        <a:pt x="12143" y="20442"/>
                        <a:pt x="11709" y="20609"/>
                      </a:cubicBezTo>
                      <a:cubicBezTo>
                        <a:pt x="13377" y="20943"/>
                        <a:pt x="15379" y="21676"/>
                        <a:pt x="17647" y="22143"/>
                      </a:cubicBezTo>
                      <a:cubicBezTo>
                        <a:pt x="18846" y="22380"/>
                        <a:pt x="20127" y="22550"/>
                        <a:pt x="21476" y="22550"/>
                      </a:cubicBezTo>
                      <a:cubicBezTo>
                        <a:pt x="22979" y="22550"/>
                        <a:pt x="24567" y="22339"/>
                        <a:pt x="26220" y="21777"/>
                      </a:cubicBezTo>
                      <a:cubicBezTo>
                        <a:pt x="27687" y="21276"/>
                        <a:pt x="29222" y="20509"/>
                        <a:pt x="30823" y="19341"/>
                      </a:cubicBezTo>
                      <a:lnTo>
                        <a:pt x="30823" y="19341"/>
                      </a:lnTo>
                      <a:cubicBezTo>
                        <a:pt x="30289" y="20342"/>
                        <a:pt x="29622" y="21510"/>
                        <a:pt x="28955" y="22577"/>
                      </a:cubicBezTo>
                      <a:cubicBezTo>
                        <a:pt x="28421" y="23411"/>
                        <a:pt x="27888" y="24178"/>
                        <a:pt x="27354" y="24779"/>
                      </a:cubicBezTo>
                      <a:cubicBezTo>
                        <a:pt x="27020" y="25179"/>
                        <a:pt x="26720" y="25479"/>
                        <a:pt x="26420" y="25713"/>
                      </a:cubicBezTo>
                      <a:cubicBezTo>
                        <a:pt x="28588" y="25613"/>
                        <a:pt x="30122" y="25212"/>
                        <a:pt x="31257" y="24645"/>
                      </a:cubicBezTo>
                      <a:cubicBezTo>
                        <a:pt x="32191" y="24145"/>
                        <a:pt x="32858" y="23544"/>
                        <a:pt x="33358" y="22877"/>
                      </a:cubicBezTo>
                      <a:cubicBezTo>
                        <a:pt x="33558" y="22644"/>
                        <a:pt x="33758" y="22377"/>
                        <a:pt x="33925" y="22110"/>
                      </a:cubicBezTo>
                      <a:lnTo>
                        <a:pt x="33925" y="22110"/>
                      </a:lnTo>
                      <a:cubicBezTo>
                        <a:pt x="33859" y="22344"/>
                        <a:pt x="33792" y="22610"/>
                        <a:pt x="33725" y="22877"/>
                      </a:cubicBezTo>
                      <a:cubicBezTo>
                        <a:pt x="33592" y="23378"/>
                        <a:pt x="33458" y="23878"/>
                        <a:pt x="33325" y="24378"/>
                      </a:cubicBezTo>
                      <a:cubicBezTo>
                        <a:pt x="32924" y="26080"/>
                        <a:pt x="32491" y="27814"/>
                        <a:pt x="32091" y="29615"/>
                      </a:cubicBezTo>
                      <a:cubicBezTo>
                        <a:pt x="31657" y="31550"/>
                        <a:pt x="31290" y="33518"/>
                        <a:pt x="31023" y="35486"/>
                      </a:cubicBezTo>
                      <a:cubicBezTo>
                        <a:pt x="33392" y="33351"/>
                        <a:pt x="36127" y="31717"/>
                        <a:pt x="37595" y="28415"/>
                      </a:cubicBezTo>
                      <a:cubicBezTo>
                        <a:pt x="37795" y="27914"/>
                        <a:pt x="37961" y="27414"/>
                        <a:pt x="38128" y="26880"/>
                      </a:cubicBezTo>
                      <a:cubicBezTo>
                        <a:pt x="38462" y="27214"/>
                        <a:pt x="38729" y="27514"/>
                        <a:pt x="38962" y="27814"/>
                      </a:cubicBezTo>
                      <a:cubicBezTo>
                        <a:pt x="39596" y="28782"/>
                        <a:pt x="39729" y="29749"/>
                        <a:pt x="39996" y="30816"/>
                      </a:cubicBezTo>
                      <a:cubicBezTo>
                        <a:pt x="40130" y="30583"/>
                        <a:pt x="40263" y="30349"/>
                        <a:pt x="40397" y="30116"/>
                      </a:cubicBezTo>
                      <a:cubicBezTo>
                        <a:pt x="40530" y="29882"/>
                        <a:pt x="41264" y="28214"/>
                        <a:pt x="41731" y="26080"/>
                      </a:cubicBezTo>
                      <a:cubicBezTo>
                        <a:pt x="42431" y="23144"/>
                        <a:pt x="42631" y="19341"/>
                        <a:pt x="40163" y="17040"/>
                      </a:cubicBezTo>
                      <a:lnTo>
                        <a:pt x="40163" y="17040"/>
                      </a:lnTo>
                      <a:cubicBezTo>
                        <a:pt x="40296" y="17073"/>
                        <a:pt x="40397" y="17073"/>
                        <a:pt x="40497" y="17073"/>
                      </a:cubicBezTo>
                      <a:cubicBezTo>
                        <a:pt x="41697" y="17273"/>
                        <a:pt x="42765" y="17974"/>
                        <a:pt x="43632" y="18808"/>
                      </a:cubicBezTo>
                      <a:cubicBezTo>
                        <a:pt x="43639" y="18814"/>
                        <a:pt x="43645" y="18817"/>
                        <a:pt x="43651" y="18817"/>
                      </a:cubicBezTo>
                      <a:cubicBezTo>
                        <a:pt x="43677" y="18817"/>
                        <a:pt x="43699" y="18768"/>
                        <a:pt x="43699" y="18741"/>
                      </a:cubicBezTo>
                      <a:cubicBezTo>
                        <a:pt x="43165" y="17307"/>
                        <a:pt x="42064" y="16306"/>
                        <a:pt x="40597" y="15839"/>
                      </a:cubicBezTo>
                      <a:cubicBezTo>
                        <a:pt x="40212" y="15711"/>
                        <a:pt x="39772" y="15651"/>
                        <a:pt x="39330" y="15651"/>
                      </a:cubicBezTo>
                      <a:cubicBezTo>
                        <a:pt x="39083" y="15651"/>
                        <a:pt x="38835" y="15670"/>
                        <a:pt x="38595" y="15705"/>
                      </a:cubicBezTo>
                      <a:cubicBezTo>
                        <a:pt x="39162" y="15038"/>
                        <a:pt x="39563" y="14104"/>
                        <a:pt x="39829" y="13437"/>
                      </a:cubicBezTo>
                      <a:cubicBezTo>
                        <a:pt x="40397" y="11836"/>
                        <a:pt x="40463" y="10135"/>
                        <a:pt x="39963" y="8500"/>
                      </a:cubicBezTo>
                      <a:cubicBezTo>
                        <a:pt x="39963" y="8470"/>
                        <a:pt x="39936" y="8454"/>
                        <a:pt x="39906" y="8454"/>
                      </a:cubicBezTo>
                      <a:cubicBezTo>
                        <a:pt x="39870" y="8454"/>
                        <a:pt x="39829" y="8479"/>
                        <a:pt x="39829" y="8534"/>
                      </a:cubicBezTo>
                      <a:cubicBezTo>
                        <a:pt x="39663" y="9801"/>
                        <a:pt x="39362" y="10969"/>
                        <a:pt x="38862" y="12136"/>
                      </a:cubicBezTo>
                      <a:cubicBezTo>
                        <a:pt x="38795" y="11936"/>
                        <a:pt x="38729" y="11736"/>
                        <a:pt x="38629" y="11536"/>
                      </a:cubicBezTo>
                      <a:cubicBezTo>
                        <a:pt x="37361" y="9134"/>
                        <a:pt x="35293" y="6933"/>
                        <a:pt x="33225" y="5231"/>
                      </a:cubicBezTo>
                      <a:cubicBezTo>
                        <a:pt x="31323" y="3664"/>
                        <a:pt x="29155" y="2363"/>
                        <a:pt x="26787" y="1395"/>
                      </a:cubicBezTo>
                      <a:lnTo>
                        <a:pt x="26787" y="1395"/>
                      </a:lnTo>
                      <a:cubicBezTo>
                        <a:pt x="27954" y="2663"/>
                        <a:pt x="29622" y="4297"/>
                        <a:pt x="29722" y="6065"/>
                      </a:cubicBezTo>
                      <a:cubicBezTo>
                        <a:pt x="29722" y="6114"/>
                        <a:pt x="29686" y="6145"/>
                        <a:pt x="29654" y="6145"/>
                      </a:cubicBezTo>
                      <a:cubicBezTo>
                        <a:pt x="29642" y="6145"/>
                        <a:pt x="29631" y="6141"/>
                        <a:pt x="29622" y="6132"/>
                      </a:cubicBezTo>
                      <a:cubicBezTo>
                        <a:pt x="28636" y="4853"/>
                        <a:pt x="22077" y="1"/>
                        <a:pt x="1555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1" name="Google Shape;2231;p61"/>
                <p:cNvSpPr/>
                <p:nvPr/>
              </p:nvSpPr>
              <p:spPr>
                <a:xfrm>
                  <a:off x="7326775" y="191413"/>
                  <a:ext cx="84250" cy="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3470" extrusionOk="0">
                      <a:moveTo>
                        <a:pt x="3370" y="1"/>
                      </a:moveTo>
                      <a:lnTo>
                        <a:pt x="3370" y="1"/>
                      </a:lnTo>
                      <a:cubicBezTo>
                        <a:pt x="2336" y="534"/>
                        <a:pt x="1301" y="1235"/>
                        <a:pt x="367" y="2202"/>
                      </a:cubicBezTo>
                      <a:cubicBezTo>
                        <a:pt x="234" y="2636"/>
                        <a:pt x="134" y="3070"/>
                        <a:pt x="1" y="3470"/>
                      </a:cubicBezTo>
                      <a:cubicBezTo>
                        <a:pt x="968" y="3270"/>
                        <a:pt x="1969" y="3103"/>
                        <a:pt x="2936" y="3103"/>
                      </a:cubicBezTo>
                      <a:cubicBezTo>
                        <a:pt x="2969" y="2069"/>
                        <a:pt x="3136" y="1035"/>
                        <a:pt x="337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2" name="Google Shape;2232;p61"/>
                <p:cNvSpPr/>
                <p:nvPr/>
              </p:nvSpPr>
              <p:spPr>
                <a:xfrm>
                  <a:off x="7313425" y="273988"/>
                  <a:ext cx="90100" cy="1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4103" extrusionOk="0">
                      <a:moveTo>
                        <a:pt x="3470" y="0"/>
                      </a:moveTo>
                      <a:lnTo>
                        <a:pt x="3470" y="0"/>
                      </a:lnTo>
                      <a:cubicBezTo>
                        <a:pt x="2202" y="801"/>
                        <a:pt x="1102" y="1601"/>
                        <a:pt x="134" y="2402"/>
                      </a:cubicBezTo>
                      <a:cubicBezTo>
                        <a:pt x="68" y="2969"/>
                        <a:pt x="1" y="3536"/>
                        <a:pt x="1" y="4103"/>
                      </a:cubicBezTo>
                      <a:cubicBezTo>
                        <a:pt x="1168" y="3402"/>
                        <a:pt x="2369" y="2702"/>
                        <a:pt x="3603" y="2035"/>
                      </a:cubicBezTo>
                      <a:cubicBezTo>
                        <a:pt x="3503" y="1368"/>
                        <a:pt x="3437" y="667"/>
                        <a:pt x="34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3" name="Google Shape;2233;p61"/>
                <p:cNvSpPr/>
                <p:nvPr/>
              </p:nvSpPr>
              <p:spPr>
                <a:xfrm>
                  <a:off x="7313425" y="345688"/>
                  <a:ext cx="105100" cy="8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3270" extrusionOk="0">
                      <a:moveTo>
                        <a:pt x="3737" y="1"/>
                      </a:moveTo>
                      <a:cubicBezTo>
                        <a:pt x="2469" y="768"/>
                        <a:pt x="1202" y="1569"/>
                        <a:pt x="1" y="2369"/>
                      </a:cubicBezTo>
                      <a:cubicBezTo>
                        <a:pt x="34" y="2669"/>
                        <a:pt x="34" y="2970"/>
                        <a:pt x="101" y="3270"/>
                      </a:cubicBezTo>
                      <a:cubicBezTo>
                        <a:pt x="1435" y="2669"/>
                        <a:pt x="2803" y="2069"/>
                        <a:pt x="4204" y="1535"/>
                      </a:cubicBezTo>
                      <a:cubicBezTo>
                        <a:pt x="4004" y="1035"/>
                        <a:pt x="3870" y="501"/>
                        <a:pt x="373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61"/>
                <p:cNvSpPr/>
                <p:nvPr/>
              </p:nvSpPr>
              <p:spPr>
                <a:xfrm>
                  <a:off x="7319275" y="402413"/>
                  <a:ext cx="239350" cy="20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4" h="8273" extrusionOk="0">
                      <a:moveTo>
                        <a:pt x="4203" y="0"/>
                      </a:moveTo>
                      <a:cubicBezTo>
                        <a:pt x="2802" y="634"/>
                        <a:pt x="1401" y="1268"/>
                        <a:pt x="67" y="1935"/>
                      </a:cubicBezTo>
                      <a:lnTo>
                        <a:pt x="0" y="1968"/>
                      </a:lnTo>
                      <a:cubicBezTo>
                        <a:pt x="301" y="3503"/>
                        <a:pt x="834" y="5004"/>
                        <a:pt x="1735" y="6405"/>
                      </a:cubicBezTo>
                      <a:cubicBezTo>
                        <a:pt x="2169" y="7072"/>
                        <a:pt x="2636" y="7706"/>
                        <a:pt x="3136" y="8273"/>
                      </a:cubicBezTo>
                      <a:cubicBezTo>
                        <a:pt x="5071" y="8206"/>
                        <a:pt x="7205" y="8039"/>
                        <a:pt x="9574" y="7639"/>
                      </a:cubicBezTo>
                      <a:cubicBezTo>
                        <a:pt x="8406" y="6705"/>
                        <a:pt x="7306" y="5671"/>
                        <a:pt x="6472" y="4403"/>
                      </a:cubicBezTo>
                      <a:cubicBezTo>
                        <a:pt x="5604" y="3102"/>
                        <a:pt x="4804" y="1568"/>
                        <a:pt x="42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61"/>
                <p:cNvSpPr/>
                <p:nvPr/>
              </p:nvSpPr>
              <p:spPr>
                <a:xfrm>
                  <a:off x="7467700" y="611713"/>
                  <a:ext cx="215200" cy="10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8" h="4271" extrusionOk="0">
                      <a:moveTo>
                        <a:pt x="4638" y="1"/>
                      </a:moveTo>
                      <a:cubicBezTo>
                        <a:pt x="3737" y="501"/>
                        <a:pt x="2870" y="968"/>
                        <a:pt x="1969" y="1402"/>
                      </a:cubicBezTo>
                      <a:cubicBezTo>
                        <a:pt x="1335" y="1702"/>
                        <a:pt x="668" y="2002"/>
                        <a:pt x="1" y="2269"/>
                      </a:cubicBezTo>
                      <a:cubicBezTo>
                        <a:pt x="1435" y="3170"/>
                        <a:pt x="3003" y="3803"/>
                        <a:pt x="4671" y="4270"/>
                      </a:cubicBezTo>
                      <a:lnTo>
                        <a:pt x="4704" y="4270"/>
                      </a:lnTo>
                      <a:cubicBezTo>
                        <a:pt x="6005" y="3637"/>
                        <a:pt x="7306" y="3003"/>
                        <a:pt x="8607" y="2336"/>
                      </a:cubicBezTo>
                      <a:cubicBezTo>
                        <a:pt x="7973" y="2069"/>
                        <a:pt x="7339" y="1769"/>
                        <a:pt x="6739" y="1368"/>
                      </a:cubicBezTo>
                      <a:cubicBezTo>
                        <a:pt x="6005" y="935"/>
                        <a:pt x="5305" y="501"/>
                        <a:pt x="463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61"/>
                <p:cNvSpPr/>
                <p:nvPr/>
              </p:nvSpPr>
              <p:spPr>
                <a:xfrm>
                  <a:off x="7639500" y="683438"/>
                  <a:ext cx="159300" cy="4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2" h="1825" extrusionOk="0">
                      <a:moveTo>
                        <a:pt x="3036" y="0"/>
                      </a:moveTo>
                      <a:cubicBezTo>
                        <a:pt x="2035" y="601"/>
                        <a:pt x="1035" y="1168"/>
                        <a:pt x="0" y="1735"/>
                      </a:cubicBezTo>
                      <a:cubicBezTo>
                        <a:pt x="559" y="1792"/>
                        <a:pt x="1132" y="1824"/>
                        <a:pt x="1717" y="1824"/>
                      </a:cubicBezTo>
                      <a:cubicBezTo>
                        <a:pt x="3192" y="1824"/>
                        <a:pt x="4748" y="1617"/>
                        <a:pt x="6372" y="1068"/>
                      </a:cubicBezTo>
                      <a:cubicBezTo>
                        <a:pt x="5238" y="734"/>
                        <a:pt x="4137" y="401"/>
                        <a:pt x="30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61"/>
                <p:cNvSpPr/>
                <p:nvPr/>
              </p:nvSpPr>
              <p:spPr>
                <a:xfrm>
                  <a:off x="7827125" y="730138"/>
                  <a:ext cx="15015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6" h="2203" extrusionOk="0">
                      <a:moveTo>
                        <a:pt x="1602" y="0"/>
                      </a:moveTo>
                      <a:cubicBezTo>
                        <a:pt x="1068" y="801"/>
                        <a:pt x="535" y="1568"/>
                        <a:pt x="1" y="2202"/>
                      </a:cubicBezTo>
                      <a:cubicBezTo>
                        <a:pt x="635" y="2202"/>
                        <a:pt x="1268" y="2202"/>
                        <a:pt x="1902" y="2169"/>
                      </a:cubicBezTo>
                      <a:cubicBezTo>
                        <a:pt x="2536" y="2135"/>
                        <a:pt x="3203" y="2069"/>
                        <a:pt x="3904" y="2035"/>
                      </a:cubicBezTo>
                      <a:cubicBezTo>
                        <a:pt x="4838" y="1535"/>
                        <a:pt x="5505" y="934"/>
                        <a:pt x="6005" y="267"/>
                      </a:cubicBezTo>
                      <a:lnTo>
                        <a:pt x="6005" y="267"/>
                      </a:lnTo>
                      <a:cubicBezTo>
                        <a:pt x="5772" y="301"/>
                        <a:pt x="5538" y="301"/>
                        <a:pt x="5338" y="301"/>
                      </a:cubicBezTo>
                      <a:cubicBezTo>
                        <a:pt x="4471" y="301"/>
                        <a:pt x="3603" y="267"/>
                        <a:pt x="2736" y="134"/>
                      </a:cubicBezTo>
                      <a:cubicBezTo>
                        <a:pt x="2336" y="101"/>
                        <a:pt x="1969" y="34"/>
                        <a:pt x="16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61"/>
                <p:cNvSpPr/>
                <p:nvPr/>
              </p:nvSpPr>
              <p:spPr>
                <a:xfrm>
                  <a:off x="8069800" y="696788"/>
                  <a:ext cx="85100" cy="5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4" h="2002" extrusionOk="0">
                      <a:moveTo>
                        <a:pt x="3403" y="0"/>
                      </a:moveTo>
                      <a:lnTo>
                        <a:pt x="3403" y="0"/>
                      </a:lnTo>
                      <a:cubicBezTo>
                        <a:pt x="2269" y="501"/>
                        <a:pt x="1135" y="834"/>
                        <a:pt x="34" y="1101"/>
                      </a:cubicBezTo>
                      <a:cubicBezTo>
                        <a:pt x="34" y="1401"/>
                        <a:pt x="1" y="1701"/>
                        <a:pt x="1" y="2002"/>
                      </a:cubicBezTo>
                      <a:cubicBezTo>
                        <a:pt x="1102" y="1535"/>
                        <a:pt x="2236" y="867"/>
                        <a:pt x="34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61"/>
                <p:cNvSpPr/>
                <p:nvPr/>
              </p:nvSpPr>
              <p:spPr>
                <a:xfrm>
                  <a:off x="7977250" y="728463"/>
                  <a:ext cx="74225" cy="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1836" extrusionOk="0">
                      <a:moveTo>
                        <a:pt x="2969" y="1"/>
                      </a:moveTo>
                      <a:cubicBezTo>
                        <a:pt x="2035" y="168"/>
                        <a:pt x="1134" y="268"/>
                        <a:pt x="367" y="334"/>
                      </a:cubicBezTo>
                      <a:cubicBezTo>
                        <a:pt x="234" y="835"/>
                        <a:pt x="100" y="1335"/>
                        <a:pt x="0" y="1835"/>
                      </a:cubicBezTo>
                      <a:cubicBezTo>
                        <a:pt x="901" y="1669"/>
                        <a:pt x="1835" y="1435"/>
                        <a:pt x="2802" y="1102"/>
                      </a:cubicBezTo>
                      <a:cubicBezTo>
                        <a:pt x="2869" y="735"/>
                        <a:pt x="2902" y="368"/>
                        <a:pt x="29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61"/>
                <p:cNvSpPr/>
                <p:nvPr/>
              </p:nvSpPr>
              <p:spPr>
                <a:xfrm>
                  <a:off x="7919700" y="875238"/>
                  <a:ext cx="163475" cy="17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9" h="7073" extrusionOk="0">
                      <a:moveTo>
                        <a:pt x="6539" y="1"/>
                      </a:moveTo>
                      <a:lnTo>
                        <a:pt x="6539" y="1"/>
                      </a:lnTo>
                      <a:cubicBezTo>
                        <a:pt x="4771" y="634"/>
                        <a:pt x="2903" y="1001"/>
                        <a:pt x="1035" y="1201"/>
                      </a:cubicBezTo>
                      <a:cubicBezTo>
                        <a:pt x="601" y="3136"/>
                        <a:pt x="234" y="5104"/>
                        <a:pt x="0" y="7072"/>
                      </a:cubicBezTo>
                      <a:cubicBezTo>
                        <a:pt x="2336" y="4937"/>
                        <a:pt x="5071" y="3303"/>
                        <a:pt x="653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61"/>
                <p:cNvSpPr/>
                <p:nvPr/>
              </p:nvSpPr>
              <p:spPr>
                <a:xfrm>
                  <a:off x="8117350" y="816863"/>
                  <a:ext cx="70075" cy="1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738" extrusionOk="0">
                      <a:moveTo>
                        <a:pt x="2802" y="1"/>
                      </a:moveTo>
                      <a:lnTo>
                        <a:pt x="2802" y="1"/>
                      </a:lnTo>
                      <a:cubicBezTo>
                        <a:pt x="1935" y="668"/>
                        <a:pt x="1001" y="1268"/>
                        <a:pt x="0" y="1735"/>
                      </a:cubicBezTo>
                      <a:cubicBezTo>
                        <a:pt x="634" y="2736"/>
                        <a:pt x="767" y="3670"/>
                        <a:pt x="1034" y="4737"/>
                      </a:cubicBezTo>
                      <a:cubicBezTo>
                        <a:pt x="1168" y="4504"/>
                        <a:pt x="1301" y="4270"/>
                        <a:pt x="1435" y="4037"/>
                      </a:cubicBezTo>
                      <a:cubicBezTo>
                        <a:pt x="1568" y="3803"/>
                        <a:pt x="2302" y="2135"/>
                        <a:pt x="280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242" name="Google Shape;2242;p61"/>
            <p:cNvGrpSpPr/>
            <p:nvPr/>
          </p:nvGrpSpPr>
          <p:grpSpPr>
            <a:xfrm rot="1720047">
              <a:off x="2775354" y="1791586"/>
              <a:ext cx="566332" cy="439654"/>
              <a:chOff x="7421216" y="3262879"/>
              <a:chExt cx="641672" cy="498141"/>
            </a:xfrm>
          </p:grpSpPr>
          <p:grpSp>
            <p:nvGrpSpPr>
              <p:cNvPr id="2243" name="Google Shape;2243;p61"/>
              <p:cNvGrpSpPr/>
              <p:nvPr/>
            </p:nvGrpSpPr>
            <p:grpSpPr>
              <a:xfrm rot="1017954">
                <a:off x="7449180" y="3342268"/>
                <a:ext cx="585744" cy="279026"/>
                <a:chOff x="1078359" y="4061986"/>
                <a:chExt cx="535972" cy="255316"/>
              </a:xfrm>
            </p:grpSpPr>
            <p:sp>
              <p:nvSpPr>
                <p:cNvPr id="2244" name="Google Shape;2244;p61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61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61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61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61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49" name="Google Shape;2249;p61"/>
              <p:cNvSpPr/>
              <p:nvPr/>
            </p:nvSpPr>
            <p:spPr>
              <a:xfrm rot="-10442518">
                <a:off x="7593607" y="3709611"/>
                <a:ext cx="283649" cy="36787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50" name="Google Shape;2250;p61"/>
          <p:cNvGrpSpPr/>
          <p:nvPr/>
        </p:nvGrpSpPr>
        <p:grpSpPr>
          <a:xfrm>
            <a:off x="6258999" y="1629556"/>
            <a:ext cx="1279110" cy="1478174"/>
            <a:chOff x="1501713" y="3668602"/>
            <a:chExt cx="1036640" cy="1197969"/>
          </a:xfrm>
        </p:grpSpPr>
        <p:sp>
          <p:nvSpPr>
            <p:cNvPr id="2251" name="Google Shape;2251;p61"/>
            <p:cNvSpPr/>
            <p:nvPr/>
          </p:nvSpPr>
          <p:spPr>
            <a:xfrm rot="285413" flipH="1">
              <a:off x="1550248" y="3710362"/>
              <a:ext cx="938237" cy="1119558"/>
            </a:xfrm>
            <a:custGeom>
              <a:avLst/>
              <a:gdLst/>
              <a:ahLst/>
              <a:cxnLst/>
              <a:rect l="l" t="t" r="r" b="b"/>
              <a:pathLst>
                <a:path w="48402" h="54586" extrusionOk="0">
                  <a:moveTo>
                    <a:pt x="6739" y="33492"/>
                  </a:moveTo>
                  <a:lnTo>
                    <a:pt x="7005" y="34325"/>
                  </a:lnTo>
                  <a:cubicBezTo>
                    <a:pt x="6905" y="34259"/>
                    <a:pt x="6805" y="34159"/>
                    <a:pt x="6672" y="34092"/>
                  </a:cubicBezTo>
                  <a:lnTo>
                    <a:pt x="6672" y="33992"/>
                  </a:lnTo>
                  <a:cubicBezTo>
                    <a:pt x="6705" y="33825"/>
                    <a:pt x="6739" y="33658"/>
                    <a:pt x="6739" y="33492"/>
                  </a:cubicBezTo>
                  <a:close/>
                  <a:moveTo>
                    <a:pt x="28054" y="1"/>
                  </a:moveTo>
                  <a:cubicBezTo>
                    <a:pt x="24485" y="1735"/>
                    <a:pt x="21716" y="4471"/>
                    <a:pt x="20248" y="7606"/>
                  </a:cubicBezTo>
                  <a:cubicBezTo>
                    <a:pt x="17513" y="8607"/>
                    <a:pt x="14878" y="9708"/>
                    <a:pt x="12743" y="11309"/>
                  </a:cubicBezTo>
                  <a:cubicBezTo>
                    <a:pt x="10808" y="12743"/>
                    <a:pt x="9307" y="14645"/>
                    <a:pt x="8773" y="16746"/>
                  </a:cubicBezTo>
                  <a:cubicBezTo>
                    <a:pt x="8340" y="16946"/>
                    <a:pt x="7939" y="17147"/>
                    <a:pt x="7572" y="17413"/>
                  </a:cubicBezTo>
                  <a:cubicBezTo>
                    <a:pt x="5371" y="19015"/>
                    <a:pt x="5071" y="22050"/>
                    <a:pt x="5204" y="24685"/>
                  </a:cubicBezTo>
                  <a:cubicBezTo>
                    <a:pt x="5304" y="26253"/>
                    <a:pt x="5471" y="27787"/>
                    <a:pt x="5738" y="29322"/>
                  </a:cubicBezTo>
                  <a:cubicBezTo>
                    <a:pt x="5905" y="30189"/>
                    <a:pt x="6105" y="31056"/>
                    <a:pt x="6305" y="31890"/>
                  </a:cubicBezTo>
                  <a:cubicBezTo>
                    <a:pt x="6138" y="32491"/>
                    <a:pt x="6005" y="33125"/>
                    <a:pt x="5938" y="33758"/>
                  </a:cubicBezTo>
                  <a:cubicBezTo>
                    <a:pt x="5625" y="33667"/>
                    <a:pt x="5287" y="33622"/>
                    <a:pt x="4940" y="33622"/>
                  </a:cubicBezTo>
                  <a:cubicBezTo>
                    <a:pt x="4143" y="33622"/>
                    <a:pt x="3300" y="33861"/>
                    <a:pt x="2602" y="34325"/>
                  </a:cubicBezTo>
                  <a:cubicBezTo>
                    <a:pt x="1401" y="35159"/>
                    <a:pt x="734" y="36460"/>
                    <a:pt x="467" y="37761"/>
                  </a:cubicBezTo>
                  <a:cubicBezTo>
                    <a:pt x="0" y="39796"/>
                    <a:pt x="401" y="41898"/>
                    <a:pt x="1568" y="43499"/>
                  </a:cubicBezTo>
                  <a:cubicBezTo>
                    <a:pt x="2702" y="45133"/>
                    <a:pt x="4570" y="46234"/>
                    <a:pt x="6739" y="46568"/>
                  </a:cubicBezTo>
                  <a:cubicBezTo>
                    <a:pt x="6878" y="46599"/>
                    <a:pt x="7024" y="46622"/>
                    <a:pt x="7171" y="46622"/>
                  </a:cubicBezTo>
                  <a:cubicBezTo>
                    <a:pt x="7341" y="46622"/>
                    <a:pt x="7511" y="46590"/>
                    <a:pt x="7673" y="46501"/>
                  </a:cubicBezTo>
                  <a:lnTo>
                    <a:pt x="7706" y="46501"/>
                  </a:lnTo>
                  <a:cubicBezTo>
                    <a:pt x="8973" y="48969"/>
                    <a:pt x="11175" y="50971"/>
                    <a:pt x="13944" y="51905"/>
                  </a:cubicBezTo>
                  <a:cubicBezTo>
                    <a:pt x="18547" y="53473"/>
                    <a:pt x="23184" y="54340"/>
                    <a:pt x="28020" y="54573"/>
                  </a:cubicBezTo>
                  <a:cubicBezTo>
                    <a:pt x="28191" y="54581"/>
                    <a:pt x="28361" y="54585"/>
                    <a:pt x="28530" y="54585"/>
                  </a:cubicBezTo>
                  <a:cubicBezTo>
                    <a:pt x="31208" y="54585"/>
                    <a:pt x="33716" y="53601"/>
                    <a:pt x="35693" y="51938"/>
                  </a:cubicBezTo>
                  <a:cubicBezTo>
                    <a:pt x="35893" y="52072"/>
                    <a:pt x="36093" y="52138"/>
                    <a:pt x="36326" y="52172"/>
                  </a:cubicBezTo>
                  <a:cubicBezTo>
                    <a:pt x="36953" y="52309"/>
                    <a:pt x="37579" y="52377"/>
                    <a:pt x="38194" y="52377"/>
                  </a:cubicBezTo>
                  <a:cubicBezTo>
                    <a:pt x="39674" y="52377"/>
                    <a:pt x="41086" y="51982"/>
                    <a:pt x="42264" y="51204"/>
                  </a:cubicBezTo>
                  <a:cubicBezTo>
                    <a:pt x="43932" y="50137"/>
                    <a:pt x="45066" y="48336"/>
                    <a:pt x="45400" y="46234"/>
                  </a:cubicBezTo>
                  <a:cubicBezTo>
                    <a:pt x="45600" y="44966"/>
                    <a:pt x="45466" y="43465"/>
                    <a:pt x="44666" y="42298"/>
                  </a:cubicBezTo>
                  <a:cubicBezTo>
                    <a:pt x="44065" y="41397"/>
                    <a:pt x="43098" y="40797"/>
                    <a:pt x="42131" y="40597"/>
                  </a:cubicBezTo>
                  <a:cubicBezTo>
                    <a:pt x="42131" y="40563"/>
                    <a:pt x="42131" y="40563"/>
                    <a:pt x="42131" y="40563"/>
                  </a:cubicBezTo>
                  <a:cubicBezTo>
                    <a:pt x="42231" y="40263"/>
                    <a:pt x="42297" y="39963"/>
                    <a:pt x="42364" y="39629"/>
                  </a:cubicBezTo>
                  <a:cubicBezTo>
                    <a:pt x="43098" y="38462"/>
                    <a:pt x="43832" y="37161"/>
                    <a:pt x="44532" y="35927"/>
                  </a:cubicBezTo>
                  <a:cubicBezTo>
                    <a:pt x="45166" y="34692"/>
                    <a:pt x="45766" y="33492"/>
                    <a:pt x="46300" y="32491"/>
                  </a:cubicBezTo>
                  <a:cubicBezTo>
                    <a:pt x="47468" y="30089"/>
                    <a:pt x="48402" y="27187"/>
                    <a:pt x="46967" y="24885"/>
                  </a:cubicBezTo>
                  <a:cubicBezTo>
                    <a:pt x="46767" y="24585"/>
                    <a:pt x="46567" y="24318"/>
                    <a:pt x="46334" y="24051"/>
                  </a:cubicBezTo>
                  <a:cubicBezTo>
                    <a:pt x="46300" y="22617"/>
                    <a:pt x="45666" y="21149"/>
                    <a:pt x="44732" y="19815"/>
                  </a:cubicBezTo>
                  <a:cubicBezTo>
                    <a:pt x="43565" y="18247"/>
                    <a:pt x="41964" y="16880"/>
                    <a:pt x="40262" y="15612"/>
                  </a:cubicBezTo>
                  <a:cubicBezTo>
                    <a:pt x="37661" y="13677"/>
                    <a:pt x="34859" y="11876"/>
                    <a:pt x="31823" y="10308"/>
                  </a:cubicBezTo>
                  <a:cubicBezTo>
                    <a:pt x="29788" y="7173"/>
                    <a:pt x="28454" y="3637"/>
                    <a:pt x="2805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2" name="Google Shape;2252;p61"/>
            <p:cNvGrpSpPr/>
            <p:nvPr/>
          </p:nvGrpSpPr>
          <p:grpSpPr>
            <a:xfrm rot="285413" flipH="1">
              <a:off x="1551582" y="3705254"/>
              <a:ext cx="938237" cy="1119537"/>
              <a:chOff x="2768850" y="3921688"/>
              <a:chExt cx="1210050" cy="1364625"/>
            </a:xfrm>
          </p:grpSpPr>
          <p:sp>
            <p:nvSpPr>
              <p:cNvPr id="2253" name="Google Shape;2253;p61"/>
              <p:cNvSpPr/>
              <p:nvPr/>
            </p:nvSpPr>
            <p:spPr>
              <a:xfrm>
                <a:off x="3644475" y="4934513"/>
                <a:ext cx="264375" cy="29660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11864" extrusionOk="0">
                    <a:moveTo>
                      <a:pt x="6418" y="1"/>
                    </a:moveTo>
                    <a:cubicBezTo>
                      <a:pt x="6312" y="1"/>
                      <a:pt x="6208" y="6"/>
                      <a:pt x="6105" y="17"/>
                    </a:cubicBezTo>
                    <a:cubicBezTo>
                      <a:pt x="4537" y="217"/>
                      <a:pt x="3403" y="1885"/>
                      <a:pt x="2702" y="3186"/>
                    </a:cubicBezTo>
                    <a:cubicBezTo>
                      <a:pt x="1668" y="5187"/>
                      <a:pt x="868" y="7356"/>
                      <a:pt x="234" y="9557"/>
                    </a:cubicBezTo>
                    <a:cubicBezTo>
                      <a:pt x="100" y="10091"/>
                      <a:pt x="0" y="10791"/>
                      <a:pt x="434" y="11258"/>
                    </a:cubicBezTo>
                    <a:cubicBezTo>
                      <a:pt x="668" y="11492"/>
                      <a:pt x="1001" y="11592"/>
                      <a:pt x="1301" y="11659"/>
                    </a:cubicBezTo>
                    <a:cubicBezTo>
                      <a:pt x="1928" y="11796"/>
                      <a:pt x="2557" y="11864"/>
                      <a:pt x="3175" y="11864"/>
                    </a:cubicBezTo>
                    <a:cubicBezTo>
                      <a:pt x="4663" y="11864"/>
                      <a:pt x="6084" y="11469"/>
                      <a:pt x="7239" y="10691"/>
                    </a:cubicBezTo>
                    <a:cubicBezTo>
                      <a:pt x="8907" y="9624"/>
                      <a:pt x="10041" y="7823"/>
                      <a:pt x="10375" y="5721"/>
                    </a:cubicBezTo>
                    <a:cubicBezTo>
                      <a:pt x="10575" y="4453"/>
                      <a:pt x="10441" y="2986"/>
                      <a:pt x="9641" y="1785"/>
                    </a:cubicBezTo>
                    <a:cubicBezTo>
                      <a:pt x="8905" y="682"/>
                      <a:pt x="7607" y="1"/>
                      <a:pt x="6418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61"/>
              <p:cNvSpPr/>
              <p:nvPr/>
            </p:nvSpPr>
            <p:spPr>
              <a:xfrm>
                <a:off x="2768850" y="4762213"/>
                <a:ext cx="219350" cy="325125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13005" extrusionOk="0">
                    <a:moveTo>
                      <a:pt x="4939" y="0"/>
                    </a:moveTo>
                    <a:cubicBezTo>
                      <a:pt x="4134" y="0"/>
                      <a:pt x="3288" y="248"/>
                      <a:pt x="2602" y="738"/>
                    </a:cubicBezTo>
                    <a:cubicBezTo>
                      <a:pt x="1401" y="1538"/>
                      <a:pt x="734" y="2873"/>
                      <a:pt x="467" y="4140"/>
                    </a:cubicBezTo>
                    <a:cubicBezTo>
                      <a:pt x="0" y="6175"/>
                      <a:pt x="401" y="8277"/>
                      <a:pt x="1568" y="9878"/>
                    </a:cubicBezTo>
                    <a:cubicBezTo>
                      <a:pt x="2702" y="11512"/>
                      <a:pt x="4570" y="12613"/>
                      <a:pt x="6739" y="12947"/>
                    </a:cubicBezTo>
                    <a:cubicBezTo>
                      <a:pt x="6889" y="12980"/>
                      <a:pt x="7047" y="13005"/>
                      <a:pt x="7210" y="13005"/>
                    </a:cubicBezTo>
                    <a:cubicBezTo>
                      <a:pt x="7372" y="13005"/>
                      <a:pt x="7539" y="12980"/>
                      <a:pt x="7706" y="12913"/>
                    </a:cubicBezTo>
                    <a:cubicBezTo>
                      <a:pt x="8273" y="12646"/>
                      <a:pt x="8440" y="11946"/>
                      <a:pt x="8506" y="11379"/>
                    </a:cubicBezTo>
                    <a:cubicBezTo>
                      <a:pt x="8707" y="9077"/>
                      <a:pt x="8773" y="6776"/>
                      <a:pt x="8540" y="4574"/>
                    </a:cubicBezTo>
                    <a:cubicBezTo>
                      <a:pt x="8373" y="3106"/>
                      <a:pt x="7906" y="1105"/>
                      <a:pt x="6505" y="371"/>
                    </a:cubicBezTo>
                    <a:cubicBezTo>
                      <a:pt x="6050" y="123"/>
                      <a:pt x="5505" y="0"/>
                      <a:pt x="493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61"/>
              <p:cNvSpPr/>
              <p:nvPr/>
            </p:nvSpPr>
            <p:spPr>
              <a:xfrm>
                <a:off x="2916450" y="4364163"/>
                <a:ext cx="916525" cy="922150"/>
              </a:xfrm>
              <a:custGeom>
                <a:avLst/>
                <a:gdLst/>
                <a:ahLst/>
                <a:cxnLst/>
                <a:rect l="l" t="t" r="r" b="b"/>
                <a:pathLst>
                  <a:path w="36661" h="36886" extrusionOk="0">
                    <a:moveTo>
                      <a:pt x="13956" y="0"/>
                    </a:moveTo>
                    <a:cubicBezTo>
                      <a:pt x="8945" y="0"/>
                      <a:pt x="4524" y="3463"/>
                      <a:pt x="3270" y="8354"/>
                    </a:cubicBezTo>
                    <a:cubicBezTo>
                      <a:pt x="2102" y="12957"/>
                      <a:pt x="1235" y="17627"/>
                      <a:pt x="634" y="22331"/>
                    </a:cubicBezTo>
                    <a:cubicBezTo>
                      <a:pt x="1" y="27534"/>
                      <a:pt x="3069" y="32538"/>
                      <a:pt x="8073" y="34206"/>
                    </a:cubicBezTo>
                    <a:cubicBezTo>
                      <a:pt x="12643" y="35774"/>
                      <a:pt x="17280" y="36641"/>
                      <a:pt x="22116" y="36874"/>
                    </a:cubicBezTo>
                    <a:cubicBezTo>
                      <a:pt x="22283" y="36882"/>
                      <a:pt x="22448" y="36885"/>
                      <a:pt x="22613" y="36885"/>
                    </a:cubicBezTo>
                    <a:cubicBezTo>
                      <a:pt x="27678" y="36885"/>
                      <a:pt x="32098" y="33444"/>
                      <a:pt x="33358" y="28502"/>
                    </a:cubicBezTo>
                    <a:cubicBezTo>
                      <a:pt x="34525" y="23932"/>
                      <a:pt x="35426" y="19262"/>
                      <a:pt x="35993" y="14558"/>
                    </a:cubicBezTo>
                    <a:cubicBezTo>
                      <a:pt x="36660" y="9321"/>
                      <a:pt x="33558" y="4351"/>
                      <a:pt x="28588" y="2683"/>
                    </a:cubicBezTo>
                    <a:cubicBezTo>
                      <a:pt x="24018" y="1115"/>
                      <a:pt x="19348" y="248"/>
                      <a:pt x="14511" y="15"/>
                    </a:cubicBezTo>
                    <a:cubicBezTo>
                      <a:pt x="14325" y="5"/>
                      <a:pt x="14140" y="0"/>
                      <a:pt x="13956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61"/>
              <p:cNvSpPr/>
              <p:nvPr/>
            </p:nvSpPr>
            <p:spPr>
              <a:xfrm>
                <a:off x="3275050" y="4976288"/>
                <a:ext cx="12177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2616" extrusionOk="0">
                    <a:moveTo>
                      <a:pt x="2385" y="1"/>
                    </a:moveTo>
                    <a:cubicBezTo>
                      <a:pt x="1908" y="1"/>
                      <a:pt x="1449" y="152"/>
                      <a:pt x="1068" y="381"/>
                    </a:cubicBezTo>
                    <a:cubicBezTo>
                      <a:pt x="567" y="714"/>
                      <a:pt x="134" y="1181"/>
                      <a:pt x="0" y="1715"/>
                    </a:cubicBezTo>
                    <a:cubicBezTo>
                      <a:pt x="367" y="1281"/>
                      <a:pt x="801" y="1015"/>
                      <a:pt x="1301" y="814"/>
                    </a:cubicBezTo>
                    <a:cubicBezTo>
                      <a:pt x="1651" y="664"/>
                      <a:pt x="2020" y="589"/>
                      <a:pt x="2366" y="589"/>
                    </a:cubicBezTo>
                    <a:cubicBezTo>
                      <a:pt x="2481" y="589"/>
                      <a:pt x="2594" y="598"/>
                      <a:pt x="2702" y="614"/>
                    </a:cubicBezTo>
                    <a:cubicBezTo>
                      <a:pt x="3202" y="714"/>
                      <a:pt x="3603" y="948"/>
                      <a:pt x="3970" y="1315"/>
                    </a:cubicBezTo>
                    <a:cubicBezTo>
                      <a:pt x="4303" y="1682"/>
                      <a:pt x="4570" y="2149"/>
                      <a:pt x="4870" y="2616"/>
                    </a:cubicBezTo>
                    <a:cubicBezTo>
                      <a:pt x="4837" y="2082"/>
                      <a:pt x="4670" y="1515"/>
                      <a:pt x="4337" y="1015"/>
                    </a:cubicBezTo>
                    <a:cubicBezTo>
                      <a:pt x="4170" y="781"/>
                      <a:pt x="3936" y="548"/>
                      <a:pt x="3669" y="381"/>
                    </a:cubicBezTo>
                    <a:cubicBezTo>
                      <a:pt x="3436" y="214"/>
                      <a:pt x="3136" y="81"/>
                      <a:pt x="2836" y="47"/>
                    </a:cubicBezTo>
                    <a:cubicBezTo>
                      <a:pt x="2685" y="15"/>
                      <a:pt x="2534" y="1"/>
                      <a:pt x="238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61"/>
              <p:cNvSpPr/>
              <p:nvPr/>
            </p:nvSpPr>
            <p:spPr>
              <a:xfrm>
                <a:off x="3479350" y="4872788"/>
                <a:ext cx="203500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6923" extrusionOk="0">
                    <a:moveTo>
                      <a:pt x="4460" y="0"/>
                    </a:moveTo>
                    <a:cubicBezTo>
                      <a:pt x="3892" y="0"/>
                      <a:pt x="3324" y="109"/>
                      <a:pt x="2803" y="318"/>
                    </a:cubicBezTo>
                    <a:cubicBezTo>
                      <a:pt x="1468" y="885"/>
                      <a:pt x="468" y="2086"/>
                      <a:pt x="167" y="3487"/>
                    </a:cubicBezTo>
                    <a:cubicBezTo>
                      <a:pt x="1" y="4120"/>
                      <a:pt x="1" y="4754"/>
                      <a:pt x="167" y="5388"/>
                    </a:cubicBezTo>
                    <a:cubicBezTo>
                      <a:pt x="234" y="5588"/>
                      <a:pt x="334" y="5822"/>
                      <a:pt x="434" y="6022"/>
                    </a:cubicBezTo>
                    <a:cubicBezTo>
                      <a:pt x="1075" y="5826"/>
                      <a:pt x="1744" y="5735"/>
                      <a:pt x="2420" y="5735"/>
                    </a:cubicBezTo>
                    <a:cubicBezTo>
                      <a:pt x="3928" y="5735"/>
                      <a:pt x="5470" y="6186"/>
                      <a:pt x="6806" y="6922"/>
                    </a:cubicBezTo>
                    <a:cubicBezTo>
                      <a:pt x="6939" y="6822"/>
                      <a:pt x="7072" y="6689"/>
                      <a:pt x="7206" y="6556"/>
                    </a:cubicBezTo>
                    <a:cubicBezTo>
                      <a:pt x="7840" y="5755"/>
                      <a:pt x="8140" y="4688"/>
                      <a:pt x="8073" y="3653"/>
                    </a:cubicBezTo>
                    <a:cubicBezTo>
                      <a:pt x="7973" y="2586"/>
                      <a:pt x="7473" y="1052"/>
                      <a:pt x="6472" y="518"/>
                    </a:cubicBezTo>
                    <a:cubicBezTo>
                      <a:pt x="5863" y="167"/>
                      <a:pt x="5162" y="0"/>
                      <a:pt x="4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61"/>
              <p:cNvSpPr/>
              <p:nvPr/>
            </p:nvSpPr>
            <p:spPr>
              <a:xfrm>
                <a:off x="3487700" y="4908813"/>
                <a:ext cx="146800" cy="118700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4748" extrusionOk="0">
                    <a:moveTo>
                      <a:pt x="2894" y="0"/>
                    </a:moveTo>
                    <a:cubicBezTo>
                      <a:pt x="1562" y="0"/>
                      <a:pt x="400" y="912"/>
                      <a:pt x="134" y="2246"/>
                    </a:cubicBezTo>
                    <a:cubicBezTo>
                      <a:pt x="0" y="3046"/>
                      <a:pt x="200" y="3847"/>
                      <a:pt x="667" y="4447"/>
                    </a:cubicBezTo>
                    <a:cubicBezTo>
                      <a:pt x="1131" y="4343"/>
                      <a:pt x="1610" y="4295"/>
                      <a:pt x="2095" y="4295"/>
                    </a:cubicBezTo>
                    <a:cubicBezTo>
                      <a:pt x="3005" y="4295"/>
                      <a:pt x="3933" y="4465"/>
                      <a:pt x="4804" y="4748"/>
                    </a:cubicBezTo>
                    <a:cubicBezTo>
                      <a:pt x="5204" y="4381"/>
                      <a:pt x="5504" y="3880"/>
                      <a:pt x="5604" y="3280"/>
                    </a:cubicBezTo>
                    <a:cubicBezTo>
                      <a:pt x="5871" y="1779"/>
                      <a:pt x="4904" y="344"/>
                      <a:pt x="3403" y="44"/>
                    </a:cubicBezTo>
                    <a:cubicBezTo>
                      <a:pt x="3231" y="14"/>
                      <a:pt x="3061" y="0"/>
                      <a:pt x="28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61"/>
              <p:cNvSpPr/>
              <p:nvPr/>
            </p:nvSpPr>
            <p:spPr>
              <a:xfrm>
                <a:off x="3540400" y="4865713"/>
                <a:ext cx="153325" cy="1079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4319" extrusionOk="0">
                    <a:moveTo>
                      <a:pt x="2277" y="1"/>
                    </a:moveTo>
                    <a:cubicBezTo>
                      <a:pt x="1538" y="1"/>
                      <a:pt x="760" y="228"/>
                      <a:pt x="27" y="734"/>
                    </a:cubicBezTo>
                    <a:cubicBezTo>
                      <a:pt x="0" y="734"/>
                      <a:pt x="16" y="777"/>
                      <a:pt x="41" y="777"/>
                    </a:cubicBezTo>
                    <a:cubicBezTo>
                      <a:pt x="47" y="777"/>
                      <a:pt x="54" y="774"/>
                      <a:pt x="60" y="768"/>
                    </a:cubicBezTo>
                    <a:cubicBezTo>
                      <a:pt x="534" y="563"/>
                      <a:pt x="1024" y="469"/>
                      <a:pt x="1508" y="469"/>
                    </a:cubicBezTo>
                    <a:cubicBezTo>
                      <a:pt x="3552" y="469"/>
                      <a:pt x="5496" y="2146"/>
                      <a:pt x="5631" y="4303"/>
                    </a:cubicBezTo>
                    <a:cubicBezTo>
                      <a:pt x="5631" y="4303"/>
                      <a:pt x="5646" y="4318"/>
                      <a:pt x="5656" y="4318"/>
                    </a:cubicBezTo>
                    <a:cubicBezTo>
                      <a:pt x="5661" y="4318"/>
                      <a:pt x="5664" y="4314"/>
                      <a:pt x="5664" y="4303"/>
                    </a:cubicBezTo>
                    <a:cubicBezTo>
                      <a:pt x="6133" y="1815"/>
                      <a:pt x="4363" y="1"/>
                      <a:pt x="22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61"/>
              <p:cNvSpPr/>
              <p:nvPr/>
            </p:nvSpPr>
            <p:spPr>
              <a:xfrm>
                <a:off x="3031525" y="4784213"/>
                <a:ext cx="205175" cy="18410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7364" extrusionOk="0">
                    <a:moveTo>
                      <a:pt x="3680" y="1"/>
                    </a:moveTo>
                    <a:cubicBezTo>
                      <a:pt x="3531" y="1"/>
                      <a:pt x="3383" y="9"/>
                      <a:pt x="3237" y="25"/>
                    </a:cubicBezTo>
                    <a:cubicBezTo>
                      <a:pt x="2102" y="191"/>
                      <a:pt x="1068" y="1426"/>
                      <a:pt x="568" y="2393"/>
                    </a:cubicBezTo>
                    <a:cubicBezTo>
                      <a:pt x="134" y="3294"/>
                      <a:pt x="1" y="4394"/>
                      <a:pt x="334" y="5395"/>
                    </a:cubicBezTo>
                    <a:cubicBezTo>
                      <a:pt x="401" y="5562"/>
                      <a:pt x="468" y="5729"/>
                      <a:pt x="535" y="5896"/>
                    </a:cubicBezTo>
                    <a:cubicBezTo>
                      <a:pt x="975" y="5835"/>
                      <a:pt x="1423" y="5805"/>
                      <a:pt x="1872" y="5805"/>
                    </a:cubicBezTo>
                    <a:cubicBezTo>
                      <a:pt x="3668" y="5805"/>
                      <a:pt x="5471" y="6296"/>
                      <a:pt x="6806" y="7363"/>
                    </a:cubicBezTo>
                    <a:cubicBezTo>
                      <a:pt x="6973" y="7230"/>
                      <a:pt x="7139" y="7063"/>
                      <a:pt x="7273" y="6863"/>
                    </a:cubicBezTo>
                    <a:cubicBezTo>
                      <a:pt x="7673" y="6363"/>
                      <a:pt x="7907" y="5762"/>
                      <a:pt x="8007" y="5128"/>
                    </a:cubicBezTo>
                    <a:cubicBezTo>
                      <a:pt x="8207" y="3727"/>
                      <a:pt x="7706" y="2193"/>
                      <a:pt x="6706" y="1226"/>
                    </a:cubicBezTo>
                    <a:cubicBezTo>
                      <a:pt x="5912" y="432"/>
                      <a:pt x="4782" y="1"/>
                      <a:pt x="3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61"/>
              <p:cNvSpPr/>
              <p:nvPr/>
            </p:nvSpPr>
            <p:spPr>
              <a:xfrm>
                <a:off x="3083250" y="4831863"/>
                <a:ext cx="145950" cy="128100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124" extrusionOk="0">
                    <a:moveTo>
                      <a:pt x="2801" y="0"/>
                    </a:moveTo>
                    <a:cubicBezTo>
                      <a:pt x="1507" y="0"/>
                      <a:pt x="364" y="934"/>
                      <a:pt x="100" y="2255"/>
                    </a:cubicBezTo>
                    <a:cubicBezTo>
                      <a:pt x="0" y="2822"/>
                      <a:pt x="67" y="3422"/>
                      <a:pt x="300" y="3923"/>
                    </a:cubicBezTo>
                    <a:cubicBezTo>
                      <a:pt x="1735" y="3990"/>
                      <a:pt x="3136" y="4356"/>
                      <a:pt x="4303" y="5124"/>
                    </a:cubicBezTo>
                    <a:cubicBezTo>
                      <a:pt x="4937" y="4757"/>
                      <a:pt x="5404" y="4090"/>
                      <a:pt x="5571" y="3289"/>
                    </a:cubicBezTo>
                    <a:cubicBezTo>
                      <a:pt x="5838" y="1788"/>
                      <a:pt x="4870" y="320"/>
                      <a:pt x="3336" y="53"/>
                    </a:cubicBezTo>
                    <a:cubicBezTo>
                      <a:pt x="3156" y="17"/>
                      <a:pt x="2977" y="0"/>
                      <a:pt x="28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61"/>
              <p:cNvSpPr/>
              <p:nvPr/>
            </p:nvSpPr>
            <p:spPr>
              <a:xfrm>
                <a:off x="3042375" y="4776688"/>
                <a:ext cx="1634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3028" extrusionOk="0">
                    <a:moveTo>
                      <a:pt x="3424" y="1"/>
                    </a:moveTo>
                    <a:cubicBezTo>
                      <a:pt x="1849" y="1"/>
                      <a:pt x="350" y="1069"/>
                      <a:pt x="1" y="3028"/>
                    </a:cubicBezTo>
                    <a:cubicBezTo>
                      <a:pt x="692" y="1542"/>
                      <a:pt x="2240" y="690"/>
                      <a:pt x="3774" y="690"/>
                    </a:cubicBezTo>
                    <a:cubicBezTo>
                      <a:pt x="4755" y="690"/>
                      <a:pt x="5730" y="1039"/>
                      <a:pt x="6472" y="1793"/>
                    </a:cubicBezTo>
                    <a:cubicBezTo>
                      <a:pt x="6478" y="1800"/>
                      <a:pt x="6485" y="1802"/>
                      <a:pt x="6491" y="1802"/>
                    </a:cubicBezTo>
                    <a:cubicBezTo>
                      <a:pt x="6517" y="1802"/>
                      <a:pt x="6539" y="1754"/>
                      <a:pt x="6539" y="1727"/>
                    </a:cubicBezTo>
                    <a:cubicBezTo>
                      <a:pt x="5729" y="554"/>
                      <a:pt x="4557" y="1"/>
                      <a:pt x="3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61"/>
              <p:cNvSpPr/>
              <p:nvPr/>
            </p:nvSpPr>
            <p:spPr>
              <a:xfrm>
                <a:off x="3520225" y="4764763"/>
                <a:ext cx="211525" cy="69725"/>
              </a:xfrm>
              <a:custGeom>
                <a:avLst/>
                <a:gdLst/>
                <a:ahLst/>
                <a:cxnLst/>
                <a:rect l="l" t="t" r="r" b="b"/>
                <a:pathLst>
                  <a:path w="8461" h="2789" extrusionOk="0">
                    <a:moveTo>
                      <a:pt x="3097" y="1"/>
                    </a:moveTo>
                    <a:cubicBezTo>
                      <a:pt x="2191" y="1"/>
                      <a:pt x="1263" y="181"/>
                      <a:pt x="367" y="569"/>
                    </a:cubicBezTo>
                    <a:cubicBezTo>
                      <a:pt x="200" y="636"/>
                      <a:pt x="67" y="836"/>
                      <a:pt x="34" y="1003"/>
                    </a:cubicBezTo>
                    <a:cubicBezTo>
                      <a:pt x="0" y="1170"/>
                      <a:pt x="34" y="1203"/>
                      <a:pt x="100" y="1370"/>
                    </a:cubicBezTo>
                    <a:cubicBezTo>
                      <a:pt x="177" y="1472"/>
                      <a:pt x="292" y="1515"/>
                      <a:pt x="417" y="1515"/>
                    </a:cubicBezTo>
                    <a:cubicBezTo>
                      <a:pt x="455" y="1515"/>
                      <a:pt x="495" y="1511"/>
                      <a:pt x="534" y="1503"/>
                    </a:cubicBezTo>
                    <a:cubicBezTo>
                      <a:pt x="1465" y="1344"/>
                      <a:pt x="2356" y="1253"/>
                      <a:pt x="3210" y="1253"/>
                    </a:cubicBezTo>
                    <a:cubicBezTo>
                      <a:pt x="5051" y="1253"/>
                      <a:pt x="6724" y="1677"/>
                      <a:pt x="8273" y="2771"/>
                    </a:cubicBezTo>
                    <a:cubicBezTo>
                      <a:pt x="8286" y="2783"/>
                      <a:pt x="8301" y="2789"/>
                      <a:pt x="8316" y="2789"/>
                    </a:cubicBezTo>
                    <a:cubicBezTo>
                      <a:pt x="8383" y="2789"/>
                      <a:pt x="8460" y="2691"/>
                      <a:pt x="8406" y="2637"/>
                    </a:cubicBezTo>
                    <a:cubicBezTo>
                      <a:pt x="7236" y="999"/>
                      <a:pt x="5228" y="1"/>
                      <a:pt x="3097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4" name="Google Shape;2264;p61"/>
              <p:cNvSpPr/>
              <p:nvPr/>
            </p:nvSpPr>
            <p:spPr>
              <a:xfrm>
                <a:off x="3039200" y="4675838"/>
                <a:ext cx="212525" cy="719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2877" extrusionOk="0">
                    <a:moveTo>
                      <a:pt x="3494" y="1"/>
                    </a:moveTo>
                    <a:cubicBezTo>
                      <a:pt x="2265" y="1"/>
                      <a:pt x="1064" y="336"/>
                      <a:pt x="61" y="991"/>
                    </a:cubicBezTo>
                    <a:cubicBezTo>
                      <a:pt x="0" y="1021"/>
                      <a:pt x="50" y="1162"/>
                      <a:pt x="110" y="1162"/>
                    </a:cubicBezTo>
                    <a:cubicBezTo>
                      <a:pt x="116" y="1162"/>
                      <a:pt x="122" y="1160"/>
                      <a:pt x="128" y="1157"/>
                    </a:cubicBezTo>
                    <a:cubicBezTo>
                      <a:pt x="787" y="1003"/>
                      <a:pt x="1431" y="929"/>
                      <a:pt x="2063" y="929"/>
                    </a:cubicBezTo>
                    <a:cubicBezTo>
                      <a:pt x="4024" y="929"/>
                      <a:pt x="5883" y="1632"/>
                      <a:pt x="7800" y="2792"/>
                    </a:cubicBezTo>
                    <a:cubicBezTo>
                      <a:pt x="7905" y="2834"/>
                      <a:pt x="8011" y="2876"/>
                      <a:pt x="8108" y="2876"/>
                    </a:cubicBezTo>
                    <a:cubicBezTo>
                      <a:pt x="8164" y="2876"/>
                      <a:pt x="8218" y="2862"/>
                      <a:pt x="8267" y="2825"/>
                    </a:cubicBezTo>
                    <a:cubicBezTo>
                      <a:pt x="8400" y="2725"/>
                      <a:pt x="8433" y="2692"/>
                      <a:pt x="8467" y="2525"/>
                    </a:cubicBezTo>
                    <a:cubicBezTo>
                      <a:pt x="8500" y="2358"/>
                      <a:pt x="8433" y="2125"/>
                      <a:pt x="8333" y="1991"/>
                    </a:cubicBezTo>
                    <a:cubicBezTo>
                      <a:pt x="6974" y="651"/>
                      <a:pt x="5207" y="1"/>
                      <a:pt x="3494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5" name="Google Shape;2265;p61"/>
              <p:cNvSpPr/>
              <p:nvPr/>
            </p:nvSpPr>
            <p:spPr>
              <a:xfrm>
                <a:off x="3116600" y="5038338"/>
                <a:ext cx="4136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5313" extrusionOk="0">
                    <a:moveTo>
                      <a:pt x="893" y="1"/>
                    </a:moveTo>
                    <a:cubicBezTo>
                      <a:pt x="755" y="1"/>
                      <a:pt x="620" y="41"/>
                      <a:pt x="501" y="134"/>
                    </a:cubicBezTo>
                    <a:cubicBezTo>
                      <a:pt x="200" y="367"/>
                      <a:pt x="0" y="734"/>
                      <a:pt x="100" y="1134"/>
                    </a:cubicBezTo>
                    <a:cubicBezTo>
                      <a:pt x="234" y="1735"/>
                      <a:pt x="934" y="1935"/>
                      <a:pt x="1401" y="2235"/>
                    </a:cubicBezTo>
                    <a:cubicBezTo>
                      <a:pt x="2068" y="2669"/>
                      <a:pt x="2636" y="3169"/>
                      <a:pt x="3336" y="3536"/>
                    </a:cubicBezTo>
                    <a:cubicBezTo>
                      <a:pt x="4437" y="4137"/>
                      <a:pt x="5704" y="4503"/>
                      <a:pt x="6972" y="4770"/>
                    </a:cubicBezTo>
                    <a:cubicBezTo>
                      <a:pt x="7239" y="4837"/>
                      <a:pt x="7506" y="4870"/>
                      <a:pt x="7773" y="4904"/>
                    </a:cubicBezTo>
                    <a:cubicBezTo>
                      <a:pt x="8039" y="4970"/>
                      <a:pt x="8306" y="5037"/>
                      <a:pt x="8573" y="5071"/>
                    </a:cubicBezTo>
                    <a:cubicBezTo>
                      <a:pt x="9439" y="5207"/>
                      <a:pt x="10321" y="5313"/>
                      <a:pt x="11197" y="5313"/>
                    </a:cubicBezTo>
                    <a:cubicBezTo>
                      <a:pt x="11603" y="5313"/>
                      <a:pt x="12008" y="5290"/>
                      <a:pt x="12409" y="5237"/>
                    </a:cubicBezTo>
                    <a:cubicBezTo>
                      <a:pt x="13176" y="5171"/>
                      <a:pt x="13910" y="4904"/>
                      <a:pt x="14677" y="4770"/>
                    </a:cubicBezTo>
                    <a:cubicBezTo>
                      <a:pt x="15211" y="4637"/>
                      <a:pt x="15945" y="4704"/>
                      <a:pt x="16279" y="4203"/>
                    </a:cubicBezTo>
                    <a:cubicBezTo>
                      <a:pt x="16545" y="3870"/>
                      <a:pt x="16479" y="3469"/>
                      <a:pt x="16279" y="3136"/>
                    </a:cubicBezTo>
                    <a:cubicBezTo>
                      <a:pt x="16134" y="2895"/>
                      <a:pt x="15885" y="2793"/>
                      <a:pt x="15619" y="2793"/>
                    </a:cubicBezTo>
                    <a:cubicBezTo>
                      <a:pt x="15517" y="2793"/>
                      <a:pt x="15413" y="2808"/>
                      <a:pt x="15311" y="2836"/>
                    </a:cubicBezTo>
                    <a:cubicBezTo>
                      <a:pt x="15011" y="2902"/>
                      <a:pt x="14744" y="3102"/>
                      <a:pt x="14544" y="3369"/>
                    </a:cubicBezTo>
                    <a:cubicBezTo>
                      <a:pt x="14544" y="3369"/>
                      <a:pt x="14511" y="3403"/>
                      <a:pt x="14511" y="3436"/>
                    </a:cubicBezTo>
                    <a:cubicBezTo>
                      <a:pt x="14377" y="3636"/>
                      <a:pt x="14277" y="3870"/>
                      <a:pt x="14044" y="4036"/>
                    </a:cubicBezTo>
                    <a:cubicBezTo>
                      <a:pt x="13477" y="4537"/>
                      <a:pt x="12643" y="4770"/>
                      <a:pt x="11809" y="4837"/>
                    </a:cubicBezTo>
                    <a:cubicBezTo>
                      <a:pt x="11575" y="4854"/>
                      <a:pt x="11350" y="4862"/>
                      <a:pt x="11125" y="4862"/>
                    </a:cubicBezTo>
                    <a:cubicBezTo>
                      <a:pt x="10900" y="4862"/>
                      <a:pt x="10675" y="4854"/>
                      <a:pt x="10441" y="4837"/>
                    </a:cubicBezTo>
                    <a:cubicBezTo>
                      <a:pt x="9607" y="4837"/>
                      <a:pt x="8740" y="4737"/>
                      <a:pt x="7906" y="4604"/>
                    </a:cubicBezTo>
                    <a:lnTo>
                      <a:pt x="7839" y="4570"/>
                    </a:lnTo>
                    <a:lnTo>
                      <a:pt x="7773" y="4570"/>
                    </a:lnTo>
                    <a:cubicBezTo>
                      <a:pt x="6939" y="4403"/>
                      <a:pt x="6105" y="4170"/>
                      <a:pt x="5304" y="3870"/>
                    </a:cubicBezTo>
                    <a:cubicBezTo>
                      <a:pt x="4870" y="3736"/>
                      <a:pt x="4437" y="3569"/>
                      <a:pt x="4037" y="3369"/>
                    </a:cubicBezTo>
                    <a:cubicBezTo>
                      <a:pt x="3269" y="3002"/>
                      <a:pt x="2602" y="2502"/>
                      <a:pt x="2235" y="1802"/>
                    </a:cubicBezTo>
                    <a:cubicBezTo>
                      <a:pt x="2102" y="1568"/>
                      <a:pt x="2102" y="1335"/>
                      <a:pt x="2035" y="1068"/>
                    </a:cubicBezTo>
                    <a:cubicBezTo>
                      <a:pt x="2035" y="1034"/>
                      <a:pt x="2035" y="1001"/>
                      <a:pt x="2035" y="1001"/>
                    </a:cubicBezTo>
                    <a:cubicBezTo>
                      <a:pt x="1968" y="701"/>
                      <a:pt x="1768" y="401"/>
                      <a:pt x="1501" y="234"/>
                    </a:cubicBezTo>
                    <a:cubicBezTo>
                      <a:pt x="1321" y="93"/>
                      <a:pt x="1103" y="1"/>
                      <a:pt x="893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61"/>
              <p:cNvSpPr/>
              <p:nvPr/>
            </p:nvSpPr>
            <p:spPr>
              <a:xfrm>
                <a:off x="3695825" y="5030288"/>
                <a:ext cx="175225" cy="14420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5768" extrusionOk="0">
                    <a:moveTo>
                      <a:pt x="6986" y="1123"/>
                    </a:moveTo>
                    <a:cubicBezTo>
                      <a:pt x="6986" y="1134"/>
                      <a:pt x="6990" y="1138"/>
                      <a:pt x="6994" y="1138"/>
                    </a:cubicBezTo>
                    <a:cubicBezTo>
                      <a:pt x="7001" y="1138"/>
                      <a:pt x="7008" y="1123"/>
                      <a:pt x="6986" y="1123"/>
                    </a:cubicBezTo>
                    <a:close/>
                    <a:moveTo>
                      <a:pt x="5477" y="1"/>
                    </a:moveTo>
                    <a:cubicBezTo>
                      <a:pt x="4870" y="1"/>
                      <a:pt x="4213" y="315"/>
                      <a:pt x="3617" y="656"/>
                    </a:cubicBezTo>
                    <a:cubicBezTo>
                      <a:pt x="2850" y="1123"/>
                      <a:pt x="2183" y="1757"/>
                      <a:pt x="1616" y="2457"/>
                    </a:cubicBezTo>
                    <a:cubicBezTo>
                      <a:pt x="1349" y="2791"/>
                      <a:pt x="1149" y="3124"/>
                      <a:pt x="915" y="3458"/>
                    </a:cubicBezTo>
                    <a:cubicBezTo>
                      <a:pt x="615" y="3992"/>
                      <a:pt x="348" y="4559"/>
                      <a:pt x="115" y="5159"/>
                    </a:cubicBezTo>
                    <a:cubicBezTo>
                      <a:pt x="0" y="5479"/>
                      <a:pt x="230" y="5767"/>
                      <a:pt x="451" y="5767"/>
                    </a:cubicBezTo>
                    <a:cubicBezTo>
                      <a:pt x="553" y="5767"/>
                      <a:pt x="652" y="5706"/>
                      <a:pt x="715" y="5559"/>
                    </a:cubicBezTo>
                    <a:cubicBezTo>
                      <a:pt x="1049" y="4659"/>
                      <a:pt x="1482" y="3858"/>
                      <a:pt x="2016" y="3158"/>
                    </a:cubicBezTo>
                    <a:cubicBezTo>
                      <a:pt x="2431" y="3070"/>
                      <a:pt x="2896" y="3004"/>
                      <a:pt x="3350" y="3004"/>
                    </a:cubicBezTo>
                    <a:cubicBezTo>
                      <a:pt x="4283" y="3004"/>
                      <a:pt x="5171" y="3283"/>
                      <a:pt x="5485" y="4225"/>
                    </a:cubicBezTo>
                    <a:cubicBezTo>
                      <a:pt x="5485" y="4225"/>
                      <a:pt x="5519" y="4225"/>
                      <a:pt x="5519" y="4192"/>
                    </a:cubicBezTo>
                    <a:cubicBezTo>
                      <a:pt x="5547" y="2610"/>
                      <a:pt x="4460" y="2268"/>
                      <a:pt x="3326" y="2268"/>
                    </a:cubicBezTo>
                    <a:cubicBezTo>
                      <a:pt x="3145" y="2268"/>
                      <a:pt x="2962" y="2277"/>
                      <a:pt x="2783" y="2290"/>
                    </a:cubicBezTo>
                    <a:cubicBezTo>
                      <a:pt x="2783" y="2257"/>
                      <a:pt x="2817" y="2257"/>
                      <a:pt x="2817" y="2224"/>
                    </a:cubicBezTo>
                    <a:cubicBezTo>
                      <a:pt x="3541" y="1572"/>
                      <a:pt x="4737" y="658"/>
                      <a:pt x="5823" y="658"/>
                    </a:cubicBezTo>
                    <a:cubicBezTo>
                      <a:pt x="6237" y="658"/>
                      <a:pt x="6636" y="791"/>
                      <a:pt x="6986" y="1123"/>
                    </a:cubicBezTo>
                    <a:cubicBezTo>
                      <a:pt x="6594" y="290"/>
                      <a:pt x="6059" y="1"/>
                      <a:pt x="5477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61"/>
              <p:cNvSpPr/>
              <p:nvPr/>
            </p:nvSpPr>
            <p:spPr>
              <a:xfrm>
                <a:off x="2828900" y="4849663"/>
                <a:ext cx="110925" cy="1922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7691" extrusionOk="0">
                    <a:moveTo>
                      <a:pt x="1374" y="0"/>
                    </a:moveTo>
                    <a:cubicBezTo>
                      <a:pt x="1024" y="0"/>
                      <a:pt x="635" y="130"/>
                      <a:pt x="200" y="442"/>
                    </a:cubicBezTo>
                    <a:cubicBezTo>
                      <a:pt x="167" y="442"/>
                      <a:pt x="200" y="476"/>
                      <a:pt x="200" y="476"/>
                    </a:cubicBezTo>
                    <a:cubicBezTo>
                      <a:pt x="371" y="425"/>
                      <a:pt x="535" y="402"/>
                      <a:pt x="692" y="402"/>
                    </a:cubicBezTo>
                    <a:cubicBezTo>
                      <a:pt x="2097" y="402"/>
                      <a:pt x="2946" y="2271"/>
                      <a:pt x="3336" y="3411"/>
                    </a:cubicBezTo>
                    <a:cubicBezTo>
                      <a:pt x="3336" y="3429"/>
                      <a:pt x="3336" y="3448"/>
                      <a:pt x="3341" y="3461"/>
                    </a:cubicBezTo>
                    <a:lnTo>
                      <a:pt x="3341" y="3461"/>
                    </a:lnTo>
                    <a:cubicBezTo>
                      <a:pt x="2758" y="3102"/>
                      <a:pt x="2114" y="2784"/>
                      <a:pt x="1515" y="2784"/>
                    </a:cubicBezTo>
                    <a:cubicBezTo>
                      <a:pt x="955" y="2784"/>
                      <a:pt x="433" y="3062"/>
                      <a:pt x="33" y="3845"/>
                    </a:cubicBezTo>
                    <a:cubicBezTo>
                      <a:pt x="0" y="3878"/>
                      <a:pt x="33" y="3878"/>
                      <a:pt x="67" y="3878"/>
                    </a:cubicBezTo>
                    <a:cubicBezTo>
                      <a:pt x="407" y="3559"/>
                      <a:pt x="788" y="3430"/>
                      <a:pt x="1181" y="3430"/>
                    </a:cubicBezTo>
                    <a:cubicBezTo>
                      <a:pt x="2022" y="3430"/>
                      <a:pt x="2921" y="4021"/>
                      <a:pt x="3603" y="4612"/>
                    </a:cubicBezTo>
                    <a:cubicBezTo>
                      <a:pt x="3736" y="5479"/>
                      <a:pt x="3736" y="6380"/>
                      <a:pt x="3603" y="7347"/>
                    </a:cubicBezTo>
                    <a:cubicBezTo>
                      <a:pt x="3572" y="7581"/>
                      <a:pt x="3715" y="7691"/>
                      <a:pt x="3883" y="7691"/>
                    </a:cubicBezTo>
                    <a:cubicBezTo>
                      <a:pt x="4076" y="7691"/>
                      <a:pt x="4301" y="7547"/>
                      <a:pt x="4337" y="7280"/>
                    </a:cubicBezTo>
                    <a:cubicBezTo>
                      <a:pt x="4403" y="6647"/>
                      <a:pt x="4437" y="6013"/>
                      <a:pt x="4403" y="5412"/>
                    </a:cubicBezTo>
                    <a:cubicBezTo>
                      <a:pt x="4403" y="4979"/>
                      <a:pt x="4370" y="4578"/>
                      <a:pt x="4303" y="4212"/>
                    </a:cubicBezTo>
                    <a:cubicBezTo>
                      <a:pt x="4136" y="3278"/>
                      <a:pt x="3836" y="2410"/>
                      <a:pt x="3369" y="1643"/>
                    </a:cubicBezTo>
                    <a:cubicBezTo>
                      <a:pt x="2891" y="830"/>
                      <a:pt x="2259" y="0"/>
                      <a:pt x="1374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61"/>
              <p:cNvSpPr/>
              <p:nvPr/>
            </p:nvSpPr>
            <p:spPr>
              <a:xfrm>
                <a:off x="2895600" y="3921688"/>
                <a:ext cx="1083300" cy="1069125"/>
              </a:xfrm>
              <a:custGeom>
                <a:avLst/>
                <a:gdLst/>
                <a:ahLst/>
                <a:cxnLst/>
                <a:rect l="l" t="t" r="r" b="b"/>
                <a:pathLst>
                  <a:path w="43332" h="42765" extrusionOk="0">
                    <a:moveTo>
                      <a:pt x="22984" y="1"/>
                    </a:moveTo>
                    <a:cubicBezTo>
                      <a:pt x="19415" y="1735"/>
                      <a:pt x="16646" y="4471"/>
                      <a:pt x="15178" y="7606"/>
                    </a:cubicBezTo>
                    <a:cubicBezTo>
                      <a:pt x="12443" y="8607"/>
                      <a:pt x="9808" y="9708"/>
                      <a:pt x="7673" y="11309"/>
                    </a:cubicBezTo>
                    <a:cubicBezTo>
                      <a:pt x="5738" y="12743"/>
                      <a:pt x="4237" y="14645"/>
                      <a:pt x="3737" y="16746"/>
                    </a:cubicBezTo>
                    <a:cubicBezTo>
                      <a:pt x="3303" y="16913"/>
                      <a:pt x="2903" y="17147"/>
                      <a:pt x="2502" y="17413"/>
                    </a:cubicBezTo>
                    <a:cubicBezTo>
                      <a:pt x="301" y="19015"/>
                      <a:pt x="1" y="22050"/>
                      <a:pt x="134" y="24685"/>
                    </a:cubicBezTo>
                    <a:cubicBezTo>
                      <a:pt x="234" y="26220"/>
                      <a:pt x="401" y="27787"/>
                      <a:pt x="701" y="29322"/>
                    </a:cubicBezTo>
                    <a:cubicBezTo>
                      <a:pt x="1135" y="31824"/>
                      <a:pt x="1835" y="34325"/>
                      <a:pt x="2769" y="36661"/>
                    </a:cubicBezTo>
                    <a:cubicBezTo>
                      <a:pt x="4604" y="35326"/>
                      <a:pt x="3870" y="32858"/>
                      <a:pt x="3970" y="30589"/>
                    </a:cubicBezTo>
                    <a:cubicBezTo>
                      <a:pt x="3970" y="30589"/>
                      <a:pt x="4004" y="30589"/>
                      <a:pt x="4004" y="30556"/>
                    </a:cubicBezTo>
                    <a:cubicBezTo>
                      <a:pt x="5438" y="29889"/>
                      <a:pt x="6639" y="28888"/>
                      <a:pt x="7439" y="27654"/>
                    </a:cubicBezTo>
                    <a:cubicBezTo>
                      <a:pt x="8473" y="26120"/>
                      <a:pt x="8907" y="24252"/>
                      <a:pt x="8740" y="22284"/>
                    </a:cubicBezTo>
                    <a:cubicBezTo>
                      <a:pt x="9608" y="21683"/>
                      <a:pt x="10675" y="21249"/>
                      <a:pt x="11842" y="21049"/>
                    </a:cubicBezTo>
                    <a:cubicBezTo>
                      <a:pt x="12196" y="20993"/>
                      <a:pt x="12597" y="20967"/>
                      <a:pt x="13031" y="20967"/>
                    </a:cubicBezTo>
                    <a:cubicBezTo>
                      <a:pt x="15702" y="20967"/>
                      <a:pt x="19617" y="21978"/>
                      <a:pt x="21483" y="23384"/>
                    </a:cubicBezTo>
                    <a:cubicBezTo>
                      <a:pt x="22311" y="23135"/>
                      <a:pt x="23202" y="23012"/>
                      <a:pt x="24110" y="23012"/>
                    </a:cubicBezTo>
                    <a:cubicBezTo>
                      <a:pt x="25869" y="23012"/>
                      <a:pt x="27693" y="23472"/>
                      <a:pt x="29255" y="24352"/>
                    </a:cubicBezTo>
                    <a:cubicBezTo>
                      <a:pt x="30322" y="24952"/>
                      <a:pt x="32224" y="25953"/>
                      <a:pt x="32958" y="26887"/>
                    </a:cubicBezTo>
                    <a:cubicBezTo>
                      <a:pt x="32390" y="28688"/>
                      <a:pt x="32424" y="30656"/>
                      <a:pt x="33058" y="32491"/>
                    </a:cubicBezTo>
                    <a:cubicBezTo>
                      <a:pt x="33358" y="33391"/>
                      <a:pt x="33658" y="34826"/>
                      <a:pt x="34092" y="36127"/>
                    </a:cubicBezTo>
                    <a:cubicBezTo>
                      <a:pt x="34392" y="37061"/>
                      <a:pt x="34759" y="37895"/>
                      <a:pt x="35293" y="38395"/>
                    </a:cubicBezTo>
                    <a:cubicBezTo>
                      <a:pt x="35026" y="39896"/>
                      <a:pt x="34359" y="41297"/>
                      <a:pt x="34992" y="42765"/>
                    </a:cubicBezTo>
                    <a:cubicBezTo>
                      <a:pt x="36493" y="41064"/>
                      <a:pt x="38095" y="38428"/>
                      <a:pt x="39462" y="35927"/>
                    </a:cubicBezTo>
                    <a:cubicBezTo>
                      <a:pt x="40129" y="34692"/>
                      <a:pt x="40730" y="33492"/>
                      <a:pt x="41230" y="32491"/>
                    </a:cubicBezTo>
                    <a:cubicBezTo>
                      <a:pt x="42398" y="30089"/>
                      <a:pt x="43332" y="27187"/>
                      <a:pt x="41897" y="24885"/>
                    </a:cubicBezTo>
                    <a:cubicBezTo>
                      <a:pt x="41697" y="24585"/>
                      <a:pt x="41497" y="24318"/>
                      <a:pt x="41264" y="24051"/>
                    </a:cubicBezTo>
                    <a:cubicBezTo>
                      <a:pt x="41230" y="22617"/>
                      <a:pt x="40596" y="21149"/>
                      <a:pt x="39662" y="19815"/>
                    </a:cubicBezTo>
                    <a:cubicBezTo>
                      <a:pt x="38495" y="18247"/>
                      <a:pt x="36894" y="16880"/>
                      <a:pt x="35192" y="15612"/>
                    </a:cubicBezTo>
                    <a:cubicBezTo>
                      <a:pt x="32591" y="13677"/>
                      <a:pt x="29789" y="11876"/>
                      <a:pt x="26753" y="10308"/>
                    </a:cubicBezTo>
                    <a:cubicBezTo>
                      <a:pt x="24718" y="7173"/>
                      <a:pt x="23384" y="3637"/>
                      <a:pt x="229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9" name="Google Shape;2269;p61"/>
              <p:cNvSpPr/>
              <p:nvPr/>
            </p:nvSpPr>
            <p:spPr>
              <a:xfrm>
                <a:off x="2913125" y="4654713"/>
                <a:ext cx="97575" cy="18350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7340" extrusionOk="0">
                    <a:moveTo>
                      <a:pt x="0" y="1"/>
                    </a:moveTo>
                    <a:cubicBezTo>
                      <a:pt x="434" y="2536"/>
                      <a:pt x="1134" y="5004"/>
                      <a:pt x="2068" y="7340"/>
                    </a:cubicBezTo>
                    <a:cubicBezTo>
                      <a:pt x="3903" y="6005"/>
                      <a:pt x="3169" y="3537"/>
                      <a:pt x="3269" y="1268"/>
                    </a:cubicBezTo>
                    <a:cubicBezTo>
                      <a:pt x="3269" y="1268"/>
                      <a:pt x="3303" y="1268"/>
                      <a:pt x="3303" y="1235"/>
                    </a:cubicBezTo>
                    <a:cubicBezTo>
                      <a:pt x="2168" y="902"/>
                      <a:pt x="1034" y="5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61"/>
              <p:cNvSpPr/>
              <p:nvPr/>
            </p:nvSpPr>
            <p:spPr>
              <a:xfrm>
                <a:off x="3747875" y="4819838"/>
                <a:ext cx="134300" cy="170975"/>
              </a:xfrm>
              <a:custGeom>
                <a:avLst/>
                <a:gdLst/>
                <a:ahLst/>
                <a:cxnLst/>
                <a:rect l="l" t="t" r="r" b="b"/>
                <a:pathLst>
                  <a:path w="5372" h="6839" extrusionOk="0">
                    <a:moveTo>
                      <a:pt x="5371" y="1"/>
                    </a:moveTo>
                    <a:cubicBezTo>
                      <a:pt x="3870" y="140"/>
                      <a:pt x="2392" y="209"/>
                      <a:pt x="899" y="209"/>
                    </a:cubicBezTo>
                    <a:cubicBezTo>
                      <a:pt x="600" y="209"/>
                      <a:pt x="301" y="206"/>
                      <a:pt x="1" y="201"/>
                    </a:cubicBezTo>
                    <a:lnTo>
                      <a:pt x="1" y="201"/>
                    </a:lnTo>
                    <a:cubicBezTo>
                      <a:pt x="301" y="1135"/>
                      <a:pt x="668" y="1969"/>
                      <a:pt x="1202" y="2469"/>
                    </a:cubicBezTo>
                    <a:cubicBezTo>
                      <a:pt x="935" y="3970"/>
                      <a:pt x="268" y="5371"/>
                      <a:pt x="901" y="6839"/>
                    </a:cubicBezTo>
                    <a:cubicBezTo>
                      <a:pt x="2436" y="5138"/>
                      <a:pt x="4004" y="2502"/>
                      <a:pt x="537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61"/>
              <p:cNvSpPr/>
              <p:nvPr/>
            </p:nvSpPr>
            <p:spPr>
              <a:xfrm>
                <a:off x="3431825" y="3998088"/>
                <a:ext cx="441775" cy="519600"/>
              </a:xfrm>
              <a:custGeom>
                <a:avLst/>
                <a:gdLst/>
                <a:ahLst/>
                <a:cxnLst/>
                <a:rect l="l" t="t" r="r" b="b"/>
                <a:pathLst>
                  <a:path w="17671" h="20784" extrusionOk="0">
                    <a:moveTo>
                      <a:pt x="1010" y="1"/>
                    </a:moveTo>
                    <a:cubicBezTo>
                      <a:pt x="988" y="1"/>
                      <a:pt x="968" y="17"/>
                      <a:pt x="968" y="47"/>
                    </a:cubicBezTo>
                    <a:cubicBezTo>
                      <a:pt x="0" y="4717"/>
                      <a:pt x="2302" y="8453"/>
                      <a:pt x="5504" y="11589"/>
                    </a:cubicBezTo>
                    <a:cubicBezTo>
                      <a:pt x="7239" y="13323"/>
                      <a:pt x="9374" y="14558"/>
                      <a:pt x="11408" y="15825"/>
                    </a:cubicBezTo>
                    <a:cubicBezTo>
                      <a:pt x="13610" y="17193"/>
                      <a:pt x="15478" y="18894"/>
                      <a:pt x="17379" y="20729"/>
                    </a:cubicBezTo>
                    <a:cubicBezTo>
                      <a:pt x="17418" y="20767"/>
                      <a:pt x="17458" y="20783"/>
                      <a:pt x="17497" y="20783"/>
                    </a:cubicBezTo>
                    <a:cubicBezTo>
                      <a:pt x="17592" y="20783"/>
                      <a:pt x="17670" y="20681"/>
                      <a:pt x="17646" y="20562"/>
                    </a:cubicBezTo>
                    <a:cubicBezTo>
                      <a:pt x="16912" y="16626"/>
                      <a:pt x="13143" y="13590"/>
                      <a:pt x="10108" y="11589"/>
                    </a:cubicBezTo>
                    <a:cubicBezTo>
                      <a:pt x="6171" y="8954"/>
                      <a:pt x="667" y="5818"/>
                      <a:pt x="1068" y="81"/>
                    </a:cubicBezTo>
                    <a:cubicBezTo>
                      <a:pt x="1068" y="25"/>
                      <a:pt x="1037" y="1"/>
                      <a:pt x="101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61"/>
              <p:cNvSpPr/>
              <p:nvPr/>
            </p:nvSpPr>
            <p:spPr>
              <a:xfrm>
                <a:off x="2989000" y="4165938"/>
                <a:ext cx="245825" cy="257200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10288" extrusionOk="0">
                    <a:moveTo>
                      <a:pt x="9609" y="0"/>
                    </a:moveTo>
                    <a:cubicBezTo>
                      <a:pt x="9598" y="0"/>
                      <a:pt x="9586" y="2"/>
                      <a:pt x="9574" y="5"/>
                    </a:cubicBezTo>
                    <a:cubicBezTo>
                      <a:pt x="5204" y="1172"/>
                      <a:pt x="1" y="5442"/>
                      <a:pt x="1001" y="10045"/>
                    </a:cubicBezTo>
                    <a:cubicBezTo>
                      <a:pt x="1024" y="10182"/>
                      <a:pt x="1172" y="10287"/>
                      <a:pt x="1316" y="10287"/>
                    </a:cubicBezTo>
                    <a:cubicBezTo>
                      <a:pt x="1383" y="10287"/>
                      <a:pt x="1449" y="10265"/>
                      <a:pt x="1502" y="10212"/>
                    </a:cubicBezTo>
                    <a:cubicBezTo>
                      <a:pt x="3003" y="8878"/>
                      <a:pt x="3970" y="6943"/>
                      <a:pt x="5138" y="5342"/>
                    </a:cubicBezTo>
                    <a:cubicBezTo>
                      <a:pt x="6472" y="3474"/>
                      <a:pt x="8073" y="1839"/>
                      <a:pt x="9741" y="238"/>
                    </a:cubicBezTo>
                    <a:cubicBezTo>
                      <a:pt x="9832" y="147"/>
                      <a:pt x="9729" y="0"/>
                      <a:pt x="960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61"/>
              <p:cNvSpPr/>
              <p:nvPr/>
            </p:nvSpPr>
            <p:spPr>
              <a:xfrm>
                <a:off x="3295900" y="3982238"/>
                <a:ext cx="138925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5557" h="18825" extrusionOk="0">
                    <a:moveTo>
                      <a:pt x="5265" y="0"/>
                    </a:moveTo>
                    <a:cubicBezTo>
                      <a:pt x="5257" y="0"/>
                      <a:pt x="5247" y="4"/>
                      <a:pt x="5237" y="14"/>
                    </a:cubicBezTo>
                    <a:cubicBezTo>
                      <a:pt x="2035" y="1248"/>
                      <a:pt x="334" y="5885"/>
                      <a:pt x="200" y="9054"/>
                    </a:cubicBezTo>
                    <a:cubicBezTo>
                      <a:pt x="0" y="12790"/>
                      <a:pt x="1768" y="17093"/>
                      <a:pt x="5271" y="18794"/>
                    </a:cubicBezTo>
                    <a:cubicBezTo>
                      <a:pt x="5299" y="18815"/>
                      <a:pt x="5329" y="18825"/>
                      <a:pt x="5358" y="18825"/>
                    </a:cubicBezTo>
                    <a:cubicBezTo>
                      <a:pt x="5464" y="18825"/>
                      <a:pt x="5557" y="18699"/>
                      <a:pt x="5504" y="18594"/>
                    </a:cubicBezTo>
                    <a:cubicBezTo>
                      <a:pt x="3769" y="15659"/>
                      <a:pt x="2168" y="12890"/>
                      <a:pt x="2068" y="9354"/>
                    </a:cubicBezTo>
                    <a:cubicBezTo>
                      <a:pt x="2002" y="7720"/>
                      <a:pt x="2302" y="5985"/>
                      <a:pt x="2869" y="4451"/>
                    </a:cubicBezTo>
                    <a:cubicBezTo>
                      <a:pt x="3436" y="2816"/>
                      <a:pt x="4570" y="1582"/>
                      <a:pt x="5271" y="47"/>
                    </a:cubicBezTo>
                    <a:cubicBezTo>
                      <a:pt x="5294" y="24"/>
                      <a:pt x="5284" y="0"/>
                      <a:pt x="526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61"/>
              <p:cNvSpPr/>
              <p:nvPr/>
            </p:nvSpPr>
            <p:spPr>
              <a:xfrm>
                <a:off x="2954675" y="4455188"/>
                <a:ext cx="115250" cy="194150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7766" extrusionOk="0">
                    <a:moveTo>
                      <a:pt x="4289" y="1"/>
                    </a:moveTo>
                    <a:cubicBezTo>
                      <a:pt x="4226" y="1"/>
                      <a:pt x="4160" y="33"/>
                      <a:pt x="4109" y="110"/>
                    </a:cubicBezTo>
                    <a:cubicBezTo>
                      <a:pt x="3375" y="1277"/>
                      <a:pt x="2941" y="2678"/>
                      <a:pt x="2241" y="3879"/>
                    </a:cubicBezTo>
                    <a:cubicBezTo>
                      <a:pt x="1574" y="5013"/>
                      <a:pt x="473" y="5980"/>
                      <a:pt x="106" y="7181"/>
                    </a:cubicBezTo>
                    <a:cubicBezTo>
                      <a:pt x="0" y="7526"/>
                      <a:pt x="273" y="7765"/>
                      <a:pt x="574" y="7765"/>
                    </a:cubicBezTo>
                    <a:cubicBezTo>
                      <a:pt x="652" y="7765"/>
                      <a:pt x="731" y="7749"/>
                      <a:pt x="807" y="7715"/>
                    </a:cubicBezTo>
                    <a:cubicBezTo>
                      <a:pt x="2007" y="7148"/>
                      <a:pt x="2841" y="5447"/>
                      <a:pt x="3408" y="4313"/>
                    </a:cubicBezTo>
                    <a:cubicBezTo>
                      <a:pt x="3976" y="3112"/>
                      <a:pt x="4609" y="1544"/>
                      <a:pt x="4509" y="210"/>
                    </a:cubicBezTo>
                    <a:cubicBezTo>
                      <a:pt x="4489" y="86"/>
                      <a:pt x="4392" y="1"/>
                      <a:pt x="428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61"/>
              <p:cNvSpPr/>
              <p:nvPr/>
            </p:nvSpPr>
            <p:spPr>
              <a:xfrm>
                <a:off x="3740375" y="4557988"/>
                <a:ext cx="91750" cy="23950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9580" extrusionOk="0">
                    <a:moveTo>
                      <a:pt x="401" y="0"/>
                    </a:moveTo>
                    <a:cubicBezTo>
                      <a:pt x="0" y="167"/>
                      <a:pt x="367" y="701"/>
                      <a:pt x="467" y="934"/>
                    </a:cubicBezTo>
                    <a:cubicBezTo>
                      <a:pt x="634" y="1335"/>
                      <a:pt x="801" y="1802"/>
                      <a:pt x="968" y="2235"/>
                    </a:cubicBezTo>
                    <a:cubicBezTo>
                      <a:pt x="1535" y="4003"/>
                      <a:pt x="1802" y="5871"/>
                      <a:pt x="1768" y="7739"/>
                    </a:cubicBezTo>
                    <a:cubicBezTo>
                      <a:pt x="1768" y="8106"/>
                      <a:pt x="1735" y="8507"/>
                      <a:pt x="1702" y="8907"/>
                    </a:cubicBezTo>
                    <a:cubicBezTo>
                      <a:pt x="1702" y="9040"/>
                      <a:pt x="1702" y="9207"/>
                      <a:pt x="1735" y="9340"/>
                    </a:cubicBezTo>
                    <a:cubicBezTo>
                      <a:pt x="1795" y="9460"/>
                      <a:pt x="1908" y="9579"/>
                      <a:pt x="2050" y="9579"/>
                    </a:cubicBezTo>
                    <a:cubicBezTo>
                      <a:pt x="2067" y="9579"/>
                      <a:pt x="2084" y="9578"/>
                      <a:pt x="2102" y="9574"/>
                    </a:cubicBezTo>
                    <a:cubicBezTo>
                      <a:pt x="2169" y="9541"/>
                      <a:pt x="2269" y="9474"/>
                      <a:pt x="2302" y="9374"/>
                    </a:cubicBezTo>
                    <a:cubicBezTo>
                      <a:pt x="3203" y="8273"/>
                      <a:pt x="3670" y="6839"/>
                      <a:pt x="3636" y="5404"/>
                    </a:cubicBezTo>
                    <a:cubicBezTo>
                      <a:pt x="3570" y="3636"/>
                      <a:pt x="2803" y="1735"/>
                      <a:pt x="1435" y="568"/>
                    </a:cubicBezTo>
                    <a:cubicBezTo>
                      <a:pt x="1268" y="434"/>
                      <a:pt x="868" y="67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61"/>
              <p:cNvSpPr/>
              <p:nvPr/>
            </p:nvSpPr>
            <p:spPr>
              <a:xfrm>
                <a:off x="3282550" y="4915913"/>
                <a:ext cx="14345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1629" extrusionOk="0">
                    <a:moveTo>
                      <a:pt x="1367" y="1"/>
                    </a:moveTo>
                    <a:cubicBezTo>
                      <a:pt x="907" y="1"/>
                      <a:pt x="450" y="34"/>
                      <a:pt x="0" y="94"/>
                    </a:cubicBezTo>
                    <a:lnTo>
                      <a:pt x="167" y="728"/>
                    </a:lnTo>
                    <a:cubicBezTo>
                      <a:pt x="543" y="672"/>
                      <a:pt x="925" y="645"/>
                      <a:pt x="1310" y="645"/>
                    </a:cubicBezTo>
                    <a:cubicBezTo>
                      <a:pt x="1848" y="645"/>
                      <a:pt x="2392" y="697"/>
                      <a:pt x="2936" y="794"/>
                    </a:cubicBezTo>
                    <a:cubicBezTo>
                      <a:pt x="3803" y="961"/>
                      <a:pt x="4604" y="1228"/>
                      <a:pt x="5371" y="1628"/>
                    </a:cubicBezTo>
                    <a:lnTo>
                      <a:pt x="5738" y="1061"/>
                    </a:lnTo>
                    <a:cubicBezTo>
                      <a:pt x="4904" y="628"/>
                      <a:pt x="4003" y="327"/>
                      <a:pt x="3069" y="161"/>
                    </a:cubicBezTo>
                    <a:cubicBezTo>
                      <a:pt x="2500" y="50"/>
                      <a:pt x="1931" y="1"/>
                      <a:pt x="13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61"/>
              <p:cNvSpPr/>
              <p:nvPr/>
            </p:nvSpPr>
            <p:spPr>
              <a:xfrm>
                <a:off x="3386800" y="4679413"/>
                <a:ext cx="452000" cy="414200"/>
              </a:xfrm>
              <a:custGeom>
                <a:avLst/>
                <a:gdLst/>
                <a:ahLst/>
                <a:cxnLst/>
                <a:rect l="l" t="t" r="r" b="b"/>
                <a:pathLst>
                  <a:path w="18080" h="16568" extrusionOk="0">
                    <a:moveTo>
                      <a:pt x="9407" y="747"/>
                    </a:moveTo>
                    <a:cubicBezTo>
                      <a:pt x="9974" y="747"/>
                      <a:pt x="10541" y="781"/>
                      <a:pt x="11108" y="881"/>
                    </a:cubicBezTo>
                    <a:cubicBezTo>
                      <a:pt x="13243" y="1281"/>
                      <a:pt x="14977" y="2482"/>
                      <a:pt x="16045" y="4283"/>
                    </a:cubicBezTo>
                    <a:cubicBezTo>
                      <a:pt x="17079" y="6051"/>
                      <a:pt x="17279" y="8119"/>
                      <a:pt x="16679" y="10121"/>
                    </a:cubicBezTo>
                    <a:cubicBezTo>
                      <a:pt x="16078" y="12089"/>
                      <a:pt x="14744" y="13723"/>
                      <a:pt x="12976" y="14791"/>
                    </a:cubicBezTo>
                    <a:cubicBezTo>
                      <a:pt x="11672" y="15568"/>
                      <a:pt x="10218" y="15950"/>
                      <a:pt x="8769" y="15950"/>
                    </a:cubicBezTo>
                    <a:cubicBezTo>
                      <a:pt x="8290" y="15950"/>
                      <a:pt x="7811" y="15908"/>
                      <a:pt x="7339" y="15825"/>
                    </a:cubicBezTo>
                    <a:cubicBezTo>
                      <a:pt x="3369" y="15091"/>
                      <a:pt x="801" y="11355"/>
                      <a:pt x="1601" y="7319"/>
                    </a:cubicBezTo>
                    <a:cubicBezTo>
                      <a:pt x="2001" y="5284"/>
                      <a:pt x="3202" y="3483"/>
                      <a:pt x="5004" y="2249"/>
                    </a:cubicBezTo>
                    <a:cubicBezTo>
                      <a:pt x="6338" y="1315"/>
                      <a:pt x="7872" y="814"/>
                      <a:pt x="9407" y="747"/>
                    </a:cubicBezTo>
                    <a:close/>
                    <a:moveTo>
                      <a:pt x="9710" y="0"/>
                    </a:moveTo>
                    <a:cubicBezTo>
                      <a:pt x="7891" y="0"/>
                      <a:pt x="6084" y="565"/>
                      <a:pt x="4537" y="1648"/>
                    </a:cubicBezTo>
                    <a:cubicBezTo>
                      <a:pt x="2602" y="2982"/>
                      <a:pt x="1301" y="4984"/>
                      <a:pt x="867" y="7185"/>
                    </a:cubicBezTo>
                    <a:cubicBezTo>
                      <a:pt x="0" y="11589"/>
                      <a:pt x="2869" y="15625"/>
                      <a:pt x="7172" y="16425"/>
                    </a:cubicBezTo>
                    <a:cubicBezTo>
                      <a:pt x="7638" y="16508"/>
                      <a:pt x="8105" y="16567"/>
                      <a:pt x="8572" y="16567"/>
                    </a:cubicBezTo>
                    <a:cubicBezTo>
                      <a:pt x="8672" y="16567"/>
                      <a:pt x="8773" y="16565"/>
                      <a:pt x="8873" y="16559"/>
                    </a:cubicBezTo>
                    <a:cubicBezTo>
                      <a:pt x="10407" y="16559"/>
                      <a:pt x="11975" y="16125"/>
                      <a:pt x="13376" y="15291"/>
                    </a:cubicBezTo>
                    <a:cubicBezTo>
                      <a:pt x="15311" y="14157"/>
                      <a:pt x="16745" y="12356"/>
                      <a:pt x="17413" y="10254"/>
                    </a:cubicBezTo>
                    <a:cubicBezTo>
                      <a:pt x="18080" y="8086"/>
                      <a:pt x="17880" y="5818"/>
                      <a:pt x="16745" y="3916"/>
                    </a:cubicBezTo>
                    <a:cubicBezTo>
                      <a:pt x="15578" y="1915"/>
                      <a:pt x="13643" y="581"/>
                      <a:pt x="11308" y="147"/>
                    </a:cubicBezTo>
                    <a:cubicBezTo>
                      <a:pt x="10779" y="49"/>
                      <a:pt x="10244" y="0"/>
                      <a:pt x="97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61"/>
              <p:cNvSpPr/>
              <p:nvPr/>
            </p:nvSpPr>
            <p:spPr>
              <a:xfrm>
                <a:off x="2910625" y="4583163"/>
                <a:ext cx="430325" cy="424350"/>
              </a:xfrm>
              <a:custGeom>
                <a:avLst/>
                <a:gdLst/>
                <a:ahLst/>
                <a:cxnLst/>
                <a:rect l="l" t="t" r="r" b="b"/>
                <a:pathLst>
                  <a:path w="17213" h="16974" extrusionOk="0">
                    <a:moveTo>
                      <a:pt x="8099" y="764"/>
                    </a:moveTo>
                    <a:cubicBezTo>
                      <a:pt x="8553" y="764"/>
                      <a:pt x="9012" y="807"/>
                      <a:pt x="9474" y="895"/>
                    </a:cubicBezTo>
                    <a:cubicBezTo>
                      <a:pt x="11575" y="1295"/>
                      <a:pt x="13443" y="2529"/>
                      <a:pt x="14711" y="4364"/>
                    </a:cubicBezTo>
                    <a:cubicBezTo>
                      <a:pt x="15945" y="6132"/>
                      <a:pt x="16412" y="8267"/>
                      <a:pt x="16078" y="10335"/>
                    </a:cubicBezTo>
                    <a:cubicBezTo>
                      <a:pt x="15745" y="12336"/>
                      <a:pt x="14644" y="14038"/>
                      <a:pt x="13043" y="15105"/>
                    </a:cubicBezTo>
                    <a:cubicBezTo>
                      <a:pt x="11881" y="15913"/>
                      <a:pt x="10509" y="16339"/>
                      <a:pt x="9086" y="16339"/>
                    </a:cubicBezTo>
                    <a:cubicBezTo>
                      <a:pt x="8630" y="16339"/>
                      <a:pt x="8168" y="16295"/>
                      <a:pt x="7706" y="16206"/>
                    </a:cubicBezTo>
                    <a:cubicBezTo>
                      <a:pt x="3736" y="15472"/>
                      <a:pt x="734" y="11669"/>
                      <a:pt x="1001" y="7533"/>
                    </a:cubicBezTo>
                    <a:cubicBezTo>
                      <a:pt x="1168" y="5465"/>
                      <a:pt x="2102" y="3597"/>
                      <a:pt x="3703" y="2296"/>
                    </a:cubicBezTo>
                    <a:cubicBezTo>
                      <a:pt x="4953" y="1306"/>
                      <a:pt x="6487" y="764"/>
                      <a:pt x="8099" y="764"/>
                    </a:cubicBezTo>
                    <a:close/>
                    <a:moveTo>
                      <a:pt x="7973" y="1"/>
                    </a:moveTo>
                    <a:cubicBezTo>
                      <a:pt x="6208" y="1"/>
                      <a:pt x="4530" y="591"/>
                      <a:pt x="3169" y="1695"/>
                    </a:cubicBezTo>
                    <a:cubicBezTo>
                      <a:pt x="1434" y="3096"/>
                      <a:pt x="400" y="5131"/>
                      <a:pt x="267" y="7399"/>
                    </a:cubicBezTo>
                    <a:cubicBezTo>
                      <a:pt x="0" y="11903"/>
                      <a:pt x="3302" y="16006"/>
                      <a:pt x="7606" y="16806"/>
                    </a:cubicBezTo>
                    <a:cubicBezTo>
                      <a:pt x="8173" y="16906"/>
                      <a:pt x="8740" y="16973"/>
                      <a:pt x="9307" y="16973"/>
                    </a:cubicBezTo>
                    <a:cubicBezTo>
                      <a:pt x="10808" y="16940"/>
                      <a:pt x="12276" y="16473"/>
                      <a:pt x="13510" y="15639"/>
                    </a:cubicBezTo>
                    <a:cubicBezTo>
                      <a:pt x="15278" y="14471"/>
                      <a:pt x="16445" y="12637"/>
                      <a:pt x="16812" y="10468"/>
                    </a:cubicBezTo>
                    <a:cubicBezTo>
                      <a:pt x="17212" y="8267"/>
                      <a:pt x="16679" y="5932"/>
                      <a:pt x="15344" y="3964"/>
                    </a:cubicBezTo>
                    <a:cubicBezTo>
                      <a:pt x="13977" y="1962"/>
                      <a:pt x="11909" y="595"/>
                      <a:pt x="9574" y="161"/>
                    </a:cubicBezTo>
                    <a:cubicBezTo>
                      <a:pt x="9036" y="54"/>
                      <a:pt x="8501" y="1"/>
                      <a:pt x="79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79" name="Google Shape;2279;p61"/>
          <p:cNvGrpSpPr/>
          <p:nvPr/>
        </p:nvGrpSpPr>
        <p:grpSpPr>
          <a:xfrm>
            <a:off x="7610596" y="1820664"/>
            <a:ext cx="1197745" cy="1465448"/>
            <a:chOff x="939568" y="866774"/>
            <a:chExt cx="1127502" cy="1379505"/>
          </a:xfrm>
        </p:grpSpPr>
        <p:sp>
          <p:nvSpPr>
            <p:cNvPr id="2280" name="Google Shape;2280;p61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81" name="Google Shape;2281;p61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2282" name="Google Shape;2282;p61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61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B7B7B7">
                  <a:alpha val="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61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61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61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61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61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61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61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61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61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61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61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61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61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61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61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61"/>
              <p:cNvSpPr/>
              <p:nvPr/>
            </p:nvSpPr>
            <p:spPr>
              <a:xfrm rot="-172021">
                <a:off x="920731" y="3641235"/>
                <a:ext cx="918756" cy="461928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2833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5B84AC0-5F8B-38B4-421A-44B36999F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398" y="0"/>
            <a:ext cx="666555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97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68EB3DD-EC7E-2192-48E4-E3B20DFE0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3232"/>
            <a:ext cx="9144000" cy="355703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15CA4971-34E0-B133-6B67-6EC0A849D547}"/>
              </a:ext>
            </a:extLst>
          </p:cNvPr>
          <p:cNvSpPr txBox="1">
            <a:spLocks/>
          </p:cNvSpPr>
          <p:nvPr/>
        </p:nvSpPr>
        <p:spPr>
          <a:xfrm>
            <a:off x="2054480" y="1871748"/>
            <a:ext cx="201331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x-none" sz="3600" b="1" dirty="0">
                <a:solidFill>
                  <a:srgbClr val="FF0000"/>
                </a:solidFill>
                <a:latin typeface="Comic Sans MS" panose="030F0902030302020204" pitchFamily="66" charset="0"/>
              </a:rPr>
              <a:t>clothes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0B5101FC-661B-096D-1A19-61EA054E74A4}"/>
              </a:ext>
            </a:extLst>
          </p:cNvPr>
          <p:cNvSpPr txBox="1">
            <a:spLocks/>
          </p:cNvSpPr>
          <p:nvPr/>
        </p:nvSpPr>
        <p:spPr>
          <a:xfrm>
            <a:off x="646533" y="2349961"/>
            <a:ext cx="154973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x-none" sz="3600" b="1" dirty="0">
                <a:solidFill>
                  <a:srgbClr val="FF0000"/>
                </a:solidFill>
                <a:latin typeface="Comic Sans MS" panose="030F0902030302020204" pitchFamily="66" charset="0"/>
              </a:rPr>
              <a:t>What</a:t>
            </a:r>
          </a:p>
        </p:txBody>
      </p:sp>
    </p:spTree>
    <p:extLst>
      <p:ext uri="{BB962C8B-B14F-4D97-AF65-F5344CB8AC3E}">
        <p14:creationId xmlns:p14="http://schemas.microsoft.com/office/powerpoint/2010/main" val="129948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C12B516-2A1C-C7B8-A6E8-79D723555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9059"/>
            <a:ext cx="9144000" cy="354538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3D206A1E-F30C-1681-3E68-0FC6FE4C6AB3}"/>
              </a:ext>
            </a:extLst>
          </p:cNvPr>
          <p:cNvSpPr txBox="1">
            <a:spLocks/>
          </p:cNvSpPr>
          <p:nvPr/>
        </p:nvSpPr>
        <p:spPr>
          <a:xfrm>
            <a:off x="3731988" y="1104656"/>
            <a:ext cx="218170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x-none" sz="3200" b="1" dirty="0">
                <a:solidFill>
                  <a:srgbClr val="FF0000"/>
                </a:solidFill>
                <a:latin typeface="Comic Sans MS" panose="030F0902030302020204" pitchFamily="66" charset="0"/>
              </a:rPr>
              <a:t>afternoon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B6D81AE1-1966-0ABD-3362-6F4AD469EF4D}"/>
              </a:ext>
            </a:extLst>
          </p:cNvPr>
          <p:cNvSpPr txBox="1">
            <a:spLocks/>
          </p:cNvSpPr>
          <p:nvPr/>
        </p:nvSpPr>
        <p:spPr>
          <a:xfrm>
            <a:off x="2122847" y="1982953"/>
            <a:ext cx="1609141" cy="536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x-none" sz="3200" b="1" dirty="0">
                <a:solidFill>
                  <a:srgbClr val="FF0000"/>
                </a:solidFill>
                <a:latin typeface="Comic Sans MS" panose="030F0902030302020204" pitchFamily="66" charset="0"/>
              </a:rPr>
              <a:t>evening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70FA7846-B332-8402-3574-46E0307AD0B7}"/>
              </a:ext>
            </a:extLst>
          </p:cNvPr>
          <p:cNvSpPr txBox="1">
            <a:spLocks/>
          </p:cNvSpPr>
          <p:nvPr/>
        </p:nvSpPr>
        <p:spPr>
          <a:xfrm>
            <a:off x="2381923" y="2519273"/>
            <a:ext cx="80565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x-none" sz="3200" b="1" dirty="0">
                <a:solidFill>
                  <a:srgbClr val="FF0000"/>
                </a:solidFill>
                <a:latin typeface="Comic Sans MS" panose="030F0902030302020204" pitchFamily="66" charset="0"/>
              </a:rPr>
              <a:t>TV</a:t>
            </a:r>
          </a:p>
        </p:txBody>
      </p:sp>
    </p:spTree>
    <p:extLst>
      <p:ext uri="{BB962C8B-B14F-4D97-AF65-F5344CB8AC3E}">
        <p14:creationId xmlns:p14="http://schemas.microsoft.com/office/powerpoint/2010/main" val="379911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" name="Google Shape;2160;p61"/>
          <p:cNvSpPr/>
          <p:nvPr/>
        </p:nvSpPr>
        <p:spPr>
          <a:xfrm rot="3363349">
            <a:off x="2114630" y="988339"/>
            <a:ext cx="1780055" cy="139691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1" name="Google Shape;2161;p61"/>
          <p:cNvSpPr txBox="1">
            <a:spLocks noGrp="1"/>
          </p:cNvSpPr>
          <p:nvPr>
            <p:ph type="title"/>
          </p:nvPr>
        </p:nvSpPr>
        <p:spPr>
          <a:xfrm>
            <a:off x="-171768" y="2507595"/>
            <a:ext cx="6489350" cy="149475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rgbClr val="48517C"/>
                </a:solidFill>
                <a:latin typeface=".VnBook-Antiqua" panose="020B7200000000000000" pitchFamily="34" charset="0"/>
              </a:rPr>
              <a:t>Let’s play.</a:t>
            </a:r>
            <a:br>
              <a:rPr lang="en" sz="6000" dirty="0">
                <a:solidFill>
                  <a:srgbClr val="48517C"/>
                </a:solidFill>
                <a:latin typeface=".VnBook-Antiqua" panose="020B7200000000000000" pitchFamily="34" charset="0"/>
              </a:rPr>
            </a:br>
            <a:endParaRPr sz="6000" dirty="0">
              <a:solidFill>
                <a:srgbClr val="48517C"/>
              </a:solidFill>
              <a:latin typeface=".VnBook-Antiqua" panose="020B7200000000000000" pitchFamily="34" charset="0"/>
            </a:endParaRPr>
          </a:p>
        </p:txBody>
      </p:sp>
      <p:sp>
        <p:nvSpPr>
          <p:cNvPr id="2162" name="Google Shape;2162;p61"/>
          <p:cNvSpPr txBox="1">
            <a:spLocks noGrp="1"/>
          </p:cNvSpPr>
          <p:nvPr>
            <p:ph type="title" idx="2"/>
          </p:nvPr>
        </p:nvSpPr>
        <p:spPr>
          <a:xfrm>
            <a:off x="2171075" y="1098000"/>
            <a:ext cx="1629304" cy="8407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>
                <a:solidFill>
                  <a:schemeClr val="lt1"/>
                </a:solidFill>
                <a:latin typeface=".VnBook-Antiqua" panose="020B7200000000000000" pitchFamily="34" charset="0"/>
              </a:rPr>
              <a:t>04</a:t>
            </a:r>
            <a:endParaRPr sz="7500" dirty="0">
              <a:solidFill>
                <a:schemeClr val="lt1"/>
              </a:solidFill>
              <a:latin typeface=".VnBook-Antiqua" panose="020B7200000000000000" pitchFamily="34" charset="0"/>
            </a:endParaRPr>
          </a:p>
        </p:txBody>
      </p:sp>
      <p:grpSp>
        <p:nvGrpSpPr>
          <p:cNvPr id="2164" name="Google Shape;2164;p61"/>
          <p:cNvGrpSpPr/>
          <p:nvPr/>
        </p:nvGrpSpPr>
        <p:grpSpPr>
          <a:xfrm rot="552268">
            <a:off x="2523934" y="3678987"/>
            <a:ext cx="378883" cy="361453"/>
            <a:chOff x="5580879" y="2689650"/>
            <a:chExt cx="465121" cy="443725"/>
          </a:xfrm>
        </p:grpSpPr>
        <p:sp>
          <p:nvSpPr>
            <p:cNvPr id="2165" name="Google Shape;2165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67" name="Google Shape;2167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8" name="Google Shape;2168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9" name="Google Shape;2169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0" name="Google Shape;2170;p61"/>
          <p:cNvGrpSpPr/>
          <p:nvPr/>
        </p:nvGrpSpPr>
        <p:grpSpPr>
          <a:xfrm rot="551995">
            <a:off x="3482459" y="3678860"/>
            <a:ext cx="377323" cy="359922"/>
            <a:chOff x="5580879" y="2689650"/>
            <a:chExt cx="465121" cy="443725"/>
          </a:xfrm>
        </p:grpSpPr>
        <p:sp>
          <p:nvSpPr>
            <p:cNvPr id="2171" name="Google Shape;2171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3" name="Google Shape;2173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4" name="Google Shape;2174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5" name="Google Shape;2175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6" name="Google Shape;2176;p61"/>
          <p:cNvGrpSpPr/>
          <p:nvPr/>
        </p:nvGrpSpPr>
        <p:grpSpPr>
          <a:xfrm rot="-1112321">
            <a:off x="3040706" y="3848924"/>
            <a:ext cx="118038" cy="358876"/>
            <a:chOff x="5580879" y="2689650"/>
            <a:chExt cx="143791" cy="437175"/>
          </a:xfrm>
        </p:grpSpPr>
        <p:sp>
          <p:nvSpPr>
            <p:cNvPr id="2177" name="Google Shape;2177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8" name="Google Shape;2178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79" name="Google Shape;2179;p61"/>
          <p:cNvSpPr/>
          <p:nvPr/>
        </p:nvSpPr>
        <p:spPr>
          <a:xfrm>
            <a:off x="6787150" y="6877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0" name="Google Shape;2180;p61"/>
          <p:cNvSpPr/>
          <p:nvPr/>
        </p:nvSpPr>
        <p:spPr>
          <a:xfrm>
            <a:off x="6972150" y="2295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1" name="Google Shape;2181;p61"/>
          <p:cNvSpPr/>
          <p:nvPr/>
        </p:nvSpPr>
        <p:spPr>
          <a:xfrm rot="-4320377">
            <a:off x="7773084" y="2446239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2" name="Google Shape;2182;p61"/>
          <p:cNvSpPr/>
          <p:nvPr/>
        </p:nvSpPr>
        <p:spPr>
          <a:xfrm>
            <a:off x="956400" y="14634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3" name="Google Shape;2183;p61"/>
          <p:cNvSpPr/>
          <p:nvPr/>
        </p:nvSpPr>
        <p:spPr>
          <a:xfrm>
            <a:off x="922325" y="7348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4" name="Google Shape;2184;p61"/>
          <p:cNvSpPr/>
          <p:nvPr/>
        </p:nvSpPr>
        <p:spPr>
          <a:xfrm>
            <a:off x="1129588" y="42704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5" name="Google Shape;2185;p61"/>
          <p:cNvSpPr/>
          <p:nvPr/>
        </p:nvSpPr>
        <p:spPr>
          <a:xfrm rot="444932" flipH="1">
            <a:off x="5857732" y="396993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6" name="Google Shape;2186;p61"/>
          <p:cNvSpPr/>
          <p:nvPr/>
        </p:nvSpPr>
        <p:spPr>
          <a:xfrm>
            <a:off x="4962438" y="41063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7" name="Google Shape;2187;p61"/>
          <p:cNvGrpSpPr/>
          <p:nvPr/>
        </p:nvGrpSpPr>
        <p:grpSpPr>
          <a:xfrm>
            <a:off x="7429945" y="432019"/>
            <a:ext cx="1346984" cy="1010994"/>
            <a:chOff x="939574" y="3499738"/>
            <a:chExt cx="1288610" cy="967180"/>
          </a:xfrm>
        </p:grpSpPr>
        <p:sp>
          <p:nvSpPr>
            <p:cNvPr id="2188" name="Google Shape;2188;p61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9" name="Google Shape;2189;p61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190" name="Google Shape;2190;p61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61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61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61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61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61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61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61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61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61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61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61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61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61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61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61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61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61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61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61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61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61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61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61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61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61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61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61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61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61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61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21" name="Google Shape;2221;p61"/>
          <p:cNvGrpSpPr/>
          <p:nvPr/>
        </p:nvGrpSpPr>
        <p:grpSpPr>
          <a:xfrm rot="-1529053">
            <a:off x="5844225" y="585290"/>
            <a:ext cx="1199946" cy="1079748"/>
            <a:chOff x="2618501" y="1381730"/>
            <a:chExt cx="1105076" cy="994381"/>
          </a:xfrm>
        </p:grpSpPr>
        <p:grpSp>
          <p:nvGrpSpPr>
            <p:cNvPr id="2222" name="Google Shape;2222;p61"/>
            <p:cNvGrpSpPr/>
            <p:nvPr/>
          </p:nvGrpSpPr>
          <p:grpSpPr>
            <a:xfrm>
              <a:off x="2618501" y="1381730"/>
              <a:ext cx="1105076" cy="994381"/>
              <a:chOff x="6972101" y="876305"/>
              <a:chExt cx="1105076" cy="994381"/>
            </a:xfrm>
          </p:grpSpPr>
          <p:sp>
            <p:nvSpPr>
              <p:cNvPr id="2223" name="Google Shape;2223;p61"/>
              <p:cNvSpPr/>
              <p:nvPr/>
            </p:nvSpPr>
            <p:spPr>
              <a:xfrm>
                <a:off x="6972149" y="880502"/>
                <a:ext cx="1105028" cy="990184"/>
              </a:xfrm>
              <a:custGeom>
                <a:avLst/>
                <a:gdLst/>
                <a:ahLst/>
                <a:cxnLst/>
                <a:rect l="l" t="t" r="r" b="b"/>
                <a:pathLst>
                  <a:path w="47168" h="44180" extrusionOk="0">
                    <a:moveTo>
                      <a:pt x="19019" y="1"/>
                    </a:moveTo>
                    <a:cubicBezTo>
                      <a:pt x="17373" y="1"/>
                      <a:pt x="15730" y="309"/>
                      <a:pt x="14178" y="1062"/>
                    </a:cubicBezTo>
                    <a:cubicBezTo>
                      <a:pt x="13144" y="1595"/>
                      <a:pt x="12109" y="2296"/>
                      <a:pt x="11175" y="3263"/>
                    </a:cubicBezTo>
                    <a:cubicBezTo>
                      <a:pt x="10942" y="3530"/>
                      <a:pt x="10708" y="3764"/>
                      <a:pt x="10508" y="4064"/>
                    </a:cubicBezTo>
                    <a:cubicBezTo>
                      <a:pt x="10308" y="4264"/>
                      <a:pt x="10175" y="4497"/>
                      <a:pt x="10041" y="4731"/>
                    </a:cubicBezTo>
                    <a:cubicBezTo>
                      <a:pt x="10308" y="4664"/>
                      <a:pt x="10542" y="4598"/>
                      <a:pt x="10809" y="4531"/>
                    </a:cubicBezTo>
                    <a:cubicBezTo>
                      <a:pt x="11776" y="4331"/>
                      <a:pt x="12777" y="4164"/>
                      <a:pt x="13744" y="4164"/>
                    </a:cubicBezTo>
                    <a:cubicBezTo>
                      <a:pt x="13877" y="4131"/>
                      <a:pt x="13977" y="4131"/>
                      <a:pt x="14111" y="4131"/>
                    </a:cubicBezTo>
                    <a:cubicBezTo>
                      <a:pt x="13977" y="4231"/>
                      <a:pt x="13844" y="4297"/>
                      <a:pt x="13744" y="4364"/>
                    </a:cubicBezTo>
                    <a:cubicBezTo>
                      <a:pt x="12476" y="5165"/>
                      <a:pt x="11376" y="5965"/>
                      <a:pt x="10408" y="6766"/>
                    </a:cubicBezTo>
                    <a:cubicBezTo>
                      <a:pt x="4971" y="11302"/>
                      <a:pt x="4070" y="15739"/>
                      <a:pt x="3470" y="16706"/>
                    </a:cubicBezTo>
                    <a:cubicBezTo>
                      <a:pt x="4671" y="16973"/>
                      <a:pt x="5972" y="17207"/>
                      <a:pt x="7406" y="17407"/>
                    </a:cubicBezTo>
                    <a:cubicBezTo>
                      <a:pt x="7273" y="17707"/>
                      <a:pt x="7139" y="18007"/>
                      <a:pt x="7006" y="18307"/>
                    </a:cubicBezTo>
                    <a:cubicBezTo>
                      <a:pt x="6502" y="18102"/>
                      <a:pt x="5936" y="17991"/>
                      <a:pt x="5366" y="17991"/>
                    </a:cubicBezTo>
                    <a:cubicBezTo>
                      <a:pt x="4916" y="17991"/>
                      <a:pt x="4464" y="18060"/>
                      <a:pt x="4037" y="18207"/>
                    </a:cubicBezTo>
                    <a:cubicBezTo>
                      <a:pt x="2669" y="18708"/>
                      <a:pt x="1702" y="19808"/>
                      <a:pt x="1102" y="20976"/>
                    </a:cubicBezTo>
                    <a:cubicBezTo>
                      <a:pt x="134" y="22844"/>
                      <a:pt x="1" y="24979"/>
                      <a:pt x="701" y="26813"/>
                    </a:cubicBezTo>
                    <a:cubicBezTo>
                      <a:pt x="1302" y="28415"/>
                      <a:pt x="2503" y="29782"/>
                      <a:pt x="4070" y="30683"/>
                    </a:cubicBezTo>
                    <a:cubicBezTo>
                      <a:pt x="4738" y="33318"/>
                      <a:pt x="6305" y="35686"/>
                      <a:pt x="8707" y="37288"/>
                    </a:cubicBezTo>
                    <a:cubicBezTo>
                      <a:pt x="12743" y="39956"/>
                      <a:pt x="17013" y="41991"/>
                      <a:pt x="21616" y="43425"/>
                    </a:cubicBezTo>
                    <a:cubicBezTo>
                      <a:pt x="22720" y="43771"/>
                      <a:pt x="23840" y="43937"/>
                      <a:pt x="24944" y="43937"/>
                    </a:cubicBezTo>
                    <a:cubicBezTo>
                      <a:pt x="26609" y="43937"/>
                      <a:pt x="28238" y="43560"/>
                      <a:pt x="29722" y="42858"/>
                    </a:cubicBezTo>
                    <a:cubicBezTo>
                      <a:pt x="29855" y="43025"/>
                      <a:pt x="30089" y="43125"/>
                      <a:pt x="30289" y="43259"/>
                    </a:cubicBezTo>
                    <a:cubicBezTo>
                      <a:pt x="31496" y="43862"/>
                      <a:pt x="32793" y="44180"/>
                      <a:pt x="34052" y="44180"/>
                    </a:cubicBezTo>
                    <a:cubicBezTo>
                      <a:pt x="34812" y="44180"/>
                      <a:pt x="35557" y="44064"/>
                      <a:pt x="36260" y="43826"/>
                    </a:cubicBezTo>
                    <a:cubicBezTo>
                      <a:pt x="38128" y="43192"/>
                      <a:pt x="39696" y="41757"/>
                      <a:pt x="40530" y="39823"/>
                    </a:cubicBezTo>
                    <a:cubicBezTo>
                      <a:pt x="41064" y="38622"/>
                      <a:pt x="41330" y="37154"/>
                      <a:pt x="40830" y="35820"/>
                    </a:cubicBezTo>
                    <a:cubicBezTo>
                      <a:pt x="40363" y="34452"/>
                      <a:pt x="39129" y="33385"/>
                      <a:pt x="37895" y="33218"/>
                    </a:cubicBezTo>
                    <a:cubicBezTo>
                      <a:pt x="37778" y="33201"/>
                      <a:pt x="37669" y="33193"/>
                      <a:pt x="37565" y="33193"/>
                    </a:cubicBezTo>
                    <a:cubicBezTo>
                      <a:pt x="37461" y="33193"/>
                      <a:pt x="37361" y="33201"/>
                      <a:pt x="37261" y="33218"/>
                    </a:cubicBezTo>
                    <a:cubicBezTo>
                      <a:pt x="37261" y="33185"/>
                      <a:pt x="37261" y="33185"/>
                      <a:pt x="37261" y="33151"/>
                    </a:cubicBezTo>
                    <a:cubicBezTo>
                      <a:pt x="38762" y="31884"/>
                      <a:pt x="40163" y="30483"/>
                      <a:pt x="41064" y="28415"/>
                    </a:cubicBezTo>
                    <a:cubicBezTo>
                      <a:pt x="41264" y="27914"/>
                      <a:pt x="41430" y="27414"/>
                      <a:pt x="41597" y="26880"/>
                    </a:cubicBezTo>
                    <a:cubicBezTo>
                      <a:pt x="41931" y="27214"/>
                      <a:pt x="42198" y="27514"/>
                      <a:pt x="42431" y="27814"/>
                    </a:cubicBezTo>
                    <a:cubicBezTo>
                      <a:pt x="43065" y="28815"/>
                      <a:pt x="43198" y="29749"/>
                      <a:pt x="43465" y="30816"/>
                    </a:cubicBezTo>
                    <a:cubicBezTo>
                      <a:pt x="43599" y="30583"/>
                      <a:pt x="43732" y="30349"/>
                      <a:pt x="43866" y="30116"/>
                    </a:cubicBezTo>
                    <a:cubicBezTo>
                      <a:pt x="43999" y="29882"/>
                      <a:pt x="44733" y="28214"/>
                      <a:pt x="45233" y="26080"/>
                    </a:cubicBezTo>
                    <a:cubicBezTo>
                      <a:pt x="45900" y="23144"/>
                      <a:pt x="46100" y="19341"/>
                      <a:pt x="43632" y="17040"/>
                    </a:cubicBezTo>
                    <a:lnTo>
                      <a:pt x="43632" y="17040"/>
                    </a:lnTo>
                    <a:cubicBezTo>
                      <a:pt x="43765" y="17073"/>
                      <a:pt x="43866" y="17073"/>
                      <a:pt x="43966" y="17073"/>
                    </a:cubicBezTo>
                    <a:cubicBezTo>
                      <a:pt x="45166" y="17273"/>
                      <a:pt x="46234" y="17974"/>
                      <a:pt x="47101" y="18808"/>
                    </a:cubicBezTo>
                    <a:cubicBezTo>
                      <a:pt x="47108" y="18814"/>
                      <a:pt x="47114" y="18817"/>
                      <a:pt x="47120" y="18817"/>
                    </a:cubicBezTo>
                    <a:cubicBezTo>
                      <a:pt x="47146" y="18817"/>
                      <a:pt x="47168" y="18768"/>
                      <a:pt x="47168" y="18741"/>
                    </a:cubicBezTo>
                    <a:cubicBezTo>
                      <a:pt x="46634" y="17307"/>
                      <a:pt x="45533" y="16306"/>
                      <a:pt x="44066" y="15839"/>
                    </a:cubicBezTo>
                    <a:cubicBezTo>
                      <a:pt x="43658" y="15726"/>
                      <a:pt x="43188" y="15658"/>
                      <a:pt x="42720" y="15658"/>
                    </a:cubicBezTo>
                    <a:cubicBezTo>
                      <a:pt x="42499" y="15658"/>
                      <a:pt x="42278" y="15673"/>
                      <a:pt x="42064" y="15705"/>
                    </a:cubicBezTo>
                    <a:cubicBezTo>
                      <a:pt x="42631" y="15038"/>
                      <a:pt x="43065" y="14138"/>
                      <a:pt x="43298" y="13471"/>
                    </a:cubicBezTo>
                    <a:cubicBezTo>
                      <a:pt x="43866" y="11869"/>
                      <a:pt x="43966" y="10135"/>
                      <a:pt x="43432" y="8500"/>
                    </a:cubicBezTo>
                    <a:cubicBezTo>
                      <a:pt x="43432" y="8470"/>
                      <a:pt x="43405" y="8454"/>
                      <a:pt x="43375" y="8454"/>
                    </a:cubicBezTo>
                    <a:cubicBezTo>
                      <a:pt x="43339" y="8454"/>
                      <a:pt x="43298" y="8479"/>
                      <a:pt x="43298" y="8534"/>
                    </a:cubicBezTo>
                    <a:cubicBezTo>
                      <a:pt x="43132" y="9801"/>
                      <a:pt x="42831" y="11002"/>
                      <a:pt x="42364" y="12136"/>
                    </a:cubicBezTo>
                    <a:cubicBezTo>
                      <a:pt x="42298" y="11936"/>
                      <a:pt x="42198" y="11736"/>
                      <a:pt x="42098" y="11536"/>
                    </a:cubicBezTo>
                    <a:cubicBezTo>
                      <a:pt x="40830" y="9134"/>
                      <a:pt x="38762" y="6933"/>
                      <a:pt x="36694" y="5231"/>
                    </a:cubicBezTo>
                    <a:cubicBezTo>
                      <a:pt x="34792" y="3664"/>
                      <a:pt x="32624" y="2363"/>
                      <a:pt x="30256" y="1429"/>
                    </a:cubicBezTo>
                    <a:lnTo>
                      <a:pt x="30256" y="1429"/>
                    </a:lnTo>
                    <a:cubicBezTo>
                      <a:pt x="31457" y="2696"/>
                      <a:pt x="33091" y="4297"/>
                      <a:pt x="33191" y="6065"/>
                    </a:cubicBezTo>
                    <a:cubicBezTo>
                      <a:pt x="33216" y="6114"/>
                      <a:pt x="33169" y="6145"/>
                      <a:pt x="33128" y="6145"/>
                    </a:cubicBezTo>
                    <a:cubicBezTo>
                      <a:pt x="33114" y="6145"/>
                      <a:pt x="33100" y="6141"/>
                      <a:pt x="33091" y="6132"/>
                    </a:cubicBezTo>
                    <a:cubicBezTo>
                      <a:pt x="32105" y="4853"/>
                      <a:pt x="25546" y="1"/>
                      <a:pt x="190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24" name="Google Shape;2224;p61"/>
              <p:cNvGrpSpPr/>
              <p:nvPr/>
            </p:nvGrpSpPr>
            <p:grpSpPr>
              <a:xfrm>
                <a:off x="6972101" y="876305"/>
                <a:ext cx="1105028" cy="990162"/>
                <a:chOff x="7056575" y="164888"/>
                <a:chExt cx="1179200" cy="1104475"/>
              </a:xfrm>
            </p:grpSpPr>
            <p:sp>
              <p:nvSpPr>
                <p:cNvPr id="2225" name="Google Shape;2225;p61"/>
                <p:cNvSpPr/>
                <p:nvPr/>
              </p:nvSpPr>
              <p:spPr>
                <a:xfrm>
                  <a:off x="7056575" y="614363"/>
                  <a:ext cx="226850" cy="33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4" h="13323" extrusionOk="0">
                      <a:moveTo>
                        <a:pt x="5403" y="1"/>
                      </a:moveTo>
                      <a:cubicBezTo>
                        <a:pt x="4941" y="1"/>
                        <a:pt x="4475" y="75"/>
                        <a:pt x="4037" y="228"/>
                      </a:cubicBezTo>
                      <a:cubicBezTo>
                        <a:pt x="2669" y="729"/>
                        <a:pt x="1702" y="1829"/>
                        <a:pt x="1102" y="2997"/>
                      </a:cubicBezTo>
                      <a:cubicBezTo>
                        <a:pt x="134" y="4865"/>
                        <a:pt x="1" y="7000"/>
                        <a:pt x="701" y="8834"/>
                      </a:cubicBezTo>
                      <a:cubicBezTo>
                        <a:pt x="1368" y="10702"/>
                        <a:pt x="2903" y="12237"/>
                        <a:pt x="4904" y="13138"/>
                      </a:cubicBezTo>
                      <a:cubicBezTo>
                        <a:pt x="5148" y="13219"/>
                        <a:pt x="5392" y="13322"/>
                        <a:pt x="5654" y="13322"/>
                      </a:cubicBezTo>
                      <a:cubicBezTo>
                        <a:pt x="5715" y="13322"/>
                        <a:pt x="5776" y="13317"/>
                        <a:pt x="5838" y="13304"/>
                      </a:cubicBezTo>
                      <a:cubicBezTo>
                        <a:pt x="6472" y="13204"/>
                        <a:pt x="6839" y="12570"/>
                        <a:pt x="7039" y="12037"/>
                      </a:cubicBezTo>
                      <a:cubicBezTo>
                        <a:pt x="7806" y="9902"/>
                        <a:pt x="8440" y="7667"/>
                        <a:pt x="8774" y="5465"/>
                      </a:cubicBezTo>
                      <a:cubicBezTo>
                        <a:pt x="9007" y="3998"/>
                        <a:pt x="9074" y="1996"/>
                        <a:pt x="7906" y="895"/>
                      </a:cubicBezTo>
                      <a:cubicBezTo>
                        <a:pt x="7279" y="313"/>
                        <a:pt x="6350" y="1"/>
                        <a:pt x="540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6" name="Google Shape;2226;p61"/>
                <p:cNvSpPr/>
                <p:nvPr/>
              </p:nvSpPr>
              <p:spPr>
                <a:xfrm>
                  <a:off x="7094950" y="682013"/>
                  <a:ext cx="102600" cy="20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8154" extrusionOk="0">
                      <a:moveTo>
                        <a:pt x="1912" y="0"/>
                      </a:moveTo>
                      <a:cubicBezTo>
                        <a:pt x="1673" y="0"/>
                        <a:pt x="1404" y="49"/>
                        <a:pt x="1101" y="158"/>
                      </a:cubicBezTo>
                      <a:cubicBezTo>
                        <a:pt x="1068" y="158"/>
                        <a:pt x="1068" y="191"/>
                        <a:pt x="1101" y="191"/>
                      </a:cubicBezTo>
                      <a:cubicBezTo>
                        <a:pt x="2836" y="191"/>
                        <a:pt x="3236" y="2559"/>
                        <a:pt x="3303" y="3894"/>
                      </a:cubicBezTo>
                      <a:lnTo>
                        <a:pt x="3303" y="3960"/>
                      </a:lnTo>
                      <a:cubicBezTo>
                        <a:pt x="2745" y="3338"/>
                        <a:pt x="2063" y="2730"/>
                        <a:pt x="1310" y="2730"/>
                      </a:cubicBezTo>
                      <a:cubicBezTo>
                        <a:pt x="892" y="2730"/>
                        <a:pt x="453" y="2917"/>
                        <a:pt x="0" y="3393"/>
                      </a:cubicBezTo>
                      <a:cubicBezTo>
                        <a:pt x="0" y="3417"/>
                        <a:pt x="0" y="3440"/>
                        <a:pt x="12" y="3440"/>
                      </a:cubicBezTo>
                      <a:cubicBezTo>
                        <a:pt x="17" y="3440"/>
                        <a:pt x="24" y="3436"/>
                        <a:pt x="34" y="3427"/>
                      </a:cubicBezTo>
                      <a:cubicBezTo>
                        <a:pt x="279" y="3307"/>
                        <a:pt x="520" y="3254"/>
                        <a:pt x="754" y="3254"/>
                      </a:cubicBezTo>
                      <a:cubicBezTo>
                        <a:pt x="1760" y="3254"/>
                        <a:pt x="2641" y="4235"/>
                        <a:pt x="3236" y="5128"/>
                      </a:cubicBezTo>
                      <a:cubicBezTo>
                        <a:pt x="3136" y="5995"/>
                        <a:pt x="2869" y="6862"/>
                        <a:pt x="2502" y="7730"/>
                      </a:cubicBezTo>
                      <a:cubicBezTo>
                        <a:pt x="2388" y="7996"/>
                        <a:pt x="2567" y="8154"/>
                        <a:pt x="2778" y="8154"/>
                      </a:cubicBezTo>
                      <a:cubicBezTo>
                        <a:pt x="2938" y="8154"/>
                        <a:pt x="3117" y="8064"/>
                        <a:pt x="3203" y="7863"/>
                      </a:cubicBezTo>
                      <a:cubicBezTo>
                        <a:pt x="3469" y="7296"/>
                        <a:pt x="3670" y="6696"/>
                        <a:pt x="3803" y="6095"/>
                      </a:cubicBezTo>
                      <a:cubicBezTo>
                        <a:pt x="3903" y="5695"/>
                        <a:pt x="3970" y="5295"/>
                        <a:pt x="4003" y="4894"/>
                      </a:cubicBezTo>
                      <a:cubicBezTo>
                        <a:pt x="4103" y="3994"/>
                        <a:pt x="4036" y="3060"/>
                        <a:pt x="3803" y="2192"/>
                      </a:cubicBezTo>
                      <a:cubicBezTo>
                        <a:pt x="3527" y="1142"/>
                        <a:pt x="3067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7" name="Google Shape;2227;p61"/>
                <p:cNvSpPr/>
                <p:nvPr/>
              </p:nvSpPr>
              <p:spPr>
                <a:xfrm>
                  <a:off x="7121625" y="298838"/>
                  <a:ext cx="1002400" cy="96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96" h="38587" extrusionOk="0">
                      <a:moveTo>
                        <a:pt x="17764" y="1"/>
                      </a:moveTo>
                      <a:cubicBezTo>
                        <a:pt x="13812" y="1"/>
                        <a:pt x="10055" y="2112"/>
                        <a:pt x="8073" y="5711"/>
                      </a:cubicBezTo>
                      <a:cubicBezTo>
                        <a:pt x="5771" y="9847"/>
                        <a:pt x="3737" y="14150"/>
                        <a:pt x="1969" y="18553"/>
                      </a:cubicBezTo>
                      <a:cubicBezTo>
                        <a:pt x="1" y="23424"/>
                        <a:pt x="1702" y="29028"/>
                        <a:pt x="6105" y="31930"/>
                      </a:cubicBezTo>
                      <a:cubicBezTo>
                        <a:pt x="10141" y="34598"/>
                        <a:pt x="14411" y="36633"/>
                        <a:pt x="19014" y="38067"/>
                      </a:cubicBezTo>
                      <a:cubicBezTo>
                        <a:pt x="20119" y="38419"/>
                        <a:pt x="21242" y="38587"/>
                        <a:pt x="22349" y="38587"/>
                      </a:cubicBezTo>
                      <a:cubicBezTo>
                        <a:pt x="26286" y="38587"/>
                        <a:pt x="30019" y="36457"/>
                        <a:pt x="32024" y="32864"/>
                      </a:cubicBezTo>
                      <a:cubicBezTo>
                        <a:pt x="34325" y="28727"/>
                        <a:pt x="36360" y="24424"/>
                        <a:pt x="38128" y="20054"/>
                      </a:cubicBezTo>
                      <a:cubicBezTo>
                        <a:pt x="40096" y="15151"/>
                        <a:pt x="38395" y="9547"/>
                        <a:pt x="33992" y="6645"/>
                      </a:cubicBezTo>
                      <a:cubicBezTo>
                        <a:pt x="29955" y="3976"/>
                        <a:pt x="25686" y="1941"/>
                        <a:pt x="21082" y="507"/>
                      </a:cubicBezTo>
                      <a:cubicBezTo>
                        <a:pt x="19984" y="165"/>
                        <a:pt x="18866" y="1"/>
                        <a:pt x="17764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8" name="Google Shape;2228;p61"/>
                <p:cNvSpPr/>
                <p:nvPr/>
              </p:nvSpPr>
              <p:spPr>
                <a:xfrm>
                  <a:off x="7787100" y="994663"/>
                  <a:ext cx="302750" cy="2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10" h="10988" extrusionOk="0">
                      <a:moveTo>
                        <a:pt x="8274" y="0"/>
                      </a:moveTo>
                      <a:cubicBezTo>
                        <a:pt x="6836" y="0"/>
                        <a:pt x="5460" y="1211"/>
                        <a:pt x="4537" y="2195"/>
                      </a:cubicBezTo>
                      <a:cubicBezTo>
                        <a:pt x="3036" y="3863"/>
                        <a:pt x="1735" y="5764"/>
                        <a:pt x="568" y="7733"/>
                      </a:cubicBezTo>
                      <a:cubicBezTo>
                        <a:pt x="268" y="8233"/>
                        <a:pt x="1" y="8867"/>
                        <a:pt x="301" y="9434"/>
                      </a:cubicBezTo>
                      <a:cubicBezTo>
                        <a:pt x="468" y="9734"/>
                        <a:pt x="768" y="9901"/>
                        <a:pt x="1035" y="10034"/>
                      </a:cubicBezTo>
                      <a:cubicBezTo>
                        <a:pt x="2247" y="10661"/>
                        <a:pt x="3564" y="10987"/>
                        <a:pt x="4838" y="10987"/>
                      </a:cubicBezTo>
                      <a:cubicBezTo>
                        <a:pt x="5597" y="10987"/>
                        <a:pt x="6342" y="10871"/>
                        <a:pt x="7039" y="10635"/>
                      </a:cubicBezTo>
                      <a:cubicBezTo>
                        <a:pt x="8907" y="10001"/>
                        <a:pt x="10475" y="8566"/>
                        <a:pt x="11309" y="6632"/>
                      </a:cubicBezTo>
                      <a:cubicBezTo>
                        <a:pt x="11843" y="5431"/>
                        <a:pt x="12109" y="3963"/>
                        <a:pt x="11609" y="2629"/>
                      </a:cubicBezTo>
                      <a:cubicBezTo>
                        <a:pt x="11142" y="1261"/>
                        <a:pt x="9908" y="194"/>
                        <a:pt x="8640" y="27"/>
                      </a:cubicBezTo>
                      <a:cubicBezTo>
                        <a:pt x="8518" y="9"/>
                        <a:pt x="8396" y="0"/>
                        <a:pt x="8274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9" name="Google Shape;2229;p61"/>
                <p:cNvSpPr/>
                <p:nvPr/>
              </p:nvSpPr>
              <p:spPr>
                <a:xfrm>
                  <a:off x="7842975" y="1106763"/>
                  <a:ext cx="196825" cy="11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4492" extrusionOk="0">
                      <a:moveTo>
                        <a:pt x="6152" y="0"/>
                      </a:moveTo>
                      <a:cubicBezTo>
                        <a:pt x="5671" y="0"/>
                        <a:pt x="5152" y="128"/>
                        <a:pt x="4671" y="280"/>
                      </a:cubicBezTo>
                      <a:cubicBezTo>
                        <a:pt x="3837" y="547"/>
                        <a:pt x="3036" y="980"/>
                        <a:pt x="2302" y="1547"/>
                      </a:cubicBezTo>
                      <a:cubicBezTo>
                        <a:pt x="1969" y="1814"/>
                        <a:pt x="1668" y="2081"/>
                        <a:pt x="1402" y="2381"/>
                      </a:cubicBezTo>
                      <a:cubicBezTo>
                        <a:pt x="968" y="2815"/>
                        <a:pt x="568" y="3282"/>
                        <a:pt x="201" y="3816"/>
                      </a:cubicBezTo>
                      <a:cubicBezTo>
                        <a:pt x="1" y="4116"/>
                        <a:pt x="232" y="4491"/>
                        <a:pt x="473" y="4491"/>
                      </a:cubicBezTo>
                      <a:cubicBezTo>
                        <a:pt x="553" y="4491"/>
                        <a:pt x="634" y="4449"/>
                        <a:pt x="701" y="4349"/>
                      </a:cubicBezTo>
                      <a:cubicBezTo>
                        <a:pt x="1235" y="3549"/>
                        <a:pt x="1835" y="2882"/>
                        <a:pt x="2536" y="2315"/>
                      </a:cubicBezTo>
                      <a:cubicBezTo>
                        <a:pt x="3837" y="2348"/>
                        <a:pt x="5538" y="2681"/>
                        <a:pt x="5671" y="4149"/>
                      </a:cubicBezTo>
                      <a:cubicBezTo>
                        <a:pt x="5671" y="4166"/>
                        <a:pt x="5680" y="4174"/>
                        <a:pt x="5688" y="4174"/>
                      </a:cubicBezTo>
                      <a:cubicBezTo>
                        <a:pt x="5696" y="4174"/>
                        <a:pt x="5705" y="4166"/>
                        <a:pt x="5705" y="4149"/>
                      </a:cubicBezTo>
                      <a:cubicBezTo>
                        <a:pt x="6172" y="2348"/>
                        <a:pt x="4771" y="1881"/>
                        <a:pt x="3470" y="1647"/>
                      </a:cubicBezTo>
                      <a:cubicBezTo>
                        <a:pt x="3503" y="1647"/>
                        <a:pt x="3503" y="1614"/>
                        <a:pt x="3536" y="1614"/>
                      </a:cubicBezTo>
                      <a:cubicBezTo>
                        <a:pt x="4243" y="1210"/>
                        <a:pt x="5329" y="708"/>
                        <a:pt x="6283" y="708"/>
                      </a:cubicBezTo>
                      <a:cubicBezTo>
                        <a:pt x="6905" y="708"/>
                        <a:pt x="7471" y="922"/>
                        <a:pt x="7840" y="1514"/>
                      </a:cubicBezTo>
                      <a:cubicBezTo>
                        <a:pt x="7840" y="1514"/>
                        <a:pt x="7873" y="1514"/>
                        <a:pt x="7873" y="1481"/>
                      </a:cubicBezTo>
                      <a:cubicBezTo>
                        <a:pt x="7625" y="342"/>
                        <a:pt x="6939" y="0"/>
                        <a:pt x="615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0" name="Google Shape;2230;p61"/>
                <p:cNvSpPr/>
                <p:nvPr/>
              </p:nvSpPr>
              <p:spPr>
                <a:xfrm>
                  <a:off x="7143300" y="164888"/>
                  <a:ext cx="1092475" cy="88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99" h="35487" extrusionOk="0">
                      <a:moveTo>
                        <a:pt x="15550" y="1"/>
                      </a:moveTo>
                      <a:cubicBezTo>
                        <a:pt x="13904" y="1"/>
                        <a:pt x="12261" y="309"/>
                        <a:pt x="10709" y="1062"/>
                      </a:cubicBezTo>
                      <a:cubicBezTo>
                        <a:pt x="9675" y="1595"/>
                        <a:pt x="8640" y="2296"/>
                        <a:pt x="7706" y="3263"/>
                      </a:cubicBezTo>
                      <a:cubicBezTo>
                        <a:pt x="7473" y="3530"/>
                        <a:pt x="7239" y="3764"/>
                        <a:pt x="7039" y="4030"/>
                      </a:cubicBezTo>
                      <a:cubicBezTo>
                        <a:pt x="6839" y="4264"/>
                        <a:pt x="6706" y="4497"/>
                        <a:pt x="6572" y="4731"/>
                      </a:cubicBezTo>
                      <a:cubicBezTo>
                        <a:pt x="6806" y="4664"/>
                        <a:pt x="7073" y="4598"/>
                        <a:pt x="7340" y="4531"/>
                      </a:cubicBezTo>
                      <a:cubicBezTo>
                        <a:pt x="8307" y="4331"/>
                        <a:pt x="9308" y="4164"/>
                        <a:pt x="10275" y="4164"/>
                      </a:cubicBezTo>
                      <a:cubicBezTo>
                        <a:pt x="10408" y="4131"/>
                        <a:pt x="10508" y="4131"/>
                        <a:pt x="10642" y="4131"/>
                      </a:cubicBezTo>
                      <a:cubicBezTo>
                        <a:pt x="10508" y="4231"/>
                        <a:pt x="10375" y="4297"/>
                        <a:pt x="10275" y="4364"/>
                      </a:cubicBezTo>
                      <a:cubicBezTo>
                        <a:pt x="9007" y="5165"/>
                        <a:pt x="7873" y="5965"/>
                        <a:pt x="6939" y="6766"/>
                      </a:cubicBezTo>
                      <a:cubicBezTo>
                        <a:pt x="1502" y="11269"/>
                        <a:pt x="601" y="15739"/>
                        <a:pt x="1" y="16706"/>
                      </a:cubicBezTo>
                      <a:cubicBezTo>
                        <a:pt x="2543" y="17257"/>
                        <a:pt x="5506" y="17752"/>
                        <a:pt x="9175" y="17752"/>
                      </a:cubicBezTo>
                      <a:cubicBezTo>
                        <a:pt x="9503" y="17752"/>
                        <a:pt x="9836" y="17748"/>
                        <a:pt x="10175" y="17740"/>
                      </a:cubicBezTo>
                      <a:cubicBezTo>
                        <a:pt x="12110" y="17707"/>
                        <a:pt x="14244" y="17540"/>
                        <a:pt x="16613" y="17140"/>
                      </a:cubicBezTo>
                      <a:cubicBezTo>
                        <a:pt x="17614" y="16973"/>
                        <a:pt x="18648" y="16773"/>
                        <a:pt x="19748" y="16539"/>
                      </a:cubicBezTo>
                      <a:lnTo>
                        <a:pt x="19748" y="16539"/>
                      </a:lnTo>
                      <a:cubicBezTo>
                        <a:pt x="19048" y="17006"/>
                        <a:pt x="18347" y="17473"/>
                        <a:pt x="17614" y="17874"/>
                      </a:cubicBezTo>
                      <a:cubicBezTo>
                        <a:pt x="16713" y="18374"/>
                        <a:pt x="15846" y="18841"/>
                        <a:pt x="14945" y="19275"/>
                      </a:cubicBezTo>
                      <a:cubicBezTo>
                        <a:pt x="14311" y="19575"/>
                        <a:pt x="13644" y="19875"/>
                        <a:pt x="12977" y="20109"/>
                      </a:cubicBezTo>
                      <a:cubicBezTo>
                        <a:pt x="12577" y="20309"/>
                        <a:pt x="12143" y="20442"/>
                        <a:pt x="11709" y="20609"/>
                      </a:cubicBezTo>
                      <a:cubicBezTo>
                        <a:pt x="13377" y="20943"/>
                        <a:pt x="15379" y="21676"/>
                        <a:pt x="17647" y="22143"/>
                      </a:cubicBezTo>
                      <a:cubicBezTo>
                        <a:pt x="18846" y="22380"/>
                        <a:pt x="20127" y="22550"/>
                        <a:pt x="21476" y="22550"/>
                      </a:cubicBezTo>
                      <a:cubicBezTo>
                        <a:pt x="22979" y="22550"/>
                        <a:pt x="24567" y="22339"/>
                        <a:pt x="26220" y="21777"/>
                      </a:cubicBezTo>
                      <a:cubicBezTo>
                        <a:pt x="27687" y="21276"/>
                        <a:pt x="29222" y="20509"/>
                        <a:pt x="30823" y="19341"/>
                      </a:cubicBezTo>
                      <a:lnTo>
                        <a:pt x="30823" y="19341"/>
                      </a:lnTo>
                      <a:cubicBezTo>
                        <a:pt x="30289" y="20342"/>
                        <a:pt x="29622" y="21510"/>
                        <a:pt x="28955" y="22577"/>
                      </a:cubicBezTo>
                      <a:cubicBezTo>
                        <a:pt x="28421" y="23411"/>
                        <a:pt x="27888" y="24178"/>
                        <a:pt x="27354" y="24779"/>
                      </a:cubicBezTo>
                      <a:cubicBezTo>
                        <a:pt x="27020" y="25179"/>
                        <a:pt x="26720" y="25479"/>
                        <a:pt x="26420" y="25713"/>
                      </a:cubicBezTo>
                      <a:cubicBezTo>
                        <a:pt x="28588" y="25613"/>
                        <a:pt x="30122" y="25212"/>
                        <a:pt x="31257" y="24645"/>
                      </a:cubicBezTo>
                      <a:cubicBezTo>
                        <a:pt x="32191" y="24145"/>
                        <a:pt x="32858" y="23544"/>
                        <a:pt x="33358" y="22877"/>
                      </a:cubicBezTo>
                      <a:cubicBezTo>
                        <a:pt x="33558" y="22644"/>
                        <a:pt x="33758" y="22377"/>
                        <a:pt x="33925" y="22110"/>
                      </a:cubicBezTo>
                      <a:lnTo>
                        <a:pt x="33925" y="22110"/>
                      </a:lnTo>
                      <a:cubicBezTo>
                        <a:pt x="33859" y="22344"/>
                        <a:pt x="33792" y="22610"/>
                        <a:pt x="33725" y="22877"/>
                      </a:cubicBezTo>
                      <a:cubicBezTo>
                        <a:pt x="33592" y="23378"/>
                        <a:pt x="33458" y="23878"/>
                        <a:pt x="33325" y="24378"/>
                      </a:cubicBezTo>
                      <a:cubicBezTo>
                        <a:pt x="32924" y="26080"/>
                        <a:pt x="32491" y="27814"/>
                        <a:pt x="32091" y="29615"/>
                      </a:cubicBezTo>
                      <a:cubicBezTo>
                        <a:pt x="31657" y="31550"/>
                        <a:pt x="31290" y="33518"/>
                        <a:pt x="31023" y="35486"/>
                      </a:cubicBezTo>
                      <a:cubicBezTo>
                        <a:pt x="33392" y="33351"/>
                        <a:pt x="36127" y="31717"/>
                        <a:pt x="37595" y="28415"/>
                      </a:cubicBezTo>
                      <a:cubicBezTo>
                        <a:pt x="37795" y="27914"/>
                        <a:pt x="37961" y="27414"/>
                        <a:pt x="38128" y="26880"/>
                      </a:cubicBezTo>
                      <a:cubicBezTo>
                        <a:pt x="38462" y="27214"/>
                        <a:pt x="38729" y="27514"/>
                        <a:pt x="38962" y="27814"/>
                      </a:cubicBezTo>
                      <a:cubicBezTo>
                        <a:pt x="39596" y="28782"/>
                        <a:pt x="39729" y="29749"/>
                        <a:pt x="39996" y="30816"/>
                      </a:cubicBezTo>
                      <a:cubicBezTo>
                        <a:pt x="40130" y="30583"/>
                        <a:pt x="40263" y="30349"/>
                        <a:pt x="40397" y="30116"/>
                      </a:cubicBezTo>
                      <a:cubicBezTo>
                        <a:pt x="40530" y="29882"/>
                        <a:pt x="41264" y="28214"/>
                        <a:pt x="41731" y="26080"/>
                      </a:cubicBezTo>
                      <a:cubicBezTo>
                        <a:pt x="42431" y="23144"/>
                        <a:pt x="42631" y="19341"/>
                        <a:pt x="40163" y="17040"/>
                      </a:cubicBezTo>
                      <a:lnTo>
                        <a:pt x="40163" y="17040"/>
                      </a:lnTo>
                      <a:cubicBezTo>
                        <a:pt x="40296" y="17073"/>
                        <a:pt x="40397" y="17073"/>
                        <a:pt x="40497" y="17073"/>
                      </a:cubicBezTo>
                      <a:cubicBezTo>
                        <a:pt x="41697" y="17273"/>
                        <a:pt x="42765" y="17974"/>
                        <a:pt x="43632" y="18808"/>
                      </a:cubicBezTo>
                      <a:cubicBezTo>
                        <a:pt x="43639" y="18814"/>
                        <a:pt x="43645" y="18817"/>
                        <a:pt x="43651" y="18817"/>
                      </a:cubicBezTo>
                      <a:cubicBezTo>
                        <a:pt x="43677" y="18817"/>
                        <a:pt x="43699" y="18768"/>
                        <a:pt x="43699" y="18741"/>
                      </a:cubicBezTo>
                      <a:cubicBezTo>
                        <a:pt x="43165" y="17307"/>
                        <a:pt x="42064" y="16306"/>
                        <a:pt x="40597" y="15839"/>
                      </a:cubicBezTo>
                      <a:cubicBezTo>
                        <a:pt x="40212" y="15711"/>
                        <a:pt x="39772" y="15651"/>
                        <a:pt x="39330" y="15651"/>
                      </a:cubicBezTo>
                      <a:cubicBezTo>
                        <a:pt x="39083" y="15651"/>
                        <a:pt x="38835" y="15670"/>
                        <a:pt x="38595" y="15705"/>
                      </a:cubicBezTo>
                      <a:cubicBezTo>
                        <a:pt x="39162" y="15038"/>
                        <a:pt x="39563" y="14104"/>
                        <a:pt x="39829" y="13437"/>
                      </a:cubicBezTo>
                      <a:cubicBezTo>
                        <a:pt x="40397" y="11836"/>
                        <a:pt x="40463" y="10135"/>
                        <a:pt x="39963" y="8500"/>
                      </a:cubicBezTo>
                      <a:cubicBezTo>
                        <a:pt x="39963" y="8470"/>
                        <a:pt x="39936" y="8454"/>
                        <a:pt x="39906" y="8454"/>
                      </a:cubicBezTo>
                      <a:cubicBezTo>
                        <a:pt x="39870" y="8454"/>
                        <a:pt x="39829" y="8479"/>
                        <a:pt x="39829" y="8534"/>
                      </a:cubicBezTo>
                      <a:cubicBezTo>
                        <a:pt x="39663" y="9801"/>
                        <a:pt x="39362" y="10969"/>
                        <a:pt x="38862" y="12136"/>
                      </a:cubicBezTo>
                      <a:cubicBezTo>
                        <a:pt x="38795" y="11936"/>
                        <a:pt x="38729" y="11736"/>
                        <a:pt x="38629" y="11536"/>
                      </a:cubicBezTo>
                      <a:cubicBezTo>
                        <a:pt x="37361" y="9134"/>
                        <a:pt x="35293" y="6933"/>
                        <a:pt x="33225" y="5231"/>
                      </a:cubicBezTo>
                      <a:cubicBezTo>
                        <a:pt x="31323" y="3664"/>
                        <a:pt x="29155" y="2363"/>
                        <a:pt x="26787" y="1395"/>
                      </a:cubicBezTo>
                      <a:lnTo>
                        <a:pt x="26787" y="1395"/>
                      </a:lnTo>
                      <a:cubicBezTo>
                        <a:pt x="27954" y="2663"/>
                        <a:pt x="29622" y="4297"/>
                        <a:pt x="29722" y="6065"/>
                      </a:cubicBezTo>
                      <a:cubicBezTo>
                        <a:pt x="29722" y="6114"/>
                        <a:pt x="29686" y="6145"/>
                        <a:pt x="29654" y="6145"/>
                      </a:cubicBezTo>
                      <a:cubicBezTo>
                        <a:pt x="29642" y="6145"/>
                        <a:pt x="29631" y="6141"/>
                        <a:pt x="29622" y="6132"/>
                      </a:cubicBezTo>
                      <a:cubicBezTo>
                        <a:pt x="28636" y="4853"/>
                        <a:pt x="22077" y="1"/>
                        <a:pt x="1555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1" name="Google Shape;2231;p61"/>
                <p:cNvSpPr/>
                <p:nvPr/>
              </p:nvSpPr>
              <p:spPr>
                <a:xfrm>
                  <a:off x="7326775" y="191413"/>
                  <a:ext cx="84250" cy="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3470" extrusionOk="0">
                      <a:moveTo>
                        <a:pt x="3370" y="1"/>
                      </a:moveTo>
                      <a:lnTo>
                        <a:pt x="3370" y="1"/>
                      </a:lnTo>
                      <a:cubicBezTo>
                        <a:pt x="2336" y="534"/>
                        <a:pt x="1301" y="1235"/>
                        <a:pt x="367" y="2202"/>
                      </a:cubicBezTo>
                      <a:cubicBezTo>
                        <a:pt x="234" y="2636"/>
                        <a:pt x="134" y="3070"/>
                        <a:pt x="1" y="3470"/>
                      </a:cubicBezTo>
                      <a:cubicBezTo>
                        <a:pt x="968" y="3270"/>
                        <a:pt x="1969" y="3103"/>
                        <a:pt x="2936" y="3103"/>
                      </a:cubicBezTo>
                      <a:cubicBezTo>
                        <a:pt x="2969" y="2069"/>
                        <a:pt x="3136" y="1035"/>
                        <a:pt x="337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2" name="Google Shape;2232;p61"/>
                <p:cNvSpPr/>
                <p:nvPr/>
              </p:nvSpPr>
              <p:spPr>
                <a:xfrm>
                  <a:off x="7313425" y="273988"/>
                  <a:ext cx="90100" cy="1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4103" extrusionOk="0">
                      <a:moveTo>
                        <a:pt x="3470" y="0"/>
                      </a:moveTo>
                      <a:lnTo>
                        <a:pt x="3470" y="0"/>
                      </a:lnTo>
                      <a:cubicBezTo>
                        <a:pt x="2202" y="801"/>
                        <a:pt x="1102" y="1601"/>
                        <a:pt x="134" y="2402"/>
                      </a:cubicBezTo>
                      <a:cubicBezTo>
                        <a:pt x="68" y="2969"/>
                        <a:pt x="1" y="3536"/>
                        <a:pt x="1" y="4103"/>
                      </a:cubicBezTo>
                      <a:cubicBezTo>
                        <a:pt x="1168" y="3402"/>
                        <a:pt x="2369" y="2702"/>
                        <a:pt x="3603" y="2035"/>
                      </a:cubicBezTo>
                      <a:cubicBezTo>
                        <a:pt x="3503" y="1368"/>
                        <a:pt x="3437" y="667"/>
                        <a:pt x="34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3" name="Google Shape;2233;p61"/>
                <p:cNvSpPr/>
                <p:nvPr/>
              </p:nvSpPr>
              <p:spPr>
                <a:xfrm>
                  <a:off x="7313425" y="345688"/>
                  <a:ext cx="105100" cy="8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3270" extrusionOk="0">
                      <a:moveTo>
                        <a:pt x="3737" y="1"/>
                      </a:moveTo>
                      <a:cubicBezTo>
                        <a:pt x="2469" y="768"/>
                        <a:pt x="1202" y="1569"/>
                        <a:pt x="1" y="2369"/>
                      </a:cubicBezTo>
                      <a:cubicBezTo>
                        <a:pt x="34" y="2669"/>
                        <a:pt x="34" y="2970"/>
                        <a:pt x="101" y="3270"/>
                      </a:cubicBezTo>
                      <a:cubicBezTo>
                        <a:pt x="1435" y="2669"/>
                        <a:pt x="2803" y="2069"/>
                        <a:pt x="4204" y="1535"/>
                      </a:cubicBezTo>
                      <a:cubicBezTo>
                        <a:pt x="4004" y="1035"/>
                        <a:pt x="3870" y="501"/>
                        <a:pt x="373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61"/>
                <p:cNvSpPr/>
                <p:nvPr/>
              </p:nvSpPr>
              <p:spPr>
                <a:xfrm>
                  <a:off x="7319275" y="402413"/>
                  <a:ext cx="239350" cy="20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4" h="8273" extrusionOk="0">
                      <a:moveTo>
                        <a:pt x="4203" y="0"/>
                      </a:moveTo>
                      <a:cubicBezTo>
                        <a:pt x="2802" y="634"/>
                        <a:pt x="1401" y="1268"/>
                        <a:pt x="67" y="1935"/>
                      </a:cubicBezTo>
                      <a:lnTo>
                        <a:pt x="0" y="1968"/>
                      </a:lnTo>
                      <a:cubicBezTo>
                        <a:pt x="301" y="3503"/>
                        <a:pt x="834" y="5004"/>
                        <a:pt x="1735" y="6405"/>
                      </a:cubicBezTo>
                      <a:cubicBezTo>
                        <a:pt x="2169" y="7072"/>
                        <a:pt x="2636" y="7706"/>
                        <a:pt x="3136" y="8273"/>
                      </a:cubicBezTo>
                      <a:cubicBezTo>
                        <a:pt x="5071" y="8206"/>
                        <a:pt x="7205" y="8039"/>
                        <a:pt x="9574" y="7639"/>
                      </a:cubicBezTo>
                      <a:cubicBezTo>
                        <a:pt x="8406" y="6705"/>
                        <a:pt x="7306" y="5671"/>
                        <a:pt x="6472" y="4403"/>
                      </a:cubicBezTo>
                      <a:cubicBezTo>
                        <a:pt x="5604" y="3102"/>
                        <a:pt x="4804" y="1568"/>
                        <a:pt x="42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61"/>
                <p:cNvSpPr/>
                <p:nvPr/>
              </p:nvSpPr>
              <p:spPr>
                <a:xfrm>
                  <a:off x="7467700" y="611713"/>
                  <a:ext cx="215200" cy="10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8" h="4271" extrusionOk="0">
                      <a:moveTo>
                        <a:pt x="4638" y="1"/>
                      </a:moveTo>
                      <a:cubicBezTo>
                        <a:pt x="3737" y="501"/>
                        <a:pt x="2870" y="968"/>
                        <a:pt x="1969" y="1402"/>
                      </a:cubicBezTo>
                      <a:cubicBezTo>
                        <a:pt x="1335" y="1702"/>
                        <a:pt x="668" y="2002"/>
                        <a:pt x="1" y="2269"/>
                      </a:cubicBezTo>
                      <a:cubicBezTo>
                        <a:pt x="1435" y="3170"/>
                        <a:pt x="3003" y="3803"/>
                        <a:pt x="4671" y="4270"/>
                      </a:cubicBezTo>
                      <a:lnTo>
                        <a:pt x="4704" y="4270"/>
                      </a:lnTo>
                      <a:cubicBezTo>
                        <a:pt x="6005" y="3637"/>
                        <a:pt x="7306" y="3003"/>
                        <a:pt x="8607" y="2336"/>
                      </a:cubicBezTo>
                      <a:cubicBezTo>
                        <a:pt x="7973" y="2069"/>
                        <a:pt x="7339" y="1769"/>
                        <a:pt x="6739" y="1368"/>
                      </a:cubicBezTo>
                      <a:cubicBezTo>
                        <a:pt x="6005" y="935"/>
                        <a:pt x="5305" y="501"/>
                        <a:pt x="463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61"/>
                <p:cNvSpPr/>
                <p:nvPr/>
              </p:nvSpPr>
              <p:spPr>
                <a:xfrm>
                  <a:off x="7639500" y="683438"/>
                  <a:ext cx="159300" cy="4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2" h="1825" extrusionOk="0">
                      <a:moveTo>
                        <a:pt x="3036" y="0"/>
                      </a:moveTo>
                      <a:cubicBezTo>
                        <a:pt x="2035" y="601"/>
                        <a:pt x="1035" y="1168"/>
                        <a:pt x="0" y="1735"/>
                      </a:cubicBezTo>
                      <a:cubicBezTo>
                        <a:pt x="559" y="1792"/>
                        <a:pt x="1132" y="1824"/>
                        <a:pt x="1717" y="1824"/>
                      </a:cubicBezTo>
                      <a:cubicBezTo>
                        <a:pt x="3192" y="1824"/>
                        <a:pt x="4748" y="1617"/>
                        <a:pt x="6372" y="1068"/>
                      </a:cubicBezTo>
                      <a:cubicBezTo>
                        <a:pt x="5238" y="734"/>
                        <a:pt x="4137" y="401"/>
                        <a:pt x="30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61"/>
                <p:cNvSpPr/>
                <p:nvPr/>
              </p:nvSpPr>
              <p:spPr>
                <a:xfrm>
                  <a:off x="7827125" y="730138"/>
                  <a:ext cx="15015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6" h="2203" extrusionOk="0">
                      <a:moveTo>
                        <a:pt x="1602" y="0"/>
                      </a:moveTo>
                      <a:cubicBezTo>
                        <a:pt x="1068" y="801"/>
                        <a:pt x="535" y="1568"/>
                        <a:pt x="1" y="2202"/>
                      </a:cubicBezTo>
                      <a:cubicBezTo>
                        <a:pt x="635" y="2202"/>
                        <a:pt x="1268" y="2202"/>
                        <a:pt x="1902" y="2169"/>
                      </a:cubicBezTo>
                      <a:cubicBezTo>
                        <a:pt x="2536" y="2135"/>
                        <a:pt x="3203" y="2069"/>
                        <a:pt x="3904" y="2035"/>
                      </a:cubicBezTo>
                      <a:cubicBezTo>
                        <a:pt x="4838" y="1535"/>
                        <a:pt x="5505" y="934"/>
                        <a:pt x="6005" y="267"/>
                      </a:cubicBezTo>
                      <a:lnTo>
                        <a:pt x="6005" y="267"/>
                      </a:lnTo>
                      <a:cubicBezTo>
                        <a:pt x="5772" y="301"/>
                        <a:pt x="5538" y="301"/>
                        <a:pt x="5338" y="301"/>
                      </a:cubicBezTo>
                      <a:cubicBezTo>
                        <a:pt x="4471" y="301"/>
                        <a:pt x="3603" y="267"/>
                        <a:pt x="2736" y="134"/>
                      </a:cubicBezTo>
                      <a:cubicBezTo>
                        <a:pt x="2336" y="101"/>
                        <a:pt x="1969" y="34"/>
                        <a:pt x="16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61"/>
                <p:cNvSpPr/>
                <p:nvPr/>
              </p:nvSpPr>
              <p:spPr>
                <a:xfrm>
                  <a:off x="8069800" y="696788"/>
                  <a:ext cx="85100" cy="5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4" h="2002" extrusionOk="0">
                      <a:moveTo>
                        <a:pt x="3403" y="0"/>
                      </a:moveTo>
                      <a:lnTo>
                        <a:pt x="3403" y="0"/>
                      </a:lnTo>
                      <a:cubicBezTo>
                        <a:pt x="2269" y="501"/>
                        <a:pt x="1135" y="834"/>
                        <a:pt x="34" y="1101"/>
                      </a:cubicBezTo>
                      <a:cubicBezTo>
                        <a:pt x="34" y="1401"/>
                        <a:pt x="1" y="1701"/>
                        <a:pt x="1" y="2002"/>
                      </a:cubicBezTo>
                      <a:cubicBezTo>
                        <a:pt x="1102" y="1535"/>
                        <a:pt x="2236" y="867"/>
                        <a:pt x="34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61"/>
                <p:cNvSpPr/>
                <p:nvPr/>
              </p:nvSpPr>
              <p:spPr>
                <a:xfrm>
                  <a:off x="7977250" y="728463"/>
                  <a:ext cx="74225" cy="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1836" extrusionOk="0">
                      <a:moveTo>
                        <a:pt x="2969" y="1"/>
                      </a:moveTo>
                      <a:cubicBezTo>
                        <a:pt x="2035" y="168"/>
                        <a:pt x="1134" y="268"/>
                        <a:pt x="367" y="334"/>
                      </a:cubicBezTo>
                      <a:cubicBezTo>
                        <a:pt x="234" y="835"/>
                        <a:pt x="100" y="1335"/>
                        <a:pt x="0" y="1835"/>
                      </a:cubicBezTo>
                      <a:cubicBezTo>
                        <a:pt x="901" y="1669"/>
                        <a:pt x="1835" y="1435"/>
                        <a:pt x="2802" y="1102"/>
                      </a:cubicBezTo>
                      <a:cubicBezTo>
                        <a:pt x="2869" y="735"/>
                        <a:pt x="2902" y="368"/>
                        <a:pt x="29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61"/>
                <p:cNvSpPr/>
                <p:nvPr/>
              </p:nvSpPr>
              <p:spPr>
                <a:xfrm>
                  <a:off x="7919700" y="875238"/>
                  <a:ext cx="163475" cy="17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9" h="7073" extrusionOk="0">
                      <a:moveTo>
                        <a:pt x="6539" y="1"/>
                      </a:moveTo>
                      <a:lnTo>
                        <a:pt x="6539" y="1"/>
                      </a:lnTo>
                      <a:cubicBezTo>
                        <a:pt x="4771" y="634"/>
                        <a:pt x="2903" y="1001"/>
                        <a:pt x="1035" y="1201"/>
                      </a:cubicBezTo>
                      <a:cubicBezTo>
                        <a:pt x="601" y="3136"/>
                        <a:pt x="234" y="5104"/>
                        <a:pt x="0" y="7072"/>
                      </a:cubicBezTo>
                      <a:cubicBezTo>
                        <a:pt x="2336" y="4937"/>
                        <a:pt x="5071" y="3303"/>
                        <a:pt x="653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61"/>
                <p:cNvSpPr/>
                <p:nvPr/>
              </p:nvSpPr>
              <p:spPr>
                <a:xfrm>
                  <a:off x="8117350" y="816863"/>
                  <a:ext cx="70075" cy="1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738" extrusionOk="0">
                      <a:moveTo>
                        <a:pt x="2802" y="1"/>
                      </a:moveTo>
                      <a:lnTo>
                        <a:pt x="2802" y="1"/>
                      </a:lnTo>
                      <a:cubicBezTo>
                        <a:pt x="1935" y="668"/>
                        <a:pt x="1001" y="1268"/>
                        <a:pt x="0" y="1735"/>
                      </a:cubicBezTo>
                      <a:cubicBezTo>
                        <a:pt x="634" y="2736"/>
                        <a:pt x="767" y="3670"/>
                        <a:pt x="1034" y="4737"/>
                      </a:cubicBezTo>
                      <a:cubicBezTo>
                        <a:pt x="1168" y="4504"/>
                        <a:pt x="1301" y="4270"/>
                        <a:pt x="1435" y="4037"/>
                      </a:cubicBezTo>
                      <a:cubicBezTo>
                        <a:pt x="1568" y="3803"/>
                        <a:pt x="2302" y="2135"/>
                        <a:pt x="280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242" name="Google Shape;2242;p61"/>
            <p:cNvGrpSpPr/>
            <p:nvPr/>
          </p:nvGrpSpPr>
          <p:grpSpPr>
            <a:xfrm rot="1720047">
              <a:off x="2775354" y="1791586"/>
              <a:ext cx="566332" cy="439654"/>
              <a:chOff x="7421216" y="3262879"/>
              <a:chExt cx="641672" cy="498141"/>
            </a:xfrm>
          </p:grpSpPr>
          <p:grpSp>
            <p:nvGrpSpPr>
              <p:cNvPr id="2243" name="Google Shape;2243;p61"/>
              <p:cNvGrpSpPr/>
              <p:nvPr/>
            </p:nvGrpSpPr>
            <p:grpSpPr>
              <a:xfrm rot="1017954">
                <a:off x="7449180" y="3342268"/>
                <a:ext cx="585744" cy="279026"/>
                <a:chOff x="1078359" y="4061986"/>
                <a:chExt cx="535972" cy="255316"/>
              </a:xfrm>
            </p:grpSpPr>
            <p:sp>
              <p:nvSpPr>
                <p:cNvPr id="2244" name="Google Shape;2244;p61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61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61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61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61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49" name="Google Shape;2249;p61"/>
              <p:cNvSpPr/>
              <p:nvPr/>
            </p:nvSpPr>
            <p:spPr>
              <a:xfrm rot="-10442518">
                <a:off x="7593607" y="3709611"/>
                <a:ext cx="283649" cy="36787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50" name="Google Shape;2250;p61"/>
          <p:cNvGrpSpPr/>
          <p:nvPr/>
        </p:nvGrpSpPr>
        <p:grpSpPr>
          <a:xfrm>
            <a:off x="6258999" y="1629556"/>
            <a:ext cx="1279110" cy="1478174"/>
            <a:chOff x="1501713" y="3668602"/>
            <a:chExt cx="1036640" cy="1197969"/>
          </a:xfrm>
        </p:grpSpPr>
        <p:sp>
          <p:nvSpPr>
            <p:cNvPr id="2251" name="Google Shape;2251;p61"/>
            <p:cNvSpPr/>
            <p:nvPr/>
          </p:nvSpPr>
          <p:spPr>
            <a:xfrm rot="285413" flipH="1">
              <a:off x="1550248" y="3710362"/>
              <a:ext cx="938237" cy="1119558"/>
            </a:xfrm>
            <a:custGeom>
              <a:avLst/>
              <a:gdLst/>
              <a:ahLst/>
              <a:cxnLst/>
              <a:rect l="l" t="t" r="r" b="b"/>
              <a:pathLst>
                <a:path w="48402" h="54586" extrusionOk="0">
                  <a:moveTo>
                    <a:pt x="6739" y="33492"/>
                  </a:moveTo>
                  <a:lnTo>
                    <a:pt x="7005" y="34325"/>
                  </a:lnTo>
                  <a:cubicBezTo>
                    <a:pt x="6905" y="34259"/>
                    <a:pt x="6805" y="34159"/>
                    <a:pt x="6672" y="34092"/>
                  </a:cubicBezTo>
                  <a:lnTo>
                    <a:pt x="6672" y="33992"/>
                  </a:lnTo>
                  <a:cubicBezTo>
                    <a:pt x="6705" y="33825"/>
                    <a:pt x="6739" y="33658"/>
                    <a:pt x="6739" y="33492"/>
                  </a:cubicBezTo>
                  <a:close/>
                  <a:moveTo>
                    <a:pt x="28054" y="1"/>
                  </a:moveTo>
                  <a:cubicBezTo>
                    <a:pt x="24485" y="1735"/>
                    <a:pt x="21716" y="4471"/>
                    <a:pt x="20248" y="7606"/>
                  </a:cubicBezTo>
                  <a:cubicBezTo>
                    <a:pt x="17513" y="8607"/>
                    <a:pt x="14878" y="9708"/>
                    <a:pt x="12743" y="11309"/>
                  </a:cubicBezTo>
                  <a:cubicBezTo>
                    <a:pt x="10808" y="12743"/>
                    <a:pt x="9307" y="14645"/>
                    <a:pt x="8773" y="16746"/>
                  </a:cubicBezTo>
                  <a:cubicBezTo>
                    <a:pt x="8340" y="16946"/>
                    <a:pt x="7939" y="17147"/>
                    <a:pt x="7572" y="17413"/>
                  </a:cubicBezTo>
                  <a:cubicBezTo>
                    <a:pt x="5371" y="19015"/>
                    <a:pt x="5071" y="22050"/>
                    <a:pt x="5204" y="24685"/>
                  </a:cubicBezTo>
                  <a:cubicBezTo>
                    <a:pt x="5304" y="26253"/>
                    <a:pt x="5471" y="27787"/>
                    <a:pt x="5738" y="29322"/>
                  </a:cubicBezTo>
                  <a:cubicBezTo>
                    <a:pt x="5905" y="30189"/>
                    <a:pt x="6105" y="31056"/>
                    <a:pt x="6305" y="31890"/>
                  </a:cubicBezTo>
                  <a:cubicBezTo>
                    <a:pt x="6138" y="32491"/>
                    <a:pt x="6005" y="33125"/>
                    <a:pt x="5938" y="33758"/>
                  </a:cubicBezTo>
                  <a:cubicBezTo>
                    <a:pt x="5625" y="33667"/>
                    <a:pt x="5287" y="33622"/>
                    <a:pt x="4940" y="33622"/>
                  </a:cubicBezTo>
                  <a:cubicBezTo>
                    <a:pt x="4143" y="33622"/>
                    <a:pt x="3300" y="33861"/>
                    <a:pt x="2602" y="34325"/>
                  </a:cubicBezTo>
                  <a:cubicBezTo>
                    <a:pt x="1401" y="35159"/>
                    <a:pt x="734" y="36460"/>
                    <a:pt x="467" y="37761"/>
                  </a:cubicBezTo>
                  <a:cubicBezTo>
                    <a:pt x="0" y="39796"/>
                    <a:pt x="401" y="41898"/>
                    <a:pt x="1568" y="43499"/>
                  </a:cubicBezTo>
                  <a:cubicBezTo>
                    <a:pt x="2702" y="45133"/>
                    <a:pt x="4570" y="46234"/>
                    <a:pt x="6739" y="46568"/>
                  </a:cubicBezTo>
                  <a:cubicBezTo>
                    <a:pt x="6878" y="46599"/>
                    <a:pt x="7024" y="46622"/>
                    <a:pt x="7171" y="46622"/>
                  </a:cubicBezTo>
                  <a:cubicBezTo>
                    <a:pt x="7341" y="46622"/>
                    <a:pt x="7511" y="46590"/>
                    <a:pt x="7673" y="46501"/>
                  </a:cubicBezTo>
                  <a:lnTo>
                    <a:pt x="7706" y="46501"/>
                  </a:lnTo>
                  <a:cubicBezTo>
                    <a:pt x="8973" y="48969"/>
                    <a:pt x="11175" y="50971"/>
                    <a:pt x="13944" y="51905"/>
                  </a:cubicBezTo>
                  <a:cubicBezTo>
                    <a:pt x="18547" y="53473"/>
                    <a:pt x="23184" y="54340"/>
                    <a:pt x="28020" y="54573"/>
                  </a:cubicBezTo>
                  <a:cubicBezTo>
                    <a:pt x="28191" y="54581"/>
                    <a:pt x="28361" y="54585"/>
                    <a:pt x="28530" y="54585"/>
                  </a:cubicBezTo>
                  <a:cubicBezTo>
                    <a:pt x="31208" y="54585"/>
                    <a:pt x="33716" y="53601"/>
                    <a:pt x="35693" y="51938"/>
                  </a:cubicBezTo>
                  <a:cubicBezTo>
                    <a:pt x="35893" y="52072"/>
                    <a:pt x="36093" y="52138"/>
                    <a:pt x="36326" y="52172"/>
                  </a:cubicBezTo>
                  <a:cubicBezTo>
                    <a:pt x="36953" y="52309"/>
                    <a:pt x="37579" y="52377"/>
                    <a:pt x="38194" y="52377"/>
                  </a:cubicBezTo>
                  <a:cubicBezTo>
                    <a:pt x="39674" y="52377"/>
                    <a:pt x="41086" y="51982"/>
                    <a:pt x="42264" y="51204"/>
                  </a:cubicBezTo>
                  <a:cubicBezTo>
                    <a:pt x="43932" y="50137"/>
                    <a:pt x="45066" y="48336"/>
                    <a:pt x="45400" y="46234"/>
                  </a:cubicBezTo>
                  <a:cubicBezTo>
                    <a:pt x="45600" y="44966"/>
                    <a:pt x="45466" y="43465"/>
                    <a:pt x="44666" y="42298"/>
                  </a:cubicBezTo>
                  <a:cubicBezTo>
                    <a:pt x="44065" y="41397"/>
                    <a:pt x="43098" y="40797"/>
                    <a:pt x="42131" y="40597"/>
                  </a:cubicBezTo>
                  <a:cubicBezTo>
                    <a:pt x="42131" y="40563"/>
                    <a:pt x="42131" y="40563"/>
                    <a:pt x="42131" y="40563"/>
                  </a:cubicBezTo>
                  <a:cubicBezTo>
                    <a:pt x="42231" y="40263"/>
                    <a:pt x="42297" y="39963"/>
                    <a:pt x="42364" y="39629"/>
                  </a:cubicBezTo>
                  <a:cubicBezTo>
                    <a:pt x="43098" y="38462"/>
                    <a:pt x="43832" y="37161"/>
                    <a:pt x="44532" y="35927"/>
                  </a:cubicBezTo>
                  <a:cubicBezTo>
                    <a:pt x="45166" y="34692"/>
                    <a:pt x="45766" y="33492"/>
                    <a:pt x="46300" y="32491"/>
                  </a:cubicBezTo>
                  <a:cubicBezTo>
                    <a:pt x="47468" y="30089"/>
                    <a:pt x="48402" y="27187"/>
                    <a:pt x="46967" y="24885"/>
                  </a:cubicBezTo>
                  <a:cubicBezTo>
                    <a:pt x="46767" y="24585"/>
                    <a:pt x="46567" y="24318"/>
                    <a:pt x="46334" y="24051"/>
                  </a:cubicBezTo>
                  <a:cubicBezTo>
                    <a:pt x="46300" y="22617"/>
                    <a:pt x="45666" y="21149"/>
                    <a:pt x="44732" y="19815"/>
                  </a:cubicBezTo>
                  <a:cubicBezTo>
                    <a:pt x="43565" y="18247"/>
                    <a:pt x="41964" y="16880"/>
                    <a:pt x="40262" y="15612"/>
                  </a:cubicBezTo>
                  <a:cubicBezTo>
                    <a:pt x="37661" y="13677"/>
                    <a:pt x="34859" y="11876"/>
                    <a:pt x="31823" y="10308"/>
                  </a:cubicBezTo>
                  <a:cubicBezTo>
                    <a:pt x="29788" y="7173"/>
                    <a:pt x="28454" y="3637"/>
                    <a:pt x="2805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2" name="Google Shape;2252;p61"/>
            <p:cNvGrpSpPr/>
            <p:nvPr/>
          </p:nvGrpSpPr>
          <p:grpSpPr>
            <a:xfrm rot="285413" flipH="1">
              <a:off x="1551582" y="3705254"/>
              <a:ext cx="938237" cy="1119537"/>
              <a:chOff x="2768850" y="3921688"/>
              <a:chExt cx="1210050" cy="1364625"/>
            </a:xfrm>
          </p:grpSpPr>
          <p:sp>
            <p:nvSpPr>
              <p:cNvPr id="2253" name="Google Shape;2253;p61"/>
              <p:cNvSpPr/>
              <p:nvPr/>
            </p:nvSpPr>
            <p:spPr>
              <a:xfrm>
                <a:off x="3644475" y="4934513"/>
                <a:ext cx="264375" cy="29660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11864" extrusionOk="0">
                    <a:moveTo>
                      <a:pt x="6418" y="1"/>
                    </a:moveTo>
                    <a:cubicBezTo>
                      <a:pt x="6312" y="1"/>
                      <a:pt x="6208" y="6"/>
                      <a:pt x="6105" y="17"/>
                    </a:cubicBezTo>
                    <a:cubicBezTo>
                      <a:pt x="4537" y="217"/>
                      <a:pt x="3403" y="1885"/>
                      <a:pt x="2702" y="3186"/>
                    </a:cubicBezTo>
                    <a:cubicBezTo>
                      <a:pt x="1668" y="5187"/>
                      <a:pt x="868" y="7356"/>
                      <a:pt x="234" y="9557"/>
                    </a:cubicBezTo>
                    <a:cubicBezTo>
                      <a:pt x="100" y="10091"/>
                      <a:pt x="0" y="10791"/>
                      <a:pt x="434" y="11258"/>
                    </a:cubicBezTo>
                    <a:cubicBezTo>
                      <a:pt x="668" y="11492"/>
                      <a:pt x="1001" y="11592"/>
                      <a:pt x="1301" y="11659"/>
                    </a:cubicBezTo>
                    <a:cubicBezTo>
                      <a:pt x="1928" y="11796"/>
                      <a:pt x="2557" y="11864"/>
                      <a:pt x="3175" y="11864"/>
                    </a:cubicBezTo>
                    <a:cubicBezTo>
                      <a:pt x="4663" y="11864"/>
                      <a:pt x="6084" y="11469"/>
                      <a:pt x="7239" y="10691"/>
                    </a:cubicBezTo>
                    <a:cubicBezTo>
                      <a:pt x="8907" y="9624"/>
                      <a:pt x="10041" y="7823"/>
                      <a:pt x="10375" y="5721"/>
                    </a:cubicBezTo>
                    <a:cubicBezTo>
                      <a:pt x="10575" y="4453"/>
                      <a:pt x="10441" y="2986"/>
                      <a:pt x="9641" y="1785"/>
                    </a:cubicBezTo>
                    <a:cubicBezTo>
                      <a:pt x="8905" y="682"/>
                      <a:pt x="7607" y="1"/>
                      <a:pt x="6418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61"/>
              <p:cNvSpPr/>
              <p:nvPr/>
            </p:nvSpPr>
            <p:spPr>
              <a:xfrm>
                <a:off x="2768850" y="4762213"/>
                <a:ext cx="219350" cy="325125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13005" extrusionOk="0">
                    <a:moveTo>
                      <a:pt x="4939" y="0"/>
                    </a:moveTo>
                    <a:cubicBezTo>
                      <a:pt x="4134" y="0"/>
                      <a:pt x="3288" y="248"/>
                      <a:pt x="2602" y="738"/>
                    </a:cubicBezTo>
                    <a:cubicBezTo>
                      <a:pt x="1401" y="1538"/>
                      <a:pt x="734" y="2873"/>
                      <a:pt x="467" y="4140"/>
                    </a:cubicBezTo>
                    <a:cubicBezTo>
                      <a:pt x="0" y="6175"/>
                      <a:pt x="401" y="8277"/>
                      <a:pt x="1568" y="9878"/>
                    </a:cubicBezTo>
                    <a:cubicBezTo>
                      <a:pt x="2702" y="11512"/>
                      <a:pt x="4570" y="12613"/>
                      <a:pt x="6739" y="12947"/>
                    </a:cubicBezTo>
                    <a:cubicBezTo>
                      <a:pt x="6889" y="12980"/>
                      <a:pt x="7047" y="13005"/>
                      <a:pt x="7210" y="13005"/>
                    </a:cubicBezTo>
                    <a:cubicBezTo>
                      <a:pt x="7372" y="13005"/>
                      <a:pt x="7539" y="12980"/>
                      <a:pt x="7706" y="12913"/>
                    </a:cubicBezTo>
                    <a:cubicBezTo>
                      <a:pt x="8273" y="12646"/>
                      <a:pt x="8440" y="11946"/>
                      <a:pt x="8506" y="11379"/>
                    </a:cubicBezTo>
                    <a:cubicBezTo>
                      <a:pt x="8707" y="9077"/>
                      <a:pt x="8773" y="6776"/>
                      <a:pt x="8540" y="4574"/>
                    </a:cubicBezTo>
                    <a:cubicBezTo>
                      <a:pt x="8373" y="3106"/>
                      <a:pt x="7906" y="1105"/>
                      <a:pt x="6505" y="371"/>
                    </a:cubicBezTo>
                    <a:cubicBezTo>
                      <a:pt x="6050" y="123"/>
                      <a:pt x="5505" y="0"/>
                      <a:pt x="493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61"/>
              <p:cNvSpPr/>
              <p:nvPr/>
            </p:nvSpPr>
            <p:spPr>
              <a:xfrm>
                <a:off x="2916450" y="4364163"/>
                <a:ext cx="916525" cy="922150"/>
              </a:xfrm>
              <a:custGeom>
                <a:avLst/>
                <a:gdLst/>
                <a:ahLst/>
                <a:cxnLst/>
                <a:rect l="l" t="t" r="r" b="b"/>
                <a:pathLst>
                  <a:path w="36661" h="36886" extrusionOk="0">
                    <a:moveTo>
                      <a:pt x="13956" y="0"/>
                    </a:moveTo>
                    <a:cubicBezTo>
                      <a:pt x="8945" y="0"/>
                      <a:pt x="4524" y="3463"/>
                      <a:pt x="3270" y="8354"/>
                    </a:cubicBezTo>
                    <a:cubicBezTo>
                      <a:pt x="2102" y="12957"/>
                      <a:pt x="1235" y="17627"/>
                      <a:pt x="634" y="22331"/>
                    </a:cubicBezTo>
                    <a:cubicBezTo>
                      <a:pt x="1" y="27534"/>
                      <a:pt x="3069" y="32538"/>
                      <a:pt x="8073" y="34206"/>
                    </a:cubicBezTo>
                    <a:cubicBezTo>
                      <a:pt x="12643" y="35774"/>
                      <a:pt x="17280" y="36641"/>
                      <a:pt x="22116" y="36874"/>
                    </a:cubicBezTo>
                    <a:cubicBezTo>
                      <a:pt x="22283" y="36882"/>
                      <a:pt x="22448" y="36885"/>
                      <a:pt x="22613" y="36885"/>
                    </a:cubicBezTo>
                    <a:cubicBezTo>
                      <a:pt x="27678" y="36885"/>
                      <a:pt x="32098" y="33444"/>
                      <a:pt x="33358" y="28502"/>
                    </a:cubicBezTo>
                    <a:cubicBezTo>
                      <a:pt x="34525" y="23932"/>
                      <a:pt x="35426" y="19262"/>
                      <a:pt x="35993" y="14558"/>
                    </a:cubicBezTo>
                    <a:cubicBezTo>
                      <a:pt x="36660" y="9321"/>
                      <a:pt x="33558" y="4351"/>
                      <a:pt x="28588" y="2683"/>
                    </a:cubicBezTo>
                    <a:cubicBezTo>
                      <a:pt x="24018" y="1115"/>
                      <a:pt x="19348" y="248"/>
                      <a:pt x="14511" y="15"/>
                    </a:cubicBezTo>
                    <a:cubicBezTo>
                      <a:pt x="14325" y="5"/>
                      <a:pt x="14140" y="0"/>
                      <a:pt x="13956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61"/>
              <p:cNvSpPr/>
              <p:nvPr/>
            </p:nvSpPr>
            <p:spPr>
              <a:xfrm>
                <a:off x="3275050" y="4976288"/>
                <a:ext cx="12177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2616" extrusionOk="0">
                    <a:moveTo>
                      <a:pt x="2385" y="1"/>
                    </a:moveTo>
                    <a:cubicBezTo>
                      <a:pt x="1908" y="1"/>
                      <a:pt x="1449" y="152"/>
                      <a:pt x="1068" y="381"/>
                    </a:cubicBezTo>
                    <a:cubicBezTo>
                      <a:pt x="567" y="714"/>
                      <a:pt x="134" y="1181"/>
                      <a:pt x="0" y="1715"/>
                    </a:cubicBezTo>
                    <a:cubicBezTo>
                      <a:pt x="367" y="1281"/>
                      <a:pt x="801" y="1015"/>
                      <a:pt x="1301" y="814"/>
                    </a:cubicBezTo>
                    <a:cubicBezTo>
                      <a:pt x="1651" y="664"/>
                      <a:pt x="2020" y="589"/>
                      <a:pt x="2366" y="589"/>
                    </a:cubicBezTo>
                    <a:cubicBezTo>
                      <a:pt x="2481" y="589"/>
                      <a:pt x="2594" y="598"/>
                      <a:pt x="2702" y="614"/>
                    </a:cubicBezTo>
                    <a:cubicBezTo>
                      <a:pt x="3202" y="714"/>
                      <a:pt x="3603" y="948"/>
                      <a:pt x="3970" y="1315"/>
                    </a:cubicBezTo>
                    <a:cubicBezTo>
                      <a:pt x="4303" y="1682"/>
                      <a:pt x="4570" y="2149"/>
                      <a:pt x="4870" y="2616"/>
                    </a:cubicBezTo>
                    <a:cubicBezTo>
                      <a:pt x="4837" y="2082"/>
                      <a:pt x="4670" y="1515"/>
                      <a:pt x="4337" y="1015"/>
                    </a:cubicBezTo>
                    <a:cubicBezTo>
                      <a:pt x="4170" y="781"/>
                      <a:pt x="3936" y="548"/>
                      <a:pt x="3669" y="381"/>
                    </a:cubicBezTo>
                    <a:cubicBezTo>
                      <a:pt x="3436" y="214"/>
                      <a:pt x="3136" y="81"/>
                      <a:pt x="2836" y="47"/>
                    </a:cubicBezTo>
                    <a:cubicBezTo>
                      <a:pt x="2685" y="15"/>
                      <a:pt x="2534" y="1"/>
                      <a:pt x="238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61"/>
              <p:cNvSpPr/>
              <p:nvPr/>
            </p:nvSpPr>
            <p:spPr>
              <a:xfrm>
                <a:off x="3479350" y="4872788"/>
                <a:ext cx="203500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6923" extrusionOk="0">
                    <a:moveTo>
                      <a:pt x="4460" y="0"/>
                    </a:moveTo>
                    <a:cubicBezTo>
                      <a:pt x="3892" y="0"/>
                      <a:pt x="3324" y="109"/>
                      <a:pt x="2803" y="318"/>
                    </a:cubicBezTo>
                    <a:cubicBezTo>
                      <a:pt x="1468" y="885"/>
                      <a:pt x="468" y="2086"/>
                      <a:pt x="167" y="3487"/>
                    </a:cubicBezTo>
                    <a:cubicBezTo>
                      <a:pt x="1" y="4120"/>
                      <a:pt x="1" y="4754"/>
                      <a:pt x="167" y="5388"/>
                    </a:cubicBezTo>
                    <a:cubicBezTo>
                      <a:pt x="234" y="5588"/>
                      <a:pt x="334" y="5822"/>
                      <a:pt x="434" y="6022"/>
                    </a:cubicBezTo>
                    <a:cubicBezTo>
                      <a:pt x="1075" y="5826"/>
                      <a:pt x="1744" y="5735"/>
                      <a:pt x="2420" y="5735"/>
                    </a:cubicBezTo>
                    <a:cubicBezTo>
                      <a:pt x="3928" y="5735"/>
                      <a:pt x="5470" y="6186"/>
                      <a:pt x="6806" y="6922"/>
                    </a:cubicBezTo>
                    <a:cubicBezTo>
                      <a:pt x="6939" y="6822"/>
                      <a:pt x="7072" y="6689"/>
                      <a:pt x="7206" y="6556"/>
                    </a:cubicBezTo>
                    <a:cubicBezTo>
                      <a:pt x="7840" y="5755"/>
                      <a:pt x="8140" y="4688"/>
                      <a:pt x="8073" y="3653"/>
                    </a:cubicBezTo>
                    <a:cubicBezTo>
                      <a:pt x="7973" y="2586"/>
                      <a:pt x="7473" y="1052"/>
                      <a:pt x="6472" y="518"/>
                    </a:cubicBezTo>
                    <a:cubicBezTo>
                      <a:pt x="5863" y="167"/>
                      <a:pt x="5162" y="0"/>
                      <a:pt x="4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61"/>
              <p:cNvSpPr/>
              <p:nvPr/>
            </p:nvSpPr>
            <p:spPr>
              <a:xfrm>
                <a:off x="3487700" y="4908813"/>
                <a:ext cx="146800" cy="118700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4748" extrusionOk="0">
                    <a:moveTo>
                      <a:pt x="2894" y="0"/>
                    </a:moveTo>
                    <a:cubicBezTo>
                      <a:pt x="1562" y="0"/>
                      <a:pt x="400" y="912"/>
                      <a:pt x="134" y="2246"/>
                    </a:cubicBezTo>
                    <a:cubicBezTo>
                      <a:pt x="0" y="3046"/>
                      <a:pt x="200" y="3847"/>
                      <a:pt x="667" y="4447"/>
                    </a:cubicBezTo>
                    <a:cubicBezTo>
                      <a:pt x="1131" y="4343"/>
                      <a:pt x="1610" y="4295"/>
                      <a:pt x="2095" y="4295"/>
                    </a:cubicBezTo>
                    <a:cubicBezTo>
                      <a:pt x="3005" y="4295"/>
                      <a:pt x="3933" y="4465"/>
                      <a:pt x="4804" y="4748"/>
                    </a:cubicBezTo>
                    <a:cubicBezTo>
                      <a:pt x="5204" y="4381"/>
                      <a:pt x="5504" y="3880"/>
                      <a:pt x="5604" y="3280"/>
                    </a:cubicBezTo>
                    <a:cubicBezTo>
                      <a:pt x="5871" y="1779"/>
                      <a:pt x="4904" y="344"/>
                      <a:pt x="3403" y="44"/>
                    </a:cubicBezTo>
                    <a:cubicBezTo>
                      <a:pt x="3231" y="14"/>
                      <a:pt x="3061" y="0"/>
                      <a:pt x="28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61"/>
              <p:cNvSpPr/>
              <p:nvPr/>
            </p:nvSpPr>
            <p:spPr>
              <a:xfrm>
                <a:off x="3540400" y="4865713"/>
                <a:ext cx="153325" cy="1079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4319" extrusionOk="0">
                    <a:moveTo>
                      <a:pt x="2277" y="1"/>
                    </a:moveTo>
                    <a:cubicBezTo>
                      <a:pt x="1538" y="1"/>
                      <a:pt x="760" y="228"/>
                      <a:pt x="27" y="734"/>
                    </a:cubicBezTo>
                    <a:cubicBezTo>
                      <a:pt x="0" y="734"/>
                      <a:pt x="16" y="777"/>
                      <a:pt x="41" y="777"/>
                    </a:cubicBezTo>
                    <a:cubicBezTo>
                      <a:pt x="47" y="777"/>
                      <a:pt x="54" y="774"/>
                      <a:pt x="60" y="768"/>
                    </a:cubicBezTo>
                    <a:cubicBezTo>
                      <a:pt x="534" y="563"/>
                      <a:pt x="1024" y="469"/>
                      <a:pt x="1508" y="469"/>
                    </a:cubicBezTo>
                    <a:cubicBezTo>
                      <a:pt x="3552" y="469"/>
                      <a:pt x="5496" y="2146"/>
                      <a:pt x="5631" y="4303"/>
                    </a:cubicBezTo>
                    <a:cubicBezTo>
                      <a:pt x="5631" y="4303"/>
                      <a:pt x="5646" y="4318"/>
                      <a:pt x="5656" y="4318"/>
                    </a:cubicBezTo>
                    <a:cubicBezTo>
                      <a:pt x="5661" y="4318"/>
                      <a:pt x="5664" y="4314"/>
                      <a:pt x="5664" y="4303"/>
                    </a:cubicBezTo>
                    <a:cubicBezTo>
                      <a:pt x="6133" y="1815"/>
                      <a:pt x="4363" y="1"/>
                      <a:pt x="22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61"/>
              <p:cNvSpPr/>
              <p:nvPr/>
            </p:nvSpPr>
            <p:spPr>
              <a:xfrm>
                <a:off x="3031525" y="4784213"/>
                <a:ext cx="205175" cy="18410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7364" extrusionOk="0">
                    <a:moveTo>
                      <a:pt x="3680" y="1"/>
                    </a:moveTo>
                    <a:cubicBezTo>
                      <a:pt x="3531" y="1"/>
                      <a:pt x="3383" y="9"/>
                      <a:pt x="3237" y="25"/>
                    </a:cubicBezTo>
                    <a:cubicBezTo>
                      <a:pt x="2102" y="191"/>
                      <a:pt x="1068" y="1426"/>
                      <a:pt x="568" y="2393"/>
                    </a:cubicBezTo>
                    <a:cubicBezTo>
                      <a:pt x="134" y="3294"/>
                      <a:pt x="1" y="4394"/>
                      <a:pt x="334" y="5395"/>
                    </a:cubicBezTo>
                    <a:cubicBezTo>
                      <a:pt x="401" y="5562"/>
                      <a:pt x="468" y="5729"/>
                      <a:pt x="535" y="5896"/>
                    </a:cubicBezTo>
                    <a:cubicBezTo>
                      <a:pt x="975" y="5835"/>
                      <a:pt x="1423" y="5805"/>
                      <a:pt x="1872" y="5805"/>
                    </a:cubicBezTo>
                    <a:cubicBezTo>
                      <a:pt x="3668" y="5805"/>
                      <a:pt x="5471" y="6296"/>
                      <a:pt x="6806" y="7363"/>
                    </a:cubicBezTo>
                    <a:cubicBezTo>
                      <a:pt x="6973" y="7230"/>
                      <a:pt x="7139" y="7063"/>
                      <a:pt x="7273" y="6863"/>
                    </a:cubicBezTo>
                    <a:cubicBezTo>
                      <a:pt x="7673" y="6363"/>
                      <a:pt x="7907" y="5762"/>
                      <a:pt x="8007" y="5128"/>
                    </a:cubicBezTo>
                    <a:cubicBezTo>
                      <a:pt x="8207" y="3727"/>
                      <a:pt x="7706" y="2193"/>
                      <a:pt x="6706" y="1226"/>
                    </a:cubicBezTo>
                    <a:cubicBezTo>
                      <a:pt x="5912" y="432"/>
                      <a:pt x="4782" y="1"/>
                      <a:pt x="3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61"/>
              <p:cNvSpPr/>
              <p:nvPr/>
            </p:nvSpPr>
            <p:spPr>
              <a:xfrm>
                <a:off x="3083250" y="4831863"/>
                <a:ext cx="145950" cy="128100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124" extrusionOk="0">
                    <a:moveTo>
                      <a:pt x="2801" y="0"/>
                    </a:moveTo>
                    <a:cubicBezTo>
                      <a:pt x="1507" y="0"/>
                      <a:pt x="364" y="934"/>
                      <a:pt x="100" y="2255"/>
                    </a:cubicBezTo>
                    <a:cubicBezTo>
                      <a:pt x="0" y="2822"/>
                      <a:pt x="67" y="3422"/>
                      <a:pt x="300" y="3923"/>
                    </a:cubicBezTo>
                    <a:cubicBezTo>
                      <a:pt x="1735" y="3990"/>
                      <a:pt x="3136" y="4356"/>
                      <a:pt x="4303" y="5124"/>
                    </a:cubicBezTo>
                    <a:cubicBezTo>
                      <a:pt x="4937" y="4757"/>
                      <a:pt x="5404" y="4090"/>
                      <a:pt x="5571" y="3289"/>
                    </a:cubicBezTo>
                    <a:cubicBezTo>
                      <a:pt x="5838" y="1788"/>
                      <a:pt x="4870" y="320"/>
                      <a:pt x="3336" y="53"/>
                    </a:cubicBezTo>
                    <a:cubicBezTo>
                      <a:pt x="3156" y="17"/>
                      <a:pt x="2977" y="0"/>
                      <a:pt x="28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61"/>
              <p:cNvSpPr/>
              <p:nvPr/>
            </p:nvSpPr>
            <p:spPr>
              <a:xfrm>
                <a:off x="3042375" y="4776688"/>
                <a:ext cx="1634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3028" extrusionOk="0">
                    <a:moveTo>
                      <a:pt x="3424" y="1"/>
                    </a:moveTo>
                    <a:cubicBezTo>
                      <a:pt x="1849" y="1"/>
                      <a:pt x="350" y="1069"/>
                      <a:pt x="1" y="3028"/>
                    </a:cubicBezTo>
                    <a:cubicBezTo>
                      <a:pt x="692" y="1542"/>
                      <a:pt x="2240" y="690"/>
                      <a:pt x="3774" y="690"/>
                    </a:cubicBezTo>
                    <a:cubicBezTo>
                      <a:pt x="4755" y="690"/>
                      <a:pt x="5730" y="1039"/>
                      <a:pt x="6472" y="1793"/>
                    </a:cubicBezTo>
                    <a:cubicBezTo>
                      <a:pt x="6478" y="1800"/>
                      <a:pt x="6485" y="1802"/>
                      <a:pt x="6491" y="1802"/>
                    </a:cubicBezTo>
                    <a:cubicBezTo>
                      <a:pt x="6517" y="1802"/>
                      <a:pt x="6539" y="1754"/>
                      <a:pt x="6539" y="1727"/>
                    </a:cubicBezTo>
                    <a:cubicBezTo>
                      <a:pt x="5729" y="554"/>
                      <a:pt x="4557" y="1"/>
                      <a:pt x="3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61"/>
              <p:cNvSpPr/>
              <p:nvPr/>
            </p:nvSpPr>
            <p:spPr>
              <a:xfrm>
                <a:off x="3520225" y="4764763"/>
                <a:ext cx="211525" cy="69725"/>
              </a:xfrm>
              <a:custGeom>
                <a:avLst/>
                <a:gdLst/>
                <a:ahLst/>
                <a:cxnLst/>
                <a:rect l="l" t="t" r="r" b="b"/>
                <a:pathLst>
                  <a:path w="8461" h="2789" extrusionOk="0">
                    <a:moveTo>
                      <a:pt x="3097" y="1"/>
                    </a:moveTo>
                    <a:cubicBezTo>
                      <a:pt x="2191" y="1"/>
                      <a:pt x="1263" y="181"/>
                      <a:pt x="367" y="569"/>
                    </a:cubicBezTo>
                    <a:cubicBezTo>
                      <a:pt x="200" y="636"/>
                      <a:pt x="67" y="836"/>
                      <a:pt x="34" y="1003"/>
                    </a:cubicBezTo>
                    <a:cubicBezTo>
                      <a:pt x="0" y="1170"/>
                      <a:pt x="34" y="1203"/>
                      <a:pt x="100" y="1370"/>
                    </a:cubicBezTo>
                    <a:cubicBezTo>
                      <a:pt x="177" y="1472"/>
                      <a:pt x="292" y="1515"/>
                      <a:pt x="417" y="1515"/>
                    </a:cubicBezTo>
                    <a:cubicBezTo>
                      <a:pt x="455" y="1515"/>
                      <a:pt x="495" y="1511"/>
                      <a:pt x="534" y="1503"/>
                    </a:cubicBezTo>
                    <a:cubicBezTo>
                      <a:pt x="1465" y="1344"/>
                      <a:pt x="2356" y="1253"/>
                      <a:pt x="3210" y="1253"/>
                    </a:cubicBezTo>
                    <a:cubicBezTo>
                      <a:pt x="5051" y="1253"/>
                      <a:pt x="6724" y="1677"/>
                      <a:pt x="8273" y="2771"/>
                    </a:cubicBezTo>
                    <a:cubicBezTo>
                      <a:pt x="8286" y="2783"/>
                      <a:pt x="8301" y="2789"/>
                      <a:pt x="8316" y="2789"/>
                    </a:cubicBezTo>
                    <a:cubicBezTo>
                      <a:pt x="8383" y="2789"/>
                      <a:pt x="8460" y="2691"/>
                      <a:pt x="8406" y="2637"/>
                    </a:cubicBezTo>
                    <a:cubicBezTo>
                      <a:pt x="7236" y="999"/>
                      <a:pt x="5228" y="1"/>
                      <a:pt x="3097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4" name="Google Shape;2264;p61"/>
              <p:cNvSpPr/>
              <p:nvPr/>
            </p:nvSpPr>
            <p:spPr>
              <a:xfrm>
                <a:off x="3039200" y="4675838"/>
                <a:ext cx="212525" cy="719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2877" extrusionOk="0">
                    <a:moveTo>
                      <a:pt x="3494" y="1"/>
                    </a:moveTo>
                    <a:cubicBezTo>
                      <a:pt x="2265" y="1"/>
                      <a:pt x="1064" y="336"/>
                      <a:pt x="61" y="991"/>
                    </a:cubicBezTo>
                    <a:cubicBezTo>
                      <a:pt x="0" y="1021"/>
                      <a:pt x="50" y="1162"/>
                      <a:pt x="110" y="1162"/>
                    </a:cubicBezTo>
                    <a:cubicBezTo>
                      <a:pt x="116" y="1162"/>
                      <a:pt x="122" y="1160"/>
                      <a:pt x="128" y="1157"/>
                    </a:cubicBezTo>
                    <a:cubicBezTo>
                      <a:pt x="787" y="1003"/>
                      <a:pt x="1431" y="929"/>
                      <a:pt x="2063" y="929"/>
                    </a:cubicBezTo>
                    <a:cubicBezTo>
                      <a:pt x="4024" y="929"/>
                      <a:pt x="5883" y="1632"/>
                      <a:pt x="7800" y="2792"/>
                    </a:cubicBezTo>
                    <a:cubicBezTo>
                      <a:pt x="7905" y="2834"/>
                      <a:pt x="8011" y="2876"/>
                      <a:pt x="8108" y="2876"/>
                    </a:cubicBezTo>
                    <a:cubicBezTo>
                      <a:pt x="8164" y="2876"/>
                      <a:pt x="8218" y="2862"/>
                      <a:pt x="8267" y="2825"/>
                    </a:cubicBezTo>
                    <a:cubicBezTo>
                      <a:pt x="8400" y="2725"/>
                      <a:pt x="8433" y="2692"/>
                      <a:pt x="8467" y="2525"/>
                    </a:cubicBezTo>
                    <a:cubicBezTo>
                      <a:pt x="8500" y="2358"/>
                      <a:pt x="8433" y="2125"/>
                      <a:pt x="8333" y="1991"/>
                    </a:cubicBezTo>
                    <a:cubicBezTo>
                      <a:pt x="6974" y="651"/>
                      <a:pt x="5207" y="1"/>
                      <a:pt x="3494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5" name="Google Shape;2265;p61"/>
              <p:cNvSpPr/>
              <p:nvPr/>
            </p:nvSpPr>
            <p:spPr>
              <a:xfrm>
                <a:off x="3116600" y="5038338"/>
                <a:ext cx="4136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5313" extrusionOk="0">
                    <a:moveTo>
                      <a:pt x="893" y="1"/>
                    </a:moveTo>
                    <a:cubicBezTo>
                      <a:pt x="755" y="1"/>
                      <a:pt x="620" y="41"/>
                      <a:pt x="501" y="134"/>
                    </a:cubicBezTo>
                    <a:cubicBezTo>
                      <a:pt x="200" y="367"/>
                      <a:pt x="0" y="734"/>
                      <a:pt x="100" y="1134"/>
                    </a:cubicBezTo>
                    <a:cubicBezTo>
                      <a:pt x="234" y="1735"/>
                      <a:pt x="934" y="1935"/>
                      <a:pt x="1401" y="2235"/>
                    </a:cubicBezTo>
                    <a:cubicBezTo>
                      <a:pt x="2068" y="2669"/>
                      <a:pt x="2636" y="3169"/>
                      <a:pt x="3336" y="3536"/>
                    </a:cubicBezTo>
                    <a:cubicBezTo>
                      <a:pt x="4437" y="4137"/>
                      <a:pt x="5704" y="4503"/>
                      <a:pt x="6972" y="4770"/>
                    </a:cubicBezTo>
                    <a:cubicBezTo>
                      <a:pt x="7239" y="4837"/>
                      <a:pt x="7506" y="4870"/>
                      <a:pt x="7773" y="4904"/>
                    </a:cubicBezTo>
                    <a:cubicBezTo>
                      <a:pt x="8039" y="4970"/>
                      <a:pt x="8306" y="5037"/>
                      <a:pt x="8573" y="5071"/>
                    </a:cubicBezTo>
                    <a:cubicBezTo>
                      <a:pt x="9439" y="5207"/>
                      <a:pt x="10321" y="5313"/>
                      <a:pt x="11197" y="5313"/>
                    </a:cubicBezTo>
                    <a:cubicBezTo>
                      <a:pt x="11603" y="5313"/>
                      <a:pt x="12008" y="5290"/>
                      <a:pt x="12409" y="5237"/>
                    </a:cubicBezTo>
                    <a:cubicBezTo>
                      <a:pt x="13176" y="5171"/>
                      <a:pt x="13910" y="4904"/>
                      <a:pt x="14677" y="4770"/>
                    </a:cubicBezTo>
                    <a:cubicBezTo>
                      <a:pt x="15211" y="4637"/>
                      <a:pt x="15945" y="4704"/>
                      <a:pt x="16279" y="4203"/>
                    </a:cubicBezTo>
                    <a:cubicBezTo>
                      <a:pt x="16545" y="3870"/>
                      <a:pt x="16479" y="3469"/>
                      <a:pt x="16279" y="3136"/>
                    </a:cubicBezTo>
                    <a:cubicBezTo>
                      <a:pt x="16134" y="2895"/>
                      <a:pt x="15885" y="2793"/>
                      <a:pt x="15619" y="2793"/>
                    </a:cubicBezTo>
                    <a:cubicBezTo>
                      <a:pt x="15517" y="2793"/>
                      <a:pt x="15413" y="2808"/>
                      <a:pt x="15311" y="2836"/>
                    </a:cubicBezTo>
                    <a:cubicBezTo>
                      <a:pt x="15011" y="2902"/>
                      <a:pt x="14744" y="3102"/>
                      <a:pt x="14544" y="3369"/>
                    </a:cubicBezTo>
                    <a:cubicBezTo>
                      <a:pt x="14544" y="3369"/>
                      <a:pt x="14511" y="3403"/>
                      <a:pt x="14511" y="3436"/>
                    </a:cubicBezTo>
                    <a:cubicBezTo>
                      <a:pt x="14377" y="3636"/>
                      <a:pt x="14277" y="3870"/>
                      <a:pt x="14044" y="4036"/>
                    </a:cubicBezTo>
                    <a:cubicBezTo>
                      <a:pt x="13477" y="4537"/>
                      <a:pt x="12643" y="4770"/>
                      <a:pt x="11809" y="4837"/>
                    </a:cubicBezTo>
                    <a:cubicBezTo>
                      <a:pt x="11575" y="4854"/>
                      <a:pt x="11350" y="4862"/>
                      <a:pt x="11125" y="4862"/>
                    </a:cubicBezTo>
                    <a:cubicBezTo>
                      <a:pt x="10900" y="4862"/>
                      <a:pt x="10675" y="4854"/>
                      <a:pt x="10441" y="4837"/>
                    </a:cubicBezTo>
                    <a:cubicBezTo>
                      <a:pt x="9607" y="4837"/>
                      <a:pt x="8740" y="4737"/>
                      <a:pt x="7906" y="4604"/>
                    </a:cubicBezTo>
                    <a:lnTo>
                      <a:pt x="7839" y="4570"/>
                    </a:lnTo>
                    <a:lnTo>
                      <a:pt x="7773" y="4570"/>
                    </a:lnTo>
                    <a:cubicBezTo>
                      <a:pt x="6939" y="4403"/>
                      <a:pt x="6105" y="4170"/>
                      <a:pt x="5304" y="3870"/>
                    </a:cubicBezTo>
                    <a:cubicBezTo>
                      <a:pt x="4870" y="3736"/>
                      <a:pt x="4437" y="3569"/>
                      <a:pt x="4037" y="3369"/>
                    </a:cubicBezTo>
                    <a:cubicBezTo>
                      <a:pt x="3269" y="3002"/>
                      <a:pt x="2602" y="2502"/>
                      <a:pt x="2235" y="1802"/>
                    </a:cubicBezTo>
                    <a:cubicBezTo>
                      <a:pt x="2102" y="1568"/>
                      <a:pt x="2102" y="1335"/>
                      <a:pt x="2035" y="1068"/>
                    </a:cubicBezTo>
                    <a:cubicBezTo>
                      <a:pt x="2035" y="1034"/>
                      <a:pt x="2035" y="1001"/>
                      <a:pt x="2035" y="1001"/>
                    </a:cubicBezTo>
                    <a:cubicBezTo>
                      <a:pt x="1968" y="701"/>
                      <a:pt x="1768" y="401"/>
                      <a:pt x="1501" y="234"/>
                    </a:cubicBezTo>
                    <a:cubicBezTo>
                      <a:pt x="1321" y="93"/>
                      <a:pt x="1103" y="1"/>
                      <a:pt x="893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61"/>
              <p:cNvSpPr/>
              <p:nvPr/>
            </p:nvSpPr>
            <p:spPr>
              <a:xfrm>
                <a:off x="3695825" y="5030288"/>
                <a:ext cx="175225" cy="14420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5768" extrusionOk="0">
                    <a:moveTo>
                      <a:pt x="6986" y="1123"/>
                    </a:moveTo>
                    <a:cubicBezTo>
                      <a:pt x="6986" y="1134"/>
                      <a:pt x="6990" y="1138"/>
                      <a:pt x="6994" y="1138"/>
                    </a:cubicBezTo>
                    <a:cubicBezTo>
                      <a:pt x="7001" y="1138"/>
                      <a:pt x="7008" y="1123"/>
                      <a:pt x="6986" y="1123"/>
                    </a:cubicBezTo>
                    <a:close/>
                    <a:moveTo>
                      <a:pt x="5477" y="1"/>
                    </a:moveTo>
                    <a:cubicBezTo>
                      <a:pt x="4870" y="1"/>
                      <a:pt x="4213" y="315"/>
                      <a:pt x="3617" y="656"/>
                    </a:cubicBezTo>
                    <a:cubicBezTo>
                      <a:pt x="2850" y="1123"/>
                      <a:pt x="2183" y="1757"/>
                      <a:pt x="1616" y="2457"/>
                    </a:cubicBezTo>
                    <a:cubicBezTo>
                      <a:pt x="1349" y="2791"/>
                      <a:pt x="1149" y="3124"/>
                      <a:pt x="915" y="3458"/>
                    </a:cubicBezTo>
                    <a:cubicBezTo>
                      <a:pt x="615" y="3992"/>
                      <a:pt x="348" y="4559"/>
                      <a:pt x="115" y="5159"/>
                    </a:cubicBezTo>
                    <a:cubicBezTo>
                      <a:pt x="0" y="5479"/>
                      <a:pt x="230" y="5767"/>
                      <a:pt x="451" y="5767"/>
                    </a:cubicBezTo>
                    <a:cubicBezTo>
                      <a:pt x="553" y="5767"/>
                      <a:pt x="652" y="5706"/>
                      <a:pt x="715" y="5559"/>
                    </a:cubicBezTo>
                    <a:cubicBezTo>
                      <a:pt x="1049" y="4659"/>
                      <a:pt x="1482" y="3858"/>
                      <a:pt x="2016" y="3158"/>
                    </a:cubicBezTo>
                    <a:cubicBezTo>
                      <a:pt x="2431" y="3070"/>
                      <a:pt x="2896" y="3004"/>
                      <a:pt x="3350" y="3004"/>
                    </a:cubicBezTo>
                    <a:cubicBezTo>
                      <a:pt x="4283" y="3004"/>
                      <a:pt x="5171" y="3283"/>
                      <a:pt x="5485" y="4225"/>
                    </a:cubicBezTo>
                    <a:cubicBezTo>
                      <a:pt x="5485" y="4225"/>
                      <a:pt x="5519" y="4225"/>
                      <a:pt x="5519" y="4192"/>
                    </a:cubicBezTo>
                    <a:cubicBezTo>
                      <a:pt x="5547" y="2610"/>
                      <a:pt x="4460" y="2268"/>
                      <a:pt x="3326" y="2268"/>
                    </a:cubicBezTo>
                    <a:cubicBezTo>
                      <a:pt x="3145" y="2268"/>
                      <a:pt x="2962" y="2277"/>
                      <a:pt x="2783" y="2290"/>
                    </a:cubicBezTo>
                    <a:cubicBezTo>
                      <a:pt x="2783" y="2257"/>
                      <a:pt x="2817" y="2257"/>
                      <a:pt x="2817" y="2224"/>
                    </a:cubicBezTo>
                    <a:cubicBezTo>
                      <a:pt x="3541" y="1572"/>
                      <a:pt x="4737" y="658"/>
                      <a:pt x="5823" y="658"/>
                    </a:cubicBezTo>
                    <a:cubicBezTo>
                      <a:pt x="6237" y="658"/>
                      <a:pt x="6636" y="791"/>
                      <a:pt x="6986" y="1123"/>
                    </a:cubicBezTo>
                    <a:cubicBezTo>
                      <a:pt x="6594" y="290"/>
                      <a:pt x="6059" y="1"/>
                      <a:pt x="5477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61"/>
              <p:cNvSpPr/>
              <p:nvPr/>
            </p:nvSpPr>
            <p:spPr>
              <a:xfrm>
                <a:off x="2828900" y="4849663"/>
                <a:ext cx="110925" cy="1922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7691" extrusionOk="0">
                    <a:moveTo>
                      <a:pt x="1374" y="0"/>
                    </a:moveTo>
                    <a:cubicBezTo>
                      <a:pt x="1024" y="0"/>
                      <a:pt x="635" y="130"/>
                      <a:pt x="200" y="442"/>
                    </a:cubicBezTo>
                    <a:cubicBezTo>
                      <a:pt x="167" y="442"/>
                      <a:pt x="200" y="476"/>
                      <a:pt x="200" y="476"/>
                    </a:cubicBezTo>
                    <a:cubicBezTo>
                      <a:pt x="371" y="425"/>
                      <a:pt x="535" y="402"/>
                      <a:pt x="692" y="402"/>
                    </a:cubicBezTo>
                    <a:cubicBezTo>
                      <a:pt x="2097" y="402"/>
                      <a:pt x="2946" y="2271"/>
                      <a:pt x="3336" y="3411"/>
                    </a:cubicBezTo>
                    <a:cubicBezTo>
                      <a:pt x="3336" y="3429"/>
                      <a:pt x="3336" y="3448"/>
                      <a:pt x="3341" y="3461"/>
                    </a:cubicBezTo>
                    <a:lnTo>
                      <a:pt x="3341" y="3461"/>
                    </a:lnTo>
                    <a:cubicBezTo>
                      <a:pt x="2758" y="3102"/>
                      <a:pt x="2114" y="2784"/>
                      <a:pt x="1515" y="2784"/>
                    </a:cubicBezTo>
                    <a:cubicBezTo>
                      <a:pt x="955" y="2784"/>
                      <a:pt x="433" y="3062"/>
                      <a:pt x="33" y="3845"/>
                    </a:cubicBezTo>
                    <a:cubicBezTo>
                      <a:pt x="0" y="3878"/>
                      <a:pt x="33" y="3878"/>
                      <a:pt x="67" y="3878"/>
                    </a:cubicBezTo>
                    <a:cubicBezTo>
                      <a:pt x="407" y="3559"/>
                      <a:pt x="788" y="3430"/>
                      <a:pt x="1181" y="3430"/>
                    </a:cubicBezTo>
                    <a:cubicBezTo>
                      <a:pt x="2022" y="3430"/>
                      <a:pt x="2921" y="4021"/>
                      <a:pt x="3603" y="4612"/>
                    </a:cubicBezTo>
                    <a:cubicBezTo>
                      <a:pt x="3736" y="5479"/>
                      <a:pt x="3736" y="6380"/>
                      <a:pt x="3603" y="7347"/>
                    </a:cubicBezTo>
                    <a:cubicBezTo>
                      <a:pt x="3572" y="7581"/>
                      <a:pt x="3715" y="7691"/>
                      <a:pt x="3883" y="7691"/>
                    </a:cubicBezTo>
                    <a:cubicBezTo>
                      <a:pt x="4076" y="7691"/>
                      <a:pt x="4301" y="7547"/>
                      <a:pt x="4337" y="7280"/>
                    </a:cubicBezTo>
                    <a:cubicBezTo>
                      <a:pt x="4403" y="6647"/>
                      <a:pt x="4437" y="6013"/>
                      <a:pt x="4403" y="5412"/>
                    </a:cubicBezTo>
                    <a:cubicBezTo>
                      <a:pt x="4403" y="4979"/>
                      <a:pt x="4370" y="4578"/>
                      <a:pt x="4303" y="4212"/>
                    </a:cubicBezTo>
                    <a:cubicBezTo>
                      <a:pt x="4136" y="3278"/>
                      <a:pt x="3836" y="2410"/>
                      <a:pt x="3369" y="1643"/>
                    </a:cubicBezTo>
                    <a:cubicBezTo>
                      <a:pt x="2891" y="830"/>
                      <a:pt x="2259" y="0"/>
                      <a:pt x="1374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61"/>
              <p:cNvSpPr/>
              <p:nvPr/>
            </p:nvSpPr>
            <p:spPr>
              <a:xfrm>
                <a:off x="2895600" y="3921688"/>
                <a:ext cx="1083300" cy="1069125"/>
              </a:xfrm>
              <a:custGeom>
                <a:avLst/>
                <a:gdLst/>
                <a:ahLst/>
                <a:cxnLst/>
                <a:rect l="l" t="t" r="r" b="b"/>
                <a:pathLst>
                  <a:path w="43332" h="42765" extrusionOk="0">
                    <a:moveTo>
                      <a:pt x="22984" y="1"/>
                    </a:moveTo>
                    <a:cubicBezTo>
                      <a:pt x="19415" y="1735"/>
                      <a:pt x="16646" y="4471"/>
                      <a:pt x="15178" y="7606"/>
                    </a:cubicBezTo>
                    <a:cubicBezTo>
                      <a:pt x="12443" y="8607"/>
                      <a:pt x="9808" y="9708"/>
                      <a:pt x="7673" y="11309"/>
                    </a:cubicBezTo>
                    <a:cubicBezTo>
                      <a:pt x="5738" y="12743"/>
                      <a:pt x="4237" y="14645"/>
                      <a:pt x="3737" y="16746"/>
                    </a:cubicBezTo>
                    <a:cubicBezTo>
                      <a:pt x="3303" y="16913"/>
                      <a:pt x="2903" y="17147"/>
                      <a:pt x="2502" y="17413"/>
                    </a:cubicBezTo>
                    <a:cubicBezTo>
                      <a:pt x="301" y="19015"/>
                      <a:pt x="1" y="22050"/>
                      <a:pt x="134" y="24685"/>
                    </a:cubicBezTo>
                    <a:cubicBezTo>
                      <a:pt x="234" y="26220"/>
                      <a:pt x="401" y="27787"/>
                      <a:pt x="701" y="29322"/>
                    </a:cubicBezTo>
                    <a:cubicBezTo>
                      <a:pt x="1135" y="31824"/>
                      <a:pt x="1835" y="34325"/>
                      <a:pt x="2769" y="36661"/>
                    </a:cubicBezTo>
                    <a:cubicBezTo>
                      <a:pt x="4604" y="35326"/>
                      <a:pt x="3870" y="32858"/>
                      <a:pt x="3970" y="30589"/>
                    </a:cubicBezTo>
                    <a:cubicBezTo>
                      <a:pt x="3970" y="30589"/>
                      <a:pt x="4004" y="30589"/>
                      <a:pt x="4004" y="30556"/>
                    </a:cubicBezTo>
                    <a:cubicBezTo>
                      <a:pt x="5438" y="29889"/>
                      <a:pt x="6639" y="28888"/>
                      <a:pt x="7439" y="27654"/>
                    </a:cubicBezTo>
                    <a:cubicBezTo>
                      <a:pt x="8473" y="26120"/>
                      <a:pt x="8907" y="24252"/>
                      <a:pt x="8740" y="22284"/>
                    </a:cubicBezTo>
                    <a:cubicBezTo>
                      <a:pt x="9608" y="21683"/>
                      <a:pt x="10675" y="21249"/>
                      <a:pt x="11842" y="21049"/>
                    </a:cubicBezTo>
                    <a:cubicBezTo>
                      <a:pt x="12196" y="20993"/>
                      <a:pt x="12597" y="20967"/>
                      <a:pt x="13031" y="20967"/>
                    </a:cubicBezTo>
                    <a:cubicBezTo>
                      <a:pt x="15702" y="20967"/>
                      <a:pt x="19617" y="21978"/>
                      <a:pt x="21483" y="23384"/>
                    </a:cubicBezTo>
                    <a:cubicBezTo>
                      <a:pt x="22311" y="23135"/>
                      <a:pt x="23202" y="23012"/>
                      <a:pt x="24110" y="23012"/>
                    </a:cubicBezTo>
                    <a:cubicBezTo>
                      <a:pt x="25869" y="23012"/>
                      <a:pt x="27693" y="23472"/>
                      <a:pt x="29255" y="24352"/>
                    </a:cubicBezTo>
                    <a:cubicBezTo>
                      <a:pt x="30322" y="24952"/>
                      <a:pt x="32224" y="25953"/>
                      <a:pt x="32958" y="26887"/>
                    </a:cubicBezTo>
                    <a:cubicBezTo>
                      <a:pt x="32390" y="28688"/>
                      <a:pt x="32424" y="30656"/>
                      <a:pt x="33058" y="32491"/>
                    </a:cubicBezTo>
                    <a:cubicBezTo>
                      <a:pt x="33358" y="33391"/>
                      <a:pt x="33658" y="34826"/>
                      <a:pt x="34092" y="36127"/>
                    </a:cubicBezTo>
                    <a:cubicBezTo>
                      <a:pt x="34392" y="37061"/>
                      <a:pt x="34759" y="37895"/>
                      <a:pt x="35293" y="38395"/>
                    </a:cubicBezTo>
                    <a:cubicBezTo>
                      <a:pt x="35026" y="39896"/>
                      <a:pt x="34359" y="41297"/>
                      <a:pt x="34992" y="42765"/>
                    </a:cubicBezTo>
                    <a:cubicBezTo>
                      <a:pt x="36493" y="41064"/>
                      <a:pt x="38095" y="38428"/>
                      <a:pt x="39462" y="35927"/>
                    </a:cubicBezTo>
                    <a:cubicBezTo>
                      <a:pt x="40129" y="34692"/>
                      <a:pt x="40730" y="33492"/>
                      <a:pt x="41230" y="32491"/>
                    </a:cubicBezTo>
                    <a:cubicBezTo>
                      <a:pt x="42398" y="30089"/>
                      <a:pt x="43332" y="27187"/>
                      <a:pt x="41897" y="24885"/>
                    </a:cubicBezTo>
                    <a:cubicBezTo>
                      <a:pt x="41697" y="24585"/>
                      <a:pt x="41497" y="24318"/>
                      <a:pt x="41264" y="24051"/>
                    </a:cubicBezTo>
                    <a:cubicBezTo>
                      <a:pt x="41230" y="22617"/>
                      <a:pt x="40596" y="21149"/>
                      <a:pt x="39662" y="19815"/>
                    </a:cubicBezTo>
                    <a:cubicBezTo>
                      <a:pt x="38495" y="18247"/>
                      <a:pt x="36894" y="16880"/>
                      <a:pt x="35192" y="15612"/>
                    </a:cubicBezTo>
                    <a:cubicBezTo>
                      <a:pt x="32591" y="13677"/>
                      <a:pt x="29789" y="11876"/>
                      <a:pt x="26753" y="10308"/>
                    </a:cubicBezTo>
                    <a:cubicBezTo>
                      <a:pt x="24718" y="7173"/>
                      <a:pt x="23384" y="3637"/>
                      <a:pt x="229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9" name="Google Shape;2269;p61"/>
              <p:cNvSpPr/>
              <p:nvPr/>
            </p:nvSpPr>
            <p:spPr>
              <a:xfrm>
                <a:off x="2913125" y="4654713"/>
                <a:ext cx="97575" cy="18350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7340" extrusionOk="0">
                    <a:moveTo>
                      <a:pt x="0" y="1"/>
                    </a:moveTo>
                    <a:cubicBezTo>
                      <a:pt x="434" y="2536"/>
                      <a:pt x="1134" y="5004"/>
                      <a:pt x="2068" y="7340"/>
                    </a:cubicBezTo>
                    <a:cubicBezTo>
                      <a:pt x="3903" y="6005"/>
                      <a:pt x="3169" y="3537"/>
                      <a:pt x="3269" y="1268"/>
                    </a:cubicBezTo>
                    <a:cubicBezTo>
                      <a:pt x="3269" y="1268"/>
                      <a:pt x="3303" y="1268"/>
                      <a:pt x="3303" y="1235"/>
                    </a:cubicBezTo>
                    <a:cubicBezTo>
                      <a:pt x="2168" y="902"/>
                      <a:pt x="1034" y="5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61"/>
              <p:cNvSpPr/>
              <p:nvPr/>
            </p:nvSpPr>
            <p:spPr>
              <a:xfrm>
                <a:off x="3747875" y="4819838"/>
                <a:ext cx="134300" cy="170975"/>
              </a:xfrm>
              <a:custGeom>
                <a:avLst/>
                <a:gdLst/>
                <a:ahLst/>
                <a:cxnLst/>
                <a:rect l="l" t="t" r="r" b="b"/>
                <a:pathLst>
                  <a:path w="5372" h="6839" extrusionOk="0">
                    <a:moveTo>
                      <a:pt x="5371" y="1"/>
                    </a:moveTo>
                    <a:cubicBezTo>
                      <a:pt x="3870" y="140"/>
                      <a:pt x="2392" y="209"/>
                      <a:pt x="899" y="209"/>
                    </a:cubicBezTo>
                    <a:cubicBezTo>
                      <a:pt x="600" y="209"/>
                      <a:pt x="301" y="206"/>
                      <a:pt x="1" y="201"/>
                    </a:cubicBezTo>
                    <a:lnTo>
                      <a:pt x="1" y="201"/>
                    </a:lnTo>
                    <a:cubicBezTo>
                      <a:pt x="301" y="1135"/>
                      <a:pt x="668" y="1969"/>
                      <a:pt x="1202" y="2469"/>
                    </a:cubicBezTo>
                    <a:cubicBezTo>
                      <a:pt x="935" y="3970"/>
                      <a:pt x="268" y="5371"/>
                      <a:pt x="901" y="6839"/>
                    </a:cubicBezTo>
                    <a:cubicBezTo>
                      <a:pt x="2436" y="5138"/>
                      <a:pt x="4004" y="2502"/>
                      <a:pt x="537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61"/>
              <p:cNvSpPr/>
              <p:nvPr/>
            </p:nvSpPr>
            <p:spPr>
              <a:xfrm>
                <a:off x="3431825" y="3998088"/>
                <a:ext cx="441775" cy="519600"/>
              </a:xfrm>
              <a:custGeom>
                <a:avLst/>
                <a:gdLst/>
                <a:ahLst/>
                <a:cxnLst/>
                <a:rect l="l" t="t" r="r" b="b"/>
                <a:pathLst>
                  <a:path w="17671" h="20784" extrusionOk="0">
                    <a:moveTo>
                      <a:pt x="1010" y="1"/>
                    </a:moveTo>
                    <a:cubicBezTo>
                      <a:pt x="988" y="1"/>
                      <a:pt x="968" y="17"/>
                      <a:pt x="968" y="47"/>
                    </a:cubicBezTo>
                    <a:cubicBezTo>
                      <a:pt x="0" y="4717"/>
                      <a:pt x="2302" y="8453"/>
                      <a:pt x="5504" y="11589"/>
                    </a:cubicBezTo>
                    <a:cubicBezTo>
                      <a:pt x="7239" y="13323"/>
                      <a:pt x="9374" y="14558"/>
                      <a:pt x="11408" y="15825"/>
                    </a:cubicBezTo>
                    <a:cubicBezTo>
                      <a:pt x="13610" y="17193"/>
                      <a:pt x="15478" y="18894"/>
                      <a:pt x="17379" y="20729"/>
                    </a:cubicBezTo>
                    <a:cubicBezTo>
                      <a:pt x="17418" y="20767"/>
                      <a:pt x="17458" y="20783"/>
                      <a:pt x="17497" y="20783"/>
                    </a:cubicBezTo>
                    <a:cubicBezTo>
                      <a:pt x="17592" y="20783"/>
                      <a:pt x="17670" y="20681"/>
                      <a:pt x="17646" y="20562"/>
                    </a:cubicBezTo>
                    <a:cubicBezTo>
                      <a:pt x="16912" y="16626"/>
                      <a:pt x="13143" y="13590"/>
                      <a:pt x="10108" y="11589"/>
                    </a:cubicBezTo>
                    <a:cubicBezTo>
                      <a:pt x="6171" y="8954"/>
                      <a:pt x="667" y="5818"/>
                      <a:pt x="1068" y="81"/>
                    </a:cubicBezTo>
                    <a:cubicBezTo>
                      <a:pt x="1068" y="25"/>
                      <a:pt x="1037" y="1"/>
                      <a:pt x="101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61"/>
              <p:cNvSpPr/>
              <p:nvPr/>
            </p:nvSpPr>
            <p:spPr>
              <a:xfrm>
                <a:off x="2989000" y="4165938"/>
                <a:ext cx="245825" cy="257200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10288" extrusionOk="0">
                    <a:moveTo>
                      <a:pt x="9609" y="0"/>
                    </a:moveTo>
                    <a:cubicBezTo>
                      <a:pt x="9598" y="0"/>
                      <a:pt x="9586" y="2"/>
                      <a:pt x="9574" y="5"/>
                    </a:cubicBezTo>
                    <a:cubicBezTo>
                      <a:pt x="5204" y="1172"/>
                      <a:pt x="1" y="5442"/>
                      <a:pt x="1001" y="10045"/>
                    </a:cubicBezTo>
                    <a:cubicBezTo>
                      <a:pt x="1024" y="10182"/>
                      <a:pt x="1172" y="10287"/>
                      <a:pt x="1316" y="10287"/>
                    </a:cubicBezTo>
                    <a:cubicBezTo>
                      <a:pt x="1383" y="10287"/>
                      <a:pt x="1449" y="10265"/>
                      <a:pt x="1502" y="10212"/>
                    </a:cubicBezTo>
                    <a:cubicBezTo>
                      <a:pt x="3003" y="8878"/>
                      <a:pt x="3970" y="6943"/>
                      <a:pt x="5138" y="5342"/>
                    </a:cubicBezTo>
                    <a:cubicBezTo>
                      <a:pt x="6472" y="3474"/>
                      <a:pt x="8073" y="1839"/>
                      <a:pt x="9741" y="238"/>
                    </a:cubicBezTo>
                    <a:cubicBezTo>
                      <a:pt x="9832" y="147"/>
                      <a:pt x="9729" y="0"/>
                      <a:pt x="960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61"/>
              <p:cNvSpPr/>
              <p:nvPr/>
            </p:nvSpPr>
            <p:spPr>
              <a:xfrm>
                <a:off x="3295900" y="3982238"/>
                <a:ext cx="138925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5557" h="18825" extrusionOk="0">
                    <a:moveTo>
                      <a:pt x="5265" y="0"/>
                    </a:moveTo>
                    <a:cubicBezTo>
                      <a:pt x="5257" y="0"/>
                      <a:pt x="5247" y="4"/>
                      <a:pt x="5237" y="14"/>
                    </a:cubicBezTo>
                    <a:cubicBezTo>
                      <a:pt x="2035" y="1248"/>
                      <a:pt x="334" y="5885"/>
                      <a:pt x="200" y="9054"/>
                    </a:cubicBezTo>
                    <a:cubicBezTo>
                      <a:pt x="0" y="12790"/>
                      <a:pt x="1768" y="17093"/>
                      <a:pt x="5271" y="18794"/>
                    </a:cubicBezTo>
                    <a:cubicBezTo>
                      <a:pt x="5299" y="18815"/>
                      <a:pt x="5329" y="18825"/>
                      <a:pt x="5358" y="18825"/>
                    </a:cubicBezTo>
                    <a:cubicBezTo>
                      <a:pt x="5464" y="18825"/>
                      <a:pt x="5557" y="18699"/>
                      <a:pt x="5504" y="18594"/>
                    </a:cubicBezTo>
                    <a:cubicBezTo>
                      <a:pt x="3769" y="15659"/>
                      <a:pt x="2168" y="12890"/>
                      <a:pt x="2068" y="9354"/>
                    </a:cubicBezTo>
                    <a:cubicBezTo>
                      <a:pt x="2002" y="7720"/>
                      <a:pt x="2302" y="5985"/>
                      <a:pt x="2869" y="4451"/>
                    </a:cubicBezTo>
                    <a:cubicBezTo>
                      <a:pt x="3436" y="2816"/>
                      <a:pt x="4570" y="1582"/>
                      <a:pt x="5271" y="47"/>
                    </a:cubicBezTo>
                    <a:cubicBezTo>
                      <a:pt x="5294" y="24"/>
                      <a:pt x="5284" y="0"/>
                      <a:pt x="526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61"/>
              <p:cNvSpPr/>
              <p:nvPr/>
            </p:nvSpPr>
            <p:spPr>
              <a:xfrm>
                <a:off x="2954675" y="4455188"/>
                <a:ext cx="115250" cy="194150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7766" extrusionOk="0">
                    <a:moveTo>
                      <a:pt x="4289" y="1"/>
                    </a:moveTo>
                    <a:cubicBezTo>
                      <a:pt x="4226" y="1"/>
                      <a:pt x="4160" y="33"/>
                      <a:pt x="4109" y="110"/>
                    </a:cubicBezTo>
                    <a:cubicBezTo>
                      <a:pt x="3375" y="1277"/>
                      <a:pt x="2941" y="2678"/>
                      <a:pt x="2241" y="3879"/>
                    </a:cubicBezTo>
                    <a:cubicBezTo>
                      <a:pt x="1574" y="5013"/>
                      <a:pt x="473" y="5980"/>
                      <a:pt x="106" y="7181"/>
                    </a:cubicBezTo>
                    <a:cubicBezTo>
                      <a:pt x="0" y="7526"/>
                      <a:pt x="273" y="7765"/>
                      <a:pt x="574" y="7765"/>
                    </a:cubicBezTo>
                    <a:cubicBezTo>
                      <a:pt x="652" y="7765"/>
                      <a:pt x="731" y="7749"/>
                      <a:pt x="807" y="7715"/>
                    </a:cubicBezTo>
                    <a:cubicBezTo>
                      <a:pt x="2007" y="7148"/>
                      <a:pt x="2841" y="5447"/>
                      <a:pt x="3408" y="4313"/>
                    </a:cubicBezTo>
                    <a:cubicBezTo>
                      <a:pt x="3976" y="3112"/>
                      <a:pt x="4609" y="1544"/>
                      <a:pt x="4509" y="210"/>
                    </a:cubicBezTo>
                    <a:cubicBezTo>
                      <a:pt x="4489" y="86"/>
                      <a:pt x="4392" y="1"/>
                      <a:pt x="428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61"/>
              <p:cNvSpPr/>
              <p:nvPr/>
            </p:nvSpPr>
            <p:spPr>
              <a:xfrm>
                <a:off x="3740375" y="4557988"/>
                <a:ext cx="91750" cy="23950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9580" extrusionOk="0">
                    <a:moveTo>
                      <a:pt x="401" y="0"/>
                    </a:moveTo>
                    <a:cubicBezTo>
                      <a:pt x="0" y="167"/>
                      <a:pt x="367" y="701"/>
                      <a:pt x="467" y="934"/>
                    </a:cubicBezTo>
                    <a:cubicBezTo>
                      <a:pt x="634" y="1335"/>
                      <a:pt x="801" y="1802"/>
                      <a:pt x="968" y="2235"/>
                    </a:cubicBezTo>
                    <a:cubicBezTo>
                      <a:pt x="1535" y="4003"/>
                      <a:pt x="1802" y="5871"/>
                      <a:pt x="1768" y="7739"/>
                    </a:cubicBezTo>
                    <a:cubicBezTo>
                      <a:pt x="1768" y="8106"/>
                      <a:pt x="1735" y="8507"/>
                      <a:pt x="1702" y="8907"/>
                    </a:cubicBezTo>
                    <a:cubicBezTo>
                      <a:pt x="1702" y="9040"/>
                      <a:pt x="1702" y="9207"/>
                      <a:pt x="1735" y="9340"/>
                    </a:cubicBezTo>
                    <a:cubicBezTo>
                      <a:pt x="1795" y="9460"/>
                      <a:pt x="1908" y="9579"/>
                      <a:pt x="2050" y="9579"/>
                    </a:cubicBezTo>
                    <a:cubicBezTo>
                      <a:pt x="2067" y="9579"/>
                      <a:pt x="2084" y="9578"/>
                      <a:pt x="2102" y="9574"/>
                    </a:cubicBezTo>
                    <a:cubicBezTo>
                      <a:pt x="2169" y="9541"/>
                      <a:pt x="2269" y="9474"/>
                      <a:pt x="2302" y="9374"/>
                    </a:cubicBezTo>
                    <a:cubicBezTo>
                      <a:pt x="3203" y="8273"/>
                      <a:pt x="3670" y="6839"/>
                      <a:pt x="3636" y="5404"/>
                    </a:cubicBezTo>
                    <a:cubicBezTo>
                      <a:pt x="3570" y="3636"/>
                      <a:pt x="2803" y="1735"/>
                      <a:pt x="1435" y="568"/>
                    </a:cubicBezTo>
                    <a:cubicBezTo>
                      <a:pt x="1268" y="434"/>
                      <a:pt x="868" y="67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61"/>
              <p:cNvSpPr/>
              <p:nvPr/>
            </p:nvSpPr>
            <p:spPr>
              <a:xfrm>
                <a:off x="3282550" y="4915913"/>
                <a:ext cx="14345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1629" extrusionOk="0">
                    <a:moveTo>
                      <a:pt x="1367" y="1"/>
                    </a:moveTo>
                    <a:cubicBezTo>
                      <a:pt x="907" y="1"/>
                      <a:pt x="450" y="34"/>
                      <a:pt x="0" y="94"/>
                    </a:cubicBezTo>
                    <a:lnTo>
                      <a:pt x="167" y="728"/>
                    </a:lnTo>
                    <a:cubicBezTo>
                      <a:pt x="543" y="672"/>
                      <a:pt x="925" y="645"/>
                      <a:pt x="1310" y="645"/>
                    </a:cubicBezTo>
                    <a:cubicBezTo>
                      <a:pt x="1848" y="645"/>
                      <a:pt x="2392" y="697"/>
                      <a:pt x="2936" y="794"/>
                    </a:cubicBezTo>
                    <a:cubicBezTo>
                      <a:pt x="3803" y="961"/>
                      <a:pt x="4604" y="1228"/>
                      <a:pt x="5371" y="1628"/>
                    </a:cubicBezTo>
                    <a:lnTo>
                      <a:pt x="5738" y="1061"/>
                    </a:lnTo>
                    <a:cubicBezTo>
                      <a:pt x="4904" y="628"/>
                      <a:pt x="4003" y="327"/>
                      <a:pt x="3069" y="161"/>
                    </a:cubicBezTo>
                    <a:cubicBezTo>
                      <a:pt x="2500" y="50"/>
                      <a:pt x="1931" y="1"/>
                      <a:pt x="13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61"/>
              <p:cNvSpPr/>
              <p:nvPr/>
            </p:nvSpPr>
            <p:spPr>
              <a:xfrm>
                <a:off x="3386800" y="4679413"/>
                <a:ext cx="452000" cy="414200"/>
              </a:xfrm>
              <a:custGeom>
                <a:avLst/>
                <a:gdLst/>
                <a:ahLst/>
                <a:cxnLst/>
                <a:rect l="l" t="t" r="r" b="b"/>
                <a:pathLst>
                  <a:path w="18080" h="16568" extrusionOk="0">
                    <a:moveTo>
                      <a:pt x="9407" y="747"/>
                    </a:moveTo>
                    <a:cubicBezTo>
                      <a:pt x="9974" y="747"/>
                      <a:pt x="10541" y="781"/>
                      <a:pt x="11108" y="881"/>
                    </a:cubicBezTo>
                    <a:cubicBezTo>
                      <a:pt x="13243" y="1281"/>
                      <a:pt x="14977" y="2482"/>
                      <a:pt x="16045" y="4283"/>
                    </a:cubicBezTo>
                    <a:cubicBezTo>
                      <a:pt x="17079" y="6051"/>
                      <a:pt x="17279" y="8119"/>
                      <a:pt x="16679" y="10121"/>
                    </a:cubicBezTo>
                    <a:cubicBezTo>
                      <a:pt x="16078" y="12089"/>
                      <a:pt x="14744" y="13723"/>
                      <a:pt x="12976" y="14791"/>
                    </a:cubicBezTo>
                    <a:cubicBezTo>
                      <a:pt x="11672" y="15568"/>
                      <a:pt x="10218" y="15950"/>
                      <a:pt x="8769" y="15950"/>
                    </a:cubicBezTo>
                    <a:cubicBezTo>
                      <a:pt x="8290" y="15950"/>
                      <a:pt x="7811" y="15908"/>
                      <a:pt x="7339" y="15825"/>
                    </a:cubicBezTo>
                    <a:cubicBezTo>
                      <a:pt x="3369" y="15091"/>
                      <a:pt x="801" y="11355"/>
                      <a:pt x="1601" y="7319"/>
                    </a:cubicBezTo>
                    <a:cubicBezTo>
                      <a:pt x="2001" y="5284"/>
                      <a:pt x="3202" y="3483"/>
                      <a:pt x="5004" y="2249"/>
                    </a:cubicBezTo>
                    <a:cubicBezTo>
                      <a:pt x="6338" y="1315"/>
                      <a:pt x="7872" y="814"/>
                      <a:pt x="9407" y="747"/>
                    </a:cubicBezTo>
                    <a:close/>
                    <a:moveTo>
                      <a:pt x="9710" y="0"/>
                    </a:moveTo>
                    <a:cubicBezTo>
                      <a:pt x="7891" y="0"/>
                      <a:pt x="6084" y="565"/>
                      <a:pt x="4537" y="1648"/>
                    </a:cubicBezTo>
                    <a:cubicBezTo>
                      <a:pt x="2602" y="2982"/>
                      <a:pt x="1301" y="4984"/>
                      <a:pt x="867" y="7185"/>
                    </a:cubicBezTo>
                    <a:cubicBezTo>
                      <a:pt x="0" y="11589"/>
                      <a:pt x="2869" y="15625"/>
                      <a:pt x="7172" y="16425"/>
                    </a:cubicBezTo>
                    <a:cubicBezTo>
                      <a:pt x="7638" y="16508"/>
                      <a:pt x="8105" y="16567"/>
                      <a:pt x="8572" y="16567"/>
                    </a:cubicBezTo>
                    <a:cubicBezTo>
                      <a:pt x="8672" y="16567"/>
                      <a:pt x="8773" y="16565"/>
                      <a:pt x="8873" y="16559"/>
                    </a:cubicBezTo>
                    <a:cubicBezTo>
                      <a:pt x="10407" y="16559"/>
                      <a:pt x="11975" y="16125"/>
                      <a:pt x="13376" y="15291"/>
                    </a:cubicBezTo>
                    <a:cubicBezTo>
                      <a:pt x="15311" y="14157"/>
                      <a:pt x="16745" y="12356"/>
                      <a:pt x="17413" y="10254"/>
                    </a:cubicBezTo>
                    <a:cubicBezTo>
                      <a:pt x="18080" y="8086"/>
                      <a:pt x="17880" y="5818"/>
                      <a:pt x="16745" y="3916"/>
                    </a:cubicBezTo>
                    <a:cubicBezTo>
                      <a:pt x="15578" y="1915"/>
                      <a:pt x="13643" y="581"/>
                      <a:pt x="11308" y="147"/>
                    </a:cubicBezTo>
                    <a:cubicBezTo>
                      <a:pt x="10779" y="49"/>
                      <a:pt x="10244" y="0"/>
                      <a:pt x="97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61"/>
              <p:cNvSpPr/>
              <p:nvPr/>
            </p:nvSpPr>
            <p:spPr>
              <a:xfrm>
                <a:off x="2910625" y="4583163"/>
                <a:ext cx="430325" cy="424350"/>
              </a:xfrm>
              <a:custGeom>
                <a:avLst/>
                <a:gdLst/>
                <a:ahLst/>
                <a:cxnLst/>
                <a:rect l="l" t="t" r="r" b="b"/>
                <a:pathLst>
                  <a:path w="17213" h="16974" extrusionOk="0">
                    <a:moveTo>
                      <a:pt x="8099" y="764"/>
                    </a:moveTo>
                    <a:cubicBezTo>
                      <a:pt x="8553" y="764"/>
                      <a:pt x="9012" y="807"/>
                      <a:pt x="9474" y="895"/>
                    </a:cubicBezTo>
                    <a:cubicBezTo>
                      <a:pt x="11575" y="1295"/>
                      <a:pt x="13443" y="2529"/>
                      <a:pt x="14711" y="4364"/>
                    </a:cubicBezTo>
                    <a:cubicBezTo>
                      <a:pt x="15945" y="6132"/>
                      <a:pt x="16412" y="8267"/>
                      <a:pt x="16078" y="10335"/>
                    </a:cubicBezTo>
                    <a:cubicBezTo>
                      <a:pt x="15745" y="12336"/>
                      <a:pt x="14644" y="14038"/>
                      <a:pt x="13043" y="15105"/>
                    </a:cubicBezTo>
                    <a:cubicBezTo>
                      <a:pt x="11881" y="15913"/>
                      <a:pt x="10509" y="16339"/>
                      <a:pt x="9086" y="16339"/>
                    </a:cubicBezTo>
                    <a:cubicBezTo>
                      <a:pt x="8630" y="16339"/>
                      <a:pt x="8168" y="16295"/>
                      <a:pt x="7706" y="16206"/>
                    </a:cubicBezTo>
                    <a:cubicBezTo>
                      <a:pt x="3736" y="15472"/>
                      <a:pt x="734" y="11669"/>
                      <a:pt x="1001" y="7533"/>
                    </a:cubicBezTo>
                    <a:cubicBezTo>
                      <a:pt x="1168" y="5465"/>
                      <a:pt x="2102" y="3597"/>
                      <a:pt x="3703" y="2296"/>
                    </a:cubicBezTo>
                    <a:cubicBezTo>
                      <a:pt x="4953" y="1306"/>
                      <a:pt x="6487" y="764"/>
                      <a:pt x="8099" y="764"/>
                    </a:cubicBezTo>
                    <a:close/>
                    <a:moveTo>
                      <a:pt x="7973" y="1"/>
                    </a:moveTo>
                    <a:cubicBezTo>
                      <a:pt x="6208" y="1"/>
                      <a:pt x="4530" y="591"/>
                      <a:pt x="3169" y="1695"/>
                    </a:cubicBezTo>
                    <a:cubicBezTo>
                      <a:pt x="1434" y="3096"/>
                      <a:pt x="400" y="5131"/>
                      <a:pt x="267" y="7399"/>
                    </a:cubicBezTo>
                    <a:cubicBezTo>
                      <a:pt x="0" y="11903"/>
                      <a:pt x="3302" y="16006"/>
                      <a:pt x="7606" y="16806"/>
                    </a:cubicBezTo>
                    <a:cubicBezTo>
                      <a:pt x="8173" y="16906"/>
                      <a:pt x="8740" y="16973"/>
                      <a:pt x="9307" y="16973"/>
                    </a:cubicBezTo>
                    <a:cubicBezTo>
                      <a:pt x="10808" y="16940"/>
                      <a:pt x="12276" y="16473"/>
                      <a:pt x="13510" y="15639"/>
                    </a:cubicBezTo>
                    <a:cubicBezTo>
                      <a:pt x="15278" y="14471"/>
                      <a:pt x="16445" y="12637"/>
                      <a:pt x="16812" y="10468"/>
                    </a:cubicBezTo>
                    <a:cubicBezTo>
                      <a:pt x="17212" y="8267"/>
                      <a:pt x="16679" y="5932"/>
                      <a:pt x="15344" y="3964"/>
                    </a:cubicBezTo>
                    <a:cubicBezTo>
                      <a:pt x="13977" y="1962"/>
                      <a:pt x="11909" y="595"/>
                      <a:pt x="9574" y="161"/>
                    </a:cubicBezTo>
                    <a:cubicBezTo>
                      <a:pt x="9036" y="54"/>
                      <a:pt x="8501" y="1"/>
                      <a:pt x="79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79" name="Google Shape;2279;p61"/>
          <p:cNvGrpSpPr/>
          <p:nvPr/>
        </p:nvGrpSpPr>
        <p:grpSpPr>
          <a:xfrm>
            <a:off x="7610596" y="1820664"/>
            <a:ext cx="1197745" cy="1465448"/>
            <a:chOff x="939568" y="866774"/>
            <a:chExt cx="1127502" cy="1379505"/>
          </a:xfrm>
        </p:grpSpPr>
        <p:sp>
          <p:nvSpPr>
            <p:cNvPr id="2280" name="Google Shape;2280;p61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81" name="Google Shape;2281;p61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2282" name="Google Shape;2282;p61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61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B7B7B7">
                  <a:alpha val="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61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61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61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61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61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61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61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61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61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61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61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61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61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61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61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61"/>
              <p:cNvSpPr/>
              <p:nvPr/>
            </p:nvSpPr>
            <p:spPr>
              <a:xfrm rot="-172021">
                <a:off x="920731" y="3641235"/>
                <a:ext cx="918756" cy="461928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1552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C3A38BC-49D2-F0EB-D94E-EBC536D25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5362"/>
            <a:ext cx="9144000" cy="37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75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" name="Google Shape;2160;p61"/>
          <p:cNvSpPr/>
          <p:nvPr/>
        </p:nvSpPr>
        <p:spPr>
          <a:xfrm rot="3363349">
            <a:off x="2114630" y="988339"/>
            <a:ext cx="1780055" cy="139691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1" name="Google Shape;2161;p61"/>
          <p:cNvSpPr txBox="1">
            <a:spLocks noGrp="1"/>
          </p:cNvSpPr>
          <p:nvPr>
            <p:ph type="title"/>
          </p:nvPr>
        </p:nvSpPr>
        <p:spPr>
          <a:xfrm>
            <a:off x="-308852" y="2201981"/>
            <a:ext cx="6489350" cy="149475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latin typeface=".VnBook-Antiqua" panose="020B7200000000000000" pitchFamily="34" charset="0"/>
              </a:rPr>
              <a:t>Game</a:t>
            </a:r>
            <a:endParaRPr sz="6000" dirty="0">
              <a:latin typeface=".VnBook-Antiqua" panose="020B7200000000000000" pitchFamily="34" charset="0"/>
            </a:endParaRPr>
          </a:p>
        </p:txBody>
      </p:sp>
      <p:sp>
        <p:nvSpPr>
          <p:cNvPr id="2162" name="Google Shape;2162;p61"/>
          <p:cNvSpPr txBox="1">
            <a:spLocks noGrp="1"/>
          </p:cNvSpPr>
          <p:nvPr>
            <p:ph type="title" idx="2"/>
          </p:nvPr>
        </p:nvSpPr>
        <p:spPr>
          <a:xfrm>
            <a:off x="2171075" y="1098000"/>
            <a:ext cx="1629304" cy="8407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>
                <a:solidFill>
                  <a:schemeClr val="lt1"/>
                </a:solidFill>
                <a:latin typeface=".VnBook-Antiqua" panose="020B7200000000000000" pitchFamily="34" charset="0"/>
              </a:rPr>
              <a:t>05</a:t>
            </a:r>
            <a:endParaRPr sz="7500" dirty="0">
              <a:solidFill>
                <a:schemeClr val="lt1"/>
              </a:solidFill>
              <a:latin typeface=".VnBook-Antiqua" panose="020B7200000000000000" pitchFamily="34" charset="0"/>
            </a:endParaRPr>
          </a:p>
        </p:txBody>
      </p:sp>
      <p:grpSp>
        <p:nvGrpSpPr>
          <p:cNvPr id="2164" name="Google Shape;2164;p61"/>
          <p:cNvGrpSpPr/>
          <p:nvPr/>
        </p:nvGrpSpPr>
        <p:grpSpPr>
          <a:xfrm rot="552268">
            <a:off x="2523934" y="3678987"/>
            <a:ext cx="378883" cy="361453"/>
            <a:chOff x="5580879" y="2689650"/>
            <a:chExt cx="465121" cy="443725"/>
          </a:xfrm>
        </p:grpSpPr>
        <p:sp>
          <p:nvSpPr>
            <p:cNvPr id="2165" name="Google Shape;2165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67" name="Google Shape;2167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8" name="Google Shape;2168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9" name="Google Shape;2169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0" name="Google Shape;2170;p61"/>
          <p:cNvGrpSpPr/>
          <p:nvPr/>
        </p:nvGrpSpPr>
        <p:grpSpPr>
          <a:xfrm rot="551995">
            <a:off x="3482459" y="3678860"/>
            <a:ext cx="377323" cy="359922"/>
            <a:chOff x="5580879" y="2689650"/>
            <a:chExt cx="465121" cy="443725"/>
          </a:xfrm>
        </p:grpSpPr>
        <p:sp>
          <p:nvSpPr>
            <p:cNvPr id="2171" name="Google Shape;2171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3" name="Google Shape;2173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4" name="Google Shape;2174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5" name="Google Shape;2175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6" name="Google Shape;2176;p61"/>
          <p:cNvGrpSpPr/>
          <p:nvPr/>
        </p:nvGrpSpPr>
        <p:grpSpPr>
          <a:xfrm rot="-1112321">
            <a:off x="3040706" y="3848924"/>
            <a:ext cx="118038" cy="358876"/>
            <a:chOff x="5580879" y="2689650"/>
            <a:chExt cx="143791" cy="437175"/>
          </a:xfrm>
        </p:grpSpPr>
        <p:sp>
          <p:nvSpPr>
            <p:cNvPr id="2177" name="Google Shape;2177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8" name="Google Shape;2178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79" name="Google Shape;2179;p61"/>
          <p:cNvSpPr/>
          <p:nvPr/>
        </p:nvSpPr>
        <p:spPr>
          <a:xfrm>
            <a:off x="6787150" y="6877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0" name="Google Shape;2180;p61"/>
          <p:cNvSpPr/>
          <p:nvPr/>
        </p:nvSpPr>
        <p:spPr>
          <a:xfrm>
            <a:off x="6972150" y="2295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1" name="Google Shape;2181;p61"/>
          <p:cNvSpPr/>
          <p:nvPr/>
        </p:nvSpPr>
        <p:spPr>
          <a:xfrm rot="-4320377">
            <a:off x="7773084" y="2446239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2" name="Google Shape;2182;p61"/>
          <p:cNvSpPr/>
          <p:nvPr/>
        </p:nvSpPr>
        <p:spPr>
          <a:xfrm>
            <a:off x="956400" y="14634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3" name="Google Shape;2183;p61"/>
          <p:cNvSpPr/>
          <p:nvPr/>
        </p:nvSpPr>
        <p:spPr>
          <a:xfrm>
            <a:off x="922325" y="7348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4" name="Google Shape;2184;p61"/>
          <p:cNvSpPr/>
          <p:nvPr/>
        </p:nvSpPr>
        <p:spPr>
          <a:xfrm>
            <a:off x="1129588" y="42704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5" name="Google Shape;2185;p61"/>
          <p:cNvSpPr/>
          <p:nvPr/>
        </p:nvSpPr>
        <p:spPr>
          <a:xfrm rot="444932" flipH="1">
            <a:off x="5857732" y="396993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6" name="Google Shape;2186;p61"/>
          <p:cNvSpPr/>
          <p:nvPr/>
        </p:nvSpPr>
        <p:spPr>
          <a:xfrm>
            <a:off x="4962438" y="41063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7" name="Google Shape;2187;p61"/>
          <p:cNvGrpSpPr/>
          <p:nvPr/>
        </p:nvGrpSpPr>
        <p:grpSpPr>
          <a:xfrm>
            <a:off x="7429945" y="432019"/>
            <a:ext cx="1346984" cy="1010994"/>
            <a:chOff x="939574" y="3499738"/>
            <a:chExt cx="1288610" cy="967180"/>
          </a:xfrm>
        </p:grpSpPr>
        <p:sp>
          <p:nvSpPr>
            <p:cNvPr id="2188" name="Google Shape;2188;p61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9" name="Google Shape;2189;p61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190" name="Google Shape;2190;p61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61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61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61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61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61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61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61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61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61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61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61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61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61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61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61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61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61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61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61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61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61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61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61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61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61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61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61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61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61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61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21" name="Google Shape;2221;p61"/>
          <p:cNvGrpSpPr/>
          <p:nvPr/>
        </p:nvGrpSpPr>
        <p:grpSpPr>
          <a:xfrm rot="-1529053">
            <a:off x="5844225" y="585290"/>
            <a:ext cx="1199946" cy="1079748"/>
            <a:chOff x="2618501" y="1381730"/>
            <a:chExt cx="1105076" cy="994381"/>
          </a:xfrm>
        </p:grpSpPr>
        <p:grpSp>
          <p:nvGrpSpPr>
            <p:cNvPr id="2222" name="Google Shape;2222;p61"/>
            <p:cNvGrpSpPr/>
            <p:nvPr/>
          </p:nvGrpSpPr>
          <p:grpSpPr>
            <a:xfrm>
              <a:off x="2618501" y="1381730"/>
              <a:ext cx="1105076" cy="994381"/>
              <a:chOff x="6972101" y="876305"/>
              <a:chExt cx="1105076" cy="994381"/>
            </a:xfrm>
          </p:grpSpPr>
          <p:sp>
            <p:nvSpPr>
              <p:cNvPr id="2223" name="Google Shape;2223;p61"/>
              <p:cNvSpPr/>
              <p:nvPr/>
            </p:nvSpPr>
            <p:spPr>
              <a:xfrm>
                <a:off x="6972149" y="880502"/>
                <a:ext cx="1105028" cy="990184"/>
              </a:xfrm>
              <a:custGeom>
                <a:avLst/>
                <a:gdLst/>
                <a:ahLst/>
                <a:cxnLst/>
                <a:rect l="l" t="t" r="r" b="b"/>
                <a:pathLst>
                  <a:path w="47168" h="44180" extrusionOk="0">
                    <a:moveTo>
                      <a:pt x="19019" y="1"/>
                    </a:moveTo>
                    <a:cubicBezTo>
                      <a:pt x="17373" y="1"/>
                      <a:pt x="15730" y="309"/>
                      <a:pt x="14178" y="1062"/>
                    </a:cubicBezTo>
                    <a:cubicBezTo>
                      <a:pt x="13144" y="1595"/>
                      <a:pt x="12109" y="2296"/>
                      <a:pt x="11175" y="3263"/>
                    </a:cubicBezTo>
                    <a:cubicBezTo>
                      <a:pt x="10942" y="3530"/>
                      <a:pt x="10708" y="3764"/>
                      <a:pt x="10508" y="4064"/>
                    </a:cubicBezTo>
                    <a:cubicBezTo>
                      <a:pt x="10308" y="4264"/>
                      <a:pt x="10175" y="4497"/>
                      <a:pt x="10041" y="4731"/>
                    </a:cubicBezTo>
                    <a:cubicBezTo>
                      <a:pt x="10308" y="4664"/>
                      <a:pt x="10542" y="4598"/>
                      <a:pt x="10809" y="4531"/>
                    </a:cubicBezTo>
                    <a:cubicBezTo>
                      <a:pt x="11776" y="4331"/>
                      <a:pt x="12777" y="4164"/>
                      <a:pt x="13744" y="4164"/>
                    </a:cubicBezTo>
                    <a:cubicBezTo>
                      <a:pt x="13877" y="4131"/>
                      <a:pt x="13977" y="4131"/>
                      <a:pt x="14111" y="4131"/>
                    </a:cubicBezTo>
                    <a:cubicBezTo>
                      <a:pt x="13977" y="4231"/>
                      <a:pt x="13844" y="4297"/>
                      <a:pt x="13744" y="4364"/>
                    </a:cubicBezTo>
                    <a:cubicBezTo>
                      <a:pt x="12476" y="5165"/>
                      <a:pt x="11376" y="5965"/>
                      <a:pt x="10408" y="6766"/>
                    </a:cubicBezTo>
                    <a:cubicBezTo>
                      <a:pt x="4971" y="11302"/>
                      <a:pt x="4070" y="15739"/>
                      <a:pt x="3470" y="16706"/>
                    </a:cubicBezTo>
                    <a:cubicBezTo>
                      <a:pt x="4671" y="16973"/>
                      <a:pt x="5972" y="17207"/>
                      <a:pt x="7406" y="17407"/>
                    </a:cubicBezTo>
                    <a:cubicBezTo>
                      <a:pt x="7273" y="17707"/>
                      <a:pt x="7139" y="18007"/>
                      <a:pt x="7006" y="18307"/>
                    </a:cubicBezTo>
                    <a:cubicBezTo>
                      <a:pt x="6502" y="18102"/>
                      <a:pt x="5936" y="17991"/>
                      <a:pt x="5366" y="17991"/>
                    </a:cubicBezTo>
                    <a:cubicBezTo>
                      <a:pt x="4916" y="17991"/>
                      <a:pt x="4464" y="18060"/>
                      <a:pt x="4037" y="18207"/>
                    </a:cubicBezTo>
                    <a:cubicBezTo>
                      <a:pt x="2669" y="18708"/>
                      <a:pt x="1702" y="19808"/>
                      <a:pt x="1102" y="20976"/>
                    </a:cubicBezTo>
                    <a:cubicBezTo>
                      <a:pt x="134" y="22844"/>
                      <a:pt x="1" y="24979"/>
                      <a:pt x="701" y="26813"/>
                    </a:cubicBezTo>
                    <a:cubicBezTo>
                      <a:pt x="1302" y="28415"/>
                      <a:pt x="2503" y="29782"/>
                      <a:pt x="4070" y="30683"/>
                    </a:cubicBezTo>
                    <a:cubicBezTo>
                      <a:pt x="4738" y="33318"/>
                      <a:pt x="6305" y="35686"/>
                      <a:pt x="8707" y="37288"/>
                    </a:cubicBezTo>
                    <a:cubicBezTo>
                      <a:pt x="12743" y="39956"/>
                      <a:pt x="17013" y="41991"/>
                      <a:pt x="21616" y="43425"/>
                    </a:cubicBezTo>
                    <a:cubicBezTo>
                      <a:pt x="22720" y="43771"/>
                      <a:pt x="23840" y="43937"/>
                      <a:pt x="24944" y="43937"/>
                    </a:cubicBezTo>
                    <a:cubicBezTo>
                      <a:pt x="26609" y="43937"/>
                      <a:pt x="28238" y="43560"/>
                      <a:pt x="29722" y="42858"/>
                    </a:cubicBezTo>
                    <a:cubicBezTo>
                      <a:pt x="29855" y="43025"/>
                      <a:pt x="30089" y="43125"/>
                      <a:pt x="30289" y="43259"/>
                    </a:cubicBezTo>
                    <a:cubicBezTo>
                      <a:pt x="31496" y="43862"/>
                      <a:pt x="32793" y="44180"/>
                      <a:pt x="34052" y="44180"/>
                    </a:cubicBezTo>
                    <a:cubicBezTo>
                      <a:pt x="34812" y="44180"/>
                      <a:pt x="35557" y="44064"/>
                      <a:pt x="36260" y="43826"/>
                    </a:cubicBezTo>
                    <a:cubicBezTo>
                      <a:pt x="38128" y="43192"/>
                      <a:pt x="39696" y="41757"/>
                      <a:pt x="40530" y="39823"/>
                    </a:cubicBezTo>
                    <a:cubicBezTo>
                      <a:pt x="41064" y="38622"/>
                      <a:pt x="41330" y="37154"/>
                      <a:pt x="40830" y="35820"/>
                    </a:cubicBezTo>
                    <a:cubicBezTo>
                      <a:pt x="40363" y="34452"/>
                      <a:pt x="39129" y="33385"/>
                      <a:pt x="37895" y="33218"/>
                    </a:cubicBezTo>
                    <a:cubicBezTo>
                      <a:pt x="37778" y="33201"/>
                      <a:pt x="37669" y="33193"/>
                      <a:pt x="37565" y="33193"/>
                    </a:cubicBezTo>
                    <a:cubicBezTo>
                      <a:pt x="37461" y="33193"/>
                      <a:pt x="37361" y="33201"/>
                      <a:pt x="37261" y="33218"/>
                    </a:cubicBezTo>
                    <a:cubicBezTo>
                      <a:pt x="37261" y="33185"/>
                      <a:pt x="37261" y="33185"/>
                      <a:pt x="37261" y="33151"/>
                    </a:cubicBezTo>
                    <a:cubicBezTo>
                      <a:pt x="38762" y="31884"/>
                      <a:pt x="40163" y="30483"/>
                      <a:pt x="41064" y="28415"/>
                    </a:cubicBezTo>
                    <a:cubicBezTo>
                      <a:pt x="41264" y="27914"/>
                      <a:pt x="41430" y="27414"/>
                      <a:pt x="41597" y="26880"/>
                    </a:cubicBezTo>
                    <a:cubicBezTo>
                      <a:pt x="41931" y="27214"/>
                      <a:pt x="42198" y="27514"/>
                      <a:pt x="42431" y="27814"/>
                    </a:cubicBezTo>
                    <a:cubicBezTo>
                      <a:pt x="43065" y="28815"/>
                      <a:pt x="43198" y="29749"/>
                      <a:pt x="43465" y="30816"/>
                    </a:cubicBezTo>
                    <a:cubicBezTo>
                      <a:pt x="43599" y="30583"/>
                      <a:pt x="43732" y="30349"/>
                      <a:pt x="43866" y="30116"/>
                    </a:cubicBezTo>
                    <a:cubicBezTo>
                      <a:pt x="43999" y="29882"/>
                      <a:pt x="44733" y="28214"/>
                      <a:pt x="45233" y="26080"/>
                    </a:cubicBezTo>
                    <a:cubicBezTo>
                      <a:pt x="45900" y="23144"/>
                      <a:pt x="46100" y="19341"/>
                      <a:pt x="43632" y="17040"/>
                    </a:cubicBezTo>
                    <a:lnTo>
                      <a:pt x="43632" y="17040"/>
                    </a:lnTo>
                    <a:cubicBezTo>
                      <a:pt x="43765" y="17073"/>
                      <a:pt x="43866" y="17073"/>
                      <a:pt x="43966" y="17073"/>
                    </a:cubicBezTo>
                    <a:cubicBezTo>
                      <a:pt x="45166" y="17273"/>
                      <a:pt x="46234" y="17974"/>
                      <a:pt x="47101" y="18808"/>
                    </a:cubicBezTo>
                    <a:cubicBezTo>
                      <a:pt x="47108" y="18814"/>
                      <a:pt x="47114" y="18817"/>
                      <a:pt x="47120" y="18817"/>
                    </a:cubicBezTo>
                    <a:cubicBezTo>
                      <a:pt x="47146" y="18817"/>
                      <a:pt x="47168" y="18768"/>
                      <a:pt x="47168" y="18741"/>
                    </a:cubicBezTo>
                    <a:cubicBezTo>
                      <a:pt x="46634" y="17307"/>
                      <a:pt x="45533" y="16306"/>
                      <a:pt x="44066" y="15839"/>
                    </a:cubicBezTo>
                    <a:cubicBezTo>
                      <a:pt x="43658" y="15726"/>
                      <a:pt x="43188" y="15658"/>
                      <a:pt x="42720" y="15658"/>
                    </a:cubicBezTo>
                    <a:cubicBezTo>
                      <a:pt x="42499" y="15658"/>
                      <a:pt x="42278" y="15673"/>
                      <a:pt x="42064" y="15705"/>
                    </a:cubicBezTo>
                    <a:cubicBezTo>
                      <a:pt x="42631" y="15038"/>
                      <a:pt x="43065" y="14138"/>
                      <a:pt x="43298" y="13471"/>
                    </a:cubicBezTo>
                    <a:cubicBezTo>
                      <a:pt x="43866" y="11869"/>
                      <a:pt x="43966" y="10135"/>
                      <a:pt x="43432" y="8500"/>
                    </a:cubicBezTo>
                    <a:cubicBezTo>
                      <a:pt x="43432" y="8470"/>
                      <a:pt x="43405" y="8454"/>
                      <a:pt x="43375" y="8454"/>
                    </a:cubicBezTo>
                    <a:cubicBezTo>
                      <a:pt x="43339" y="8454"/>
                      <a:pt x="43298" y="8479"/>
                      <a:pt x="43298" y="8534"/>
                    </a:cubicBezTo>
                    <a:cubicBezTo>
                      <a:pt x="43132" y="9801"/>
                      <a:pt x="42831" y="11002"/>
                      <a:pt x="42364" y="12136"/>
                    </a:cubicBezTo>
                    <a:cubicBezTo>
                      <a:pt x="42298" y="11936"/>
                      <a:pt x="42198" y="11736"/>
                      <a:pt x="42098" y="11536"/>
                    </a:cubicBezTo>
                    <a:cubicBezTo>
                      <a:pt x="40830" y="9134"/>
                      <a:pt x="38762" y="6933"/>
                      <a:pt x="36694" y="5231"/>
                    </a:cubicBezTo>
                    <a:cubicBezTo>
                      <a:pt x="34792" y="3664"/>
                      <a:pt x="32624" y="2363"/>
                      <a:pt x="30256" y="1429"/>
                    </a:cubicBezTo>
                    <a:lnTo>
                      <a:pt x="30256" y="1429"/>
                    </a:lnTo>
                    <a:cubicBezTo>
                      <a:pt x="31457" y="2696"/>
                      <a:pt x="33091" y="4297"/>
                      <a:pt x="33191" y="6065"/>
                    </a:cubicBezTo>
                    <a:cubicBezTo>
                      <a:pt x="33216" y="6114"/>
                      <a:pt x="33169" y="6145"/>
                      <a:pt x="33128" y="6145"/>
                    </a:cubicBezTo>
                    <a:cubicBezTo>
                      <a:pt x="33114" y="6145"/>
                      <a:pt x="33100" y="6141"/>
                      <a:pt x="33091" y="6132"/>
                    </a:cubicBezTo>
                    <a:cubicBezTo>
                      <a:pt x="32105" y="4853"/>
                      <a:pt x="25546" y="1"/>
                      <a:pt x="190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24" name="Google Shape;2224;p61"/>
              <p:cNvGrpSpPr/>
              <p:nvPr/>
            </p:nvGrpSpPr>
            <p:grpSpPr>
              <a:xfrm>
                <a:off x="6972101" y="876305"/>
                <a:ext cx="1105028" cy="990162"/>
                <a:chOff x="7056575" y="164888"/>
                <a:chExt cx="1179200" cy="1104475"/>
              </a:xfrm>
            </p:grpSpPr>
            <p:sp>
              <p:nvSpPr>
                <p:cNvPr id="2225" name="Google Shape;2225;p61"/>
                <p:cNvSpPr/>
                <p:nvPr/>
              </p:nvSpPr>
              <p:spPr>
                <a:xfrm>
                  <a:off x="7056575" y="614363"/>
                  <a:ext cx="226850" cy="33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4" h="13323" extrusionOk="0">
                      <a:moveTo>
                        <a:pt x="5403" y="1"/>
                      </a:moveTo>
                      <a:cubicBezTo>
                        <a:pt x="4941" y="1"/>
                        <a:pt x="4475" y="75"/>
                        <a:pt x="4037" y="228"/>
                      </a:cubicBezTo>
                      <a:cubicBezTo>
                        <a:pt x="2669" y="729"/>
                        <a:pt x="1702" y="1829"/>
                        <a:pt x="1102" y="2997"/>
                      </a:cubicBezTo>
                      <a:cubicBezTo>
                        <a:pt x="134" y="4865"/>
                        <a:pt x="1" y="7000"/>
                        <a:pt x="701" y="8834"/>
                      </a:cubicBezTo>
                      <a:cubicBezTo>
                        <a:pt x="1368" y="10702"/>
                        <a:pt x="2903" y="12237"/>
                        <a:pt x="4904" y="13138"/>
                      </a:cubicBezTo>
                      <a:cubicBezTo>
                        <a:pt x="5148" y="13219"/>
                        <a:pt x="5392" y="13322"/>
                        <a:pt x="5654" y="13322"/>
                      </a:cubicBezTo>
                      <a:cubicBezTo>
                        <a:pt x="5715" y="13322"/>
                        <a:pt x="5776" y="13317"/>
                        <a:pt x="5838" y="13304"/>
                      </a:cubicBezTo>
                      <a:cubicBezTo>
                        <a:pt x="6472" y="13204"/>
                        <a:pt x="6839" y="12570"/>
                        <a:pt x="7039" y="12037"/>
                      </a:cubicBezTo>
                      <a:cubicBezTo>
                        <a:pt x="7806" y="9902"/>
                        <a:pt x="8440" y="7667"/>
                        <a:pt x="8774" y="5465"/>
                      </a:cubicBezTo>
                      <a:cubicBezTo>
                        <a:pt x="9007" y="3998"/>
                        <a:pt x="9074" y="1996"/>
                        <a:pt x="7906" y="895"/>
                      </a:cubicBezTo>
                      <a:cubicBezTo>
                        <a:pt x="7279" y="313"/>
                        <a:pt x="6350" y="1"/>
                        <a:pt x="540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6" name="Google Shape;2226;p61"/>
                <p:cNvSpPr/>
                <p:nvPr/>
              </p:nvSpPr>
              <p:spPr>
                <a:xfrm>
                  <a:off x="7094950" y="682013"/>
                  <a:ext cx="102600" cy="20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8154" extrusionOk="0">
                      <a:moveTo>
                        <a:pt x="1912" y="0"/>
                      </a:moveTo>
                      <a:cubicBezTo>
                        <a:pt x="1673" y="0"/>
                        <a:pt x="1404" y="49"/>
                        <a:pt x="1101" y="158"/>
                      </a:cubicBezTo>
                      <a:cubicBezTo>
                        <a:pt x="1068" y="158"/>
                        <a:pt x="1068" y="191"/>
                        <a:pt x="1101" y="191"/>
                      </a:cubicBezTo>
                      <a:cubicBezTo>
                        <a:pt x="2836" y="191"/>
                        <a:pt x="3236" y="2559"/>
                        <a:pt x="3303" y="3894"/>
                      </a:cubicBezTo>
                      <a:lnTo>
                        <a:pt x="3303" y="3960"/>
                      </a:lnTo>
                      <a:cubicBezTo>
                        <a:pt x="2745" y="3338"/>
                        <a:pt x="2063" y="2730"/>
                        <a:pt x="1310" y="2730"/>
                      </a:cubicBezTo>
                      <a:cubicBezTo>
                        <a:pt x="892" y="2730"/>
                        <a:pt x="453" y="2917"/>
                        <a:pt x="0" y="3393"/>
                      </a:cubicBezTo>
                      <a:cubicBezTo>
                        <a:pt x="0" y="3417"/>
                        <a:pt x="0" y="3440"/>
                        <a:pt x="12" y="3440"/>
                      </a:cubicBezTo>
                      <a:cubicBezTo>
                        <a:pt x="17" y="3440"/>
                        <a:pt x="24" y="3436"/>
                        <a:pt x="34" y="3427"/>
                      </a:cubicBezTo>
                      <a:cubicBezTo>
                        <a:pt x="279" y="3307"/>
                        <a:pt x="520" y="3254"/>
                        <a:pt x="754" y="3254"/>
                      </a:cubicBezTo>
                      <a:cubicBezTo>
                        <a:pt x="1760" y="3254"/>
                        <a:pt x="2641" y="4235"/>
                        <a:pt x="3236" y="5128"/>
                      </a:cubicBezTo>
                      <a:cubicBezTo>
                        <a:pt x="3136" y="5995"/>
                        <a:pt x="2869" y="6862"/>
                        <a:pt x="2502" y="7730"/>
                      </a:cubicBezTo>
                      <a:cubicBezTo>
                        <a:pt x="2388" y="7996"/>
                        <a:pt x="2567" y="8154"/>
                        <a:pt x="2778" y="8154"/>
                      </a:cubicBezTo>
                      <a:cubicBezTo>
                        <a:pt x="2938" y="8154"/>
                        <a:pt x="3117" y="8064"/>
                        <a:pt x="3203" y="7863"/>
                      </a:cubicBezTo>
                      <a:cubicBezTo>
                        <a:pt x="3469" y="7296"/>
                        <a:pt x="3670" y="6696"/>
                        <a:pt x="3803" y="6095"/>
                      </a:cubicBezTo>
                      <a:cubicBezTo>
                        <a:pt x="3903" y="5695"/>
                        <a:pt x="3970" y="5295"/>
                        <a:pt x="4003" y="4894"/>
                      </a:cubicBezTo>
                      <a:cubicBezTo>
                        <a:pt x="4103" y="3994"/>
                        <a:pt x="4036" y="3060"/>
                        <a:pt x="3803" y="2192"/>
                      </a:cubicBezTo>
                      <a:cubicBezTo>
                        <a:pt x="3527" y="1142"/>
                        <a:pt x="3067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7" name="Google Shape;2227;p61"/>
                <p:cNvSpPr/>
                <p:nvPr/>
              </p:nvSpPr>
              <p:spPr>
                <a:xfrm>
                  <a:off x="7121625" y="298838"/>
                  <a:ext cx="1002400" cy="96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96" h="38587" extrusionOk="0">
                      <a:moveTo>
                        <a:pt x="17764" y="1"/>
                      </a:moveTo>
                      <a:cubicBezTo>
                        <a:pt x="13812" y="1"/>
                        <a:pt x="10055" y="2112"/>
                        <a:pt x="8073" y="5711"/>
                      </a:cubicBezTo>
                      <a:cubicBezTo>
                        <a:pt x="5771" y="9847"/>
                        <a:pt x="3737" y="14150"/>
                        <a:pt x="1969" y="18553"/>
                      </a:cubicBezTo>
                      <a:cubicBezTo>
                        <a:pt x="1" y="23424"/>
                        <a:pt x="1702" y="29028"/>
                        <a:pt x="6105" y="31930"/>
                      </a:cubicBezTo>
                      <a:cubicBezTo>
                        <a:pt x="10141" y="34598"/>
                        <a:pt x="14411" y="36633"/>
                        <a:pt x="19014" y="38067"/>
                      </a:cubicBezTo>
                      <a:cubicBezTo>
                        <a:pt x="20119" y="38419"/>
                        <a:pt x="21242" y="38587"/>
                        <a:pt x="22349" y="38587"/>
                      </a:cubicBezTo>
                      <a:cubicBezTo>
                        <a:pt x="26286" y="38587"/>
                        <a:pt x="30019" y="36457"/>
                        <a:pt x="32024" y="32864"/>
                      </a:cubicBezTo>
                      <a:cubicBezTo>
                        <a:pt x="34325" y="28727"/>
                        <a:pt x="36360" y="24424"/>
                        <a:pt x="38128" y="20054"/>
                      </a:cubicBezTo>
                      <a:cubicBezTo>
                        <a:pt x="40096" y="15151"/>
                        <a:pt x="38395" y="9547"/>
                        <a:pt x="33992" y="6645"/>
                      </a:cubicBezTo>
                      <a:cubicBezTo>
                        <a:pt x="29955" y="3976"/>
                        <a:pt x="25686" y="1941"/>
                        <a:pt x="21082" y="507"/>
                      </a:cubicBezTo>
                      <a:cubicBezTo>
                        <a:pt x="19984" y="165"/>
                        <a:pt x="18866" y="1"/>
                        <a:pt x="17764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8" name="Google Shape;2228;p61"/>
                <p:cNvSpPr/>
                <p:nvPr/>
              </p:nvSpPr>
              <p:spPr>
                <a:xfrm>
                  <a:off x="7787100" y="994663"/>
                  <a:ext cx="302750" cy="2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10" h="10988" extrusionOk="0">
                      <a:moveTo>
                        <a:pt x="8274" y="0"/>
                      </a:moveTo>
                      <a:cubicBezTo>
                        <a:pt x="6836" y="0"/>
                        <a:pt x="5460" y="1211"/>
                        <a:pt x="4537" y="2195"/>
                      </a:cubicBezTo>
                      <a:cubicBezTo>
                        <a:pt x="3036" y="3863"/>
                        <a:pt x="1735" y="5764"/>
                        <a:pt x="568" y="7733"/>
                      </a:cubicBezTo>
                      <a:cubicBezTo>
                        <a:pt x="268" y="8233"/>
                        <a:pt x="1" y="8867"/>
                        <a:pt x="301" y="9434"/>
                      </a:cubicBezTo>
                      <a:cubicBezTo>
                        <a:pt x="468" y="9734"/>
                        <a:pt x="768" y="9901"/>
                        <a:pt x="1035" y="10034"/>
                      </a:cubicBezTo>
                      <a:cubicBezTo>
                        <a:pt x="2247" y="10661"/>
                        <a:pt x="3564" y="10987"/>
                        <a:pt x="4838" y="10987"/>
                      </a:cubicBezTo>
                      <a:cubicBezTo>
                        <a:pt x="5597" y="10987"/>
                        <a:pt x="6342" y="10871"/>
                        <a:pt x="7039" y="10635"/>
                      </a:cubicBezTo>
                      <a:cubicBezTo>
                        <a:pt x="8907" y="10001"/>
                        <a:pt x="10475" y="8566"/>
                        <a:pt x="11309" y="6632"/>
                      </a:cubicBezTo>
                      <a:cubicBezTo>
                        <a:pt x="11843" y="5431"/>
                        <a:pt x="12109" y="3963"/>
                        <a:pt x="11609" y="2629"/>
                      </a:cubicBezTo>
                      <a:cubicBezTo>
                        <a:pt x="11142" y="1261"/>
                        <a:pt x="9908" y="194"/>
                        <a:pt x="8640" y="27"/>
                      </a:cubicBezTo>
                      <a:cubicBezTo>
                        <a:pt x="8518" y="9"/>
                        <a:pt x="8396" y="0"/>
                        <a:pt x="8274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9" name="Google Shape;2229;p61"/>
                <p:cNvSpPr/>
                <p:nvPr/>
              </p:nvSpPr>
              <p:spPr>
                <a:xfrm>
                  <a:off x="7842975" y="1106763"/>
                  <a:ext cx="196825" cy="11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4492" extrusionOk="0">
                      <a:moveTo>
                        <a:pt x="6152" y="0"/>
                      </a:moveTo>
                      <a:cubicBezTo>
                        <a:pt x="5671" y="0"/>
                        <a:pt x="5152" y="128"/>
                        <a:pt x="4671" y="280"/>
                      </a:cubicBezTo>
                      <a:cubicBezTo>
                        <a:pt x="3837" y="547"/>
                        <a:pt x="3036" y="980"/>
                        <a:pt x="2302" y="1547"/>
                      </a:cubicBezTo>
                      <a:cubicBezTo>
                        <a:pt x="1969" y="1814"/>
                        <a:pt x="1668" y="2081"/>
                        <a:pt x="1402" y="2381"/>
                      </a:cubicBezTo>
                      <a:cubicBezTo>
                        <a:pt x="968" y="2815"/>
                        <a:pt x="568" y="3282"/>
                        <a:pt x="201" y="3816"/>
                      </a:cubicBezTo>
                      <a:cubicBezTo>
                        <a:pt x="1" y="4116"/>
                        <a:pt x="232" y="4491"/>
                        <a:pt x="473" y="4491"/>
                      </a:cubicBezTo>
                      <a:cubicBezTo>
                        <a:pt x="553" y="4491"/>
                        <a:pt x="634" y="4449"/>
                        <a:pt x="701" y="4349"/>
                      </a:cubicBezTo>
                      <a:cubicBezTo>
                        <a:pt x="1235" y="3549"/>
                        <a:pt x="1835" y="2882"/>
                        <a:pt x="2536" y="2315"/>
                      </a:cubicBezTo>
                      <a:cubicBezTo>
                        <a:pt x="3837" y="2348"/>
                        <a:pt x="5538" y="2681"/>
                        <a:pt x="5671" y="4149"/>
                      </a:cubicBezTo>
                      <a:cubicBezTo>
                        <a:pt x="5671" y="4166"/>
                        <a:pt x="5680" y="4174"/>
                        <a:pt x="5688" y="4174"/>
                      </a:cubicBezTo>
                      <a:cubicBezTo>
                        <a:pt x="5696" y="4174"/>
                        <a:pt x="5705" y="4166"/>
                        <a:pt x="5705" y="4149"/>
                      </a:cubicBezTo>
                      <a:cubicBezTo>
                        <a:pt x="6172" y="2348"/>
                        <a:pt x="4771" y="1881"/>
                        <a:pt x="3470" y="1647"/>
                      </a:cubicBezTo>
                      <a:cubicBezTo>
                        <a:pt x="3503" y="1647"/>
                        <a:pt x="3503" y="1614"/>
                        <a:pt x="3536" y="1614"/>
                      </a:cubicBezTo>
                      <a:cubicBezTo>
                        <a:pt x="4243" y="1210"/>
                        <a:pt x="5329" y="708"/>
                        <a:pt x="6283" y="708"/>
                      </a:cubicBezTo>
                      <a:cubicBezTo>
                        <a:pt x="6905" y="708"/>
                        <a:pt x="7471" y="922"/>
                        <a:pt x="7840" y="1514"/>
                      </a:cubicBezTo>
                      <a:cubicBezTo>
                        <a:pt x="7840" y="1514"/>
                        <a:pt x="7873" y="1514"/>
                        <a:pt x="7873" y="1481"/>
                      </a:cubicBezTo>
                      <a:cubicBezTo>
                        <a:pt x="7625" y="342"/>
                        <a:pt x="6939" y="0"/>
                        <a:pt x="615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0" name="Google Shape;2230;p61"/>
                <p:cNvSpPr/>
                <p:nvPr/>
              </p:nvSpPr>
              <p:spPr>
                <a:xfrm>
                  <a:off x="7143300" y="164888"/>
                  <a:ext cx="1092475" cy="88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99" h="35487" extrusionOk="0">
                      <a:moveTo>
                        <a:pt x="15550" y="1"/>
                      </a:moveTo>
                      <a:cubicBezTo>
                        <a:pt x="13904" y="1"/>
                        <a:pt x="12261" y="309"/>
                        <a:pt x="10709" y="1062"/>
                      </a:cubicBezTo>
                      <a:cubicBezTo>
                        <a:pt x="9675" y="1595"/>
                        <a:pt x="8640" y="2296"/>
                        <a:pt x="7706" y="3263"/>
                      </a:cubicBezTo>
                      <a:cubicBezTo>
                        <a:pt x="7473" y="3530"/>
                        <a:pt x="7239" y="3764"/>
                        <a:pt x="7039" y="4030"/>
                      </a:cubicBezTo>
                      <a:cubicBezTo>
                        <a:pt x="6839" y="4264"/>
                        <a:pt x="6706" y="4497"/>
                        <a:pt x="6572" y="4731"/>
                      </a:cubicBezTo>
                      <a:cubicBezTo>
                        <a:pt x="6806" y="4664"/>
                        <a:pt x="7073" y="4598"/>
                        <a:pt x="7340" y="4531"/>
                      </a:cubicBezTo>
                      <a:cubicBezTo>
                        <a:pt x="8307" y="4331"/>
                        <a:pt x="9308" y="4164"/>
                        <a:pt x="10275" y="4164"/>
                      </a:cubicBezTo>
                      <a:cubicBezTo>
                        <a:pt x="10408" y="4131"/>
                        <a:pt x="10508" y="4131"/>
                        <a:pt x="10642" y="4131"/>
                      </a:cubicBezTo>
                      <a:cubicBezTo>
                        <a:pt x="10508" y="4231"/>
                        <a:pt x="10375" y="4297"/>
                        <a:pt x="10275" y="4364"/>
                      </a:cubicBezTo>
                      <a:cubicBezTo>
                        <a:pt x="9007" y="5165"/>
                        <a:pt x="7873" y="5965"/>
                        <a:pt x="6939" y="6766"/>
                      </a:cubicBezTo>
                      <a:cubicBezTo>
                        <a:pt x="1502" y="11269"/>
                        <a:pt x="601" y="15739"/>
                        <a:pt x="1" y="16706"/>
                      </a:cubicBezTo>
                      <a:cubicBezTo>
                        <a:pt x="2543" y="17257"/>
                        <a:pt x="5506" y="17752"/>
                        <a:pt x="9175" y="17752"/>
                      </a:cubicBezTo>
                      <a:cubicBezTo>
                        <a:pt x="9503" y="17752"/>
                        <a:pt x="9836" y="17748"/>
                        <a:pt x="10175" y="17740"/>
                      </a:cubicBezTo>
                      <a:cubicBezTo>
                        <a:pt x="12110" y="17707"/>
                        <a:pt x="14244" y="17540"/>
                        <a:pt x="16613" y="17140"/>
                      </a:cubicBezTo>
                      <a:cubicBezTo>
                        <a:pt x="17614" y="16973"/>
                        <a:pt x="18648" y="16773"/>
                        <a:pt x="19748" y="16539"/>
                      </a:cubicBezTo>
                      <a:lnTo>
                        <a:pt x="19748" y="16539"/>
                      </a:lnTo>
                      <a:cubicBezTo>
                        <a:pt x="19048" y="17006"/>
                        <a:pt x="18347" y="17473"/>
                        <a:pt x="17614" y="17874"/>
                      </a:cubicBezTo>
                      <a:cubicBezTo>
                        <a:pt x="16713" y="18374"/>
                        <a:pt x="15846" y="18841"/>
                        <a:pt x="14945" y="19275"/>
                      </a:cubicBezTo>
                      <a:cubicBezTo>
                        <a:pt x="14311" y="19575"/>
                        <a:pt x="13644" y="19875"/>
                        <a:pt x="12977" y="20109"/>
                      </a:cubicBezTo>
                      <a:cubicBezTo>
                        <a:pt x="12577" y="20309"/>
                        <a:pt x="12143" y="20442"/>
                        <a:pt x="11709" y="20609"/>
                      </a:cubicBezTo>
                      <a:cubicBezTo>
                        <a:pt x="13377" y="20943"/>
                        <a:pt x="15379" y="21676"/>
                        <a:pt x="17647" y="22143"/>
                      </a:cubicBezTo>
                      <a:cubicBezTo>
                        <a:pt x="18846" y="22380"/>
                        <a:pt x="20127" y="22550"/>
                        <a:pt x="21476" y="22550"/>
                      </a:cubicBezTo>
                      <a:cubicBezTo>
                        <a:pt x="22979" y="22550"/>
                        <a:pt x="24567" y="22339"/>
                        <a:pt x="26220" y="21777"/>
                      </a:cubicBezTo>
                      <a:cubicBezTo>
                        <a:pt x="27687" y="21276"/>
                        <a:pt x="29222" y="20509"/>
                        <a:pt x="30823" y="19341"/>
                      </a:cubicBezTo>
                      <a:lnTo>
                        <a:pt x="30823" y="19341"/>
                      </a:lnTo>
                      <a:cubicBezTo>
                        <a:pt x="30289" y="20342"/>
                        <a:pt x="29622" y="21510"/>
                        <a:pt x="28955" y="22577"/>
                      </a:cubicBezTo>
                      <a:cubicBezTo>
                        <a:pt x="28421" y="23411"/>
                        <a:pt x="27888" y="24178"/>
                        <a:pt x="27354" y="24779"/>
                      </a:cubicBezTo>
                      <a:cubicBezTo>
                        <a:pt x="27020" y="25179"/>
                        <a:pt x="26720" y="25479"/>
                        <a:pt x="26420" y="25713"/>
                      </a:cubicBezTo>
                      <a:cubicBezTo>
                        <a:pt x="28588" y="25613"/>
                        <a:pt x="30122" y="25212"/>
                        <a:pt x="31257" y="24645"/>
                      </a:cubicBezTo>
                      <a:cubicBezTo>
                        <a:pt x="32191" y="24145"/>
                        <a:pt x="32858" y="23544"/>
                        <a:pt x="33358" y="22877"/>
                      </a:cubicBezTo>
                      <a:cubicBezTo>
                        <a:pt x="33558" y="22644"/>
                        <a:pt x="33758" y="22377"/>
                        <a:pt x="33925" y="22110"/>
                      </a:cubicBezTo>
                      <a:lnTo>
                        <a:pt x="33925" y="22110"/>
                      </a:lnTo>
                      <a:cubicBezTo>
                        <a:pt x="33859" y="22344"/>
                        <a:pt x="33792" y="22610"/>
                        <a:pt x="33725" y="22877"/>
                      </a:cubicBezTo>
                      <a:cubicBezTo>
                        <a:pt x="33592" y="23378"/>
                        <a:pt x="33458" y="23878"/>
                        <a:pt x="33325" y="24378"/>
                      </a:cubicBezTo>
                      <a:cubicBezTo>
                        <a:pt x="32924" y="26080"/>
                        <a:pt x="32491" y="27814"/>
                        <a:pt x="32091" y="29615"/>
                      </a:cubicBezTo>
                      <a:cubicBezTo>
                        <a:pt x="31657" y="31550"/>
                        <a:pt x="31290" y="33518"/>
                        <a:pt x="31023" y="35486"/>
                      </a:cubicBezTo>
                      <a:cubicBezTo>
                        <a:pt x="33392" y="33351"/>
                        <a:pt x="36127" y="31717"/>
                        <a:pt x="37595" y="28415"/>
                      </a:cubicBezTo>
                      <a:cubicBezTo>
                        <a:pt x="37795" y="27914"/>
                        <a:pt x="37961" y="27414"/>
                        <a:pt x="38128" y="26880"/>
                      </a:cubicBezTo>
                      <a:cubicBezTo>
                        <a:pt x="38462" y="27214"/>
                        <a:pt x="38729" y="27514"/>
                        <a:pt x="38962" y="27814"/>
                      </a:cubicBezTo>
                      <a:cubicBezTo>
                        <a:pt x="39596" y="28782"/>
                        <a:pt x="39729" y="29749"/>
                        <a:pt x="39996" y="30816"/>
                      </a:cubicBezTo>
                      <a:cubicBezTo>
                        <a:pt x="40130" y="30583"/>
                        <a:pt x="40263" y="30349"/>
                        <a:pt x="40397" y="30116"/>
                      </a:cubicBezTo>
                      <a:cubicBezTo>
                        <a:pt x="40530" y="29882"/>
                        <a:pt x="41264" y="28214"/>
                        <a:pt x="41731" y="26080"/>
                      </a:cubicBezTo>
                      <a:cubicBezTo>
                        <a:pt x="42431" y="23144"/>
                        <a:pt x="42631" y="19341"/>
                        <a:pt x="40163" y="17040"/>
                      </a:cubicBezTo>
                      <a:lnTo>
                        <a:pt x="40163" y="17040"/>
                      </a:lnTo>
                      <a:cubicBezTo>
                        <a:pt x="40296" y="17073"/>
                        <a:pt x="40397" y="17073"/>
                        <a:pt x="40497" y="17073"/>
                      </a:cubicBezTo>
                      <a:cubicBezTo>
                        <a:pt x="41697" y="17273"/>
                        <a:pt x="42765" y="17974"/>
                        <a:pt x="43632" y="18808"/>
                      </a:cubicBezTo>
                      <a:cubicBezTo>
                        <a:pt x="43639" y="18814"/>
                        <a:pt x="43645" y="18817"/>
                        <a:pt x="43651" y="18817"/>
                      </a:cubicBezTo>
                      <a:cubicBezTo>
                        <a:pt x="43677" y="18817"/>
                        <a:pt x="43699" y="18768"/>
                        <a:pt x="43699" y="18741"/>
                      </a:cubicBezTo>
                      <a:cubicBezTo>
                        <a:pt x="43165" y="17307"/>
                        <a:pt x="42064" y="16306"/>
                        <a:pt x="40597" y="15839"/>
                      </a:cubicBezTo>
                      <a:cubicBezTo>
                        <a:pt x="40212" y="15711"/>
                        <a:pt x="39772" y="15651"/>
                        <a:pt x="39330" y="15651"/>
                      </a:cubicBezTo>
                      <a:cubicBezTo>
                        <a:pt x="39083" y="15651"/>
                        <a:pt x="38835" y="15670"/>
                        <a:pt x="38595" y="15705"/>
                      </a:cubicBezTo>
                      <a:cubicBezTo>
                        <a:pt x="39162" y="15038"/>
                        <a:pt x="39563" y="14104"/>
                        <a:pt x="39829" y="13437"/>
                      </a:cubicBezTo>
                      <a:cubicBezTo>
                        <a:pt x="40397" y="11836"/>
                        <a:pt x="40463" y="10135"/>
                        <a:pt x="39963" y="8500"/>
                      </a:cubicBezTo>
                      <a:cubicBezTo>
                        <a:pt x="39963" y="8470"/>
                        <a:pt x="39936" y="8454"/>
                        <a:pt x="39906" y="8454"/>
                      </a:cubicBezTo>
                      <a:cubicBezTo>
                        <a:pt x="39870" y="8454"/>
                        <a:pt x="39829" y="8479"/>
                        <a:pt x="39829" y="8534"/>
                      </a:cubicBezTo>
                      <a:cubicBezTo>
                        <a:pt x="39663" y="9801"/>
                        <a:pt x="39362" y="10969"/>
                        <a:pt x="38862" y="12136"/>
                      </a:cubicBezTo>
                      <a:cubicBezTo>
                        <a:pt x="38795" y="11936"/>
                        <a:pt x="38729" y="11736"/>
                        <a:pt x="38629" y="11536"/>
                      </a:cubicBezTo>
                      <a:cubicBezTo>
                        <a:pt x="37361" y="9134"/>
                        <a:pt x="35293" y="6933"/>
                        <a:pt x="33225" y="5231"/>
                      </a:cubicBezTo>
                      <a:cubicBezTo>
                        <a:pt x="31323" y="3664"/>
                        <a:pt x="29155" y="2363"/>
                        <a:pt x="26787" y="1395"/>
                      </a:cubicBezTo>
                      <a:lnTo>
                        <a:pt x="26787" y="1395"/>
                      </a:lnTo>
                      <a:cubicBezTo>
                        <a:pt x="27954" y="2663"/>
                        <a:pt x="29622" y="4297"/>
                        <a:pt x="29722" y="6065"/>
                      </a:cubicBezTo>
                      <a:cubicBezTo>
                        <a:pt x="29722" y="6114"/>
                        <a:pt x="29686" y="6145"/>
                        <a:pt x="29654" y="6145"/>
                      </a:cubicBezTo>
                      <a:cubicBezTo>
                        <a:pt x="29642" y="6145"/>
                        <a:pt x="29631" y="6141"/>
                        <a:pt x="29622" y="6132"/>
                      </a:cubicBezTo>
                      <a:cubicBezTo>
                        <a:pt x="28636" y="4853"/>
                        <a:pt x="22077" y="1"/>
                        <a:pt x="1555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1" name="Google Shape;2231;p61"/>
                <p:cNvSpPr/>
                <p:nvPr/>
              </p:nvSpPr>
              <p:spPr>
                <a:xfrm>
                  <a:off x="7326775" y="191413"/>
                  <a:ext cx="84250" cy="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3470" extrusionOk="0">
                      <a:moveTo>
                        <a:pt x="3370" y="1"/>
                      </a:moveTo>
                      <a:lnTo>
                        <a:pt x="3370" y="1"/>
                      </a:lnTo>
                      <a:cubicBezTo>
                        <a:pt x="2336" y="534"/>
                        <a:pt x="1301" y="1235"/>
                        <a:pt x="367" y="2202"/>
                      </a:cubicBezTo>
                      <a:cubicBezTo>
                        <a:pt x="234" y="2636"/>
                        <a:pt x="134" y="3070"/>
                        <a:pt x="1" y="3470"/>
                      </a:cubicBezTo>
                      <a:cubicBezTo>
                        <a:pt x="968" y="3270"/>
                        <a:pt x="1969" y="3103"/>
                        <a:pt x="2936" y="3103"/>
                      </a:cubicBezTo>
                      <a:cubicBezTo>
                        <a:pt x="2969" y="2069"/>
                        <a:pt x="3136" y="1035"/>
                        <a:pt x="337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2" name="Google Shape;2232;p61"/>
                <p:cNvSpPr/>
                <p:nvPr/>
              </p:nvSpPr>
              <p:spPr>
                <a:xfrm>
                  <a:off x="7313425" y="273988"/>
                  <a:ext cx="90100" cy="1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4103" extrusionOk="0">
                      <a:moveTo>
                        <a:pt x="3470" y="0"/>
                      </a:moveTo>
                      <a:lnTo>
                        <a:pt x="3470" y="0"/>
                      </a:lnTo>
                      <a:cubicBezTo>
                        <a:pt x="2202" y="801"/>
                        <a:pt x="1102" y="1601"/>
                        <a:pt x="134" y="2402"/>
                      </a:cubicBezTo>
                      <a:cubicBezTo>
                        <a:pt x="68" y="2969"/>
                        <a:pt x="1" y="3536"/>
                        <a:pt x="1" y="4103"/>
                      </a:cubicBezTo>
                      <a:cubicBezTo>
                        <a:pt x="1168" y="3402"/>
                        <a:pt x="2369" y="2702"/>
                        <a:pt x="3603" y="2035"/>
                      </a:cubicBezTo>
                      <a:cubicBezTo>
                        <a:pt x="3503" y="1368"/>
                        <a:pt x="3437" y="667"/>
                        <a:pt x="34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3" name="Google Shape;2233;p61"/>
                <p:cNvSpPr/>
                <p:nvPr/>
              </p:nvSpPr>
              <p:spPr>
                <a:xfrm>
                  <a:off x="7313425" y="345688"/>
                  <a:ext cx="105100" cy="8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3270" extrusionOk="0">
                      <a:moveTo>
                        <a:pt x="3737" y="1"/>
                      </a:moveTo>
                      <a:cubicBezTo>
                        <a:pt x="2469" y="768"/>
                        <a:pt x="1202" y="1569"/>
                        <a:pt x="1" y="2369"/>
                      </a:cubicBezTo>
                      <a:cubicBezTo>
                        <a:pt x="34" y="2669"/>
                        <a:pt x="34" y="2970"/>
                        <a:pt x="101" y="3270"/>
                      </a:cubicBezTo>
                      <a:cubicBezTo>
                        <a:pt x="1435" y="2669"/>
                        <a:pt x="2803" y="2069"/>
                        <a:pt x="4204" y="1535"/>
                      </a:cubicBezTo>
                      <a:cubicBezTo>
                        <a:pt x="4004" y="1035"/>
                        <a:pt x="3870" y="501"/>
                        <a:pt x="373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61"/>
                <p:cNvSpPr/>
                <p:nvPr/>
              </p:nvSpPr>
              <p:spPr>
                <a:xfrm>
                  <a:off x="7319275" y="402413"/>
                  <a:ext cx="239350" cy="20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4" h="8273" extrusionOk="0">
                      <a:moveTo>
                        <a:pt x="4203" y="0"/>
                      </a:moveTo>
                      <a:cubicBezTo>
                        <a:pt x="2802" y="634"/>
                        <a:pt x="1401" y="1268"/>
                        <a:pt x="67" y="1935"/>
                      </a:cubicBezTo>
                      <a:lnTo>
                        <a:pt x="0" y="1968"/>
                      </a:lnTo>
                      <a:cubicBezTo>
                        <a:pt x="301" y="3503"/>
                        <a:pt x="834" y="5004"/>
                        <a:pt x="1735" y="6405"/>
                      </a:cubicBezTo>
                      <a:cubicBezTo>
                        <a:pt x="2169" y="7072"/>
                        <a:pt x="2636" y="7706"/>
                        <a:pt x="3136" y="8273"/>
                      </a:cubicBezTo>
                      <a:cubicBezTo>
                        <a:pt x="5071" y="8206"/>
                        <a:pt x="7205" y="8039"/>
                        <a:pt x="9574" y="7639"/>
                      </a:cubicBezTo>
                      <a:cubicBezTo>
                        <a:pt x="8406" y="6705"/>
                        <a:pt x="7306" y="5671"/>
                        <a:pt x="6472" y="4403"/>
                      </a:cubicBezTo>
                      <a:cubicBezTo>
                        <a:pt x="5604" y="3102"/>
                        <a:pt x="4804" y="1568"/>
                        <a:pt x="42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61"/>
                <p:cNvSpPr/>
                <p:nvPr/>
              </p:nvSpPr>
              <p:spPr>
                <a:xfrm>
                  <a:off x="7467700" y="611713"/>
                  <a:ext cx="215200" cy="10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8" h="4271" extrusionOk="0">
                      <a:moveTo>
                        <a:pt x="4638" y="1"/>
                      </a:moveTo>
                      <a:cubicBezTo>
                        <a:pt x="3737" y="501"/>
                        <a:pt x="2870" y="968"/>
                        <a:pt x="1969" y="1402"/>
                      </a:cubicBezTo>
                      <a:cubicBezTo>
                        <a:pt x="1335" y="1702"/>
                        <a:pt x="668" y="2002"/>
                        <a:pt x="1" y="2269"/>
                      </a:cubicBezTo>
                      <a:cubicBezTo>
                        <a:pt x="1435" y="3170"/>
                        <a:pt x="3003" y="3803"/>
                        <a:pt x="4671" y="4270"/>
                      </a:cubicBezTo>
                      <a:lnTo>
                        <a:pt x="4704" y="4270"/>
                      </a:lnTo>
                      <a:cubicBezTo>
                        <a:pt x="6005" y="3637"/>
                        <a:pt x="7306" y="3003"/>
                        <a:pt x="8607" y="2336"/>
                      </a:cubicBezTo>
                      <a:cubicBezTo>
                        <a:pt x="7973" y="2069"/>
                        <a:pt x="7339" y="1769"/>
                        <a:pt x="6739" y="1368"/>
                      </a:cubicBezTo>
                      <a:cubicBezTo>
                        <a:pt x="6005" y="935"/>
                        <a:pt x="5305" y="501"/>
                        <a:pt x="463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61"/>
                <p:cNvSpPr/>
                <p:nvPr/>
              </p:nvSpPr>
              <p:spPr>
                <a:xfrm>
                  <a:off x="7639500" y="683438"/>
                  <a:ext cx="159300" cy="4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2" h="1825" extrusionOk="0">
                      <a:moveTo>
                        <a:pt x="3036" y="0"/>
                      </a:moveTo>
                      <a:cubicBezTo>
                        <a:pt x="2035" y="601"/>
                        <a:pt x="1035" y="1168"/>
                        <a:pt x="0" y="1735"/>
                      </a:cubicBezTo>
                      <a:cubicBezTo>
                        <a:pt x="559" y="1792"/>
                        <a:pt x="1132" y="1824"/>
                        <a:pt x="1717" y="1824"/>
                      </a:cubicBezTo>
                      <a:cubicBezTo>
                        <a:pt x="3192" y="1824"/>
                        <a:pt x="4748" y="1617"/>
                        <a:pt x="6372" y="1068"/>
                      </a:cubicBezTo>
                      <a:cubicBezTo>
                        <a:pt x="5238" y="734"/>
                        <a:pt x="4137" y="401"/>
                        <a:pt x="30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61"/>
                <p:cNvSpPr/>
                <p:nvPr/>
              </p:nvSpPr>
              <p:spPr>
                <a:xfrm>
                  <a:off x="7827125" y="730138"/>
                  <a:ext cx="15015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6" h="2203" extrusionOk="0">
                      <a:moveTo>
                        <a:pt x="1602" y="0"/>
                      </a:moveTo>
                      <a:cubicBezTo>
                        <a:pt x="1068" y="801"/>
                        <a:pt x="535" y="1568"/>
                        <a:pt x="1" y="2202"/>
                      </a:cubicBezTo>
                      <a:cubicBezTo>
                        <a:pt x="635" y="2202"/>
                        <a:pt x="1268" y="2202"/>
                        <a:pt x="1902" y="2169"/>
                      </a:cubicBezTo>
                      <a:cubicBezTo>
                        <a:pt x="2536" y="2135"/>
                        <a:pt x="3203" y="2069"/>
                        <a:pt x="3904" y="2035"/>
                      </a:cubicBezTo>
                      <a:cubicBezTo>
                        <a:pt x="4838" y="1535"/>
                        <a:pt x="5505" y="934"/>
                        <a:pt x="6005" y="267"/>
                      </a:cubicBezTo>
                      <a:lnTo>
                        <a:pt x="6005" y="267"/>
                      </a:lnTo>
                      <a:cubicBezTo>
                        <a:pt x="5772" y="301"/>
                        <a:pt x="5538" y="301"/>
                        <a:pt x="5338" y="301"/>
                      </a:cubicBezTo>
                      <a:cubicBezTo>
                        <a:pt x="4471" y="301"/>
                        <a:pt x="3603" y="267"/>
                        <a:pt x="2736" y="134"/>
                      </a:cubicBezTo>
                      <a:cubicBezTo>
                        <a:pt x="2336" y="101"/>
                        <a:pt x="1969" y="34"/>
                        <a:pt x="16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61"/>
                <p:cNvSpPr/>
                <p:nvPr/>
              </p:nvSpPr>
              <p:spPr>
                <a:xfrm>
                  <a:off x="8069800" y="696788"/>
                  <a:ext cx="85100" cy="5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4" h="2002" extrusionOk="0">
                      <a:moveTo>
                        <a:pt x="3403" y="0"/>
                      </a:moveTo>
                      <a:lnTo>
                        <a:pt x="3403" y="0"/>
                      </a:lnTo>
                      <a:cubicBezTo>
                        <a:pt x="2269" y="501"/>
                        <a:pt x="1135" y="834"/>
                        <a:pt x="34" y="1101"/>
                      </a:cubicBezTo>
                      <a:cubicBezTo>
                        <a:pt x="34" y="1401"/>
                        <a:pt x="1" y="1701"/>
                        <a:pt x="1" y="2002"/>
                      </a:cubicBezTo>
                      <a:cubicBezTo>
                        <a:pt x="1102" y="1535"/>
                        <a:pt x="2236" y="867"/>
                        <a:pt x="34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61"/>
                <p:cNvSpPr/>
                <p:nvPr/>
              </p:nvSpPr>
              <p:spPr>
                <a:xfrm>
                  <a:off x="7977250" y="728463"/>
                  <a:ext cx="74225" cy="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1836" extrusionOk="0">
                      <a:moveTo>
                        <a:pt x="2969" y="1"/>
                      </a:moveTo>
                      <a:cubicBezTo>
                        <a:pt x="2035" y="168"/>
                        <a:pt x="1134" y="268"/>
                        <a:pt x="367" y="334"/>
                      </a:cubicBezTo>
                      <a:cubicBezTo>
                        <a:pt x="234" y="835"/>
                        <a:pt x="100" y="1335"/>
                        <a:pt x="0" y="1835"/>
                      </a:cubicBezTo>
                      <a:cubicBezTo>
                        <a:pt x="901" y="1669"/>
                        <a:pt x="1835" y="1435"/>
                        <a:pt x="2802" y="1102"/>
                      </a:cubicBezTo>
                      <a:cubicBezTo>
                        <a:pt x="2869" y="735"/>
                        <a:pt x="2902" y="368"/>
                        <a:pt x="29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61"/>
                <p:cNvSpPr/>
                <p:nvPr/>
              </p:nvSpPr>
              <p:spPr>
                <a:xfrm>
                  <a:off x="7919700" y="875238"/>
                  <a:ext cx="163475" cy="17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9" h="7073" extrusionOk="0">
                      <a:moveTo>
                        <a:pt x="6539" y="1"/>
                      </a:moveTo>
                      <a:lnTo>
                        <a:pt x="6539" y="1"/>
                      </a:lnTo>
                      <a:cubicBezTo>
                        <a:pt x="4771" y="634"/>
                        <a:pt x="2903" y="1001"/>
                        <a:pt x="1035" y="1201"/>
                      </a:cubicBezTo>
                      <a:cubicBezTo>
                        <a:pt x="601" y="3136"/>
                        <a:pt x="234" y="5104"/>
                        <a:pt x="0" y="7072"/>
                      </a:cubicBezTo>
                      <a:cubicBezTo>
                        <a:pt x="2336" y="4937"/>
                        <a:pt x="5071" y="3303"/>
                        <a:pt x="653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61"/>
                <p:cNvSpPr/>
                <p:nvPr/>
              </p:nvSpPr>
              <p:spPr>
                <a:xfrm>
                  <a:off x="8117350" y="816863"/>
                  <a:ext cx="70075" cy="1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738" extrusionOk="0">
                      <a:moveTo>
                        <a:pt x="2802" y="1"/>
                      </a:moveTo>
                      <a:lnTo>
                        <a:pt x="2802" y="1"/>
                      </a:lnTo>
                      <a:cubicBezTo>
                        <a:pt x="1935" y="668"/>
                        <a:pt x="1001" y="1268"/>
                        <a:pt x="0" y="1735"/>
                      </a:cubicBezTo>
                      <a:cubicBezTo>
                        <a:pt x="634" y="2736"/>
                        <a:pt x="767" y="3670"/>
                        <a:pt x="1034" y="4737"/>
                      </a:cubicBezTo>
                      <a:cubicBezTo>
                        <a:pt x="1168" y="4504"/>
                        <a:pt x="1301" y="4270"/>
                        <a:pt x="1435" y="4037"/>
                      </a:cubicBezTo>
                      <a:cubicBezTo>
                        <a:pt x="1568" y="3803"/>
                        <a:pt x="2302" y="2135"/>
                        <a:pt x="280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242" name="Google Shape;2242;p61"/>
            <p:cNvGrpSpPr/>
            <p:nvPr/>
          </p:nvGrpSpPr>
          <p:grpSpPr>
            <a:xfrm rot="1720047">
              <a:off x="2775354" y="1791586"/>
              <a:ext cx="566332" cy="439654"/>
              <a:chOff x="7421216" y="3262879"/>
              <a:chExt cx="641672" cy="498141"/>
            </a:xfrm>
          </p:grpSpPr>
          <p:grpSp>
            <p:nvGrpSpPr>
              <p:cNvPr id="2243" name="Google Shape;2243;p61"/>
              <p:cNvGrpSpPr/>
              <p:nvPr/>
            </p:nvGrpSpPr>
            <p:grpSpPr>
              <a:xfrm rot="1017954">
                <a:off x="7449180" y="3342268"/>
                <a:ext cx="585744" cy="279026"/>
                <a:chOff x="1078359" y="4061986"/>
                <a:chExt cx="535972" cy="255316"/>
              </a:xfrm>
            </p:grpSpPr>
            <p:sp>
              <p:nvSpPr>
                <p:cNvPr id="2244" name="Google Shape;2244;p61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61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61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61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61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49" name="Google Shape;2249;p61"/>
              <p:cNvSpPr/>
              <p:nvPr/>
            </p:nvSpPr>
            <p:spPr>
              <a:xfrm rot="-10442518">
                <a:off x="7593607" y="3709611"/>
                <a:ext cx="283649" cy="36787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50" name="Google Shape;2250;p61"/>
          <p:cNvGrpSpPr/>
          <p:nvPr/>
        </p:nvGrpSpPr>
        <p:grpSpPr>
          <a:xfrm>
            <a:off x="6258999" y="1629556"/>
            <a:ext cx="1279110" cy="1478174"/>
            <a:chOff x="1501713" y="3668602"/>
            <a:chExt cx="1036640" cy="1197969"/>
          </a:xfrm>
        </p:grpSpPr>
        <p:sp>
          <p:nvSpPr>
            <p:cNvPr id="2251" name="Google Shape;2251;p61"/>
            <p:cNvSpPr/>
            <p:nvPr/>
          </p:nvSpPr>
          <p:spPr>
            <a:xfrm rot="285413" flipH="1">
              <a:off x="1550248" y="3710362"/>
              <a:ext cx="938237" cy="1119558"/>
            </a:xfrm>
            <a:custGeom>
              <a:avLst/>
              <a:gdLst/>
              <a:ahLst/>
              <a:cxnLst/>
              <a:rect l="l" t="t" r="r" b="b"/>
              <a:pathLst>
                <a:path w="48402" h="54586" extrusionOk="0">
                  <a:moveTo>
                    <a:pt x="6739" y="33492"/>
                  </a:moveTo>
                  <a:lnTo>
                    <a:pt x="7005" y="34325"/>
                  </a:lnTo>
                  <a:cubicBezTo>
                    <a:pt x="6905" y="34259"/>
                    <a:pt x="6805" y="34159"/>
                    <a:pt x="6672" y="34092"/>
                  </a:cubicBezTo>
                  <a:lnTo>
                    <a:pt x="6672" y="33992"/>
                  </a:lnTo>
                  <a:cubicBezTo>
                    <a:pt x="6705" y="33825"/>
                    <a:pt x="6739" y="33658"/>
                    <a:pt x="6739" y="33492"/>
                  </a:cubicBezTo>
                  <a:close/>
                  <a:moveTo>
                    <a:pt x="28054" y="1"/>
                  </a:moveTo>
                  <a:cubicBezTo>
                    <a:pt x="24485" y="1735"/>
                    <a:pt x="21716" y="4471"/>
                    <a:pt x="20248" y="7606"/>
                  </a:cubicBezTo>
                  <a:cubicBezTo>
                    <a:pt x="17513" y="8607"/>
                    <a:pt x="14878" y="9708"/>
                    <a:pt x="12743" y="11309"/>
                  </a:cubicBezTo>
                  <a:cubicBezTo>
                    <a:pt x="10808" y="12743"/>
                    <a:pt x="9307" y="14645"/>
                    <a:pt x="8773" y="16746"/>
                  </a:cubicBezTo>
                  <a:cubicBezTo>
                    <a:pt x="8340" y="16946"/>
                    <a:pt x="7939" y="17147"/>
                    <a:pt x="7572" y="17413"/>
                  </a:cubicBezTo>
                  <a:cubicBezTo>
                    <a:pt x="5371" y="19015"/>
                    <a:pt x="5071" y="22050"/>
                    <a:pt x="5204" y="24685"/>
                  </a:cubicBezTo>
                  <a:cubicBezTo>
                    <a:pt x="5304" y="26253"/>
                    <a:pt x="5471" y="27787"/>
                    <a:pt x="5738" y="29322"/>
                  </a:cubicBezTo>
                  <a:cubicBezTo>
                    <a:pt x="5905" y="30189"/>
                    <a:pt x="6105" y="31056"/>
                    <a:pt x="6305" y="31890"/>
                  </a:cubicBezTo>
                  <a:cubicBezTo>
                    <a:pt x="6138" y="32491"/>
                    <a:pt x="6005" y="33125"/>
                    <a:pt x="5938" y="33758"/>
                  </a:cubicBezTo>
                  <a:cubicBezTo>
                    <a:pt x="5625" y="33667"/>
                    <a:pt x="5287" y="33622"/>
                    <a:pt x="4940" y="33622"/>
                  </a:cubicBezTo>
                  <a:cubicBezTo>
                    <a:pt x="4143" y="33622"/>
                    <a:pt x="3300" y="33861"/>
                    <a:pt x="2602" y="34325"/>
                  </a:cubicBezTo>
                  <a:cubicBezTo>
                    <a:pt x="1401" y="35159"/>
                    <a:pt x="734" y="36460"/>
                    <a:pt x="467" y="37761"/>
                  </a:cubicBezTo>
                  <a:cubicBezTo>
                    <a:pt x="0" y="39796"/>
                    <a:pt x="401" y="41898"/>
                    <a:pt x="1568" y="43499"/>
                  </a:cubicBezTo>
                  <a:cubicBezTo>
                    <a:pt x="2702" y="45133"/>
                    <a:pt x="4570" y="46234"/>
                    <a:pt x="6739" y="46568"/>
                  </a:cubicBezTo>
                  <a:cubicBezTo>
                    <a:pt x="6878" y="46599"/>
                    <a:pt x="7024" y="46622"/>
                    <a:pt x="7171" y="46622"/>
                  </a:cubicBezTo>
                  <a:cubicBezTo>
                    <a:pt x="7341" y="46622"/>
                    <a:pt x="7511" y="46590"/>
                    <a:pt x="7673" y="46501"/>
                  </a:cubicBezTo>
                  <a:lnTo>
                    <a:pt x="7706" y="46501"/>
                  </a:lnTo>
                  <a:cubicBezTo>
                    <a:pt x="8973" y="48969"/>
                    <a:pt x="11175" y="50971"/>
                    <a:pt x="13944" y="51905"/>
                  </a:cubicBezTo>
                  <a:cubicBezTo>
                    <a:pt x="18547" y="53473"/>
                    <a:pt x="23184" y="54340"/>
                    <a:pt x="28020" y="54573"/>
                  </a:cubicBezTo>
                  <a:cubicBezTo>
                    <a:pt x="28191" y="54581"/>
                    <a:pt x="28361" y="54585"/>
                    <a:pt x="28530" y="54585"/>
                  </a:cubicBezTo>
                  <a:cubicBezTo>
                    <a:pt x="31208" y="54585"/>
                    <a:pt x="33716" y="53601"/>
                    <a:pt x="35693" y="51938"/>
                  </a:cubicBezTo>
                  <a:cubicBezTo>
                    <a:pt x="35893" y="52072"/>
                    <a:pt x="36093" y="52138"/>
                    <a:pt x="36326" y="52172"/>
                  </a:cubicBezTo>
                  <a:cubicBezTo>
                    <a:pt x="36953" y="52309"/>
                    <a:pt x="37579" y="52377"/>
                    <a:pt x="38194" y="52377"/>
                  </a:cubicBezTo>
                  <a:cubicBezTo>
                    <a:pt x="39674" y="52377"/>
                    <a:pt x="41086" y="51982"/>
                    <a:pt x="42264" y="51204"/>
                  </a:cubicBezTo>
                  <a:cubicBezTo>
                    <a:pt x="43932" y="50137"/>
                    <a:pt x="45066" y="48336"/>
                    <a:pt x="45400" y="46234"/>
                  </a:cubicBezTo>
                  <a:cubicBezTo>
                    <a:pt x="45600" y="44966"/>
                    <a:pt x="45466" y="43465"/>
                    <a:pt x="44666" y="42298"/>
                  </a:cubicBezTo>
                  <a:cubicBezTo>
                    <a:pt x="44065" y="41397"/>
                    <a:pt x="43098" y="40797"/>
                    <a:pt x="42131" y="40597"/>
                  </a:cubicBezTo>
                  <a:cubicBezTo>
                    <a:pt x="42131" y="40563"/>
                    <a:pt x="42131" y="40563"/>
                    <a:pt x="42131" y="40563"/>
                  </a:cubicBezTo>
                  <a:cubicBezTo>
                    <a:pt x="42231" y="40263"/>
                    <a:pt x="42297" y="39963"/>
                    <a:pt x="42364" y="39629"/>
                  </a:cubicBezTo>
                  <a:cubicBezTo>
                    <a:pt x="43098" y="38462"/>
                    <a:pt x="43832" y="37161"/>
                    <a:pt x="44532" y="35927"/>
                  </a:cubicBezTo>
                  <a:cubicBezTo>
                    <a:pt x="45166" y="34692"/>
                    <a:pt x="45766" y="33492"/>
                    <a:pt x="46300" y="32491"/>
                  </a:cubicBezTo>
                  <a:cubicBezTo>
                    <a:pt x="47468" y="30089"/>
                    <a:pt x="48402" y="27187"/>
                    <a:pt x="46967" y="24885"/>
                  </a:cubicBezTo>
                  <a:cubicBezTo>
                    <a:pt x="46767" y="24585"/>
                    <a:pt x="46567" y="24318"/>
                    <a:pt x="46334" y="24051"/>
                  </a:cubicBezTo>
                  <a:cubicBezTo>
                    <a:pt x="46300" y="22617"/>
                    <a:pt x="45666" y="21149"/>
                    <a:pt x="44732" y="19815"/>
                  </a:cubicBezTo>
                  <a:cubicBezTo>
                    <a:pt x="43565" y="18247"/>
                    <a:pt x="41964" y="16880"/>
                    <a:pt x="40262" y="15612"/>
                  </a:cubicBezTo>
                  <a:cubicBezTo>
                    <a:pt x="37661" y="13677"/>
                    <a:pt x="34859" y="11876"/>
                    <a:pt x="31823" y="10308"/>
                  </a:cubicBezTo>
                  <a:cubicBezTo>
                    <a:pt x="29788" y="7173"/>
                    <a:pt x="28454" y="3637"/>
                    <a:pt x="2805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2" name="Google Shape;2252;p61"/>
            <p:cNvGrpSpPr/>
            <p:nvPr/>
          </p:nvGrpSpPr>
          <p:grpSpPr>
            <a:xfrm rot="285413" flipH="1">
              <a:off x="1551582" y="3705254"/>
              <a:ext cx="938237" cy="1119537"/>
              <a:chOff x="2768850" y="3921688"/>
              <a:chExt cx="1210050" cy="1364625"/>
            </a:xfrm>
          </p:grpSpPr>
          <p:sp>
            <p:nvSpPr>
              <p:cNvPr id="2253" name="Google Shape;2253;p61"/>
              <p:cNvSpPr/>
              <p:nvPr/>
            </p:nvSpPr>
            <p:spPr>
              <a:xfrm>
                <a:off x="3644475" y="4934513"/>
                <a:ext cx="264375" cy="29660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11864" extrusionOk="0">
                    <a:moveTo>
                      <a:pt x="6418" y="1"/>
                    </a:moveTo>
                    <a:cubicBezTo>
                      <a:pt x="6312" y="1"/>
                      <a:pt x="6208" y="6"/>
                      <a:pt x="6105" y="17"/>
                    </a:cubicBezTo>
                    <a:cubicBezTo>
                      <a:pt x="4537" y="217"/>
                      <a:pt x="3403" y="1885"/>
                      <a:pt x="2702" y="3186"/>
                    </a:cubicBezTo>
                    <a:cubicBezTo>
                      <a:pt x="1668" y="5187"/>
                      <a:pt x="868" y="7356"/>
                      <a:pt x="234" y="9557"/>
                    </a:cubicBezTo>
                    <a:cubicBezTo>
                      <a:pt x="100" y="10091"/>
                      <a:pt x="0" y="10791"/>
                      <a:pt x="434" y="11258"/>
                    </a:cubicBezTo>
                    <a:cubicBezTo>
                      <a:pt x="668" y="11492"/>
                      <a:pt x="1001" y="11592"/>
                      <a:pt x="1301" y="11659"/>
                    </a:cubicBezTo>
                    <a:cubicBezTo>
                      <a:pt x="1928" y="11796"/>
                      <a:pt x="2557" y="11864"/>
                      <a:pt x="3175" y="11864"/>
                    </a:cubicBezTo>
                    <a:cubicBezTo>
                      <a:pt x="4663" y="11864"/>
                      <a:pt x="6084" y="11469"/>
                      <a:pt x="7239" y="10691"/>
                    </a:cubicBezTo>
                    <a:cubicBezTo>
                      <a:pt x="8907" y="9624"/>
                      <a:pt x="10041" y="7823"/>
                      <a:pt x="10375" y="5721"/>
                    </a:cubicBezTo>
                    <a:cubicBezTo>
                      <a:pt x="10575" y="4453"/>
                      <a:pt x="10441" y="2986"/>
                      <a:pt x="9641" y="1785"/>
                    </a:cubicBezTo>
                    <a:cubicBezTo>
                      <a:pt x="8905" y="682"/>
                      <a:pt x="7607" y="1"/>
                      <a:pt x="6418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61"/>
              <p:cNvSpPr/>
              <p:nvPr/>
            </p:nvSpPr>
            <p:spPr>
              <a:xfrm>
                <a:off x="2768850" y="4762213"/>
                <a:ext cx="219350" cy="325125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13005" extrusionOk="0">
                    <a:moveTo>
                      <a:pt x="4939" y="0"/>
                    </a:moveTo>
                    <a:cubicBezTo>
                      <a:pt x="4134" y="0"/>
                      <a:pt x="3288" y="248"/>
                      <a:pt x="2602" y="738"/>
                    </a:cubicBezTo>
                    <a:cubicBezTo>
                      <a:pt x="1401" y="1538"/>
                      <a:pt x="734" y="2873"/>
                      <a:pt x="467" y="4140"/>
                    </a:cubicBezTo>
                    <a:cubicBezTo>
                      <a:pt x="0" y="6175"/>
                      <a:pt x="401" y="8277"/>
                      <a:pt x="1568" y="9878"/>
                    </a:cubicBezTo>
                    <a:cubicBezTo>
                      <a:pt x="2702" y="11512"/>
                      <a:pt x="4570" y="12613"/>
                      <a:pt x="6739" y="12947"/>
                    </a:cubicBezTo>
                    <a:cubicBezTo>
                      <a:pt x="6889" y="12980"/>
                      <a:pt x="7047" y="13005"/>
                      <a:pt x="7210" y="13005"/>
                    </a:cubicBezTo>
                    <a:cubicBezTo>
                      <a:pt x="7372" y="13005"/>
                      <a:pt x="7539" y="12980"/>
                      <a:pt x="7706" y="12913"/>
                    </a:cubicBezTo>
                    <a:cubicBezTo>
                      <a:pt x="8273" y="12646"/>
                      <a:pt x="8440" y="11946"/>
                      <a:pt x="8506" y="11379"/>
                    </a:cubicBezTo>
                    <a:cubicBezTo>
                      <a:pt x="8707" y="9077"/>
                      <a:pt x="8773" y="6776"/>
                      <a:pt x="8540" y="4574"/>
                    </a:cubicBezTo>
                    <a:cubicBezTo>
                      <a:pt x="8373" y="3106"/>
                      <a:pt x="7906" y="1105"/>
                      <a:pt x="6505" y="371"/>
                    </a:cubicBezTo>
                    <a:cubicBezTo>
                      <a:pt x="6050" y="123"/>
                      <a:pt x="5505" y="0"/>
                      <a:pt x="493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61"/>
              <p:cNvSpPr/>
              <p:nvPr/>
            </p:nvSpPr>
            <p:spPr>
              <a:xfrm>
                <a:off x="2916450" y="4364163"/>
                <a:ext cx="916525" cy="922150"/>
              </a:xfrm>
              <a:custGeom>
                <a:avLst/>
                <a:gdLst/>
                <a:ahLst/>
                <a:cxnLst/>
                <a:rect l="l" t="t" r="r" b="b"/>
                <a:pathLst>
                  <a:path w="36661" h="36886" extrusionOk="0">
                    <a:moveTo>
                      <a:pt x="13956" y="0"/>
                    </a:moveTo>
                    <a:cubicBezTo>
                      <a:pt x="8945" y="0"/>
                      <a:pt x="4524" y="3463"/>
                      <a:pt x="3270" y="8354"/>
                    </a:cubicBezTo>
                    <a:cubicBezTo>
                      <a:pt x="2102" y="12957"/>
                      <a:pt x="1235" y="17627"/>
                      <a:pt x="634" y="22331"/>
                    </a:cubicBezTo>
                    <a:cubicBezTo>
                      <a:pt x="1" y="27534"/>
                      <a:pt x="3069" y="32538"/>
                      <a:pt x="8073" y="34206"/>
                    </a:cubicBezTo>
                    <a:cubicBezTo>
                      <a:pt x="12643" y="35774"/>
                      <a:pt x="17280" y="36641"/>
                      <a:pt x="22116" y="36874"/>
                    </a:cubicBezTo>
                    <a:cubicBezTo>
                      <a:pt x="22283" y="36882"/>
                      <a:pt x="22448" y="36885"/>
                      <a:pt x="22613" y="36885"/>
                    </a:cubicBezTo>
                    <a:cubicBezTo>
                      <a:pt x="27678" y="36885"/>
                      <a:pt x="32098" y="33444"/>
                      <a:pt x="33358" y="28502"/>
                    </a:cubicBezTo>
                    <a:cubicBezTo>
                      <a:pt x="34525" y="23932"/>
                      <a:pt x="35426" y="19262"/>
                      <a:pt x="35993" y="14558"/>
                    </a:cubicBezTo>
                    <a:cubicBezTo>
                      <a:pt x="36660" y="9321"/>
                      <a:pt x="33558" y="4351"/>
                      <a:pt x="28588" y="2683"/>
                    </a:cubicBezTo>
                    <a:cubicBezTo>
                      <a:pt x="24018" y="1115"/>
                      <a:pt x="19348" y="248"/>
                      <a:pt x="14511" y="15"/>
                    </a:cubicBezTo>
                    <a:cubicBezTo>
                      <a:pt x="14325" y="5"/>
                      <a:pt x="14140" y="0"/>
                      <a:pt x="13956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61"/>
              <p:cNvSpPr/>
              <p:nvPr/>
            </p:nvSpPr>
            <p:spPr>
              <a:xfrm>
                <a:off x="3275050" y="4976288"/>
                <a:ext cx="12177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2616" extrusionOk="0">
                    <a:moveTo>
                      <a:pt x="2385" y="1"/>
                    </a:moveTo>
                    <a:cubicBezTo>
                      <a:pt x="1908" y="1"/>
                      <a:pt x="1449" y="152"/>
                      <a:pt x="1068" y="381"/>
                    </a:cubicBezTo>
                    <a:cubicBezTo>
                      <a:pt x="567" y="714"/>
                      <a:pt x="134" y="1181"/>
                      <a:pt x="0" y="1715"/>
                    </a:cubicBezTo>
                    <a:cubicBezTo>
                      <a:pt x="367" y="1281"/>
                      <a:pt x="801" y="1015"/>
                      <a:pt x="1301" y="814"/>
                    </a:cubicBezTo>
                    <a:cubicBezTo>
                      <a:pt x="1651" y="664"/>
                      <a:pt x="2020" y="589"/>
                      <a:pt x="2366" y="589"/>
                    </a:cubicBezTo>
                    <a:cubicBezTo>
                      <a:pt x="2481" y="589"/>
                      <a:pt x="2594" y="598"/>
                      <a:pt x="2702" y="614"/>
                    </a:cubicBezTo>
                    <a:cubicBezTo>
                      <a:pt x="3202" y="714"/>
                      <a:pt x="3603" y="948"/>
                      <a:pt x="3970" y="1315"/>
                    </a:cubicBezTo>
                    <a:cubicBezTo>
                      <a:pt x="4303" y="1682"/>
                      <a:pt x="4570" y="2149"/>
                      <a:pt x="4870" y="2616"/>
                    </a:cubicBezTo>
                    <a:cubicBezTo>
                      <a:pt x="4837" y="2082"/>
                      <a:pt x="4670" y="1515"/>
                      <a:pt x="4337" y="1015"/>
                    </a:cubicBezTo>
                    <a:cubicBezTo>
                      <a:pt x="4170" y="781"/>
                      <a:pt x="3936" y="548"/>
                      <a:pt x="3669" y="381"/>
                    </a:cubicBezTo>
                    <a:cubicBezTo>
                      <a:pt x="3436" y="214"/>
                      <a:pt x="3136" y="81"/>
                      <a:pt x="2836" y="47"/>
                    </a:cubicBezTo>
                    <a:cubicBezTo>
                      <a:pt x="2685" y="15"/>
                      <a:pt x="2534" y="1"/>
                      <a:pt x="238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61"/>
              <p:cNvSpPr/>
              <p:nvPr/>
            </p:nvSpPr>
            <p:spPr>
              <a:xfrm>
                <a:off x="3479350" y="4872788"/>
                <a:ext cx="203500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6923" extrusionOk="0">
                    <a:moveTo>
                      <a:pt x="4460" y="0"/>
                    </a:moveTo>
                    <a:cubicBezTo>
                      <a:pt x="3892" y="0"/>
                      <a:pt x="3324" y="109"/>
                      <a:pt x="2803" y="318"/>
                    </a:cubicBezTo>
                    <a:cubicBezTo>
                      <a:pt x="1468" y="885"/>
                      <a:pt x="468" y="2086"/>
                      <a:pt x="167" y="3487"/>
                    </a:cubicBezTo>
                    <a:cubicBezTo>
                      <a:pt x="1" y="4120"/>
                      <a:pt x="1" y="4754"/>
                      <a:pt x="167" y="5388"/>
                    </a:cubicBezTo>
                    <a:cubicBezTo>
                      <a:pt x="234" y="5588"/>
                      <a:pt x="334" y="5822"/>
                      <a:pt x="434" y="6022"/>
                    </a:cubicBezTo>
                    <a:cubicBezTo>
                      <a:pt x="1075" y="5826"/>
                      <a:pt x="1744" y="5735"/>
                      <a:pt x="2420" y="5735"/>
                    </a:cubicBezTo>
                    <a:cubicBezTo>
                      <a:pt x="3928" y="5735"/>
                      <a:pt x="5470" y="6186"/>
                      <a:pt x="6806" y="6922"/>
                    </a:cubicBezTo>
                    <a:cubicBezTo>
                      <a:pt x="6939" y="6822"/>
                      <a:pt x="7072" y="6689"/>
                      <a:pt x="7206" y="6556"/>
                    </a:cubicBezTo>
                    <a:cubicBezTo>
                      <a:pt x="7840" y="5755"/>
                      <a:pt x="8140" y="4688"/>
                      <a:pt x="8073" y="3653"/>
                    </a:cubicBezTo>
                    <a:cubicBezTo>
                      <a:pt x="7973" y="2586"/>
                      <a:pt x="7473" y="1052"/>
                      <a:pt x="6472" y="518"/>
                    </a:cubicBezTo>
                    <a:cubicBezTo>
                      <a:pt x="5863" y="167"/>
                      <a:pt x="5162" y="0"/>
                      <a:pt x="4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61"/>
              <p:cNvSpPr/>
              <p:nvPr/>
            </p:nvSpPr>
            <p:spPr>
              <a:xfrm>
                <a:off x="3487700" y="4908813"/>
                <a:ext cx="146800" cy="118700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4748" extrusionOk="0">
                    <a:moveTo>
                      <a:pt x="2894" y="0"/>
                    </a:moveTo>
                    <a:cubicBezTo>
                      <a:pt x="1562" y="0"/>
                      <a:pt x="400" y="912"/>
                      <a:pt x="134" y="2246"/>
                    </a:cubicBezTo>
                    <a:cubicBezTo>
                      <a:pt x="0" y="3046"/>
                      <a:pt x="200" y="3847"/>
                      <a:pt x="667" y="4447"/>
                    </a:cubicBezTo>
                    <a:cubicBezTo>
                      <a:pt x="1131" y="4343"/>
                      <a:pt x="1610" y="4295"/>
                      <a:pt x="2095" y="4295"/>
                    </a:cubicBezTo>
                    <a:cubicBezTo>
                      <a:pt x="3005" y="4295"/>
                      <a:pt x="3933" y="4465"/>
                      <a:pt x="4804" y="4748"/>
                    </a:cubicBezTo>
                    <a:cubicBezTo>
                      <a:pt x="5204" y="4381"/>
                      <a:pt x="5504" y="3880"/>
                      <a:pt x="5604" y="3280"/>
                    </a:cubicBezTo>
                    <a:cubicBezTo>
                      <a:pt x="5871" y="1779"/>
                      <a:pt x="4904" y="344"/>
                      <a:pt x="3403" y="44"/>
                    </a:cubicBezTo>
                    <a:cubicBezTo>
                      <a:pt x="3231" y="14"/>
                      <a:pt x="3061" y="0"/>
                      <a:pt x="28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61"/>
              <p:cNvSpPr/>
              <p:nvPr/>
            </p:nvSpPr>
            <p:spPr>
              <a:xfrm>
                <a:off x="3540400" y="4865713"/>
                <a:ext cx="153325" cy="1079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4319" extrusionOk="0">
                    <a:moveTo>
                      <a:pt x="2277" y="1"/>
                    </a:moveTo>
                    <a:cubicBezTo>
                      <a:pt x="1538" y="1"/>
                      <a:pt x="760" y="228"/>
                      <a:pt x="27" y="734"/>
                    </a:cubicBezTo>
                    <a:cubicBezTo>
                      <a:pt x="0" y="734"/>
                      <a:pt x="16" y="777"/>
                      <a:pt x="41" y="777"/>
                    </a:cubicBezTo>
                    <a:cubicBezTo>
                      <a:pt x="47" y="777"/>
                      <a:pt x="54" y="774"/>
                      <a:pt x="60" y="768"/>
                    </a:cubicBezTo>
                    <a:cubicBezTo>
                      <a:pt x="534" y="563"/>
                      <a:pt x="1024" y="469"/>
                      <a:pt x="1508" y="469"/>
                    </a:cubicBezTo>
                    <a:cubicBezTo>
                      <a:pt x="3552" y="469"/>
                      <a:pt x="5496" y="2146"/>
                      <a:pt x="5631" y="4303"/>
                    </a:cubicBezTo>
                    <a:cubicBezTo>
                      <a:pt x="5631" y="4303"/>
                      <a:pt x="5646" y="4318"/>
                      <a:pt x="5656" y="4318"/>
                    </a:cubicBezTo>
                    <a:cubicBezTo>
                      <a:pt x="5661" y="4318"/>
                      <a:pt x="5664" y="4314"/>
                      <a:pt x="5664" y="4303"/>
                    </a:cubicBezTo>
                    <a:cubicBezTo>
                      <a:pt x="6133" y="1815"/>
                      <a:pt x="4363" y="1"/>
                      <a:pt x="22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61"/>
              <p:cNvSpPr/>
              <p:nvPr/>
            </p:nvSpPr>
            <p:spPr>
              <a:xfrm>
                <a:off x="3031525" y="4784213"/>
                <a:ext cx="205175" cy="18410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7364" extrusionOk="0">
                    <a:moveTo>
                      <a:pt x="3680" y="1"/>
                    </a:moveTo>
                    <a:cubicBezTo>
                      <a:pt x="3531" y="1"/>
                      <a:pt x="3383" y="9"/>
                      <a:pt x="3237" y="25"/>
                    </a:cubicBezTo>
                    <a:cubicBezTo>
                      <a:pt x="2102" y="191"/>
                      <a:pt x="1068" y="1426"/>
                      <a:pt x="568" y="2393"/>
                    </a:cubicBezTo>
                    <a:cubicBezTo>
                      <a:pt x="134" y="3294"/>
                      <a:pt x="1" y="4394"/>
                      <a:pt x="334" y="5395"/>
                    </a:cubicBezTo>
                    <a:cubicBezTo>
                      <a:pt x="401" y="5562"/>
                      <a:pt x="468" y="5729"/>
                      <a:pt x="535" y="5896"/>
                    </a:cubicBezTo>
                    <a:cubicBezTo>
                      <a:pt x="975" y="5835"/>
                      <a:pt x="1423" y="5805"/>
                      <a:pt x="1872" y="5805"/>
                    </a:cubicBezTo>
                    <a:cubicBezTo>
                      <a:pt x="3668" y="5805"/>
                      <a:pt x="5471" y="6296"/>
                      <a:pt x="6806" y="7363"/>
                    </a:cubicBezTo>
                    <a:cubicBezTo>
                      <a:pt x="6973" y="7230"/>
                      <a:pt x="7139" y="7063"/>
                      <a:pt x="7273" y="6863"/>
                    </a:cubicBezTo>
                    <a:cubicBezTo>
                      <a:pt x="7673" y="6363"/>
                      <a:pt x="7907" y="5762"/>
                      <a:pt x="8007" y="5128"/>
                    </a:cubicBezTo>
                    <a:cubicBezTo>
                      <a:pt x="8207" y="3727"/>
                      <a:pt x="7706" y="2193"/>
                      <a:pt x="6706" y="1226"/>
                    </a:cubicBezTo>
                    <a:cubicBezTo>
                      <a:pt x="5912" y="432"/>
                      <a:pt x="4782" y="1"/>
                      <a:pt x="3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61"/>
              <p:cNvSpPr/>
              <p:nvPr/>
            </p:nvSpPr>
            <p:spPr>
              <a:xfrm>
                <a:off x="3083250" y="4831863"/>
                <a:ext cx="145950" cy="128100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124" extrusionOk="0">
                    <a:moveTo>
                      <a:pt x="2801" y="0"/>
                    </a:moveTo>
                    <a:cubicBezTo>
                      <a:pt x="1507" y="0"/>
                      <a:pt x="364" y="934"/>
                      <a:pt x="100" y="2255"/>
                    </a:cubicBezTo>
                    <a:cubicBezTo>
                      <a:pt x="0" y="2822"/>
                      <a:pt x="67" y="3422"/>
                      <a:pt x="300" y="3923"/>
                    </a:cubicBezTo>
                    <a:cubicBezTo>
                      <a:pt x="1735" y="3990"/>
                      <a:pt x="3136" y="4356"/>
                      <a:pt x="4303" y="5124"/>
                    </a:cubicBezTo>
                    <a:cubicBezTo>
                      <a:pt x="4937" y="4757"/>
                      <a:pt x="5404" y="4090"/>
                      <a:pt x="5571" y="3289"/>
                    </a:cubicBezTo>
                    <a:cubicBezTo>
                      <a:pt x="5838" y="1788"/>
                      <a:pt x="4870" y="320"/>
                      <a:pt x="3336" y="53"/>
                    </a:cubicBezTo>
                    <a:cubicBezTo>
                      <a:pt x="3156" y="17"/>
                      <a:pt x="2977" y="0"/>
                      <a:pt x="28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61"/>
              <p:cNvSpPr/>
              <p:nvPr/>
            </p:nvSpPr>
            <p:spPr>
              <a:xfrm>
                <a:off x="3042375" y="4776688"/>
                <a:ext cx="1634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3028" extrusionOk="0">
                    <a:moveTo>
                      <a:pt x="3424" y="1"/>
                    </a:moveTo>
                    <a:cubicBezTo>
                      <a:pt x="1849" y="1"/>
                      <a:pt x="350" y="1069"/>
                      <a:pt x="1" y="3028"/>
                    </a:cubicBezTo>
                    <a:cubicBezTo>
                      <a:pt x="692" y="1542"/>
                      <a:pt x="2240" y="690"/>
                      <a:pt x="3774" y="690"/>
                    </a:cubicBezTo>
                    <a:cubicBezTo>
                      <a:pt x="4755" y="690"/>
                      <a:pt x="5730" y="1039"/>
                      <a:pt x="6472" y="1793"/>
                    </a:cubicBezTo>
                    <a:cubicBezTo>
                      <a:pt x="6478" y="1800"/>
                      <a:pt x="6485" y="1802"/>
                      <a:pt x="6491" y="1802"/>
                    </a:cubicBezTo>
                    <a:cubicBezTo>
                      <a:pt x="6517" y="1802"/>
                      <a:pt x="6539" y="1754"/>
                      <a:pt x="6539" y="1727"/>
                    </a:cubicBezTo>
                    <a:cubicBezTo>
                      <a:pt x="5729" y="554"/>
                      <a:pt x="4557" y="1"/>
                      <a:pt x="3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61"/>
              <p:cNvSpPr/>
              <p:nvPr/>
            </p:nvSpPr>
            <p:spPr>
              <a:xfrm>
                <a:off x="3520225" y="4764763"/>
                <a:ext cx="211525" cy="69725"/>
              </a:xfrm>
              <a:custGeom>
                <a:avLst/>
                <a:gdLst/>
                <a:ahLst/>
                <a:cxnLst/>
                <a:rect l="l" t="t" r="r" b="b"/>
                <a:pathLst>
                  <a:path w="8461" h="2789" extrusionOk="0">
                    <a:moveTo>
                      <a:pt x="3097" y="1"/>
                    </a:moveTo>
                    <a:cubicBezTo>
                      <a:pt x="2191" y="1"/>
                      <a:pt x="1263" y="181"/>
                      <a:pt x="367" y="569"/>
                    </a:cubicBezTo>
                    <a:cubicBezTo>
                      <a:pt x="200" y="636"/>
                      <a:pt x="67" y="836"/>
                      <a:pt x="34" y="1003"/>
                    </a:cubicBezTo>
                    <a:cubicBezTo>
                      <a:pt x="0" y="1170"/>
                      <a:pt x="34" y="1203"/>
                      <a:pt x="100" y="1370"/>
                    </a:cubicBezTo>
                    <a:cubicBezTo>
                      <a:pt x="177" y="1472"/>
                      <a:pt x="292" y="1515"/>
                      <a:pt x="417" y="1515"/>
                    </a:cubicBezTo>
                    <a:cubicBezTo>
                      <a:pt x="455" y="1515"/>
                      <a:pt x="495" y="1511"/>
                      <a:pt x="534" y="1503"/>
                    </a:cubicBezTo>
                    <a:cubicBezTo>
                      <a:pt x="1465" y="1344"/>
                      <a:pt x="2356" y="1253"/>
                      <a:pt x="3210" y="1253"/>
                    </a:cubicBezTo>
                    <a:cubicBezTo>
                      <a:pt x="5051" y="1253"/>
                      <a:pt x="6724" y="1677"/>
                      <a:pt x="8273" y="2771"/>
                    </a:cubicBezTo>
                    <a:cubicBezTo>
                      <a:pt x="8286" y="2783"/>
                      <a:pt x="8301" y="2789"/>
                      <a:pt x="8316" y="2789"/>
                    </a:cubicBezTo>
                    <a:cubicBezTo>
                      <a:pt x="8383" y="2789"/>
                      <a:pt x="8460" y="2691"/>
                      <a:pt x="8406" y="2637"/>
                    </a:cubicBezTo>
                    <a:cubicBezTo>
                      <a:pt x="7236" y="999"/>
                      <a:pt x="5228" y="1"/>
                      <a:pt x="3097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4" name="Google Shape;2264;p61"/>
              <p:cNvSpPr/>
              <p:nvPr/>
            </p:nvSpPr>
            <p:spPr>
              <a:xfrm>
                <a:off x="3039200" y="4675838"/>
                <a:ext cx="212525" cy="719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2877" extrusionOk="0">
                    <a:moveTo>
                      <a:pt x="3494" y="1"/>
                    </a:moveTo>
                    <a:cubicBezTo>
                      <a:pt x="2265" y="1"/>
                      <a:pt x="1064" y="336"/>
                      <a:pt x="61" y="991"/>
                    </a:cubicBezTo>
                    <a:cubicBezTo>
                      <a:pt x="0" y="1021"/>
                      <a:pt x="50" y="1162"/>
                      <a:pt x="110" y="1162"/>
                    </a:cubicBezTo>
                    <a:cubicBezTo>
                      <a:pt x="116" y="1162"/>
                      <a:pt x="122" y="1160"/>
                      <a:pt x="128" y="1157"/>
                    </a:cubicBezTo>
                    <a:cubicBezTo>
                      <a:pt x="787" y="1003"/>
                      <a:pt x="1431" y="929"/>
                      <a:pt x="2063" y="929"/>
                    </a:cubicBezTo>
                    <a:cubicBezTo>
                      <a:pt x="4024" y="929"/>
                      <a:pt x="5883" y="1632"/>
                      <a:pt x="7800" y="2792"/>
                    </a:cubicBezTo>
                    <a:cubicBezTo>
                      <a:pt x="7905" y="2834"/>
                      <a:pt x="8011" y="2876"/>
                      <a:pt x="8108" y="2876"/>
                    </a:cubicBezTo>
                    <a:cubicBezTo>
                      <a:pt x="8164" y="2876"/>
                      <a:pt x="8218" y="2862"/>
                      <a:pt x="8267" y="2825"/>
                    </a:cubicBezTo>
                    <a:cubicBezTo>
                      <a:pt x="8400" y="2725"/>
                      <a:pt x="8433" y="2692"/>
                      <a:pt x="8467" y="2525"/>
                    </a:cubicBezTo>
                    <a:cubicBezTo>
                      <a:pt x="8500" y="2358"/>
                      <a:pt x="8433" y="2125"/>
                      <a:pt x="8333" y="1991"/>
                    </a:cubicBezTo>
                    <a:cubicBezTo>
                      <a:pt x="6974" y="651"/>
                      <a:pt x="5207" y="1"/>
                      <a:pt x="3494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5" name="Google Shape;2265;p61"/>
              <p:cNvSpPr/>
              <p:nvPr/>
            </p:nvSpPr>
            <p:spPr>
              <a:xfrm>
                <a:off x="3116600" y="5038338"/>
                <a:ext cx="4136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5313" extrusionOk="0">
                    <a:moveTo>
                      <a:pt x="893" y="1"/>
                    </a:moveTo>
                    <a:cubicBezTo>
                      <a:pt x="755" y="1"/>
                      <a:pt x="620" y="41"/>
                      <a:pt x="501" y="134"/>
                    </a:cubicBezTo>
                    <a:cubicBezTo>
                      <a:pt x="200" y="367"/>
                      <a:pt x="0" y="734"/>
                      <a:pt x="100" y="1134"/>
                    </a:cubicBezTo>
                    <a:cubicBezTo>
                      <a:pt x="234" y="1735"/>
                      <a:pt x="934" y="1935"/>
                      <a:pt x="1401" y="2235"/>
                    </a:cubicBezTo>
                    <a:cubicBezTo>
                      <a:pt x="2068" y="2669"/>
                      <a:pt x="2636" y="3169"/>
                      <a:pt x="3336" y="3536"/>
                    </a:cubicBezTo>
                    <a:cubicBezTo>
                      <a:pt x="4437" y="4137"/>
                      <a:pt x="5704" y="4503"/>
                      <a:pt x="6972" y="4770"/>
                    </a:cubicBezTo>
                    <a:cubicBezTo>
                      <a:pt x="7239" y="4837"/>
                      <a:pt x="7506" y="4870"/>
                      <a:pt x="7773" y="4904"/>
                    </a:cubicBezTo>
                    <a:cubicBezTo>
                      <a:pt x="8039" y="4970"/>
                      <a:pt x="8306" y="5037"/>
                      <a:pt x="8573" y="5071"/>
                    </a:cubicBezTo>
                    <a:cubicBezTo>
                      <a:pt x="9439" y="5207"/>
                      <a:pt x="10321" y="5313"/>
                      <a:pt x="11197" y="5313"/>
                    </a:cubicBezTo>
                    <a:cubicBezTo>
                      <a:pt x="11603" y="5313"/>
                      <a:pt x="12008" y="5290"/>
                      <a:pt x="12409" y="5237"/>
                    </a:cubicBezTo>
                    <a:cubicBezTo>
                      <a:pt x="13176" y="5171"/>
                      <a:pt x="13910" y="4904"/>
                      <a:pt x="14677" y="4770"/>
                    </a:cubicBezTo>
                    <a:cubicBezTo>
                      <a:pt x="15211" y="4637"/>
                      <a:pt x="15945" y="4704"/>
                      <a:pt x="16279" y="4203"/>
                    </a:cubicBezTo>
                    <a:cubicBezTo>
                      <a:pt x="16545" y="3870"/>
                      <a:pt x="16479" y="3469"/>
                      <a:pt x="16279" y="3136"/>
                    </a:cubicBezTo>
                    <a:cubicBezTo>
                      <a:pt x="16134" y="2895"/>
                      <a:pt x="15885" y="2793"/>
                      <a:pt x="15619" y="2793"/>
                    </a:cubicBezTo>
                    <a:cubicBezTo>
                      <a:pt x="15517" y="2793"/>
                      <a:pt x="15413" y="2808"/>
                      <a:pt x="15311" y="2836"/>
                    </a:cubicBezTo>
                    <a:cubicBezTo>
                      <a:pt x="15011" y="2902"/>
                      <a:pt x="14744" y="3102"/>
                      <a:pt x="14544" y="3369"/>
                    </a:cubicBezTo>
                    <a:cubicBezTo>
                      <a:pt x="14544" y="3369"/>
                      <a:pt x="14511" y="3403"/>
                      <a:pt x="14511" y="3436"/>
                    </a:cubicBezTo>
                    <a:cubicBezTo>
                      <a:pt x="14377" y="3636"/>
                      <a:pt x="14277" y="3870"/>
                      <a:pt x="14044" y="4036"/>
                    </a:cubicBezTo>
                    <a:cubicBezTo>
                      <a:pt x="13477" y="4537"/>
                      <a:pt x="12643" y="4770"/>
                      <a:pt x="11809" y="4837"/>
                    </a:cubicBezTo>
                    <a:cubicBezTo>
                      <a:pt x="11575" y="4854"/>
                      <a:pt x="11350" y="4862"/>
                      <a:pt x="11125" y="4862"/>
                    </a:cubicBezTo>
                    <a:cubicBezTo>
                      <a:pt x="10900" y="4862"/>
                      <a:pt x="10675" y="4854"/>
                      <a:pt x="10441" y="4837"/>
                    </a:cubicBezTo>
                    <a:cubicBezTo>
                      <a:pt x="9607" y="4837"/>
                      <a:pt x="8740" y="4737"/>
                      <a:pt x="7906" y="4604"/>
                    </a:cubicBezTo>
                    <a:lnTo>
                      <a:pt x="7839" y="4570"/>
                    </a:lnTo>
                    <a:lnTo>
                      <a:pt x="7773" y="4570"/>
                    </a:lnTo>
                    <a:cubicBezTo>
                      <a:pt x="6939" y="4403"/>
                      <a:pt x="6105" y="4170"/>
                      <a:pt x="5304" y="3870"/>
                    </a:cubicBezTo>
                    <a:cubicBezTo>
                      <a:pt x="4870" y="3736"/>
                      <a:pt x="4437" y="3569"/>
                      <a:pt x="4037" y="3369"/>
                    </a:cubicBezTo>
                    <a:cubicBezTo>
                      <a:pt x="3269" y="3002"/>
                      <a:pt x="2602" y="2502"/>
                      <a:pt x="2235" y="1802"/>
                    </a:cubicBezTo>
                    <a:cubicBezTo>
                      <a:pt x="2102" y="1568"/>
                      <a:pt x="2102" y="1335"/>
                      <a:pt x="2035" y="1068"/>
                    </a:cubicBezTo>
                    <a:cubicBezTo>
                      <a:pt x="2035" y="1034"/>
                      <a:pt x="2035" y="1001"/>
                      <a:pt x="2035" y="1001"/>
                    </a:cubicBezTo>
                    <a:cubicBezTo>
                      <a:pt x="1968" y="701"/>
                      <a:pt x="1768" y="401"/>
                      <a:pt x="1501" y="234"/>
                    </a:cubicBezTo>
                    <a:cubicBezTo>
                      <a:pt x="1321" y="93"/>
                      <a:pt x="1103" y="1"/>
                      <a:pt x="893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61"/>
              <p:cNvSpPr/>
              <p:nvPr/>
            </p:nvSpPr>
            <p:spPr>
              <a:xfrm>
                <a:off x="3695825" y="5030288"/>
                <a:ext cx="175225" cy="14420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5768" extrusionOk="0">
                    <a:moveTo>
                      <a:pt x="6986" y="1123"/>
                    </a:moveTo>
                    <a:cubicBezTo>
                      <a:pt x="6986" y="1134"/>
                      <a:pt x="6990" y="1138"/>
                      <a:pt x="6994" y="1138"/>
                    </a:cubicBezTo>
                    <a:cubicBezTo>
                      <a:pt x="7001" y="1138"/>
                      <a:pt x="7008" y="1123"/>
                      <a:pt x="6986" y="1123"/>
                    </a:cubicBezTo>
                    <a:close/>
                    <a:moveTo>
                      <a:pt x="5477" y="1"/>
                    </a:moveTo>
                    <a:cubicBezTo>
                      <a:pt x="4870" y="1"/>
                      <a:pt x="4213" y="315"/>
                      <a:pt x="3617" y="656"/>
                    </a:cubicBezTo>
                    <a:cubicBezTo>
                      <a:pt x="2850" y="1123"/>
                      <a:pt x="2183" y="1757"/>
                      <a:pt x="1616" y="2457"/>
                    </a:cubicBezTo>
                    <a:cubicBezTo>
                      <a:pt x="1349" y="2791"/>
                      <a:pt x="1149" y="3124"/>
                      <a:pt x="915" y="3458"/>
                    </a:cubicBezTo>
                    <a:cubicBezTo>
                      <a:pt x="615" y="3992"/>
                      <a:pt x="348" y="4559"/>
                      <a:pt x="115" y="5159"/>
                    </a:cubicBezTo>
                    <a:cubicBezTo>
                      <a:pt x="0" y="5479"/>
                      <a:pt x="230" y="5767"/>
                      <a:pt x="451" y="5767"/>
                    </a:cubicBezTo>
                    <a:cubicBezTo>
                      <a:pt x="553" y="5767"/>
                      <a:pt x="652" y="5706"/>
                      <a:pt x="715" y="5559"/>
                    </a:cubicBezTo>
                    <a:cubicBezTo>
                      <a:pt x="1049" y="4659"/>
                      <a:pt x="1482" y="3858"/>
                      <a:pt x="2016" y="3158"/>
                    </a:cubicBezTo>
                    <a:cubicBezTo>
                      <a:pt x="2431" y="3070"/>
                      <a:pt x="2896" y="3004"/>
                      <a:pt x="3350" y="3004"/>
                    </a:cubicBezTo>
                    <a:cubicBezTo>
                      <a:pt x="4283" y="3004"/>
                      <a:pt x="5171" y="3283"/>
                      <a:pt x="5485" y="4225"/>
                    </a:cubicBezTo>
                    <a:cubicBezTo>
                      <a:pt x="5485" y="4225"/>
                      <a:pt x="5519" y="4225"/>
                      <a:pt x="5519" y="4192"/>
                    </a:cubicBezTo>
                    <a:cubicBezTo>
                      <a:pt x="5547" y="2610"/>
                      <a:pt x="4460" y="2268"/>
                      <a:pt x="3326" y="2268"/>
                    </a:cubicBezTo>
                    <a:cubicBezTo>
                      <a:pt x="3145" y="2268"/>
                      <a:pt x="2962" y="2277"/>
                      <a:pt x="2783" y="2290"/>
                    </a:cubicBezTo>
                    <a:cubicBezTo>
                      <a:pt x="2783" y="2257"/>
                      <a:pt x="2817" y="2257"/>
                      <a:pt x="2817" y="2224"/>
                    </a:cubicBezTo>
                    <a:cubicBezTo>
                      <a:pt x="3541" y="1572"/>
                      <a:pt x="4737" y="658"/>
                      <a:pt x="5823" y="658"/>
                    </a:cubicBezTo>
                    <a:cubicBezTo>
                      <a:pt x="6237" y="658"/>
                      <a:pt x="6636" y="791"/>
                      <a:pt x="6986" y="1123"/>
                    </a:cubicBezTo>
                    <a:cubicBezTo>
                      <a:pt x="6594" y="290"/>
                      <a:pt x="6059" y="1"/>
                      <a:pt x="5477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61"/>
              <p:cNvSpPr/>
              <p:nvPr/>
            </p:nvSpPr>
            <p:spPr>
              <a:xfrm>
                <a:off x="2828900" y="4849663"/>
                <a:ext cx="110925" cy="1922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7691" extrusionOk="0">
                    <a:moveTo>
                      <a:pt x="1374" y="0"/>
                    </a:moveTo>
                    <a:cubicBezTo>
                      <a:pt x="1024" y="0"/>
                      <a:pt x="635" y="130"/>
                      <a:pt x="200" y="442"/>
                    </a:cubicBezTo>
                    <a:cubicBezTo>
                      <a:pt x="167" y="442"/>
                      <a:pt x="200" y="476"/>
                      <a:pt x="200" y="476"/>
                    </a:cubicBezTo>
                    <a:cubicBezTo>
                      <a:pt x="371" y="425"/>
                      <a:pt x="535" y="402"/>
                      <a:pt x="692" y="402"/>
                    </a:cubicBezTo>
                    <a:cubicBezTo>
                      <a:pt x="2097" y="402"/>
                      <a:pt x="2946" y="2271"/>
                      <a:pt x="3336" y="3411"/>
                    </a:cubicBezTo>
                    <a:cubicBezTo>
                      <a:pt x="3336" y="3429"/>
                      <a:pt x="3336" y="3448"/>
                      <a:pt x="3341" y="3461"/>
                    </a:cubicBezTo>
                    <a:lnTo>
                      <a:pt x="3341" y="3461"/>
                    </a:lnTo>
                    <a:cubicBezTo>
                      <a:pt x="2758" y="3102"/>
                      <a:pt x="2114" y="2784"/>
                      <a:pt x="1515" y="2784"/>
                    </a:cubicBezTo>
                    <a:cubicBezTo>
                      <a:pt x="955" y="2784"/>
                      <a:pt x="433" y="3062"/>
                      <a:pt x="33" y="3845"/>
                    </a:cubicBezTo>
                    <a:cubicBezTo>
                      <a:pt x="0" y="3878"/>
                      <a:pt x="33" y="3878"/>
                      <a:pt x="67" y="3878"/>
                    </a:cubicBezTo>
                    <a:cubicBezTo>
                      <a:pt x="407" y="3559"/>
                      <a:pt x="788" y="3430"/>
                      <a:pt x="1181" y="3430"/>
                    </a:cubicBezTo>
                    <a:cubicBezTo>
                      <a:pt x="2022" y="3430"/>
                      <a:pt x="2921" y="4021"/>
                      <a:pt x="3603" y="4612"/>
                    </a:cubicBezTo>
                    <a:cubicBezTo>
                      <a:pt x="3736" y="5479"/>
                      <a:pt x="3736" y="6380"/>
                      <a:pt x="3603" y="7347"/>
                    </a:cubicBezTo>
                    <a:cubicBezTo>
                      <a:pt x="3572" y="7581"/>
                      <a:pt x="3715" y="7691"/>
                      <a:pt x="3883" y="7691"/>
                    </a:cubicBezTo>
                    <a:cubicBezTo>
                      <a:pt x="4076" y="7691"/>
                      <a:pt x="4301" y="7547"/>
                      <a:pt x="4337" y="7280"/>
                    </a:cubicBezTo>
                    <a:cubicBezTo>
                      <a:pt x="4403" y="6647"/>
                      <a:pt x="4437" y="6013"/>
                      <a:pt x="4403" y="5412"/>
                    </a:cubicBezTo>
                    <a:cubicBezTo>
                      <a:pt x="4403" y="4979"/>
                      <a:pt x="4370" y="4578"/>
                      <a:pt x="4303" y="4212"/>
                    </a:cubicBezTo>
                    <a:cubicBezTo>
                      <a:pt x="4136" y="3278"/>
                      <a:pt x="3836" y="2410"/>
                      <a:pt x="3369" y="1643"/>
                    </a:cubicBezTo>
                    <a:cubicBezTo>
                      <a:pt x="2891" y="830"/>
                      <a:pt x="2259" y="0"/>
                      <a:pt x="1374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61"/>
              <p:cNvSpPr/>
              <p:nvPr/>
            </p:nvSpPr>
            <p:spPr>
              <a:xfrm>
                <a:off x="2895600" y="3921688"/>
                <a:ext cx="1083300" cy="1069125"/>
              </a:xfrm>
              <a:custGeom>
                <a:avLst/>
                <a:gdLst/>
                <a:ahLst/>
                <a:cxnLst/>
                <a:rect l="l" t="t" r="r" b="b"/>
                <a:pathLst>
                  <a:path w="43332" h="42765" extrusionOk="0">
                    <a:moveTo>
                      <a:pt x="22984" y="1"/>
                    </a:moveTo>
                    <a:cubicBezTo>
                      <a:pt x="19415" y="1735"/>
                      <a:pt x="16646" y="4471"/>
                      <a:pt x="15178" y="7606"/>
                    </a:cubicBezTo>
                    <a:cubicBezTo>
                      <a:pt x="12443" y="8607"/>
                      <a:pt x="9808" y="9708"/>
                      <a:pt x="7673" y="11309"/>
                    </a:cubicBezTo>
                    <a:cubicBezTo>
                      <a:pt x="5738" y="12743"/>
                      <a:pt x="4237" y="14645"/>
                      <a:pt x="3737" y="16746"/>
                    </a:cubicBezTo>
                    <a:cubicBezTo>
                      <a:pt x="3303" y="16913"/>
                      <a:pt x="2903" y="17147"/>
                      <a:pt x="2502" y="17413"/>
                    </a:cubicBezTo>
                    <a:cubicBezTo>
                      <a:pt x="301" y="19015"/>
                      <a:pt x="1" y="22050"/>
                      <a:pt x="134" y="24685"/>
                    </a:cubicBezTo>
                    <a:cubicBezTo>
                      <a:pt x="234" y="26220"/>
                      <a:pt x="401" y="27787"/>
                      <a:pt x="701" y="29322"/>
                    </a:cubicBezTo>
                    <a:cubicBezTo>
                      <a:pt x="1135" y="31824"/>
                      <a:pt x="1835" y="34325"/>
                      <a:pt x="2769" y="36661"/>
                    </a:cubicBezTo>
                    <a:cubicBezTo>
                      <a:pt x="4604" y="35326"/>
                      <a:pt x="3870" y="32858"/>
                      <a:pt x="3970" y="30589"/>
                    </a:cubicBezTo>
                    <a:cubicBezTo>
                      <a:pt x="3970" y="30589"/>
                      <a:pt x="4004" y="30589"/>
                      <a:pt x="4004" y="30556"/>
                    </a:cubicBezTo>
                    <a:cubicBezTo>
                      <a:pt x="5438" y="29889"/>
                      <a:pt x="6639" y="28888"/>
                      <a:pt x="7439" y="27654"/>
                    </a:cubicBezTo>
                    <a:cubicBezTo>
                      <a:pt x="8473" y="26120"/>
                      <a:pt x="8907" y="24252"/>
                      <a:pt x="8740" y="22284"/>
                    </a:cubicBezTo>
                    <a:cubicBezTo>
                      <a:pt x="9608" y="21683"/>
                      <a:pt x="10675" y="21249"/>
                      <a:pt x="11842" y="21049"/>
                    </a:cubicBezTo>
                    <a:cubicBezTo>
                      <a:pt x="12196" y="20993"/>
                      <a:pt x="12597" y="20967"/>
                      <a:pt x="13031" y="20967"/>
                    </a:cubicBezTo>
                    <a:cubicBezTo>
                      <a:pt x="15702" y="20967"/>
                      <a:pt x="19617" y="21978"/>
                      <a:pt x="21483" y="23384"/>
                    </a:cubicBezTo>
                    <a:cubicBezTo>
                      <a:pt x="22311" y="23135"/>
                      <a:pt x="23202" y="23012"/>
                      <a:pt x="24110" y="23012"/>
                    </a:cubicBezTo>
                    <a:cubicBezTo>
                      <a:pt x="25869" y="23012"/>
                      <a:pt x="27693" y="23472"/>
                      <a:pt x="29255" y="24352"/>
                    </a:cubicBezTo>
                    <a:cubicBezTo>
                      <a:pt x="30322" y="24952"/>
                      <a:pt x="32224" y="25953"/>
                      <a:pt x="32958" y="26887"/>
                    </a:cubicBezTo>
                    <a:cubicBezTo>
                      <a:pt x="32390" y="28688"/>
                      <a:pt x="32424" y="30656"/>
                      <a:pt x="33058" y="32491"/>
                    </a:cubicBezTo>
                    <a:cubicBezTo>
                      <a:pt x="33358" y="33391"/>
                      <a:pt x="33658" y="34826"/>
                      <a:pt x="34092" y="36127"/>
                    </a:cubicBezTo>
                    <a:cubicBezTo>
                      <a:pt x="34392" y="37061"/>
                      <a:pt x="34759" y="37895"/>
                      <a:pt x="35293" y="38395"/>
                    </a:cubicBezTo>
                    <a:cubicBezTo>
                      <a:pt x="35026" y="39896"/>
                      <a:pt x="34359" y="41297"/>
                      <a:pt x="34992" y="42765"/>
                    </a:cubicBezTo>
                    <a:cubicBezTo>
                      <a:pt x="36493" y="41064"/>
                      <a:pt x="38095" y="38428"/>
                      <a:pt x="39462" y="35927"/>
                    </a:cubicBezTo>
                    <a:cubicBezTo>
                      <a:pt x="40129" y="34692"/>
                      <a:pt x="40730" y="33492"/>
                      <a:pt x="41230" y="32491"/>
                    </a:cubicBezTo>
                    <a:cubicBezTo>
                      <a:pt x="42398" y="30089"/>
                      <a:pt x="43332" y="27187"/>
                      <a:pt x="41897" y="24885"/>
                    </a:cubicBezTo>
                    <a:cubicBezTo>
                      <a:pt x="41697" y="24585"/>
                      <a:pt x="41497" y="24318"/>
                      <a:pt x="41264" y="24051"/>
                    </a:cubicBezTo>
                    <a:cubicBezTo>
                      <a:pt x="41230" y="22617"/>
                      <a:pt x="40596" y="21149"/>
                      <a:pt x="39662" y="19815"/>
                    </a:cubicBezTo>
                    <a:cubicBezTo>
                      <a:pt x="38495" y="18247"/>
                      <a:pt x="36894" y="16880"/>
                      <a:pt x="35192" y="15612"/>
                    </a:cubicBezTo>
                    <a:cubicBezTo>
                      <a:pt x="32591" y="13677"/>
                      <a:pt x="29789" y="11876"/>
                      <a:pt x="26753" y="10308"/>
                    </a:cubicBezTo>
                    <a:cubicBezTo>
                      <a:pt x="24718" y="7173"/>
                      <a:pt x="23384" y="3637"/>
                      <a:pt x="229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9" name="Google Shape;2269;p61"/>
              <p:cNvSpPr/>
              <p:nvPr/>
            </p:nvSpPr>
            <p:spPr>
              <a:xfrm>
                <a:off x="2913125" y="4654713"/>
                <a:ext cx="97575" cy="18350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7340" extrusionOk="0">
                    <a:moveTo>
                      <a:pt x="0" y="1"/>
                    </a:moveTo>
                    <a:cubicBezTo>
                      <a:pt x="434" y="2536"/>
                      <a:pt x="1134" y="5004"/>
                      <a:pt x="2068" y="7340"/>
                    </a:cubicBezTo>
                    <a:cubicBezTo>
                      <a:pt x="3903" y="6005"/>
                      <a:pt x="3169" y="3537"/>
                      <a:pt x="3269" y="1268"/>
                    </a:cubicBezTo>
                    <a:cubicBezTo>
                      <a:pt x="3269" y="1268"/>
                      <a:pt x="3303" y="1268"/>
                      <a:pt x="3303" y="1235"/>
                    </a:cubicBezTo>
                    <a:cubicBezTo>
                      <a:pt x="2168" y="902"/>
                      <a:pt x="1034" y="5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61"/>
              <p:cNvSpPr/>
              <p:nvPr/>
            </p:nvSpPr>
            <p:spPr>
              <a:xfrm>
                <a:off x="3747875" y="4819838"/>
                <a:ext cx="134300" cy="170975"/>
              </a:xfrm>
              <a:custGeom>
                <a:avLst/>
                <a:gdLst/>
                <a:ahLst/>
                <a:cxnLst/>
                <a:rect l="l" t="t" r="r" b="b"/>
                <a:pathLst>
                  <a:path w="5372" h="6839" extrusionOk="0">
                    <a:moveTo>
                      <a:pt x="5371" y="1"/>
                    </a:moveTo>
                    <a:cubicBezTo>
                      <a:pt x="3870" y="140"/>
                      <a:pt x="2392" y="209"/>
                      <a:pt x="899" y="209"/>
                    </a:cubicBezTo>
                    <a:cubicBezTo>
                      <a:pt x="600" y="209"/>
                      <a:pt x="301" y="206"/>
                      <a:pt x="1" y="201"/>
                    </a:cubicBezTo>
                    <a:lnTo>
                      <a:pt x="1" y="201"/>
                    </a:lnTo>
                    <a:cubicBezTo>
                      <a:pt x="301" y="1135"/>
                      <a:pt x="668" y="1969"/>
                      <a:pt x="1202" y="2469"/>
                    </a:cubicBezTo>
                    <a:cubicBezTo>
                      <a:pt x="935" y="3970"/>
                      <a:pt x="268" y="5371"/>
                      <a:pt x="901" y="6839"/>
                    </a:cubicBezTo>
                    <a:cubicBezTo>
                      <a:pt x="2436" y="5138"/>
                      <a:pt x="4004" y="2502"/>
                      <a:pt x="537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61"/>
              <p:cNvSpPr/>
              <p:nvPr/>
            </p:nvSpPr>
            <p:spPr>
              <a:xfrm>
                <a:off x="3431825" y="3998088"/>
                <a:ext cx="441775" cy="519600"/>
              </a:xfrm>
              <a:custGeom>
                <a:avLst/>
                <a:gdLst/>
                <a:ahLst/>
                <a:cxnLst/>
                <a:rect l="l" t="t" r="r" b="b"/>
                <a:pathLst>
                  <a:path w="17671" h="20784" extrusionOk="0">
                    <a:moveTo>
                      <a:pt x="1010" y="1"/>
                    </a:moveTo>
                    <a:cubicBezTo>
                      <a:pt x="988" y="1"/>
                      <a:pt x="968" y="17"/>
                      <a:pt x="968" y="47"/>
                    </a:cubicBezTo>
                    <a:cubicBezTo>
                      <a:pt x="0" y="4717"/>
                      <a:pt x="2302" y="8453"/>
                      <a:pt x="5504" y="11589"/>
                    </a:cubicBezTo>
                    <a:cubicBezTo>
                      <a:pt x="7239" y="13323"/>
                      <a:pt x="9374" y="14558"/>
                      <a:pt x="11408" y="15825"/>
                    </a:cubicBezTo>
                    <a:cubicBezTo>
                      <a:pt x="13610" y="17193"/>
                      <a:pt x="15478" y="18894"/>
                      <a:pt x="17379" y="20729"/>
                    </a:cubicBezTo>
                    <a:cubicBezTo>
                      <a:pt x="17418" y="20767"/>
                      <a:pt x="17458" y="20783"/>
                      <a:pt x="17497" y="20783"/>
                    </a:cubicBezTo>
                    <a:cubicBezTo>
                      <a:pt x="17592" y="20783"/>
                      <a:pt x="17670" y="20681"/>
                      <a:pt x="17646" y="20562"/>
                    </a:cubicBezTo>
                    <a:cubicBezTo>
                      <a:pt x="16912" y="16626"/>
                      <a:pt x="13143" y="13590"/>
                      <a:pt x="10108" y="11589"/>
                    </a:cubicBezTo>
                    <a:cubicBezTo>
                      <a:pt x="6171" y="8954"/>
                      <a:pt x="667" y="5818"/>
                      <a:pt x="1068" y="81"/>
                    </a:cubicBezTo>
                    <a:cubicBezTo>
                      <a:pt x="1068" y="25"/>
                      <a:pt x="1037" y="1"/>
                      <a:pt x="101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61"/>
              <p:cNvSpPr/>
              <p:nvPr/>
            </p:nvSpPr>
            <p:spPr>
              <a:xfrm>
                <a:off x="2989000" y="4165938"/>
                <a:ext cx="245825" cy="257200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10288" extrusionOk="0">
                    <a:moveTo>
                      <a:pt x="9609" y="0"/>
                    </a:moveTo>
                    <a:cubicBezTo>
                      <a:pt x="9598" y="0"/>
                      <a:pt x="9586" y="2"/>
                      <a:pt x="9574" y="5"/>
                    </a:cubicBezTo>
                    <a:cubicBezTo>
                      <a:pt x="5204" y="1172"/>
                      <a:pt x="1" y="5442"/>
                      <a:pt x="1001" y="10045"/>
                    </a:cubicBezTo>
                    <a:cubicBezTo>
                      <a:pt x="1024" y="10182"/>
                      <a:pt x="1172" y="10287"/>
                      <a:pt x="1316" y="10287"/>
                    </a:cubicBezTo>
                    <a:cubicBezTo>
                      <a:pt x="1383" y="10287"/>
                      <a:pt x="1449" y="10265"/>
                      <a:pt x="1502" y="10212"/>
                    </a:cubicBezTo>
                    <a:cubicBezTo>
                      <a:pt x="3003" y="8878"/>
                      <a:pt x="3970" y="6943"/>
                      <a:pt x="5138" y="5342"/>
                    </a:cubicBezTo>
                    <a:cubicBezTo>
                      <a:pt x="6472" y="3474"/>
                      <a:pt x="8073" y="1839"/>
                      <a:pt x="9741" y="238"/>
                    </a:cubicBezTo>
                    <a:cubicBezTo>
                      <a:pt x="9832" y="147"/>
                      <a:pt x="9729" y="0"/>
                      <a:pt x="960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61"/>
              <p:cNvSpPr/>
              <p:nvPr/>
            </p:nvSpPr>
            <p:spPr>
              <a:xfrm>
                <a:off x="3295900" y="3982238"/>
                <a:ext cx="138925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5557" h="18825" extrusionOk="0">
                    <a:moveTo>
                      <a:pt x="5265" y="0"/>
                    </a:moveTo>
                    <a:cubicBezTo>
                      <a:pt x="5257" y="0"/>
                      <a:pt x="5247" y="4"/>
                      <a:pt x="5237" y="14"/>
                    </a:cubicBezTo>
                    <a:cubicBezTo>
                      <a:pt x="2035" y="1248"/>
                      <a:pt x="334" y="5885"/>
                      <a:pt x="200" y="9054"/>
                    </a:cubicBezTo>
                    <a:cubicBezTo>
                      <a:pt x="0" y="12790"/>
                      <a:pt x="1768" y="17093"/>
                      <a:pt x="5271" y="18794"/>
                    </a:cubicBezTo>
                    <a:cubicBezTo>
                      <a:pt x="5299" y="18815"/>
                      <a:pt x="5329" y="18825"/>
                      <a:pt x="5358" y="18825"/>
                    </a:cubicBezTo>
                    <a:cubicBezTo>
                      <a:pt x="5464" y="18825"/>
                      <a:pt x="5557" y="18699"/>
                      <a:pt x="5504" y="18594"/>
                    </a:cubicBezTo>
                    <a:cubicBezTo>
                      <a:pt x="3769" y="15659"/>
                      <a:pt x="2168" y="12890"/>
                      <a:pt x="2068" y="9354"/>
                    </a:cubicBezTo>
                    <a:cubicBezTo>
                      <a:pt x="2002" y="7720"/>
                      <a:pt x="2302" y="5985"/>
                      <a:pt x="2869" y="4451"/>
                    </a:cubicBezTo>
                    <a:cubicBezTo>
                      <a:pt x="3436" y="2816"/>
                      <a:pt x="4570" y="1582"/>
                      <a:pt x="5271" y="47"/>
                    </a:cubicBezTo>
                    <a:cubicBezTo>
                      <a:pt x="5294" y="24"/>
                      <a:pt x="5284" y="0"/>
                      <a:pt x="526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61"/>
              <p:cNvSpPr/>
              <p:nvPr/>
            </p:nvSpPr>
            <p:spPr>
              <a:xfrm>
                <a:off x="2954675" y="4455188"/>
                <a:ext cx="115250" cy="194150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7766" extrusionOk="0">
                    <a:moveTo>
                      <a:pt x="4289" y="1"/>
                    </a:moveTo>
                    <a:cubicBezTo>
                      <a:pt x="4226" y="1"/>
                      <a:pt x="4160" y="33"/>
                      <a:pt x="4109" y="110"/>
                    </a:cubicBezTo>
                    <a:cubicBezTo>
                      <a:pt x="3375" y="1277"/>
                      <a:pt x="2941" y="2678"/>
                      <a:pt x="2241" y="3879"/>
                    </a:cubicBezTo>
                    <a:cubicBezTo>
                      <a:pt x="1574" y="5013"/>
                      <a:pt x="473" y="5980"/>
                      <a:pt x="106" y="7181"/>
                    </a:cubicBezTo>
                    <a:cubicBezTo>
                      <a:pt x="0" y="7526"/>
                      <a:pt x="273" y="7765"/>
                      <a:pt x="574" y="7765"/>
                    </a:cubicBezTo>
                    <a:cubicBezTo>
                      <a:pt x="652" y="7765"/>
                      <a:pt x="731" y="7749"/>
                      <a:pt x="807" y="7715"/>
                    </a:cubicBezTo>
                    <a:cubicBezTo>
                      <a:pt x="2007" y="7148"/>
                      <a:pt x="2841" y="5447"/>
                      <a:pt x="3408" y="4313"/>
                    </a:cubicBezTo>
                    <a:cubicBezTo>
                      <a:pt x="3976" y="3112"/>
                      <a:pt x="4609" y="1544"/>
                      <a:pt x="4509" y="210"/>
                    </a:cubicBezTo>
                    <a:cubicBezTo>
                      <a:pt x="4489" y="86"/>
                      <a:pt x="4392" y="1"/>
                      <a:pt x="428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61"/>
              <p:cNvSpPr/>
              <p:nvPr/>
            </p:nvSpPr>
            <p:spPr>
              <a:xfrm>
                <a:off x="3740375" y="4557988"/>
                <a:ext cx="91750" cy="23950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9580" extrusionOk="0">
                    <a:moveTo>
                      <a:pt x="401" y="0"/>
                    </a:moveTo>
                    <a:cubicBezTo>
                      <a:pt x="0" y="167"/>
                      <a:pt x="367" y="701"/>
                      <a:pt x="467" y="934"/>
                    </a:cubicBezTo>
                    <a:cubicBezTo>
                      <a:pt x="634" y="1335"/>
                      <a:pt x="801" y="1802"/>
                      <a:pt x="968" y="2235"/>
                    </a:cubicBezTo>
                    <a:cubicBezTo>
                      <a:pt x="1535" y="4003"/>
                      <a:pt x="1802" y="5871"/>
                      <a:pt x="1768" y="7739"/>
                    </a:cubicBezTo>
                    <a:cubicBezTo>
                      <a:pt x="1768" y="8106"/>
                      <a:pt x="1735" y="8507"/>
                      <a:pt x="1702" y="8907"/>
                    </a:cubicBezTo>
                    <a:cubicBezTo>
                      <a:pt x="1702" y="9040"/>
                      <a:pt x="1702" y="9207"/>
                      <a:pt x="1735" y="9340"/>
                    </a:cubicBezTo>
                    <a:cubicBezTo>
                      <a:pt x="1795" y="9460"/>
                      <a:pt x="1908" y="9579"/>
                      <a:pt x="2050" y="9579"/>
                    </a:cubicBezTo>
                    <a:cubicBezTo>
                      <a:pt x="2067" y="9579"/>
                      <a:pt x="2084" y="9578"/>
                      <a:pt x="2102" y="9574"/>
                    </a:cubicBezTo>
                    <a:cubicBezTo>
                      <a:pt x="2169" y="9541"/>
                      <a:pt x="2269" y="9474"/>
                      <a:pt x="2302" y="9374"/>
                    </a:cubicBezTo>
                    <a:cubicBezTo>
                      <a:pt x="3203" y="8273"/>
                      <a:pt x="3670" y="6839"/>
                      <a:pt x="3636" y="5404"/>
                    </a:cubicBezTo>
                    <a:cubicBezTo>
                      <a:pt x="3570" y="3636"/>
                      <a:pt x="2803" y="1735"/>
                      <a:pt x="1435" y="568"/>
                    </a:cubicBezTo>
                    <a:cubicBezTo>
                      <a:pt x="1268" y="434"/>
                      <a:pt x="868" y="67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61"/>
              <p:cNvSpPr/>
              <p:nvPr/>
            </p:nvSpPr>
            <p:spPr>
              <a:xfrm>
                <a:off x="3282550" y="4915913"/>
                <a:ext cx="14345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1629" extrusionOk="0">
                    <a:moveTo>
                      <a:pt x="1367" y="1"/>
                    </a:moveTo>
                    <a:cubicBezTo>
                      <a:pt x="907" y="1"/>
                      <a:pt x="450" y="34"/>
                      <a:pt x="0" y="94"/>
                    </a:cubicBezTo>
                    <a:lnTo>
                      <a:pt x="167" y="728"/>
                    </a:lnTo>
                    <a:cubicBezTo>
                      <a:pt x="543" y="672"/>
                      <a:pt x="925" y="645"/>
                      <a:pt x="1310" y="645"/>
                    </a:cubicBezTo>
                    <a:cubicBezTo>
                      <a:pt x="1848" y="645"/>
                      <a:pt x="2392" y="697"/>
                      <a:pt x="2936" y="794"/>
                    </a:cubicBezTo>
                    <a:cubicBezTo>
                      <a:pt x="3803" y="961"/>
                      <a:pt x="4604" y="1228"/>
                      <a:pt x="5371" y="1628"/>
                    </a:cubicBezTo>
                    <a:lnTo>
                      <a:pt x="5738" y="1061"/>
                    </a:lnTo>
                    <a:cubicBezTo>
                      <a:pt x="4904" y="628"/>
                      <a:pt x="4003" y="327"/>
                      <a:pt x="3069" y="161"/>
                    </a:cubicBezTo>
                    <a:cubicBezTo>
                      <a:pt x="2500" y="50"/>
                      <a:pt x="1931" y="1"/>
                      <a:pt x="13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61"/>
              <p:cNvSpPr/>
              <p:nvPr/>
            </p:nvSpPr>
            <p:spPr>
              <a:xfrm>
                <a:off x="3386800" y="4679413"/>
                <a:ext cx="452000" cy="414200"/>
              </a:xfrm>
              <a:custGeom>
                <a:avLst/>
                <a:gdLst/>
                <a:ahLst/>
                <a:cxnLst/>
                <a:rect l="l" t="t" r="r" b="b"/>
                <a:pathLst>
                  <a:path w="18080" h="16568" extrusionOk="0">
                    <a:moveTo>
                      <a:pt x="9407" y="747"/>
                    </a:moveTo>
                    <a:cubicBezTo>
                      <a:pt x="9974" y="747"/>
                      <a:pt x="10541" y="781"/>
                      <a:pt x="11108" y="881"/>
                    </a:cubicBezTo>
                    <a:cubicBezTo>
                      <a:pt x="13243" y="1281"/>
                      <a:pt x="14977" y="2482"/>
                      <a:pt x="16045" y="4283"/>
                    </a:cubicBezTo>
                    <a:cubicBezTo>
                      <a:pt x="17079" y="6051"/>
                      <a:pt x="17279" y="8119"/>
                      <a:pt x="16679" y="10121"/>
                    </a:cubicBezTo>
                    <a:cubicBezTo>
                      <a:pt x="16078" y="12089"/>
                      <a:pt x="14744" y="13723"/>
                      <a:pt x="12976" y="14791"/>
                    </a:cubicBezTo>
                    <a:cubicBezTo>
                      <a:pt x="11672" y="15568"/>
                      <a:pt x="10218" y="15950"/>
                      <a:pt x="8769" y="15950"/>
                    </a:cubicBezTo>
                    <a:cubicBezTo>
                      <a:pt x="8290" y="15950"/>
                      <a:pt x="7811" y="15908"/>
                      <a:pt x="7339" y="15825"/>
                    </a:cubicBezTo>
                    <a:cubicBezTo>
                      <a:pt x="3369" y="15091"/>
                      <a:pt x="801" y="11355"/>
                      <a:pt x="1601" y="7319"/>
                    </a:cubicBezTo>
                    <a:cubicBezTo>
                      <a:pt x="2001" y="5284"/>
                      <a:pt x="3202" y="3483"/>
                      <a:pt x="5004" y="2249"/>
                    </a:cubicBezTo>
                    <a:cubicBezTo>
                      <a:pt x="6338" y="1315"/>
                      <a:pt x="7872" y="814"/>
                      <a:pt x="9407" y="747"/>
                    </a:cubicBezTo>
                    <a:close/>
                    <a:moveTo>
                      <a:pt x="9710" y="0"/>
                    </a:moveTo>
                    <a:cubicBezTo>
                      <a:pt x="7891" y="0"/>
                      <a:pt x="6084" y="565"/>
                      <a:pt x="4537" y="1648"/>
                    </a:cubicBezTo>
                    <a:cubicBezTo>
                      <a:pt x="2602" y="2982"/>
                      <a:pt x="1301" y="4984"/>
                      <a:pt x="867" y="7185"/>
                    </a:cubicBezTo>
                    <a:cubicBezTo>
                      <a:pt x="0" y="11589"/>
                      <a:pt x="2869" y="15625"/>
                      <a:pt x="7172" y="16425"/>
                    </a:cubicBezTo>
                    <a:cubicBezTo>
                      <a:pt x="7638" y="16508"/>
                      <a:pt x="8105" y="16567"/>
                      <a:pt x="8572" y="16567"/>
                    </a:cubicBezTo>
                    <a:cubicBezTo>
                      <a:pt x="8672" y="16567"/>
                      <a:pt x="8773" y="16565"/>
                      <a:pt x="8873" y="16559"/>
                    </a:cubicBezTo>
                    <a:cubicBezTo>
                      <a:pt x="10407" y="16559"/>
                      <a:pt x="11975" y="16125"/>
                      <a:pt x="13376" y="15291"/>
                    </a:cubicBezTo>
                    <a:cubicBezTo>
                      <a:pt x="15311" y="14157"/>
                      <a:pt x="16745" y="12356"/>
                      <a:pt x="17413" y="10254"/>
                    </a:cubicBezTo>
                    <a:cubicBezTo>
                      <a:pt x="18080" y="8086"/>
                      <a:pt x="17880" y="5818"/>
                      <a:pt x="16745" y="3916"/>
                    </a:cubicBezTo>
                    <a:cubicBezTo>
                      <a:pt x="15578" y="1915"/>
                      <a:pt x="13643" y="581"/>
                      <a:pt x="11308" y="147"/>
                    </a:cubicBezTo>
                    <a:cubicBezTo>
                      <a:pt x="10779" y="49"/>
                      <a:pt x="10244" y="0"/>
                      <a:pt x="97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61"/>
              <p:cNvSpPr/>
              <p:nvPr/>
            </p:nvSpPr>
            <p:spPr>
              <a:xfrm>
                <a:off x="2910625" y="4583163"/>
                <a:ext cx="430325" cy="424350"/>
              </a:xfrm>
              <a:custGeom>
                <a:avLst/>
                <a:gdLst/>
                <a:ahLst/>
                <a:cxnLst/>
                <a:rect l="l" t="t" r="r" b="b"/>
                <a:pathLst>
                  <a:path w="17213" h="16974" extrusionOk="0">
                    <a:moveTo>
                      <a:pt x="8099" y="764"/>
                    </a:moveTo>
                    <a:cubicBezTo>
                      <a:pt x="8553" y="764"/>
                      <a:pt x="9012" y="807"/>
                      <a:pt x="9474" y="895"/>
                    </a:cubicBezTo>
                    <a:cubicBezTo>
                      <a:pt x="11575" y="1295"/>
                      <a:pt x="13443" y="2529"/>
                      <a:pt x="14711" y="4364"/>
                    </a:cubicBezTo>
                    <a:cubicBezTo>
                      <a:pt x="15945" y="6132"/>
                      <a:pt x="16412" y="8267"/>
                      <a:pt x="16078" y="10335"/>
                    </a:cubicBezTo>
                    <a:cubicBezTo>
                      <a:pt x="15745" y="12336"/>
                      <a:pt x="14644" y="14038"/>
                      <a:pt x="13043" y="15105"/>
                    </a:cubicBezTo>
                    <a:cubicBezTo>
                      <a:pt x="11881" y="15913"/>
                      <a:pt x="10509" y="16339"/>
                      <a:pt x="9086" y="16339"/>
                    </a:cubicBezTo>
                    <a:cubicBezTo>
                      <a:pt x="8630" y="16339"/>
                      <a:pt x="8168" y="16295"/>
                      <a:pt x="7706" y="16206"/>
                    </a:cubicBezTo>
                    <a:cubicBezTo>
                      <a:pt x="3736" y="15472"/>
                      <a:pt x="734" y="11669"/>
                      <a:pt x="1001" y="7533"/>
                    </a:cubicBezTo>
                    <a:cubicBezTo>
                      <a:pt x="1168" y="5465"/>
                      <a:pt x="2102" y="3597"/>
                      <a:pt x="3703" y="2296"/>
                    </a:cubicBezTo>
                    <a:cubicBezTo>
                      <a:pt x="4953" y="1306"/>
                      <a:pt x="6487" y="764"/>
                      <a:pt x="8099" y="764"/>
                    </a:cubicBezTo>
                    <a:close/>
                    <a:moveTo>
                      <a:pt x="7973" y="1"/>
                    </a:moveTo>
                    <a:cubicBezTo>
                      <a:pt x="6208" y="1"/>
                      <a:pt x="4530" y="591"/>
                      <a:pt x="3169" y="1695"/>
                    </a:cubicBezTo>
                    <a:cubicBezTo>
                      <a:pt x="1434" y="3096"/>
                      <a:pt x="400" y="5131"/>
                      <a:pt x="267" y="7399"/>
                    </a:cubicBezTo>
                    <a:cubicBezTo>
                      <a:pt x="0" y="11903"/>
                      <a:pt x="3302" y="16006"/>
                      <a:pt x="7606" y="16806"/>
                    </a:cubicBezTo>
                    <a:cubicBezTo>
                      <a:pt x="8173" y="16906"/>
                      <a:pt x="8740" y="16973"/>
                      <a:pt x="9307" y="16973"/>
                    </a:cubicBezTo>
                    <a:cubicBezTo>
                      <a:pt x="10808" y="16940"/>
                      <a:pt x="12276" y="16473"/>
                      <a:pt x="13510" y="15639"/>
                    </a:cubicBezTo>
                    <a:cubicBezTo>
                      <a:pt x="15278" y="14471"/>
                      <a:pt x="16445" y="12637"/>
                      <a:pt x="16812" y="10468"/>
                    </a:cubicBezTo>
                    <a:cubicBezTo>
                      <a:pt x="17212" y="8267"/>
                      <a:pt x="16679" y="5932"/>
                      <a:pt x="15344" y="3964"/>
                    </a:cubicBezTo>
                    <a:cubicBezTo>
                      <a:pt x="13977" y="1962"/>
                      <a:pt x="11909" y="595"/>
                      <a:pt x="9574" y="161"/>
                    </a:cubicBezTo>
                    <a:cubicBezTo>
                      <a:pt x="9036" y="54"/>
                      <a:pt x="8501" y="1"/>
                      <a:pt x="79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79" name="Google Shape;2279;p61"/>
          <p:cNvGrpSpPr/>
          <p:nvPr/>
        </p:nvGrpSpPr>
        <p:grpSpPr>
          <a:xfrm>
            <a:off x="7610596" y="1820664"/>
            <a:ext cx="1197745" cy="1465448"/>
            <a:chOff x="939568" y="866774"/>
            <a:chExt cx="1127502" cy="1379505"/>
          </a:xfrm>
        </p:grpSpPr>
        <p:sp>
          <p:nvSpPr>
            <p:cNvPr id="2280" name="Google Shape;2280;p61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81" name="Google Shape;2281;p61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2282" name="Google Shape;2282;p61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61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B7B7B7">
                  <a:alpha val="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61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61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61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61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61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61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61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61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61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61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61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61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61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61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61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61"/>
              <p:cNvSpPr/>
              <p:nvPr/>
            </p:nvSpPr>
            <p:spPr>
              <a:xfrm rot="-172021">
                <a:off x="920731" y="3641235"/>
                <a:ext cx="918756" cy="461928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6763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Your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b="1" dirty="0">
                <a:hlinkClick r:id="" action="ppaction://noaction"/>
              </a:rPr>
              <a:t>End game</a:t>
            </a:r>
            <a:endParaRPr lang="en-US" b="1" dirty="0"/>
          </a:p>
        </p:txBody>
      </p:sp>
      <p:sp>
        <p:nvSpPr>
          <p:cNvPr id="2" name="AutoShape 2" descr="Kết quả hình ảnh cho superhero cartoon marvel  transparent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2022">
            <a:off x="1750869" y="2938540"/>
            <a:ext cx="1735282" cy="1846044"/>
          </a:xfrm>
          <a:prstGeom prst="rect">
            <a:avLst/>
          </a:prstGeom>
        </p:spPr>
      </p:pic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34" b="96244" l="7609" r="922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095" y="462049"/>
            <a:ext cx="2306790" cy="1935698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1" y="2693446"/>
            <a:ext cx="2028693" cy="2563286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350" y="300550"/>
            <a:ext cx="1428750" cy="2208954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515264"/>
            <a:ext cx="1576700" cy="2257034"/>
          </a:xfrm>
          <a:prstGeom prst="rect">
            <a:avLst/>
          </a:prstGeom>
        </p:spPr>
      </p:pic>
      <p:pic>
        <p:nvPicPr>
          <p:cNvPr id="14" name="Picture 13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177" y="342901"/>
            <a:ext cx="2251703" cy="203181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67354">
            <a:off x="211946" y="509460"/>
            <a:ext cx="2664656" cy="265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459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35"/>
          <p:cNvSpPr/>
          <p:nvPr/>
        </p:nvSpPr>
        <p:spPr>
          <a:xfrm rot="10800000">
            <a:off x="2021012" y="2954603"/>
            <a:ext cx="5448432" cy="1385307"/>
          </a:xfrm>
          <a:custGeom>
            <a:avLst/>
            <a:gdLst/>
            <a:ahLst/>
            <a:cxnLst/>
            <a:rect l="l" t="t" r="r" b="b"/>
            <a:pathLst>
              <a:path w="149020" h="13531" extrusionOk="0">
                <a:moveTo>
                  <a:pt x="80159" y="1"/>
                </a:moveTo>
                <a:cubicBezTo>
                  <a:pt x="78216" y="1"/>
                  <a:pt x="76274" y="26"/>
                  <a:pt x="74331" y="82"/>
                </a:cubicBezTo>
                <a:cubicBezTo>
                  <a:pt x="67866" y="273"/>
                  <a:pt x="61437" y="821"/>
                  <a:pt x="54983" y="1225"/>
                </a:cubicBezTo>
                <a:cubicBezTo>
                  <a:pt x="44400" y="1906"/>
                  <a:pt x="33793" y="2247"/>
                  <a:pt x="23186" y="2247"/>
                </a:cubicBezTo>
                <a:cubicBezTo>
                  <a:pt x="16730" y="2247"/>
                  <a:pt x="10274" y="2121"/>
                  <a:pt x="3822" y="1868"/>
                </a:cubicBezTo>
                <a:cubicBezTo>
                  <a:pt x="3647" y="1862"/>
                  <a:pt x="3471" y="1855"/>
                  <a:pt x="3295" y="1855"/>
                </a:cubicBezTo>
                <a:cubicBezTo>
                  <a:pt x="2824" y="1855"/>
                  <a:pt x="2360" y="1902"/>
                  <a:pt x="1953" y="2118"/>
                </a:cubicBezTo>
                <a:cubicBezTo>
                  <a:pt x="0" y="3166"/>
                  <a:pt x="227" y="8595"/>
                  <a:pt x="1370" y="11024"/>
                </a:cubicBezTo>
                <a:cubicBezTo>
                  <a:pt x="2320" y="13032"/>
                  <a:pt x="5183" y="13531"/>
                  <a:pt x="8303" y="13531"/>
                </a:cubicBezTo>
                <a:cubicBezTo>
                  <a:pt x="9013" y="13531"/>
                  <a:pt x="9737" y="13505"/>
                  <a:pt x="10454" y="13465"/>
                </a:cubicBezTo>
                <a:cubicBezTo>
                  <a:pt x="15455" y="13167"/>
                  <a:pt x="21813" y="12929"/>
                  <a:pt x="26825" y="12572"/>
                </a:cubicBezTo>
                <a:cubicBezTo>
                  <a:pt x="35937" y="11909"/>
                  <a:pt x="69618" y="10689"/>
                  <a:pt x="79980" y="10689"/>
                </a:cubicBezTo>
                <a:cubicBezTo>
                  <a:pt x="81154" y="10689"/>
                  <a:pt x="82029" y="10705"/>
                  <a:pt x="82535" y="10738"/>
                </a:cubicBezTo>
                <a:cubicBezTo>
                  <a:pt x="87713" y="11082"/>
                  <a:pt x="91752" y="11170"/>
                  <a:pt x="95301" y="11170"/>
                </a:cubicBezTo>
                <a:cubicBezTo>
                  <a:pt x="99043" y="11170"/>
                  <a:pt x="102240" y="11072"/>
                  <a:pt x="105653" y="11072"/>
                </a:cubicBezTo>
                <a:cubicBezTo>
                  <a:pt x="109444" y="11072"/>
                  <a:pt x="113503" y="11193"/>
                  <a:pt x="118872" y="11703"/>
                </a:cubicBezTo>
                <a:cubicBezTo>
                  <a:pt x="124759" y="12256"/>
                  <a:pt x="130232" y="12841"/>
                  <a:pt x="135833" y="12841"/>
                </a:cubicBezTo>
                <a:cubicBezTo>
                  <a:pt x="138672" y="12841"/>
                  <a:pt x="141543" y="12690"/>
                  <a:pt x="144518" y="12310"/>
                </a:cubicBezTo>
                <a:cubicBezTo>
                  <a:pt x="146507" y="12048"/>
                  <a:pt x="148983" y="11131"/>
                  <a:pt x="148960" y="9131"/>
                </a:cubicBezTo>
                <a:cubicBezTo>
                  <a:pt x="148948" y="8131"/>
                  <a:pt x="149019" y="7762"/>
                  <a:pt x="148960" y="6762"/>
                </a:cubicBezTo>
                <a:cubicBezTo>
                  <a:pt x="148912" y="5940"/>
                  <a:pt x="148531" y="4559"/>
                  <a:pt x="148186" y="3809"/>
                </a:cubicBezTo>
                <a:cubicBezTo>
                  <a:pt x="147769" y="2928"/>
                  <a:pt x="146602" y="2761"/>
                  <a:pt x="145638" y="2714"/>
                </a:cubicBezTo>
                <a:cubicBezTo>
                  <a:pt x="130838" y="2035"/>
                  <a:pt x="116051" y="1344"/>
                  <a:pt x="101263" y="654"/>
                </a:cubicBezTo>
                <a:cubicBezTo>
                  <a:pt x="94228" y="327"/>
                  <a:pt x="87194" y="1"/>
                  <a:pt x="80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35"/>
          <p:cNvSpPr txBox="1">
            <a:spLocks noGrp="1"/>
          </p:cNvSpPr>
          <p:nvPr>
            <p:ph type="ctrTitle"/>
          </p:nvPr>
        </p:nvSpPr>
        <p:spPr>
          <a:xfrm>
            <a:off x="1370184" y="584043"/>
            <a:ext cx="6385800" cy="245386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3E456A"/>
                </a:solidFill>
                <a:latin typeface="Titan One"/>
                <a:ea typeface="Titan One"/>
                <a:cs typeface="Titan One"/>
                <a:sym typeface="Titan One"/>
              </a:rPr>
              <a:t/>
            </a:r>
            <a:br>
              <a:rPr lang="en-US" dirty="0">
                <a:solidFill>
                  <a:srgbClr val="3E456A"/>
                </a:solidFill>
                <a:latin typeface="Titan One"/>
                <a:ea typeface="Titan One"/>
                <a:cs typeface="Titan One"/>
                <a:sym typeface="Titan One"/>
              </a:rPr>
            </a:br>
            <a:r>
              <a:rPr lang="en-US" sz="6000" dirty="0">
                <a:solidFill>
                  <a:srgbClr val="3E456A"/>
                </a:solidFill>
                <a:latin typeface=".VnBook-Antiqua" panose="020B7200000000000000" pitchFamily="34" charset="0"/>
              </a:rPr>
              <a:t>Daily </a:t>
            </a:r>
            <a:br>
              <a:rPr lang="en-US" sz="6000" dirty="0">
                <a:solidFill>
                  <a:srgbClr val="3E456A"/>
                </a:solidFill>
                <a:latin typeface=".VnBook-Antiqua" panose="020B7200000000000000" pitchFamily="34" charset="0"/>
              </a:rPr>
            </a:br>
            <a:r>
              <a:rPr lang="en-US" sz="6000" dirty="0">
                <a:solidFill>
                  <a:srgbClr val="3E456A"/>
                </a:solidFill>
                <a:latin typeface=".VnBook-Antiqua" panose="020B7200000000000000" pitchFamily="34" charset="0"/>
              </a:rPr>
              <a:t>activities</a:t>
            </a:r>
            <a:endParaRPr sz="6000" dirty="0">
              <a:solidFill>
                <a:srgbClr val="3E456A"/>
              </a:solidFill>
              <a:latin typeface=".VnBook-Antiqua" panose="020B7200000000000000" pitchFamily="34" charset="0"/>
              <a:sym typeface="Titan One"/>
            </a:endParaRPr>
          </a:p>
        </p:txBody>
      </p:sp>
      <p:sp>
        <p:nvSpPr>
          <p:cNvPr id="1062" name="Google Shape;1062;p35"/>
          <p:cNvSpPr/>
          <p:nvPr/>
        </p:nvSpPr>
        <p:spPr>
          <a:xfrm>
            <a:off x="6172200" y="137568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63" name="Google Shape;1063;p35"/>
          <p:cNvGrpSpPr/>
          <p:nvPr/>
        </p:nvGrpSpPr>
        <p:grpSpPr>
          <a:xfrm>
            <a:off x="885766" y="466078"/>
            <a:ext cx="1005345" cy="869884"/>
            <a:chOff x="968013" y="650077"/>
            <a:chExt cx="777108" cy="672348"/>
          </a:xfrm>
        </p:grpSpPr>
        <p:sp>
          <p:nvSpPr>
            <p:cNvPr id="1064" name="Google Shape;1064;p35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35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5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7" name="Google Shape;1067;p35"/>
          <p:cNvGrpSpPr/>
          <p:nvPr/>
        </p:nvGrpSpPr>
        <p:grpSpPr>
          <a:xfrm rot="2235294">
            <a:off x="7205532" y="3845215"/>
            <a:ext cx="777157" cy="672390"/>
            <a:chOff x="968013" y="650077"/>
            <a:chExt cx="777108" cy="672348"/>
          </a:xfrm>
        </p:grpSpPr>
        <p:sp>
          <p:nvSpPr>
            <p:cNvPr id="1068" name="Google Shape;1068;p35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5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5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1" name="Google Shape;1071;p35"/>
          <p:cNvSpPr/>
          <p:nvPr/>
        </p:nvSpPr>
        <p:spPr>
          <a:xfrm rot="-445239">
            <a:off x="2707823" y="4434040"/>
            <a:ext cx="252944" cy="168422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2" name="Google Shape;1072;p35"/>
          <p:cNvSpPr/>
          <p:nvPr/>
        </p:nvSpPr>
        <p:spPr>
          <a:xfrm>
            <a:off x="3874900" y="803589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3" name="Google Shape;1073;p35"/>
          <p:cNvSpPr/>
          <p:nvPr/>
        </p:nvSpPr>
        <p:spPr>
          <a:xfrm rot="2135071">
            <a:off x="4341242" y="630028"/>
            <a:ext cx="398926" cy="273548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4" name="Google Shape;1074;p35"/>
          <p:cNvSpPr/>
          <p:nvPr/>
        </p:nvSpPr>
        <p:spPr>
          <a:xfrm rot="-4320374">
            <a:off x="5040091" y="1050090"/>
            <a:ext cx="260324" cy="22711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5" name="Google Shape;1075;p35"/>
          <p:cNvSpPr/>
          <p:nvPr/>
        </p:nvSpPr>
        <p:spPr>
          <a:xfrm>
            <a:off x="2825050" y="18706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6" name="Google Shape;1076;p35"/>
          <p:cNvSpPr/>
          <p:nvPr/>
        </p:nvSpPr>
        <p:spPr>
          <a:xfrm>
            <a:off x="7527625" y="326015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7" name="Google Shape;1077;p35"/>
          <p:cNvSpPr/>
          <p:nvPr/>
        </p:nvSpPr>
        <p:spPr>
          <a:xfrm rot="444932" flipH="1">
            <a:off x="8071732" y="3547526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35"/>
          <p:cNvSpPr/>
          <p:nvPr/>
        </p:nvSpPr>
        <p:spPr>
          <a:xfrm>
            <a:off x="2195300" y="41259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35"/>
          <p:cNvSpPr/>
          <p:nvPr/>
        </p:nvSpPr>
        <p:spPr>
          <a:xfrm>
            <a:off x="5966575" y="4160375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35"/>
          <p:cNvSpPr/>
          <p:nvPr/>
        </p:nvSpPr>
        <p:spPr>
          <a:xfrm>
            <a:off x="6670638" y="446276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35"/>
          <p:cNvSpPr/>
          <p:nvPr/>
        </p:nvSpPr>
        <p:spPr>
          <a:xfrm>
            <a:off x="2052238" y="143005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35"/>
          <p:cNvSpPr/>
          <p:nvPr/>
        </p:nvSpPr>
        <p:spPr>
          <a:xfrm rot="444932" flipH="1">
            <a:off x="2395957" y="699901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35"/>
          <p:cNvSpPr/>
          <p:nvPr/>
        </p:nvSpPr>
        <p:spPr>
          <a:xfrm>
            <a:off x="6337213" y="609175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35"/>
          <p:cNvSpPr/>
          <p:nvPr/>
        </p:nvSpPr>
        <p:spPr>
          <a:xfrm>
            <a:off x="8106925" y="83763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35"/>
          <p:cNvSpPr/>
          <p:nvPr/>
        </p:nvSpPr>
        <p:spPr>
          <a:xfrm>
            <a:off x="8151950" y="13757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35"/>
          <p:cNvSpPr/>
          <p:nvPr/>
        </p:nvSpPr>
        <p:spPr>
          <a:xfrm>
            <a:off x="4224338" y="1211575"/>
            <a:ext cx="110950" cy="11093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35"/>
          <p:cNvSpPr/>
          <p:nvPr/>
        </p:nvSpPr>
        <p:spPr>
          <a:xfrm>
            <a:off x="4298888" y="40494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35"/>
          <p:cNvSpPr/>
          <p:nvPr/>
        </p:nvSpPr>
        <p:spPr>
          <a:xfrm rot="444932" flipH="1">
            <a:off x="4597932" y="3967414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35"/>
          <p:cNvSpPr/>
          <p:nvPr/>
        </p:nvSpPr>
        <p:spPr>
          <a:xfrm>
            <a:off x="3356513" y="4234175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0" name="Google Shape;1090;p35"/>
          <p:cNvSpPr/>
          <p:nvPr/>
        </p:nvSpPr>
        <p:spPr>
          <a:xfrm>
            <a:off x="1044475" y="4428689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B754570-340B-7914-4DC3-256DAB9EC4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64653" y="3266308"/>
            <a:ext cx="5817926" cy="1197965"/>
          </a:xfrm>
        </p:spPr>
        <p:txBody>
          <a:bodyPr/>
          <a:lstStyle/>
          <a:p>
            <a:r>
              <a:rPr lang="en-US" sz="4000" dirty="0">
                <a:solidFill>
                  <a:srgbClr val="41496F"/>
                </a:solidFill>
                <a:latin typeface=".VnBook-Antiqua" panose="020B7200000000000000" pitchFamily="34" charset="0"/>
              </a:rPr>
              <a:t>Lesson 2 – Period 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C66EFCA-B08E-8C37-994F-9117593F4A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0" y="41269"/>
            <a:ext cx="1606491" cy="16578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FD3533F-E0BA-5347-65F3-03A522617C81}"/>
              </a:ext>
            </a:extLst>
          </p:cNvPr>
          <p:cNvSpPr txBox="1"/>
          <p:nvPr/>
        </p:nvSpPr>
        <p:spPr>
          <a:xfrm>
            <a:off x="120353" y="394590"/>
            <a:ext cx="10838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FFFF"/>
                </a:solidFill>
                <a:latin typeface="Sport Day" pitchFamily="2" charset="0"/>
              </a:rPr>
              <a:t>14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CF9E8DE-B4ED-BC71-0E0A-B64926CBC0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80" y="208251"/>
            <a:ext cx="707396" cy="3599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00150" y="187438"/>
            <a:ext cx="5799580" cy="91440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I wash the ____ at noon.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1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34" b="96244" l="7609" r="922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451" y="3657601"/>
            <a:ext cx="1814101" cy="152226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4076C707-C2F7-439C-CF8B-B7D2671A6F8F}"/>
              </a:ext>
            </a:extLst>
          </p:cNvPr>
          <p:cNvSpPr txBox="1">
            <a:spLocks/>
          </p:cNvSpPr>
          <p:nvPr/>
        </p:nvSpPr>
        <p:spPr>
          <a:xfrm>
            <a:off x="2049110" y="2976767"/>
            <a:ext cx="2606676" cy="914399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A. clothes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919376EF-B177-8D40-A71D-D897BA0C2E37}"/>
              </a:ext>
            </a:extLst>
          </p:cNvPr>
          <p:cNvSpPr txBox="1">
            <a:spLocks/>
          </p:cNvSpPr>
          <p:nvPr/>
        </p:nvSpPr>
        <p:spPr>
          <a:xfrm>
            <a:off x="4739571" y="2976768"/>
            <a:ext cx="2293758" cy="91439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B. dishes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7E611A03-8A28-14E8-B8EE-EE6F637FE713}"/>
              </a:ext>
            </a:extLst>
          </p:cNvPr>
          <p:cNvSpPr txBox="1">
            <a:spLocks/>
          </p:cNvSpPr>
          <p:nvPr/>
        </p:nvSpPr>
        <p:spPr>
          <a:xfrm>
            <a:off x="7200900" y="2857500"/>
            <a:ext cx="742950" cy="644128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300" dirty="0">
              <a:latin typeface="Comic Sans MS" panose="030F0702030302020204" pitchFamily="66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43513F91-9849-9F5F-9FEA-B32B6B99CFA3}"/>
              </a:ext>
            </a:extLst>
          </p:cNvPr>
          <p:cNvSpPr/>
          <p:nvPr/>
        </p:nvSpPr>
        <p:spPr>
          <a:xfrm>
            <a:off x="2013392" y="2950929"/>
            <a:ext cx="2484437" cy="9660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pic>
        <p:nvPicPr>
          <p:cNvPr id="2" name="Picture 2" descr="Premium Vector | Happy cute kid do laundry with washing machine">
            <a:extLst>
              <a:ext uri="{FF2B5EF4-FFF2-40B4-BE49-F238E27FC236}">
                <a16:creationId xmlns:a16="http://schemas.microsoft.com/office/drawing/2014/main" xmlns="" id="{12480CF7-3BFE-513A-FFFC-15B39E32BE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" r="15634"/>
          <a:stretch/>
        </p:blipFill>
        <p:spPr bwMode="auto">
          <a:xfrm>
            <a:off x="3089053" y="928469"/>
            <a:ext cx="1948715" cy="192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120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3773949"/>
            <a:ext cx="885825" cy="136955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572893CD-733D-5ADC-0FA1-41953B971CF5}"/>
              </a:ext>
            </a:extLst>
          </p:cNvPr>
          <p:cNvSpPr txBox="1">
            <a:spLocks/>
          </p:cNvSpPr>
          <p:nvPr/>
        </p:nvSpPr>
        <p:spPr>
          <a:xfrm>
            <a:off x="1269779" y="2815830"/>
            <a:ext cx="2194795" cy="64412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>
                <a:solidFill>
                  <a:srgbClr val="002060"/>
                </a:solidFill>
                <a:latin typeface="Comic Sans MS" panose="030F0702030302020204" pitchFamily="66" charset="0"/>
              </a:rPr>
              <a:t>A. What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F80B774E-E040-FCFB-67FE-F58F300F7DF4}"/>
              </a:ext>
            </a:extLst>
          </p:cNvPr>
          <p:cNvSpPr txBox="1">
            <a:spLocks/>
          </p:cNvSpPr>
          <p:nvPr/>
        </p:nvSpPr>
        <p:spPr>
          <a:xfrm>
            <a:off x="5257799" y="2849787"/>
            <a:ext cx="2125767" cy="64412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>
                <a:solidFill>
                  <a:srgbClr val="002060"/>
                </a:solidFill>
                <a:latin typeface="Comic Sans MS" panose="030F0702030302020204" pitchFamily="66" charset="0"/>
              </a:rPr>
              <a:t>B. When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7E43519D-5BF2-0F00-FF7F-68488DC5D138}"/>
              </a:ext>
            </a:extLst>
          </p:cNvPr>
          <p:cNvSpPr/>
          <p:nvPr/>
        </p:nvSpPr>
        <p:spPr>
          <a:xfrm>
            <a:off x="5086221" y="2680694"/>
            <a:ext cx="2194796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xmlns="" id="{B19BC82A-06E3-9635-BDCF-F2F3E1463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2705" y="455150"/>
            <a:ext cx="6208311" cy="1369551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48517C"/>
                </a:solidFill>
              </a:rPr>
              <a:t>A:____ do you read books?</a:t>
            </a:r>
            <a:br>
              <a:rPr lang="en-US" sz="4000" dirty="0">
                <a:solidFill>
                  <a:srgbClr val="48517C"/>
                </a:solidFill>
              </a:rPr>
            </a:br>
            <a:r>
              <a:rPr lang="en-US" sz="4000" dirty="0">
                <a:solidFill>
                  <a:srgbClr val="48517C"/>
                </a:solidFill>
              </a:rPr>
              <a:t>B: I read in the afternoon.</a:t>
            </a:r>
            <a:endParaRPr lang="en-US" sz="4000" dirty="0">
              <a:solidFill>
                <a:srgbClr val="4851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151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771900"/>
            <a:ext cx="1520042" cy="13716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D99C0426-295E-7676-39C3-BB0F29769C1C}"/>
              </a:ext>
            </a:extLst>
          </p:cNvPr>
          <p:cNvSpPr txBox="1">
            <a:spLocks/>
          </p:cNvSpPr>
          <p:nvPr/>
        </p:nvSpPr>
        <p:spPr>
          <a:xfrm>
            <a:off x="1563089" y="2411974"/>
            <a:ext cx="2299610" cy="1280767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500" dirty="0">
                <a:solidFill>
                  <a:srgbClr val="002060"/>
                </a:solidFill>
                <a:latin typeface="Comic Sans MS" panose="030F0702030302020204" pitchFamily="66" charset="0"/>
              </a:rPr>
              <a:t>A. watch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5E695C08-0248-346B-CA6A-6D94D52CCCA5}"/>
              </a:ext>
            </a:extLst>
          </p:cNvPr>
          <p:cNvSpPr txBox="1">
            <a:spLocks/>
          </p:cNvSpPr>
          <p:nvPr/>
        </p:nvSpPr>
        <p:spPr>
          <a:xfrm>
            <a:off x="4974031" y="2493295"/>
            <a:ext cx="1973700" cy="1057565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>
                <a:solidFill>
                  <a:srgbClr val="002060"/>
                </a:solidFill>
                <a:latin typeface="Comic Sans MS" panose="030F0702030302020204" pitchFamily="66" charset="0"/>
              </a:rPr>
              <a:t>B. </a:t>
            </a:r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was</a:t>
            </a:r>
            <a:r>
              <a:rPr lang="en-US" sz="3500" dirty="0">
                <a:solidFill>
                  <a:srgbClr val="002060"/>
                </a:solidFill>
                <a:latin typeface="Comic Sans MS" panose="030F0702030302020204" pitchFamily="66" charset="0"/>
              </a:rPr>
              <a:t>h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FF9B902A-9A6F-0D87-17A8-282C7CFCE997}"/>
              </a:ext>
            </a:extLst>
          </p:cNvPr>
          <p:cNvSpPr/>
          <p:nvPr/>
        </p:nvSpPr>
        <p:spPr>
          <a:xfrm>
            <a:off x="4777981" y="2571750"/>
            <a:ext cx="2169750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xmlns="" id="{7E10F1E0-5924-0BC5-60EA-168D73B1D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568" y="362493"/>
            <a:ext cx="7093009" cy="914400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rgbClr val="48517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____ the dishes in the evening.</a:t>
            </a:r>
          </a:p>
        </p:txBody>
      </p:sp>
    </p:spTree>
    <p:extLst>
      <p:ext uri="{BB962C8B-B14F-4D97-AF65-F5344CB8AC3E}">
        <p14:creationId xmlns:p14="http://schemas.microsoft.com/office/powerpoint/2010/main" val="379624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4448">
            <a:off x="114300" y="3866745"/>
            <a:ext cx="1200150" cy="12767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C243B8-6CF5-10EA-6533-CF3AC5EF4736}"/>
              </a:ext>
            </a:extLst>
          </p:cNvPr>
          <p:cNvSpPr txBox="1">
            <a:spLocks/>
          </p:cNvSpPr>
          <p:nvPr/>
        </p:nvSpPr>
        <p:spPr>
          <a:xfrm>
            <a:off x="714375" y="3011937"/>
            <a:ext cx="3031602" cy="101345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>
                <a:solidFill>
                  <a:srgbClr val="002060"/>
                </a:solidFill>
                <a:latin typeface="Comic Sans MS" panose="030F0702030302020204" pitchFamily="66" charset="0"/>
              </a:rPr>
              <a:t>A. homework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3A80C91B-A5BA-D13C-8130-65913C4CEABC}"/>
              </a:ext>
            </a:extLst>
          </p:cNvPr>
          <p:cNvSpPr txBox="1">
            <a:spLocks/>
          </p:cNvSpPr>
          <p:nvPr/>
        </p:nvSpPr>
        <p:spPr>
          <a:xfrm>
            <a:off x="4469190" y="3011937"/>
            <a:ext cx="3029886" cy="101345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>
                <a:solidFill>
                  <a:srgbClr val="002060"/>
                </a:solidFill>
                <a:latin typeface="Comic Sans MS" panose="030F0702030302020204" pitchFamily="66" charset="0"/>
              </a:rPr>
              <a:t>B. housework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2CCB4328-A0EA-8474-FCCF-5F38F8360D9B}"/>
              </a:ext>
            </a:extLst>
          </p:cNvPr>
          <p:cNvSpPr/>
          <p:nvPr/>
        </p:nvSpPr>
        <p:spPr>
          <a:xfrm>
            <a:off x="4469190" y="3005256"/>
            <a:ext cx="2984486" cy="10268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xmlns="" id="{778FA14D-848E-3191-F832-1A6287CEA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942" y="319944"/>
            <a:ext cx="7095723" cy="1372822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rgbClr val="48517C"/>
                </a:solidFill>
              </a:rPr>
              <a:t>I do the ______ in  the morning.</a:t>
            </a:r>
            <a:endParaRPr lang="en-US" sz="4000" dirty="0">
              <a:solidFill>
                <a:srgbClr val="4851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Kids doing chores Vectors &amp; Illustrations for Free Download | Freepik">
            <a:extLst>
              <a:ext uri="{FF2B5EF4-FFF2-40B4-BE49-F238E27FC236}">
                <a16:creationId xmlns:a16="http://schemas.microsoft.com/office/drawing/2014/main" xmlns="" id="{428429F9-FFA8-67F6-B700-F9FAEB285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265" y="1155578"/>
            <a:ext cx="1461596" cy="185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099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00984" y="383828"/>
            <a:ext cx="6542031" cy="1333875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48517C"/>
                </a:solidFill>
              </a:rPr>
              <a:t>A: When do you play tennis?</a:t>
            </a:r>
            <a:br>
              <a:rPr lang="en-US" sz="4000" dirty="0">
                <a:solidFill>
                  <a:srgbClr val="48517C"/>
                </a:solidFill>
              </a:rPr>
            </a:br>
            <a:r>
              <a:rPr lang="en-US" sz="4000" dirty="0">
                <a:solidFill>
                  <a:srgbClr val="48517C"/>
                </a:solidFill>
              </a:rPr>
              <a:t>B: _____________________.</a:t>
            </a:r>
            <a:endParaRPr lang="en-US" sz="4000" dirty="0">
              <a:solidFill>
                <a:srgbClr val="4851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1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3657601"/>
            <a:ext cx="1265620" cy="15991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56CF6-D8F5-ED87-9D34-348B5DE71EC9}"/>
              </a:ext>
            </a:extLst>
          </p:cNvPr>
          <p:cNvSpPr txBox="1">
            <a:spLocks/>
          </p:cNvSpPr>
          <p:nvPr/>
        </p:nvSpPr>
        <p:spPr>
          <a:xfrm>
            <a:off x="922690" y="2377599"/>
            <a:ext cx="2897280" cy="101345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>
                <a:solidFill>
                  <a:srgbClr val="002060"/>
                </a:solidFill>
                <a:latin typeface="Comic Sans MS" panose="030F0702030302020204" pitchFamily="66" charset="0"/>
              </a:rPr>
              <a:t>A</a:t>
            </a:r>
            <a:r>
              <a:rPr lang="en-US" sz="3500">
                <a:solidFill>
                  <a:srgbClr val="002060"/>
                </a:solidFill>
                <a:latin typeface="Comic Sans MS" panose="030F0702030302020204" pitchFamily="66" charset="0"/>
              </a:rPr>
              <a:t>. </a:t>
            </a:r>
            <a:r>
              <a:rPr lang="en-US" sz="3500" smtClean="0">
                <a:solidFill>
                  <a:srgbClr val="002060"/>
                </a:solidFill>
                <a:latin typeface="Comic Sans MS" panose="030F0702030302020204" pitchFamily="66" charset="0"/>
              </a:rPr>
              <a:t>Football</a:t>
            </a:r>
            <a:endParaRPr lang="en-US" sz="35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25DE34C5-8EB3-8133-1FEB-C82649084C88}"/>
              </a:ext>
            </a:extLst>
          </p:cNvPr>
          <p:cNvSpPr txBox="1">
            <a:spLocks/>
          </p:cNvSpPr>
          <p:nvPr/>
        </p:nvSpPr>
        <p:spPr>
          <a:xfrm>
            <a:off x="4616189" y="2377599"/>
            <a:ext cx="2559873" cy="101345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>
                <a:solidFill>
                  <a:srgbClr val="002060"/>
                </a:solidFill>
                <a:latin typeface="Comic Sans MS" panose="030F0702030302020204" pitchFamily="66" charset="0"/>
              </a:rPr>
              <a:t>B. At noon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5CD575C8-108A-6281-CCAE-DD744C4E020F}"/>
              </a:ext>
            </a:extLst>
          </p:cNvPr>
          <p:cNvSpPr/>
          <p:nvPr/>
        </p:nvSpPr>
        <p:spPr>
          <a:xfrm>
            <a:off x="4572000" y="2377599"/>
            <a:ext cx="2559873" cy="10134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1477327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3600450"/>
            <a:ext cx="1005200" cy="1438936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xmlns="" id="{A35E49C4-2742-1BE6-66C4-0A3F66D090E4}"/>
              </a:ext>
            </a:extLst>
          </p:cNvPr>
          <p:cNvSpPr txBox="1">
            <a:spLocks/>
          </p:cNvSpPr>
          <p:nvPr/>
        </p:nvSpPr>
        <p:spPr>
          <a:xfrm>
            <a:off x="1215040" y="546200"/>
            <a:ext cx="671392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1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4000" dirty="0">
                <a:solidFill>
                  <a:srgbClr val="48517C"/>
                </a:solidFill>
              </a:rPr>
              <a:t>       </a:t>
            </a:r>
            <a:r>
              <a:rPr lang="en-US" sz="16000" dirty="0">
                <a:solidFill>
                  <a:srgbClr val="48517C"/>
                </a:solidFill>
              </a:rPr>
              <a:t>A: When do you read books?</a:t>
            </a:r>
          </a:p>
          <a:p>
            <a:r>
              <a:rPr lang="en-US" sz="16000" dirty="0">
                <a:solidFill>
                  <a:srgbClr val="48517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B: _____________________.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91821614-95D7-B30B-07C2-0DEF3FA9888D}"/>
              </a:ext>
            </a:extLst>
          </p:cNvPr>
          <p:cNvSpPr txBox="1">
            <a:spLocks/>
          </p:cNvSpPr>
          <p:nvPr/>
        </p:nvSpPr>
        <p:spPr>
          <a:xfrm>
            <a:off x="3845607" y="2326891"/>
            <a:ext cx="4392539" cy="101345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>
                <a:solidFill>
                  <a:srgbClr val="002060"/>
                </a:solidFill>
                <a:latin typeface="Comic Sans MS" panose="030F0702030302020204" pitchFamily="66" charset="0"/>
              </a:rPr>
              <a:t>B. In the morning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2FE5F8F-4131-17CC-A44E-0B2F8473441A}"/>
              </a:ext>
            </a:extLst>
          </p:cNvPr>
          <p:cNvSpPr/>
          <p:nvPr/>
        </p:nvSpPr>
        <p:spPr>
          <a:xfrm>
            <a:off x="3845607" y="2295451"/>
            <a:ext cx="3999432" cy="10134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3A9C095A-D5A6-E208-2424-9E9AAE5786E2}"/>
              </a:ext>
            </a:extLst>
          </p:cNvPr>
          <p:cNvSpPr txBox="1">
            <a:spLocks/>
          </p:cNvSpPr>
          <p:nvPr/>
        </p:nvSpPr>
        <p:spPr>
          <a:xfrm>
            <a:off x="449203" y="2268069"/>
            <a:ext cx="2849474" cy="1068217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>
                <a:solidFill>
                  <a:srgbClr val="002060"/>
                </a:solidFill>
                <a:latin typeface="Comic Sans MS" panose="030F0702030302020204" pitchFamily="66" charset="0"/>
              </a:rPr>
              <a:t>A</a:t>
            </a:r>
            <a:r>
              <a:rPr lang="en-US" sz="3500">
                <a:solidFill>
                  <a:srgbClr val="002060"/>
                </a:solidFill>
                <a:latin typeface="Comic Sans MS" panose="030F0702030302020204" pitchFamily="66" charset="0"/>
              </a:rPr>
              <a:t>. </a:t>
            </a:r>
            <a:r>
              <a:rPr lang="en-US" sz="3500" smtClean="0">
                <a:solidFill>
                  <a:srgbClr val="002060"/>
                </a:solidFill>
                <a:latin typeface="Comic Sans MS" panose="030F0702030302020204" pitchFamily="66" charset="0"/>
              </a:rPr>
              <a:t>The </a:t>
            </a:r>
            <a:r>
              <a:rPr lang="en-US" sz="3500" dirty="0">
                <a:solidFill>
                  <a:srgbClr val="002060"/>
                </a:solidFill>
                <a:latin typeface="Comic Sans MS" panose="030F0702030302020204" pitchFamily="66" charset="0"/>
              </a:rPr>
              <a:t>piano</a:t>
            </a:r>
          </a:p>
        </p:txBody>
      </p:sp>
    </p:spTree>
    <p:extLst>
      <p:ext uri="{BB962C8B-B14F-4D97-AF65-F5344CB8AC3E}">
        <p14:creationId xmlns:p14="http://schemas.microsoft.com/office/powerpoint/2010/main" val="319441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516993"/>
            <a:ext cx="1543050" cy="14832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225" y="2396336"/>
            <a:ext cx="1543050" cy="14832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650" y="476751"/>
            <a:ext cx="1543050" cy="14832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369127"/>
            <a:ext cx="1543050" cy="14832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1506682"/>
            <a:ext cx="1543050" cy="1483257"/>
          </a:xfrm>
          <a:prstGeom prst="rect">
            <a:avLst/>
          </a:prstGeom>
        </p:spPr>
      </p:pic>
      <p:pic>
        <p:nvPicPr>
          <p:cNvPr id="12" name="Picture 1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3773949"/>
            <a:ext cx="885825" cy="136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54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516993"/>
            <a:ext cx="1543050" cy="14832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525" y="2396336"/>
            <a:ext cx="1543050" cy="14832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650" y="476751"/>
            <a:ext cx="1543050" cy="1483257"/>
          </a:xfrm>
          <a:prstGeom prst="rect">
            <a:avLst/>
          </a:prstGeom>
        </p:spPr>
      </p:pic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34" b="96244" l="7609" r="922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451" y="3657601"/>
            <a:ext cx="1814101" cy="152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147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50" y="857250"/>
            <a:ext cx="2743200" cy="2636901"/>
          </a:xfrm>
          <a:prstGeom prst="rect">
            <a:avLst/>
          </a:prstGeom>
        </p:spPr>
      </p:pic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3657600"/>
            <a:ext cx="1710047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4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You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497442"/>
            <a:ext cx="1543050" cy="14832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425" y="2376785"/>
            <a:ext cx="1543050" cy="14832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50" y="457200"/>
            <a:ext cx="1543050" cy="14832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349576"/>
            <a:ext cx="1543050" cy="14832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457200"/>
            <a:ext cx="1543050" cy="14832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397566"/>
            <a:ext cx="1543050" cy="14832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1431393"/>
            <a:ext cx="1543050" cy="1483257"/>
          </a:xfrm>
          <a:prstGeom prst="rect">
            <a:avLst/>
          </a:prstGeom>
        </p:spPr>
      </p:pic>
      <p:pic>
        <p:nvPicPr>
          <p:cNvPr id="14" name="Picture 1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3657601"/>
            <a:ext cx="1265620" cy="159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1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C064AB-082B-AFBD-0F23-7661025F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5570" y="476463"/>
            <a:ext cx="3726165" cy="572700"/>
          </a:xfrm>
        </p:spPr>
        <p:txBody>
          <a:bodyPr/>
          <a:lstStyle/>
          <a:p>
            <a:r>
              <a:rPr lang="en-US" b="1" smtClean="0">
                <a:solidFill>
                  <a:srgbClr val="48517C"/>
                </a:solidFill>
                <a:latin typeface=".VnBook-Antiqua" panose="020B7200000000000000" pitchFamily="34" charset="0"/>
              </a:rPr>
              <a:t>C</a:t>
            </a:r>
            <a:r>
              <a:rPr lang="x-none" b="1" smtClean="0">
                <a:solidFill>
                  <a:srgbClr val="48517C"/>
                </a:solidFill>
                <a:latin typeface=".VnBook-Antiqua" panose="020B7200000000000000" pitchFamily="34" charset="0"/>
              </a:rPr>
              <a:t>ontents</a:t>
            </a:r>
            <a:endParaRPr lang="x-none" b="1" dirty="0">
              <a:solidFill>
                <a:srgbClr val="48517C"/>
              </a:solidFill>
              <a:latin typeface=".VnBook-Antiqua" panose="020B7200000000000000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3BCB775F-07BC-8BA8-4AB5-6DD95A89223C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1603933" y="1439208"/>
            <a:ext cx="2518200" cy="354900"/>
          </a:xfrm>
        </p:spPr>
        <p:txBody>
          <a:bodyPr/>
          <a:lstStyle/>
          <a:p>
            <a:r>
              <a:rPr lang="x-none" sz="3200" dirty="0">
                <a:latin typeface=".VnBook-Antiqua" panose="020B7200000000000000" pitchFamily="34" charset="0"/>
              </a:rPr>
              <a:t>Warm-up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xmlns="" id="{B6895467-2B80-CA4C-0E1F-89D88FE4719F}"/>
              </a:ext>
            </a:extLst>
          </p:cNvPr>
          <p:cNvSpPr>
            <a:spLocks noGrp="1"/>
          </p:cNvSpPr>
          <p:nvPr>
            <p:ph type="subTitle" idx="6"/>
          </p:nvPr>
        </p:nvSpPr>
        <p:spPr>
          <a:xfrm>
            <a:off x="1423631" y="1983896"/>
            <a:ext cx="5618104" cy="997441"/>
          </a:xfrm>
        </p:spPr>
        <p:txBody>
          <a:bodyPr/>
          <a:lstStyle/>
          <a:p>
            <a:pPr marL="139700" indent="0">
              <a:buClr>
                <a:schemeClr val="dk2"/>
              </a:buClr>
              <a:buSzPts val="2500"/>
            </a:pPr>
            <a:r>
              <a:rPr lang="x-none" sz="3200" dirty="0">
                <a:solidFill>
                  <a:schemeClr val="dk2"/>
                </a:solidFill>
                <a:latin typeface=".VnBook-Antiqua" panose="020B7200000000000000" pitchFamily="34" charset="0"/>
                <a:sym typeface="Titan One"/>
              </a:rPr>
              <a:t>Listen and </a:t>
            </a:r>
            <a:r>
              <a:rPr lang="en-US" sz="3200" dirty="0">
                <a:solidFill>
                  <a:schemeClr val="dk2"/>
                </a:solidFill>
                <a:latin typeface=".VnBook-Antiqua" panose="020B7200000000000000" pitchFamily="34" charset="0"/>
                <a:sym typeface="Titan One"/>
              </a:rPr>
              <a:t>number.</a:t>
            </a:r>
            <a:endParaRPr lang="x-none" sz="3200" dirty="0">
              <a:solidFill>
                <a:schemeClr val="dk2"/>
              </a:solidFill>
              <a:latin typeface=".VnBook-Antiqua" panose="020B7200000000000000" pitchFamily="34" charset="0"/>
              <a:sym typeface="Titan One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xmlns="" id="{56EFAF88-CB73-7A2F-8C0E-7DBFF6766133}"/>
              </a:ext>
            </a:extLst>
          </p:cNvPr>
          <p:cNvSpPr>
            <a:spLocks noGrp="1"/>
          </p:cNvSpPr>
          <p:nvPr>
            <p:ph type="title" idx="9"/>
          </p:nvPr>
        </p:nvSpPr>
        <p:spPr>
          <a:xfrm>
            <a:off x="720000" y="1376706"/>
            <a:ext cx="978300" cy="454800"/>
          </a:xfrm>
        </p:spPr>
        <p:txBody>
          <a:bodyPr/>
          <a:lstStyle/>
          <a:p>
            <a:r>
              <a:rPr lang="x-none" sz="3500" dirty="0">
                <a:solidFill>
                  <a:schemeClr val="tx1"/>
                </a:solidFill>
                <a:latin typeface=".VnBook-Antiqua" panose="020B7200000000000000" pitchFamily="34" charset="0"/>
              </a:rPr>
              <a:t>01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4048F491-4DF7-F534-1B9E-B184734A4E78}"/>
              </a:ext>
            </a:extLst>
          </p:cNvPr>
          <p:cNvSpPr>
            <a:spLocks noGrp="1"/>
          </p:cNvSpPr>
          <p:nvPr>
            <p:ph type="title" idx="13"/>
          </p:nvPr>
        </p:nvSpPr>
        <p:spPr>
          <a:xfrm>
            <a:off x="720000" y="2246487"/>
            <a:ext cx="978300" cy="454800"/>
          </a:xfrm>
        </p:spPr>
        <p:txBody>
          <a:bodyPr/>
          <a:lstStyle/>
          <a:p>
            <a:r>
              <a:rPr lang="x-none" sz="3500" dirty="0" smtClean="0">
                <a:solidFill>
                  <a:schemeClr val="tx1"/>
                </a:solidFill>
                <a:latin typeface=".VnBook-Antiqua" panose="020B7200000000000000" pitchFamily="34" charset="0"/>
              </a:rPr>
              <a:t>0</a:t>
            </a:r>
            <a:r>
              <a:rPr lang="en-US" sz="3500" dirty="0" smtClean="0">
                <a:solidFill>
                  <a:schemeClr val="tx1"/>
                </a:solidFill>
                <a:latin typeface=".VnBook-Antiqua" panose="020B7200000000000000" pitchFamily="34" charset="0"/>
              </a:rPr>
              <a:t>2</a:t>
            </a:r>
            <a:endParaRPr lang="x-none" sz="3500" dirty="0">
              <a:latin typeface=".VnBook-Antiqua" panose="020B7200000000000000" pitchFamily="34" charset="0"/>
            </a:endParaRP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xmlns="" id="{ECE85A41-9C25-5C4E-57CA-EE57866C5C93}"/>
              </a:ext>
            </a:extLst>
          </p:cNvPr>
          <p:cNvSpPr>
            <a:spLocks noGrp="1"/>
          </p:cNvSpPr>
          <p:nvPr>
            <p:ph type="title" idx="14"/>
          </p:nvPr>
        </p:nvSpPr>
        <p:spPr>
          <a:xfrm>
            <a:off x="720000" y="3065542"/>
            <a:ext cx="978300" cy="454800"/>
          </a:xfrm>
        </p:spPr>
        <p:txBody>
          <a:bodyPr/>
          <a:lstStyle/>
          <a:p>
            <a:r>
              <a:rPr lang="en-US" sz="3500" dirty="0">
                <a:solidFill>
                  <a:schemeClr val="tx1"/>
                </a:solidFill>
                <a:latin typeface=".VnBook-Antiqua" panose="020B7200000000000000" pitchFamily="34" charset="0"/>
              </a:rPr>
              <a:t>03</a:t>
            </a:r>
            <a:endParaRPr lang="x-none" sz="3500" dirty="0">
              <a:latin typeface=".VnBook-Antiqua" panose="020B7200000000000000" pitchFamily="34" charset="0"/>
            </a:endParaRP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xmlns="" id="{F418B9F9-556C-3727-B00D-94CC2BECDF0F}"/>
              </a:ext>
            </a:extLst>
          </p:cNvPr>
          <p:cNvSpPr>
            <a:spLocks noGrp="1"/>
          </p:cNvSpPr>
          <p:nvPr>
            <p:ph type="title" idx="15"/>
          </p:nvPr>
        </p:nvSpPr>
        <p:spPr>
          <a:xfrm>
            <a:off x="5056405" y="1389258"/>
            <a:ext cx="978300" cy="454800"/>
          </a:xfrm>
        </p:spPr>
        <p:txBody>
          <a:bodyPr/>
          <a:lstStyle/>
          <a:p>
            <a:r>
              <a:rPr lang="x-none" sz="3500" dirty="0">
                <a:solidFill>
                  <a:schemeClr val="tx1"/>
                </a:solidFill>
                <a:latin typeface=".VnBook-Antiqua" panose="020B7200000000000000" pitchFamily="34" charset="0"/>
              </a:rPr>
              <a:t>04</a:t>
            </a:r>
            <a:endParaRPr lang="x-none" sz="3500" dirty="0">
              <a:latin typeface=".VnBook-Antiqua" panose="020B7200000000000000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423631" y="2995482"/>
            <a:ext cx="33936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9700">
              <a:buClr>
                <a:schemeClr val="dk2"/>
              </a:buClr>
              <a:buSzPts val="2500"/>
            </a:pPr>
            <a:r>
              <a:rPr lang="en-US" sz="3200" dirty="0">
                <a:solidFill>
                  <a:schemeClr val="dk2"/>
                </a:solidFill>
                <a:latin typeface=".VnBook-Antiqua" panose="020B7200000000000000" pitchFamily="34" charset="0"/>
                <a:sym typeface="Comfortaa"/>
              </a:rPr>
              <a:t>Look, complete </a:t>
            </a:r>
          </a:p>
          <a:p>
            <a:pPr marL="139700">
              <a:buClr>
                <a:schemeClr val="dk2"/>
              </a:buClr>
              <a:buSzPts val="2500"/>
            </a:pPr>
            <a:r>
              <a:rPr lang="en-US" sz="3200" dirty="0">
                <a:solidFill>
                  <a:schemeClr val="dk2"/>
                </a:solidFill>
                <a:latin typeface=".VnBook-Antiqua" panose="020B7200000000000000" pitchFamily="34" charset="0"/>
                <a:sym typeface="Comfortaa"/>
              </a:rPr>
              <a:t>and read.</a:t>
            </a:r>
            <a:r>
              <a:rPr lang="x-none" sz="3200" dirty="0">
                <a:solidFill>
                  <a:schemeClr val="dk2"/>
                </a:solidFill>
                <a:latin typeface=".VnBook-Antiqua" panose="020B7200000000000000" pitchFamily="34" charset="0"/>
                <a:sym typeface="Comfortaa"/>
              </a:rPr>
              <a:t> </a:t>
            </a:r>
            <a:endParaRPr lang="en-US" sz="3200" dirty="0">
              <a:solidFill>
                <a:schemeClr val="dk2"/>
              </a:solidFill>
              <a:latin typeface=".VnBook-Antiqua" panose="020B7200000000000000" pitchFamily="34" charset="0"/>
              <a:sym typeface="Comfortaa"/>
            </a:endParaRPr>
          </a:p>
        </p:txBody>
      </p:sp>
      <p:sp>
        <p:nvSpPr>
          <p:cNvPr id="31" name="Subtitle 7">
            <a:extLst>
              <a:ext uri="{FF2B5EF4-FFF2-40B4-BE49-F238E27FC236}">
                <a16:creationId xmlns:a16="http://schemas.microsoft.com/office/drawing/2014/main" xmlns="" id="{B6895467-2B80-CA4C-0E1F-89D88FE4719F}"/>
              </a:ext>
            </a:extLst>
          </p:cNvPr>
          <p:cNvSpPr>
            <a:spLocks noGrp="1"/>
          </p:cNvSpPr>
          <p:nvPr>
            <p:ph type="subTitle" idx="6"/>
          </p:nvPr>
        </p:nvSpPr>
        <p:spPr>
          <a:xfrm>
            <a:off x="5782634" y="1281767"/>
            <a:ext cx="2748967" cy="997441"/>
          </a:xfrm>
        </p:spPr>
        <p:txBody>
          <a:bodyPr/>
          <a:lstStyle/>
          <a:p>
            <a:pPr marL="139700" indent="0">
              <a:buClr>
                <a:schemeClr val="dk2"/>
              </a:buClr>
              <a:buSzPts val="2500"/>
            </a:pPr>
            <a:r>
              <a:rPr lang="x-none" sz="3200" dirty="0">
                <a:solidFill>
                  <a:schemeClr val="dk2"/>
                </a:solidFill>
                <a:latin typeface=".VnBook-Antiqua" panose="020B7200000000000000" pitchFamily="34" charset="0"/>
                <a:sym typeface="Titan One"/>
              </a:rPr>
              <a:t>L</a:t>
            </a:r>
            <a:r>
              <a:rPr lang="en-US" sz="3200" dirty="0" err="1">
                <a:solidFill>
                  <a:schemeClr val="dk2"/>
                </a:solidFill>
                <a:latin typeface=".VnBook-Antiqua" panose="020B7200000000000000" pitchFamily="34" charset="0"/>
                <a:sym typeface="Titan One"/>
              </a:rPr>
              <a:t>et’s</a:t>
            </a:r>
            <a:r>
              <a:rPr lang="en-US" sz="3200" dirty="0">
                <a:solidFill>
                  <a:schemeClr val="dk2"/>
                </a:solidFill>
                <a:latin typeface=".VnBook-Antiqua" panose="020B7200000000000000" pitchFamily="34" charset="0"/>
                <a:sym typeface="Titan One"/>
              </a:rPr>
              <a:t> play.</a:t>
            </a:r>
          </a:p>
          <a:p>
            <a:endParaRPr lang="x-none" sz="2200" dirty="0"/>
          </a:p>
        </p:txBody>
      </p:sp>
      <p:sp>
        <p:nvSpPr>
          <p:cNvPr id="32" name="Title 13">
            <a:extLst>
              <a:ext uri="{FF2B5EF4-FFF2-40B4-BE49-F238E27FC236}">
                <a16:creationId xmlns:a16="http://schemas.microsoft.com/office/drawing/2014/main" xmlns="" id="{F418B9F9-556C-3727-B00D-94CC2BECDF0F}"/>
              </a:ext>
            </a:extLst>
          </p:cNvPr>
          <p:cNvSpPr>
            <a:spLocks noGrp="1"/>
          </p:cNvSpPr>
          <p:nvPr>
            <p:ph type="title" idx="15"/>
          </p:nvPr>
        </p:nvSpPr>
        <p:spPr>
          <a:xfrm>
            <a:off x="5079003" y="2246487"/>
            <a:ext cx="978300" cy="454800"/>
          </a:xfrm>
        </p:spPr>
        <p:txBody>
          <a:bodyPr/>
          <a:lstStyle/>
          <a:p>
            <a:r>
              <a:rPr lang="en-US" sz="3500" dirty="0">
                <a:solidFill>
                  <a:schemeClr val="tx1"/>
                </a:solidFill>
                <a:latin typeface=".VnBook-Antiqua" panose="020B7200000000000000" pitchFamily="34" charset="0"/>
              </a:rPr>
              <a:t>05</a:t>
            </a:r>
            <a:endParaRPr lang="x-none" sz="3500" dirty="0">
              <a:latin typeface=".VnBook-Antiqua" panose="020B7200000000000000" pitchFamily="34" charset="0"/>
            </a:endParaRPr>
          </a:p>
        </p:txBody>
      </p:sp>
      <p:sp>
        <p:nvSpPr>
          <p:cNvPr id="33" name="Title 2">
            <a:extLst>
              <a:ext uri="{FF2B5EF4-FFF2-40B4-BE49-F238E27FC236}">
                <a16:creationId xmlns:a16="http://schemas.microsoft.com/office/drawing/2014/main" xmlns="" id="{3BCB775F-07BC-8BA8-4AB5-6DD95A89223C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5898017" y="2275372"/>
            <a:ext cx="2518200" cy="354900"/>
          </a:xfrm>
        </p:spPr>
        <p:txBody>
          <a:bodyPr/>
          <a:lstStyle/>
          <a:p>
            <a:r>
              <a:rPr lang="en-US" sz="3200" dirty="0">
                <a:latin typeface=".VnBook-Antiqua" panose="020B7200000000000000" pitchFamily="34" charset="0"/>
              </a:rPr>
              <a:t>Game</a:t>
            </a:r>
            <a:endParaRPr lang="x-none" sz="3200" dirty="0">
              <a:latin typeface=".VnBook-Antiqua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42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1714500"/>
            <a:ext cx="1143000" cy="10987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950" y="1722251"/>
            <a:ext cx="1126874" cy="1083207"/>
          </a:xfrm>
          <a:prstGeom prst="rect">
            <a:avLst/>
          </a:prstGeom>
        </p:spPr>
      </p:pic>
      <p:sp>
        <p:nvSpPr>
          <p:cNvPr id="5" name="Curved Down Arrow 4"/>
          <p:cNvSpPr/>
          <p:nvPr/>
        </p:nvSpPr>
        <p:spPr>
          <a:xfrm>
            <a:off x="971550" y="628650"/>
            <a:ext cx="2800350" cy="1085850"/>
          </a:xfrm>
          <a:prstGeom prst="curvedDownArrow">
            <a:avLst>
              <a:gd name="adj1" fmla="val 30652"/>
              <a:gd name="adj2" fmla="val 48071"/>
              <a:gd name="adj3" fmla="val 25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10" name="Curved Down Arrow 9"/>
          <p:cNvSpPr/>
          <p:nvPr/>
        </p:nvSpPr>
        <p:spPr>
          <a:xfrm rot="10800000">
            <a:off x="888422" y="2813209"/>
            <a:ext cx="2800350" cy="1085850"/>
          </a:xfrm>
          <a:prstGeom prst="curvedDownArrow">
            <a:avLst>
              <a:gd name="adj1" fmla="val 30652"/>
              <a:gd name="adj2" fmla="val 48071"/>
              <a:gd name="adj3" fmla="val 25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3943350" y="228600"/>
            <a:ext cx="3429000" cy="1628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70000" lnSpcReduction="20000"/>
          </a:bodyPr>
          <a:lstStyle/>
          <a:p>
            <a:pPr defTabSz="685800">
              <a:lnSpc>
                <a:spcPct val="160000"/>
              </a:lnSpc>
              <a:spcBef>
                <a:spcPct val="0"/>
              </a:spcBef>
              <a:buClrTx/>
              <a:defRPr/>
            </a:pPr>
            <a:r>
              <a:rPr lang="en-US" sz="4050" b="1" i="1" dirty="0">
                <a:solidFill>
                  <a:srgbClr val="FF0000"/>
                </a:solidFill>
                <a:latin typeface="Comic Sans MS" pitchFamily="66" charset="0"/>
                <a:ea typeface="+mj-ea"/>
                <a:cs typeface="+mj-cs"/>
              </a:rPr>
              <a:t>Change stars with another team.</a:t>
            </a:r>
            <a:endParaRPr lang="en-US" sz="4050" b="1" i="1" kern="1200" dirty="0">
              <a:solidFill>
                <a:srgbClr val="FF0000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12" name="Picture 1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4448">
            <a:off x="114300" y="3866745"/>
            <a:ext cx="1200150" cy="127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291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1714500"/>
            <a:ext cx="1143000" cy="10987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950" y="1722251"/>
            <a:ext cx="1126874" cy="1083207"/>
          </a:xfrm>
          <a:prstGeom prst="rect">
            <a:avLst/>
          </a:prstGeom>
        </p:spPr>
      </p:pic>
      <p:sp>
        <p:nvSpPr>
          <p:cNvPr id="5" name="Curved Down Arrow 4"/>
          <p:cNvSpPr/>
          <p:nvPr/>
        </p:nvSpPr>
        <p:spPr>
          <a:xfrm>
            <a:off x="971550" y="628650"/>
            <a:ext cx="2800350" cy="1085850"/>
          </a:xfrm>
          <a:prstGeom prst="curvedDownArrow">
            <a:avLst>
              <a:gd name="adj1" fmla="val 30652"/>
              <a:gd name="adj2" fmla="val 48071"/>
              <a:gd name="adj3" fmla="val 25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10" name="Curved Down Arrow 9"/>
          <p:cNvSpPr/>
          <p:nvPr/>
        </p:nvSpPr>
        <p:spPr>
          <a:xfrm rot="10800000">
            <a:off x="888422" y="2813209"/>
            <a:ext cx="2800350" cy="1085850"/>
          </a:xfrm>
          <a:prstGeom prst="curvedDownArrow">
            <a:avLst>
              <a:gd name="adj1" fmla="val 30652"/>
              <a:gd name="adj2" fmla="val 48071"/>
              <a:gd name="adj3" fmla="val 25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pic>
        <p:nvPicPr>
          <p:cNvPr id="12" name="Picture 1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3600450"/>
            <a:ext cx="1005200" cy="1438936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xmlns="" id="{0578C336-BCB8-7DE4-5431-98FF6A316A7B}"/>
              </a:ext>
            </a:extLst>
          </p:cNvPr>
          <p:cNvSpPr txBox="1">
            <a:spLocks/>
          </p:cNvSpPr>
          <p:nvPr/>
        </p:nvSpPr>
        <p:spPr>
          <a:xfrm>
            <a:off x="3943350" y="228600"/>
            <a:ext cx="3429000" cy="1628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70000" lnSpcReduction="20000"/>
          </a:bodyPr>
          <a:lstStyle/>
          <a:p>
            <a:pPr defTabSz="685800">
              <a:lnSpc>
                <a:spcPct val="160000"/>
              </a:lnSpc>
              <a:spcBef>
                <a:spcPct val="0"/>
              </a:spcBef>
              <a:buClrTx/>
              <a:defRPr/>
            </a:pPr>
            <a:r>
              <a:rPr lang="en-US" sz="4050" b="1" i="1" dirty="0">
                <a:solidFill>
                  <a:srgbClr val="FF0000"/>
                </a:solidFill>
                <a:latin typeface="Comic Sans MS" pitchFamily="66" charset="0"/>
                <a:ea typeface="+mj-ea"/>
                <a:cs typeface="+mj-cs"/>
              </a:rPr>
              <a:t>Change stars with another team.</a:t>
            </a:r>
            <a:endParaRPr lang="en-US" sz="4050" b="1" i="1" kern="1200" dirty="0">
              <a:solidFill>
                <a:srgbClr val="FF0000"/>
              </a:solidFill>
              <a:latin typeface="Comic Sans MS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6649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" name="Google Shape;2160;p61"/>
          <p:cNvSpPr/>
          <p:nvPr/>
        </p:nvSpPr>
        <p:spPr>
          <a:xfrm rot="3363349">
            <a:off x="2114630" y="988339"/>
            <a:ext cx="1780055" cy="139691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1" name="Google Shape;2161;p61"/>
          <p:cNvSpPr txBox="1">
            <a:spLocks noGrp="1"/>
          </p:cNvSpPr>
          <p:nvPr>
            <p:ph type="title"/>
          </p:nvPr>
        </p:nvSpPr>
        <p:spPr>
          <a:xfrm>
            <a:off x="928627" y="2191996"/>
            <a:ext cx="4201265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rgbClr val="48517C"/>
                </a:solidFill>
                <a:latin typeface=".VnBook-Antiqua" panose="020B7200000000000000" pitchFamily="34" charset="0"/>
              </a:rPr>
              <a:t>Warm-up</a:t>
            </a:r>
            <a:endParaRPr sz="6000" dirty="0">
              <a:solidFill>
                <a:srgbClr val="48517C"/>
              </a:solidFill>
              <a:latin typeface=".VnBook-Antiqua" panose="020B7200000000000000" pitchFamily="34" charset="0"/>
            </a:endParaRPr>
          </a:p>
        </p:txBody>
      </p:sp>
      <p:sp>
        <p:nvSpPr>
          <p:cNvPr id="2162" name="Google Shape;2162;p61"/>
          <p:cNvSpPr txBox="1">
            <a:spLocks noGrp="1"/>
          </p:cNvSpPr>
          <p:nvPr>
            <p:ph type="title" idx="2"/>
          </p:nvPr>
        </p:nvSpPr>
        <p:spPr>
          <a:xfrm>
            <a:off x="2171075" y="1098000"/>
            <a:ext cx="1629304" cy="8407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>
                <a:solidFill>
                  <a:schemeClr val="lt1"/>
                </a:solidFill>
                <a:latin typeface=".VnBook-Antiqua" panose="020B7200000000000000" pitchFamily="34" charset="0"/>
              </a:rPr>
              <a:t>01</a:t>
            </a:r>
            <a:endParaRPr sz="7500" dirty="0">
              <a:solidFill>
                <a:schemeClr val="lt1"/>
              </a:solidFill>
              <a:latin typeface=".VnBook-Antiqua" panose="020B7200000000000000" pitchFamily="34" charset="0"/>
            </a:endParaRPr>
          </a:p>
        </p:txBody>
      </p:sp>
      <p:grpSp>
        <p:nvGrpSpPr>
          <p:cNvPr id="2164" name="Google Shape;2164;p61"/>
          <p:cNvGrpSpPr/>
          <p:nvPr/>
        </p:nvGrpSpPr>
        <p:grpSpPr>
          <a:xfrm rot="552268">
            <a:off x="2523934" y="3678987"/>
            <a:ext cx="378883" cy="361453"/>
            <a:chOff x="5580879" y="2689650"/>
            <a:chExt cx="465121" cy="443725"/>
          </a:xfrm>
        </p:grpSpPr>
        <p:sp>
          <p:nvSpPr>
            <p:cNvPr id="2165" name="Google Shape;2165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67" name="Google Shape;2167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8" name="Google Shape;2168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9" name="Google Shape;2169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0" name="Google Shape;2170;p61"/>
          <p:cNvGrpSpPr/>
          <p:nvPr/>
        </p:nvGrpSpPr>
        <p:grpSpPr>
          <a:xfrm rot="551995">
            <a:off x="3482458" y="3655854"/>
            <a:ext cx="377323" cy="359922"/>
            <a:chOff x="5580879" y="2689650"/>
            <a:chExt cx="465121" cy="443725"/>
          </a:xfrm>
        </p:grpSpPr>
        <p:sp>
          <p:nvSpPr>
            <p:cNvPr id="2171" name="Google Shape;2171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3" name="Google Shape;2173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4" name="Google Shape;2174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5" name="Google Shape;2175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6" name="Google Shape;2176;p61"/>
          <p:cNvGrpSpPr/>
          <p:nvPr/>
        </p:nvGrpSpPr>
        <p:grpSpPr>
          <a:xfrm rot="-1112321">
            <a:off x="3040706" y="3848924"/>
            <a:ext cx="118038" cy="358876"/>
            <a:chOff x="5580879" y="2689650"/>
            <a:chExt cx="143791" cy="437175"/>
          </a:xfrm>
        </p:grpSpPr>
        <p:sp>
          <p:nvSpPr>
            <p:cNvPr id="2177" name="Google Shape;2177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8" name="Google Shape;2178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79" name="Google Shape;2179;p61"/>
          <p:cNvSpPr/>
          <p:nvPr/>
        </p:nvSpPr>
        <p:spPr>
          <a:xfrm>
            <a:off x="6787150" y="6877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0" name="Google Shape;2180;p61"/>
          <p:cNvSpPr/>
          <p:nvPr/>
        </p:nvSpPr>
        <p:spPr>
          <a:xfrm>
            <a:off x="6972150" y="2295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1" name="Google Shape;2181;p61"/>
          <p:cNvSpPr/>
          <p:nvPr/>
        </p:nvSpPr>
        <p:spPr>
          <a:xfrm rot="-4320377">
            <a:off x="7773084" y="2446239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2" name="Google Shape;2182;p61"/>
          <p:cNvSpPr/>
          <p:nvPr/>
        </p:nvSpPr>
        <p:spPr>
          <a:xfrm>
            <a:off x="956400" y="14634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3" name="Google Shape;2183;p61"/>
          <p:cNvSpPr/>
          <p:nvPr/>
        </p:nvSpPr>
        <p:spPr>
          <a:xfrm>
            <a:off x="922325" y="7348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4" name="Google Shape;2184;p61"/>
          <p:cNvSpPr/>
          <p:nvPr/>
        </p:nvSpPr>
        <p:spPr>
          <a:xfrm>
            <a:off x="1129588" y="42704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5" name="Google Shape;2185;p61"/>
          <p:cNvSpPr/>
          <p:nvPr/>
        </p:nvSpPr>
        <p:spPr>
          <a:xfrm rot="444932" flipH="1">
            <a:off x="5857732" y="396993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6" name="Google Shape;2186;p61"/>
          <p:cNvSpPr/>
          <p:nvPr/>
        </p:nvSpPr>
        <p:spPr>
          <a:xfrm>
            <a:off x="4962438" y="41063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7" name="Google Shape;2187;p61"/>
          <p:cNvGrpSpPr/>
          <p:nvPr/>
        </p:nvGrpSpPr>
        <p:grpSpPr>
          <a:xfrm>
            <a:off x="6980530" y="1028907"/>
            <a:ext cx="1346984" cy="1010994"/>
            <a:chOff x="939574" y="3499738"/>
            <a:chExt cx="1288610" cy="967180"/>
          </a:xfrm>
        </p:grpSpPr>
        <p:sp>
          <p:nvSpPr>
            <p:cNvPr id="2188" name="Google Shape;2188;p61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9" name="Google Shape;2189;p61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190" name="Google Shape;2190;p61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61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61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61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61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61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61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61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61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61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61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61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61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61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61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61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61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61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61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61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61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61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61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61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61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61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61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61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61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61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61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21" name="Google Shape;2221;p61"/>
          <p:cNvGrpSpPr/>
          <p:nvPr/>
        </p:nvGrpSpPr>
        <p:grpSpPr>
          <a:xfrm rot="-1529053">
            <a:off x="5279259" y="653376"/>
            <a:ext cx="1199946" cy="1079748"/>
            <a:chOff x="2618501" y="1381730"/>
            <a:chExt cx="1105076" cy="994381"/>
          </a:xfrm>
        </p:grpSpPr>
        <p:grpSp>
          <p:nvGrpSpPr>
            <p:cNvPr id="2222" name="Google Shape;2222;p61"/>
            <p:cNvGrpSpPr/>
            <p:nvPr/>
          </p:nvGrpSpPr>
          <p:grpSpPr>
            <a:xfrm>
              <a:off x="2618501" y="1381730"/>
              <a:ext cx="1105076" cy="994381"/>
              <a:chOff x="6972101" y="876305"/>
              <a:chExt cx="1105076" cy="994381"/>
            </a:xfrm>
          </p:grpSpPr>
          <p:sp>
            <p:nvSpPr>
              <p:cNvPr id="2223" name="Google Shape;2223;p61"/>
              <p:cNvSpPr/>
              <p:nvPr/>
            </p:nvSpPr>
            <p:spPr>
              <a:xfrm>
                <a:off x="6972149" y="880502"/>
                <a:ext cx="1105028" cy="990184"/>
              </a:xfrm>
              <a:custGeom>
                <a:avLst/>
                <a:gdLst/>
                <a:ahLst/>
                <a:cxnLst/>
                <a:rect l="l" t="t" r="r" b="b"/>
                <a:pathLst>
                  <a:path w="47168" h="44180" extrusionOk="0">
                    <a:moveTo>
                      <a:pt x="19019" y="1"/>
                    </a:moveTo>
                    <a:cubicBezTo>
                      <a:pt x="17373" y="1"/>
                      <a:pt x="15730" y="309"/>
                      <a:pt x="14178" y="1062"/>
                    </a:cubicBezTo>
                    <a:cubicBezTo>
                      <a:pt x="13144" y="1595"/>
                      <a:pt x="12109" y="2296"/>
                      <a:pt x="11175" y="3263"/>
                    </a:cubicBezTo>
                    <a:cubicBezTo>
                      <a:pt x="10942" y="3530"/>
                      <a:pt x="10708" y="3764"/>
                      <a:pt x="10508" y="4064"/>
                    </a:cubicBezTo>
                    <a:cubicBezTo>
                      <a:pt x="10308" y="4264"/>
                      <a:pt x="10175" y="4497"/>
                      <a:pt x="10041" y="4731"/>
                    </a:cubicBezTo>
                    <a:cubicBezTo>
                      <a:pt x="10308" y="4664"/>
                      <a:pt x="10542" y="4598"/>
                      <a:pt x="10809" y="4531"/>
                    </a:cubicBezTo>
                    <a:cubicBezTo>
                      <a:pt x="11776" y="4331"/>
                      <a:pt x="12777" y="4164"/>
                      <a:pt x="13744" y="4164"/>
                    </a:cubicBezTo>
                    <a:cubicBezTo>
                      <a:pt x="13877" y="4131"/>
                      <a:pt x="13977" y="4131"/>
                      <a:pt x="14111" y="4131"/>
                    </a:cubicBezTo>
                    <a:cubicBezTo>
                      <a:pt x="13977" y="4231"/>
                      <a:pt x="13844" y="4297"/>
                      <a:pt x="13744" y="4364"/>
                    </a:cubicBezTo>
                    <a:cubicBezTo>
                      <a:pt x="12476" y="5165"/>
                      <a:pt x="11376" y="5965"/>
                      <a:pt x="10408" y="6766"/>
                    </a:cubicBezTo>
                    <a:cubicBezTo>
                      <a:pt x="4971" y="11302"/>
                      <a:pt x="4070" y="15739"/>
                      <a:pt x="3470" y="16706"/>
                    </a:cubicBezTo>
                    <a:cubicBezTo>
                      <a:pt x="4671" y="16973"/>
                      <a:pt x="5972" y="17207"/>
                      <a:pt x="7406" y="17407"/>
                    </a:cubicBezTo>
                    <a:cubicBezTo>
                      <a:pt x="7273" y="17707"/>
                      <a:pt x="7139" y="18007"/>
                      <a:pt x="7006" y="18307"/>
                    </a:cubicBezTo>
                    <a:cubicBezTo>
                      <a:pt x="6502" y="18102"/>
                      <a:pt x="5936" y="17991"/>
                      <a:pt x="5366" y="17991"/>
                    </a:cubicBezTo>
                    <a:cubicBezTo>
                      <a:pt x="4916" y="17991"/>
                      <a:pt x="4464" y="18060"/>
                      <a:pt x="4037" y="18207"/>
                    </a:cubicBezTo>
                    <a:cubicBezTo>
                      <a:pt x="2669" y="18708"/>
                      <a:pt x="1702" y="19808"/>
                      <a:pt x="1102" y="20976"/>
                    </a:cubicBezTo>
                    <a:cubicBezTo>
                      <a:pt x="134" y="22844"/>
                      <a:pt x="1" y="24979"/>
                      <a:pt x="701" y="26813"/>
                    </a:cubicBezTo>
                    <a:cubicBezTo>
                      <a:pt x="1302" y="28415"/>
                      <a:pt x="2503" y="29782"/>
                      <a:pt x="4070" y="30683"/>
                    </a:cubicBezTo>
                    <a:cubicBezTo>
                      <a:pt x="4738" y="33318"/>
                      <a:pt x="6305" y="35686"/>
                      <a:pt x="8707" y="37288"/>
                    </a:cubicBezTo>
                    <a:cubicBezTo>
                      <a:pt x="12743" y="39956"/>
                      <a:pt x="17013" y="41991"/>
                      <a:pt x="21616" y="43425"/>
                    </a:cubicBezTo>
                    <a:cubicBezTo>
                      <a:pt x="22720" y="43771"/>
                      <a:pt x="23840" y="43937"/>
                      <a:pt x="24944" y="43937"/>
                    </a:cubicBezTo>
                    <a:cubicBezTo>
                      <a:pt x="26609" y="43937"/>
                      <a:pt x="28238" y="43560"/>
                      <a:pt x="29722" y="42858"/>
                    </a:cubicBezTo>
                    <a:cubicBezTo>
                      <a:pt x="29855" y="43025"/>
                      <a:pt x="30089" y="43125"/>
                      <a:pt x="30289" y="43259"/>
                    </a:cubicBezTo>
                    <a:cubicBezTo>
                      <a:pt x="31496" y="43862"/>
                      <a:pt x="32793" y="44180"/>
                      <a:pt x="34052" y="44180"/>
                    </a:cubicBezTo>
                    <a:cubicBezTo>
                      <a:pt x="34812" y="44180"/>
                      <a:pt x="35557" y="44064"/>
                      <a:pt x="36260" y="43826"/>
                    </a:cubicBezTo>
                    <a:cubicBezTo>
                      <a:pt x="38128" y="43192"/>
                      <a:pt x="39696" y="41757"/>
                      <a:pt x="40530" y="39823"/>
                    </a:cubicBezTo>
                    <a:cubicBezTo>
                      <a:pt x="41064" y="38622"/>
                      <a:pt x="41330" y="37154"/>
                      <a:pt x="40830" y="35820"/>
                    </a:cubicBezTo>
                    <a:cubicBezTo>
                      <a:pt x="40363" y="34452"/>
                      <a:pt x="39129" y="33385"/>
                      <a:pt x="37895" y="33218"/>
                    </a:cubicBezTo>
                    <a:cubicBezTo>
                      <a:pt x="37778" y="33201"/>
                      <a:pt x="37669" y="33193"/>
                      <a:pt x="37565" y="33193"/>
                    </a:cubicBezTo>
                    <a:cubicBezTo>
                      <a:pt x="37461" y="33193"/>
                      <a:pt x="37361" y="33201"/>
                      <a:pt x="37261" y="33218"/>
                    </a:cubicBezTo>
                    <a:cubicBezTo>
                      <a:pt x="37261" y="33185"/>
                      <a:pt x="37261" y="33185"/>
                      <a:pt x="37261" y="33151"/>
                    </a:cubicBezTo>
                    <a:cubicBezTo>
                      <a:pt x="38762" y="31884"/>
                      <a:pt x="40163" y="30483"/>
                      <a:pt x="41064" y="28415"/>
                    </a:cubicBezTo>
                    <a:cubicBezTo>
                      <a:pt x="41264" y="27914"/>
                      <a:pt x="41430" y="27414"/>
                      <a:pt x="41597" y="26880"/>
                    </a:cubicBezTo>
                    <a:cubicBezTo>
                      <a:pt x="41931" y="27214"/>
                      <a:pt x="42198" y="27514"/>
                      <a:pt x="42431" y="27814"/>
                    </a:cubicBezTo>
                    <a:cubicBezTo>
                      <a:pt x="43065" y="28815"/>
                      <a:pt x="43198" y="29749"/>
                      <a:pt x="43465" y="30816"/>
                    </a:cubicBezTo>
                    <a:cubicBezTo>
                      <a:pt x="43599" y="30583"/>
                      <a:pt x="43732" y="30349"/>
                      <a:pt x="43866" y="30116"/>
                    </a:cubicBezTo>
                    <a:cubicBezTo>
                      <a:pt x="43999" y="29882"/>
                      <a:pt x="44733" y="28214"/>
                      <a:pt x="45233" y="26080"/>
                    </a:cubicBezTo>
                    <a:cubicBezTo>
                      <a:pt x="45900" y="23144"/>
                      <a:pt x="46100" y="19341"/>
                      <a:pt x="43632" y="17040"/>
                    </a:cubicBezTo>
                    <a:lnTo>
                      <a:pt x="43632" y="17040"/>
                    </a:lnTo>
                    <a:cubicBezTo>
                      <a:pt x="43765" y="17073"/>
                      <a:pt x="43866" y="17073"/>
                      <a:pt x="43966" y="17073"/>
                    </a:cubicBezTo>
                    <a:cubicBezTo>
                      <a:pt x="45166" y="17273"/>
                      <a:pt x="46234" y="17974"/>
                      <a:pt x="47101" y="18808"/>
                    </a:cubicBezTo>
                    <a:cubicBezTo>
                      <a:pt x="47108" y="18814"/>
                      <a:pt x="47114" y="18817"/>
                      <a:pt x="47120" y="18817"/>
                    </a:cubicBezTo>
                    <a:cubicBezTo>
                      <a:pt x="47146" y="18817"/>
                      <a:pt x="47168" y="18768"/>
                      <a:pt x="47168" y="18741"/>
                    </a:cubicBezTo>
                    <a:cubicBezTo>
                      <a:pt x="46634" y="17307"/>
                      <a:pt x="45533" y="16306"/>
                      <a:pt x="44066" y="15839"/>
                    </a:cubicBezTo>
                    <a:cubicBezTo>
                      <a:pt x="43658" y="15726"/>
                      <a:pt x="43188" y="15658"/>
                      <a:pt x="42720" y="15658"/>
                    </a:cubicBezTo>
                    <a:cubicBezTo>
                      <a:pt x="42499" y="15658"/>
                      <a:pt x="42278" y="15673"/>
                      <a:pt x="42064" y="15705"/>
                    </a:cubicBezTo>
                    <a:cubicBezTo>
                      <a:pt x="42631" y="15038"/>
                      <a:pt x="43065" y="14138"/>
                      <a:pt x="43298" y="13471"/>
                    </a:cubicBezTo>
                    <a:cubicBezTo>
                      <a:pt x="43866" y="11869"/>
                      <a:pt x="43966" y="10135"/>
                      <a:pt x="43432" y="8500"/>
                    </a:cubicBezTo>
                    <a:cubicBezTo>
                      <a:pt x="43432" y="8470"/>
                      <a:pt x="43405" y="8454"/>
                      <a:pt x="43375" y="8454"/>
                    </a:cubicBezTo>
                    <a:cubicBezTo>
                      <a:pt x="43339" y="8454"/>
                      <a:pt x="43298" y="8479"/>
                      <a:pt x="43298" y="8534"/>
                    </a:cubicBezTo>
                    <a:cubicBezTo>
                      <a:pt x="43132" y="9801"/>
                      <a:pt x="42831" y="11002"/>
                      <a:pt x="42364" y="12136"/>
                    </a:cubicBezTo>
                    <a:cubicBezTo>
                      <a:pt x="42298" y="11936"/>
                      <a:pt x="42198" y="11736"/>
                      <a:pt x="42098" y="11536"/>
                    </a:cubicBezTo>
                    <a:cubicBezTo>
                      <a:pt x="40830" y="9134"/>
                      <a:pt x="38762" y="6933"/>
                      <a:pt x="36694" y="5231"/>
                    </a:cubicBezTo>
                    <a:cubicBezTo>
                      <a:pt x="34792" y="3664"/>
                      <a:pt x="32624" y="2363"/>
                      <a:pt x="30256" y="1429"/>
                    </a:cubicBezTo>
                    <a:lnTo>
                      <a:pt x="30256" y="1429"/>
                    </a:lnTo>
                    <a:cubicBezTo>
                      <a:pt x="31457" y="2696"/>
                      <a:pt x="33091" y="4297"/>
                      <a:pt x="33191" y="6065"/>
                    </a:cubicBezTo>
                    <a:cubicBezTo>
                      <a:pt x="33216" y="6114"/>
                      <a:pt x="33169" y="6145"/>
                      <a:pt x="33128" y="6145"/>
                    </a:cubicBezTo>
                    <a:cubicBezTo>
                      <a:pt x="33114" y="6145"/>
                      <a:pt x="33100" y="6141"/>
                      <a:pt x="33091" y="6132"/>
                    </a:cubicBezTo>
                    <a:cubicBezTo>
                      <a:pt x="32105" y="4853"/>
                      <a:pt x="25546" y="1"/>
                      <a:pt x="190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24" name="Google Shape;2224;p61"/>
              <p:cNvGrpSpPr/>
              <p:nvPr/>
            </p:nvGrpSpPr>
            <p:grpSpPr>
              <a:xfrm>
                <a:off x="6972101" y="876305"/>
                <a:ext cx="1105028" cy="990162"/>
                <a:chOff x="7056575" y="164888"/>
                <a:chExt cx="1179200" cy="1104475"/>
              </a:xfrm>
            </p:grpSpPr>
            <p:sp>
              <p:nvSpPr>
                <p:cNvPr id="2225" name="Google Shape;2225;p61"/>
                <p:cNvSpPr/>
                <p:nvPr/>
              </p:nvSpPr>
              <p:spPr>
                <a:xfrm>
                  <a:off x="7056575" y="614363"/>
                  <a:ext cx="226850" cy="33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4" h="13323" extrusionOk="0">
                      <a:moveTo>
                        <a:pt x="5403" y="1"/>
                      </a:moveTo>
                      <a:cubicBezTo>
                        <a:pt x="4941" y="1"/>
                        <a:pt x="4475" y="75"/>
                        <a:pt x="4037" y="228"/>
                      </a:cubicBezTo>
                      <a:cubicBezTo>
                        <a:pt x="2669" y="729"/>
                        <a:pt x="1702" y="1829"/>
                        <a:pt x="1102" y="2997"/>
                      </a:cubicBezTo>
                      <a:cubicBezTo>
                        <a:pt x="134" y="4865"/>
                        <a:pt x="1" y="7000"/>
                        <a:pt x="701" y="8834"/>
                      </a:cubicBezTo>
                      <a:cubicBezTo>
                        <a:pt x="1368" y="10702"/>
                        <a:pt x="2903" y="12237"/>
                        <a:pt x="4904" y="13138"/>
                      </a:cubicBezTo>
                      <a:cubicBezTo>
                        <a:pt x="5148" y="13219"/>
                        <a:pt x="5392" y="13322"/>
                        <a:pt x="5654" y="13322"/>
                      </a:cubicBezTo>
                      <a:cubicBezTo>
                        <a:pt x="5715" y="13322"/>
                        <a:pt x="5776" y="13317"/>
                        <a:pt x="5838" y="13304"/>
                      </a:cubicBezTo>
                      <a:cubicBezTo>
                        <a:pt x="6472" y="13204"/>
                        <a:pt x="6839" y="12570"/>
                        <a:pt x="7039" y="12037"/>
                      </a:cubicBezTo>
                      <a:cubicBezTo>
                        <a:pt x="7806" y="9902"/>
                        <a:pt x="8440" y="7667"/>
                        <a:pt x="8774" y="5465"/>
                      </a:cubicBezTo>
                      <a:cubicBezTo>
                        <a:pt x="9007" y="3998"/>
                        <a:pt x="9074" y="1996"/>
                        <a:pt x="7906" y="895"/>
                      </a:cubicBezTo>
                      <a:cubicBezTo>
                        <a:pt x="7279" y="313"/>
                        <a:pt x="6350" y="1"/>
                        <a:pt x="540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6" name="Google Shape;2226;p61"/>
                <p:cNvSpPr/>
                <p:nvPr/>
              </p:nvSpPr>
              <p:spPr>
                <a:xfrm>
                  <a:off x="7094950" y="682013"/>
                  <a:ext cx="102600" cy="20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8154" extrusionOk="0">
                      <a:moveTo>
                        <a:pt x="1912" y="0"/>
                      </a:moveTo>
                      <a:cubicBezTo>
                        <a:pt x="1673" y="0"/>
                        <a:pt x="1404" y="49"/>
                        <a:pt x="1101" y="158"/>
                      </a:cubicBezTo>
                      <a:cubicBezTo>
                        <a:pt x="1068" y="158"/>
                        <a:pt x="1068" y="191"/>
                        <a:pt x="1101" y="191"/>
                      </a:cubicBezTo>
                      <a:cubicBezTo>
                        <a:pt x="2836" y="191"/>
                        <a:pt x="3236" y="2559"/>
                        <a:pt x="3303" y="3894"/>
                      </a:cubicBezTo>
                      <a:lnTo>
                        <a:pt x="3303" y="3960"/>
                      </a:lnTo>
                      <a:cubicBezTo>
                        <a:pt x="2745" y="3338"/>
                        <a:pt x="2063" y="2730"/>
                        <a:pt x="1310" y="2730"/>
                      </a:cubicBezTo>
                      <a:cubicBezTo>
                        <a:pt x="892" y="2730"/>
                        <a:pt x="453" y="2917"/>
                        <a:pt x="0" y="3393"/>
                      </a:cubicBezTo>
                      <a:cubicBezTo>
                        <a:pt x="0" y="3417"/>
                        <a:pt x="0" y="3440"/>
                        <a:pt x="12" y="3440"/>
                      </a:cubicBezTo>
                      <a:cubicBezTo>
                        <a:pt x="17" y="3440"/>
                        <a:pt x="24" y="3436"/>
                        <a:pt x="34" y="3427"/>
                      </a:cubicBezTo>
                      <a:cubicBezTo>
                        <a:pt x="279" y="3307"/>
                        <a:pt x="520" y="3254"/>
                        <a:pt x="754" y="3254"/>
                      </a:cubicBezTo>
                      <a:cubicBezTo>
                        <a:pt x="1760" y="3254"/>
                        <a:pt x="2641" y="4235"/>
                        <a:pt x="3236" y="5128"/>
                      </a:cubicBezTo>
                      <a:cubicBezTo>
                        <a:pt x="3136" y="5995"/>
                        <a:pt x="2869" y="6862"/>
                        <a:pt x="2502" y="7730"/>
                      </a:cubicBezTo>
                      <a:cubicBezTo>
                        <a:pt x="2388" y="7996"/>
                        <a:pt x="2567" y="8154"/>
                        <a:pt x="2778" y="8154"/>
                      </a:cubicBezTo>
                      <a:cubicBezTo>
                        <a:pt x="2938" y="8154"/>
                        <a:pt x="3117" y="8064"/>
                        <a:pt x="3203" y="7863"/>
                      </a:cubicBezTo>
                      <a:cubicBezTo>
                        <a:pt x="3469" y="7296"/>
                        <a:pt x="3670" y="6696"/>
                        <a:pt x="3803" y="6095"/>
                      </a:cubicBezTo>
                      <a:cubicBezTo>
                        <a:pt x="3903" y="5695"/>
                        <a:pt x="3970" y="5295"/>
                        <a:pt x="4003" y="4894"/>
                      </a:cubicBezTo>
                      <a:cubicBezTo>
                        <a:pt x="4103" y="3994"/>
                        <a:pt x="4036" y="3060"/>
                        <a:pt x="3803" y="2192"/>
                      </a:cubicBezTo>
                      <a:cubicBezTo>
                        <a:pt x="3527" y="1142"/>
                        <a:pt x="3067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7" name="Google Shape;2227;p61"/>
                <p:cNvSpPr/>
                <p:nvPr/>
              </p:nvSpPr>
              <p:spPr>
                <a:xfrm>
                  <a:off x="7121625" y="298838"/>
                  <a:ext cx="1002400" cy="96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96" h="38587" extrusionOk="0">
                      <a:moveTo>
                        <a:pt x="17764" y="1"/>
                      </a:moveTo>
                      <a:cubicBezTo>
                        <a:pt x="13812" y="1"/>
                        <a:pt x="10055" y="2112"/>
                        <a:pt x="8073" y="5711"/>
                      </a:cubicBezTo>
                      <a:cubicBezTo>
                        <a:pt x="5771" y="9847"/>
                        <a:pt x="3737" y="14150"/>
                        <a:pt x="1969" y="18553"/>
                      </a:cubicBezTo>
                      <a:cubicBezTo>
                        <a:pt x="1" y="23424"/>
                        <a:pt x="1702" y="29028"/>
                        <a:pt x="6105" y="31930"/>
                      </a:cubicBezTo>
                      <a:cubicBezTo>
                        <a:pt x="10141" y="34598"/>
                        <a:pt x="14411" y="36633"/>
                        <a:pt x="19014" y="38067"/>
                      </a:cubicBezTo>
                      <a:cubicBezTo>
                        <a:pt x="20119" y="38419"/>
                        <a:pt x="21242" y="38587"/>
                        <a:pt x="22349" y="38587"/>
                      </a:cubicBezTo>
                      <a:cubicBezTo>
                        <a:pt x="26286" y="38587"/>
                        <a:pt x="30019" y="36457"/>
                        <a:pt x="32024" y="32864"/>
                      </a:cubicBezTo>
                      <a:cubicBezTo>
                        <a:pt x="34325" y="28727"/>
                        <a:pt x="36360" y="24424"/>
                        <a:pt x="38128" y="20054"/>
                      </a:cubicBezTo>
                      <a:cubicBezTo>
                        <a:pt x="40096" y="15151"/>
                        <a:pt x="38395" y="9547"/>
                        <a:pt x="33992" y="6645"/>
                      </a:cubicBezTo>
                      <a:cubicBezTo>
                        <a:pt x="29955" y="3976"/>
                        <a:pt x="25686" y="1941"/>
                        <a:pt x="21082" y="507"/>
                      </a:cubicBezTo>
                      <a:cubicBezTo>
                        <a:pt x="19984" y="165"/>
                        <a:pt x="18866" y="1"/>
                        <a:pt x="17764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8" name="Google Shape;2228;p61"/>
                <p:cNvSpPr/>
                <p:nvPr/>
              </p:nvSpPr>
              <p:spPr>
                <a:xfrm>
                  <a:off x="7787100" y="994663"/>
                  <a:ext cx="302750" cy="2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10" h="10988" extrusionOk="0">
                      <a:moveTo>
                        <a:pt x="8274" y="0"/>
                      </a:moveTo>
                      <a:cubicBezTo>
                        <a:pt x="6836" y="0"/>
                        <a:pt x="5460" y="1211"/>
                        <a:pt x="4537" y="2195"/>
                      </a:cubicBezTo>
                      <a:cubicBezTo>
                        <a:pt x="3036" y="3863"/>
                        <a:pt x="1735" y="5764"/>
                        <a:pt x="568" y="7733"/>
                      </a:cubicBezTo>
                      <a:cubicBezTo>
                        <a:pt x="268" y="8233"/>
                        <a:pt x="1" y="8867"/>
                        <a:pt x="301" y="9434"/>
                      </a:cubicBezTo>
                      <a:cubicBezTo>
                        <a:pt x="468" y="9734"/>
                        <a:pt x="768" y="9901"/>
                        <a:pt x="1035" y="10034"/>
                      </a:cubicBezTo>
                      <a:cubicBezTo>
                        <a:pt x="2247" y="10661"/>
                        <a:pt x="3564" y="10987"/>
                        <a:pt x="4838" y="10987"/>
                      </a:cubicBezTo>
                      <a:cubicBezTo>
                        <a:pt x="5597" y="10987"/>
                        <a:pt x="6342" y="10871"/>
                        <a:pt x="7039" y="10635"/>
                      </a:cubicBezTo>
                      <a:cubicBezTo>
                        <a:pt x="8907" y="10001"/>
                        <a:pt x="10475" y="8566"/>
                        <a:pt x="11309" y="6632"/>
                      </a:cubicBezTo>
                      <a:cubicBezTo>
                        <a:pt x="11843" y="5431"/>
                        <a:pt x="12109" y="3963"/>
                        <a:pt x="11609" y="2629"/>
                      </a:cubicBezTo>
                      <a:cubicBezTo>
                        <a:pt x="11142" y="1261"/>
                        <a:pt x="9908" y="194"/>
                        <a:pt x="8640" y="27"/>
                      </a:cubicBezTo>
                      <a:cubicBezTo>
                        <a:pt x="8518" y="9"/>
                        <a:pt x="8396" y="0"/>
                        <a:pt x="8274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9" name="Google Shape;2229;p61"/>
                <p:cNvSpPr/>
                <p:nvPr/>
              </p:nvSpPr>
              <p:spPr>
                <a:xfrm>
                  <a:off x="7842975" y="1106763"/>
                  <a:ext cx="196825" cy="11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4492" extrusionOk="0">
                      <a:moveTo>
                        <a:pt x="6152" y="0"/>
                      </a:moveTo>
                      <a:cubicBezTo>
                        <a:pt x="5671" y="0"/>
                        <a:pt x="5152" y="128"/>
                        <a:pt x="4671" y="280"/>
                      </a:cubicBezTo>
                      <a:cubicBezTo>
                        <a:pt x="3837" y="547"/>
                        <a:pt x="3036" y="980"/>
                        <a:pt x="2302" y="1547"/>
                      </a:cubicBezTo>
                      <a:cubicBezTo>
                        <a:pt x="1969" y="1814"/>
                        <a:pt x="1668" y="2081"/>
                        <a:pt x="1402" y="2381"/>
                      </a:cubicBezTo>
                      <a:cubicBezTo>
                        <a:pt x="968" y="2815"/>
                        <a:pt x="568" y="3282"/>
                        <a:pt x="201" y="3816"/>
                      </a:cubicBezTo>
                      <a:cubicBezTo>
                        <a:pt x="1" y="4116"/>
                        <a:pt x="232" y="4491"/>
                        <a:pt x="473" y="4491"/>
                      </a:cubicBezTo>
                      <a:cubicBezTo>
                        <a:pt x="553" y="4491"/>
                        <a:pt x="634" y="4449"/>
                        <a:pt x="701" y="4349"/>
                      </a:cubicBezTo>
                      <a:cubicBezTo>
                        <a:pt x="1235" y="3549"/>
                        <a:pt x="1835" y="2882"/>
                        <a:pt x="2536" y="2315"/>
                      </a:cubicBezTo>
                      <a:cubicBezTo>
                        <a:pt x="3837" y="2348"/>
                        <a:pt x="5538" y="2681"/>
                        <a:pt x="5671" y="4149"/>
                      </a:cubicBezTo>
                      <a:cubicBezTo>
                        <a:pt x="5671" y="4166"/>
                        <a:pt x="5680" y="4174"/>
                        <a:pt x="5688" y="4174"/>
                      </a:cubicBezTo>
                      <a:cubicBezTo>
                        <a:pt x="5696" y="4174"/>
                        <a:pt x="5705" y="4166"/>
                        <a:pt x="5705" y="4149"/>
                      </a:cubicBezTo>
                      <a:cubicBezTo>
                        <a:pt x="6172" y="2348"/>
                        <a:pt x="4771" y="1881"/>
                        <a:pt x="3470" y="1647"/>
                      </a:cubicBezTo>
                      <a:cubicBezTo>
                        <a:pt x="3503" y="1647"/>
                        <a:pt x="3503" y="1614"/>
                        <a:pt x="3536" y="1614"/>
                      </a:cubicBezTo>
                      <a:cubicBezTo>
                        <a:pt x="4243" y="1210"/>
                        <a:pt x="5329" y="708"/>
                        <a:pt x="6283" y="708"/>
                      </a:cubicBezTo>
                      <a:cubicBezTo>
                        <a:pt x="6905" y="708"/>
                        <a:pt x="7471" y="922"/>
                        <a:pt x="7840" y="1514"/>
                      </a:cubicBezTo>
                      <a:cubicBezTo>
                        <a:pt x="7840" y="1514"/>
                        <a:pt x="7873" y="1514"/>
                        <a:pt x="7873" y="1481"/>
                      </a:cubicBezTo>
                      <a:cubicBezTo>
                        <a:pt x="7625" y="342"/>
                        <a:pt x="6939" y="0"/>
                        <a:pt x="615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0" name="Google Shape;2230;p61"/>
                <p:cNvSpPr/>
                <p:nvPr/>
              </p:nvSpPr>
              <p:spPr>
                <a:xfrm>
                  <a:off x="7143300" y="164888"/>
                  <a:ext cx="1092475" cy="88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99" h="35487" extrusionOk="0">
                      <a:moveTo>
                        <a:pt x="15550" y="1"/>
                      </a:moveTo>
                      <a:cubicBezTo>
                        <a:pt x="13904" y="1"/>
                        <a:pt x="12261" y="309"/>
                        <a:pt x="10709" y="1062"/>
                      </a:cubicBezTo>
                      <a:cubicBezTo>
                        <a:pt x="9675" y="1595"/>
                        <a:pt x="8640" y="2296"/>
                        <a:pt x="7706" y="3263"/>
                      </a:cubicBezTo>
                      <a:cubicBezTo>
                        <a:pt x="7473" y="3530"/>
                        <a:pt x="7239" y="3764"/>
                        <a:pt x="7039" y="4030"/>
                      </a:cubicBezTo>
                      <a:cubicBezTo>
                        <a:pt x="6839" y="4264"/>
                        <a:pt x="6706" y="4497"/>
                        <a:pt x="6572" y="4731"/>
                      </a:cubicBezTo>
                      <a:cubicBezTo>
                        <a:pt x="6806" y="4664"/>
                        <a:pt x="7073" y="4598"/>
                        <a:pt x="7340" y="4531"/>
                      </a:cubicBezTo>
                      <a:cubicBezTo>
                        <a:pt x="8307" y="4331"/>
                        <a:pt x="9308" y="4164"/>
                        <a:pt x="10275" y="4164"/>
                      </a:cubicBezTo>
                      <a:cubicBezTo>
                        <a:pt x="10408" y="4131"/>
                        <a:pt x="10508" y="4131"/>
                        <a:pt x="10642" y="4131"/>
                      </a:cubicBezTo>
                      <a:cubicBezTo>
                        <a:pt x="10508" y="4231"/>
                        <a:pt x="10375" y="4297"/>
                        <a:pt x="10275" y="4364"/>
                      </a:cubicBezTo>
                      <a:cubicBezTo>
                        <a:pt x="9007" y="5165"/>
                        <a:pt x="7873" y="5965"/>
                        <a:pt x="6939" y="6766"/>
                      </a:cubicBezTo>
                      <a:cubicBezTo>
                        <a:pt x="1502" y="11269"/>
                        <a:pt x="601" y="15739"/>
                        <a:pt x="1" y="16706"/>
                      </a:cubicBezTo>
                      <a:cubicBezTo>
                        <a:pt x="2543" y="17257"/>
                        <a:pt x="5506" y="17752"/>
                        <a:pt x="9175" y="17752"/>
                      </a:cubicBezTo>
                      <a:cubicBezTo>
                        <a:pt x="9503" y="17752"/>
                        <a:pt x="9836" y="17748"/>
                        <a:pt x="10175" y="17740"/>
                      </a:cubicBezTo>
                      <a:cubicBezTo>
                        <a:pt x="12110" y="17707"/>
                        <a:pt x="14244" y="17540"/>
                        <a:pt x="16613" y="17140"/>
                      </a:cubicBezTo>
                      <a:cubicBezTo>
                        <a:pt x="17614" y="16973"/>
                        <a:pt x="18648" y="16773"/>
                        <a:pt x="19748" y="16539"/>
                      </a:cubicBezTo>
                      <a:lnTo>
                        <a:pt x="19748" y="16539"/>
                      </a:lnTo>
                      <a:cubicBezTo>
                        <a:pt x="19048" y="17006"/>
                        <a:pt x="18347" y="17473"/>
                        <a:pt x="17614" y="17874"/>
                      </a:cubicBezTo>
                      <a:cubicBezTo>
                        <a:pt x="16713" y="18374"/>
                        <a:pt x="15846" y="18841"/>
                        <a:pt x="14945" y="19275"/>
                      </a:cubicBezTo>
                      <a:cubicBezTo>
                        <a:pt x="14311" y="19575"/>
                        <a:pt x="13644" y="19875"/>
                        <a:pt x="12977" y="20109"/>
                      </a:cubicBezTo>
                      <a:cubicBezTo>
                        <a:pt x="12577" y="20309"/>
                        <a:pt x="12143" y="20442"/>
                        <a:pt x="11709" y="20609"/>
                      </a:cubicBezTo>
                      <a:cubicBezTo>
                        <a:pt x="13377" y="20943"/>
                        <a:pt x="15379" y="21676"/>
                        <a:pt x="17647" y="22143"/>
                      </a:cubicBezTo>
                      <a:cubicBezTo>
                        <a:pt x="18846" y="22380"/>
                        <a:pt x="20127" y="22550"/>
                        <a:pt x="21476" y="22550"/>
                      </a:cubicBezTo>
                      <a:cubicBezTo>
                        <a:pt x="22979" y="22550"/>
                        <a:pt x="24567" y="22339"/>
                        <a:pt x="26220" y="21777"/>
                      </a:cubicBezTo>
                      <a:cubicBezTo>
                        <a:pt x="27687" y="21276"/>
                        <a:pt x="29222" y="20509"/>
                        <a:pt x="30823" y="19341"/>
                      </a:cubicBezTo>
                      <a:lnTo>
                        <a:pt x="30823" y="19341"/>
                      </a:lnTo>
                      <a:cubicBezTo>
                        <a:pt x="30289" y="20342"/>
                        <a:pt x="29622" y="21510"/>
                        <a:pt x="28955" y="22577"/>
                      </a:cubicBezTo>
                      <a:cubicBezTo>
                        <a:pt x="28421" y="23411"/>
                        <a:pt x="27888" y="24178"/>
                        <a:pt x="27354" y="24779"/>
                      </a:cubicBezTo>
                      <a:cubicBezTo>
                        <a:pt x="27020" y="25179"/>
                        <a:pt x="26720" y="25479"/>
                        <a:pt x="26420" y="25713"/>
                      </a:cubicBezTo>
                      <a:cubicBezTo>
                        <a:pt x="28588" y="25613"/>
                        <a:pt x="30122" y="25212"/>
                        <a:pt x="31257" y="24645"/>
                      </a:cubicBezTo>
                      <a:cubicBezTo>
                        <a:pt x="32191" y="24145"/>
                        <a:pt x="32858" y="23544"/>
                        <a:pt x="33358" y="22877"/>
                      </a:cubicBezTo>
                      <a:cubicBezTo>
                        <a:pt x="33558" y="22644"/>
                        <a:pt x="33758" y="22377"/>
                        <a:pt x="33925" y="22110"/>
                      </a:cubicBezTo>
                      <a:lnTo>
                        <a:pt x="33925" y="22110"/>
                      </a:lnTo>
                      <a:cubicBezTo>
                        <a:pt x="33859" y="22344"/>
                        <a:pt x="33792" y="22610"/>
                        <a:pt x="33725" y="22877"/>
                      </a:cubicBezTo>
                      <a:cubicBezTo>
                        <a:pt x="33592" y="23378"/>
                        <a:pt x="33458" y="23878"/>
                        <a:pt x="33325" y="24378"/>
                      </a:cubicBezTo>
                      <a:cubicBezTo>
                        <a:pt x="32924" y="26080"/>
                        <a:pt x="32491" y="27814"/>
                        <a:pt x="32091" y="29615"/>
                      </a:cubicBezTo>
                      <a:cubicBezTo>
                        <a:pt x="31657" y="31550"/>
                        <a:pt x="31290" y="33518"/>
                        <a:pt x="31023" y="35486"/>
                      </a:cubicBezTo>
                      <a:cubicBezTo>
                        <a:pt x="33392" y="33351"/>
                        <a:pt x="36127" y="31717"/>
                        <a:pt x="37595" y="28415"/>
                      </a:cubicBezTo>
                      <a:cubicBezTo>
                        <a:pt x="37795" y="27914"/>
                        <a:pt x="37961" y="27414"/>
                        <a:pt x="38128" y="26880"/>
                      </a:cubicBezTo>
                      <a:cubicBezTo>
                        <a:pt x="38462" y="27214"/>
                        <a:pt x="38729" y="27514"/>
                        <a:pt x="38962" y="27814"/>
                      </a:cubicBezTo>
                      <a:cubicBezTo>
                        <a:pt x="39596" y="28782"/>
                        <a:pt x="39729" y="29749"/>
                        <a:pt x="39996" y="30816"/>
                      </a:cubicBezTo>
                      <a:cubicBezTo>
                        <a:pt x="40130" y="30583"/>
                        <a:pt x="40263" y="30349"/>
                        <a:pt x="40397" y="30116"/>
                      </a:cubicBezTo>
                      <a:cubicBezTo>
                        <a:pt x="40530" y="29882"/>
                        <a:pt x="41264" y="28214"/>
                        <a:pt x="41731" y="26080"/>
                      </a:cubicBezTo>
                      <a:cubicBezTo>
                        <a:pt x="42431" y="23144"/>
                        <a:pt x="42631" y="19341"/>
                        <a:pt x="40163" y="17040"/>
                      </a:cubicBezTo>
                      <a:lnTo>
                        <a:pt x="40163" y="17040"/>
                      </a:lnTo>
                      <a:cubicBezTo>
                        <a:pt x="40296" y="17073"/>
                        <a:pt x="40397" y="17073"/>
                        <a:pt x="40497" y="17073"/>
                      </a:cubicBezTo>
                      <a:cubicBezTo>
                        <a:pt x="41697" y="17273"/>
                        <a:pt x="42765" y="17974"/>
                        <a:pt x="43632" y="18808"/>
                      </a:cubicBezTo>
                      <a:cubicBezTo>
                        <a:pt x="43639" y="18814"/>
                        <a:pt x="43645" y="18817"/>
                        <a:pt x="43651" y="18817"/>
                      </a:cubicBezTo>
                      <a:cubicBezTo>
                        <a:pt x="43677" y="18817"/>
                        <a:pt x="43699" y="18768"/>
                        <a:pt x="43699" y="18741"/>
                      </a:cubicBezTo>
                      <a:cubicBezTo>
                        <a:pt x="43165" y="17307"/>
                        <a:pt x="42064" y="16306"/>
                        <a:pt x="40597" y="15839"/>
                      </a:cubicBezTo>
                      <a:cubicBezTo>
                        <a:pt x="40212" y="15711"/>
                        <a:pt x="39772" y="15651"/>
                        <a:pt x="39330" y="15651"/>
                      </a:cubicBezTo>
                      <a:cubicBezTo>
                        <a:pt x="39083" y="15651"/>
                        <a:pt x="38835" y="15670"/>
                        <a:pt x="38595" y="15705"/>
                      </a:cubicBezTo>
                      <a:cubicBezTo>
                        <a:pt x="39162" y="15038"/>
                        <a:pt x="39563" y="14104"/>
                        <a:pt x="39829" y="13437"/>
                      </a:cubicBezTo>
                      <a:cubicBezTo>
                        <a:pt x="40397" y="11836"/>
                        <a:pt x="40463" y="10135"/>
                        <a:pt x="39963" y="8500"/>
                      </a:cubicBezTo>
                      <a:cubicBezTo>
                        <a:pt x="39963" y="8470"/>
                        <a:pt x="39936" y="8454"/>
                        <a:pt x="39906" y="8454"/>
                      </a:cubicBezTo>
                      <a:cubicBezTo>
                        <a:pt x="39870" y="8454"/>
                        <a:pt x="39829" y="8479"/>
                        <a:pt x="39829" y="8534"/>
                      </a:cubicBezTo>
                      <a:cubicBezTo>
                        <a:pt x="39663" y="9801"/>
                        <a:pt x="39362" y="10969"/>
                        <a:pt x="38862" y="12136"/>
                      </a:cubicBezTo>
                      <a:cubicBezTo>
                        <a:pt x="38795" y="11936"/>
                        <a:pt x="38729" y="11736"/>
                        <a:pt x="38629" y="11536"/>
                      </a:cubicBezTo>
                      <a:cubicBezTo>
                        <a:pt x="37361" y="9134"/>
                        <a:pt x="35293" y="6933"/>
                        <a:pt x="33225" y="5231"/>
                      </a:cubicBezTo>
                      <a:cubicBezTo>
                        <a:pt x="31323" y="3664"/>
                        <a:pt x="29155" y="2363"/>
                        <a:pt x="26787" y="1395"/>
                      </a:cubicBezTo>
                      <a:lnTo>
                        <a:pt x="26787" y="1395"/>
                      </a:lnTo>
                      <a:cubicBezTo>
                        <a:pt x="27954" y="2663"/>
                        <a:pt x="29622" y="4297"/>
                        <a:pt x="29722" y="6065"/>
                      </a:cubicBezTo>
                      <a:cubicBezTo>
                        <a:pt x="29722" y="6114"/>
                        <a:pt x="29686" y="6145"/>
                        <a:pt x="29654" y="6145"/>
                      </a:cubicBezTo>
                      <a:cubicBezTo>
                        <a:pt x="29642" y="6145"/>
                        <a:pt x="29631" y="6141"/>
                        <a:pt x="29622" y="6132"/>
                      </a:cubicBezTo>
                      <a:cubicBezTo>
                        <a:pt x="28636" y="4853"/>
                        <a:pt x="22077" y="1"/>
                        <a:pt x="1555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1" name="Google Shape;2231;p61"/>
                <p:cNvSpPr/>
                <p:nvPr/>
              </p:nvSpPr>
              <p:spPr>
                <a:xfrm>
                  <a:off x="7326775" y="191413"/>
                  <a:ext cx="84250" cy="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3470" extrusionOk="0">
                      <a:moveTo>
                        <a:pt x="3370" y="1"/>
                      </a:moveTo>
                      <a:lnTo>
                        <a:pt x="3370" y="1"/>
                      </a:lnTo>
                      <a:cubicBezTo>
                        <a:pt x="2336" y="534"/>
                        <a:pt x="1301" y="1235"/>
                        <a:pt x="367" y="2202"/>
                      </a:cubicBezTo>
                      <a:cubicBezTo>
                        <a:pt x="234" y="2636"/>
                        <a:pt x="134" y="3070"/>
                        <a:pt x="1" y="3470"/>
                      </a:cubicBezTo>
                      <a:cubicBezTo>
                        <a:pt x="968" y="3270"/>
                        <a:pt x="1969" y="3103"/>
                        <a:pt x="2936" y="3103"/>
                      </a:cubicBezTo>
                      <a:cubicBezTo>
                        <a:pt x="2969" y="2069"/>
                        <a:pt x="3136" y="1035"/>
                        <a:pt x="337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2" name="Google Shape;2232;p61"/>
                <p:cNvSpPr/>
                <p:nvPr/>
              </p:nvSpPr>
              <p:spPr>
                <a:xfrm>
                  <a:off x="7313425" y="273988"/>
                  <a:ext cx="90100" cy="1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4103" extrusionOk="0">
                      <a:moveTo>
                        <a:pt x="3470" y="0"/>
                      </a:moveTo>
                      <a:lnTo>
                        <a:pt x="3470" y="0"/>
                      </a:lnTo>
                      <a:cubicBezTo>
                        <a:pt x="2202" y="801"/>
                        <a:pt x="1102" y="1601"/>
                        <a:pt x="134" y="2402"/>
                      </a:cubicBezTo>
                      <a:cubicBezTo>
                        <a:pt x="68" y="2969"/>
                        <a:pt x="1" y="3536"/>
                        <a:pt x="1" y="4103"/>
                      </a:cubicBezTo>
                      <a:cubicBezTo>
                        <a:pt x="1168" y="3402"/>
                        <a:pt x="2369" y="2702"/>
                        <a:pt x="3603" y="2035"/>
                      </a:cubicBezTo>
                      <a:cubicBezTo>
                        <a:pt x="3503" y="1368"/>
                        <a:pt x="3437" y="667"/>
                        <a:pt x="34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3" name="Google Shape;2233;p61"/>
                <p:cNvSpPr/>
                <p:nvPr/>
              </p:nvSpPr>
              <p:spPr>
                <a:xfrm>
                  <a:off x="7313425" y="345688"/>
                  <a:ext cx="105100" cy="8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3270" extrusionOk="0">
                      <a:moveTo>
                        <a:pt x="3737" y="1"/>
                      </a:moveTo>
                      <a:cubicBezTo>
                        <a:pt x="2469" y="768"/>
                        <a:pt x="1202" y="1569"/>
                        <a:pt x="1" y="2369"/>
                      </a:cubicBezTo>
                      <a:cubicBezTo>
                        <a:pt x="34" y="2669"/>
                        <a:pt x="34" y="2970"/>
                        <a:pt x="101" y="3270"/>
                      </a:cubicBezTo>
                      <a:cubicBezTo>
                        <a:pt x="1435" y="2669"/>
                        <a:pt x="2803" y="2069"/>
                        <a:pt x="4204" y="1535"/>
                      </a:cubicBezTo>
                      <a:cubicBezTo>
                        <a:pt x="4004" y="1035"/>
                        <a:pt x="3870" y="501"/>
                        <a:pt x="373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61"/>
                <p:cNvSpPr/>
                <p:nvPr/>
              </p:nvSpPr>
              <p:spPr>
                <a:xfrm>
                  <a:off x="7319275" y="402413"/>
                  <a:ext cx="239350" cy="20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4" h="8273" extrusionOk="0">
                      <a:moveTo>
                        <a:pt x="4203" y="0"/>
                      </a:moveTo>
                      <a:cubicBezTo>
                        <a:pt x="2802" y="634"/>
                        <a:pt x="1401" y="1268"/>
                        <a:pt x="67" y="1935"/>
                      </a:cubicBezTo>
                      <a:lnTo>
                        <a:pt x="0" y="1968"/>
                      </a:lnTo>
                      <a:cubicBezTo>
                        <a:pt x="301" y="3503"/>
                        <a:pt x="834" y="5004"/>
                        <a:pt x="1735" y="6405"/>
                      </a:cubicBezTo>
                      <a:cubicBezTo>
                        <a:pt x="2169" y="7072"/>
                        <a:pt x="2636" y="7706"/>
                        <a:pt x="3136" y="8273"/>
                      </a:cubicBezTo>
                      <a:cubicBezTo>
                        <a:pt x="5071" y="8206"/>
                        <a:pt x="7205" y="8039"/>
                        <a:pt x="9574" y="7639"/>
                      </a:cubicBezTo>
                      <a:cubicBezTo>
                        <a:pt x="8406" y="6705"/>
                        <a:pt x="7306" y="5671"/>
                        <a:pt x="6472" y="4403"/>
                      </a:cubicBezTo>
                      <a:cubicBezTo>
                        <a:pt x="5604" y="3102"/>
                        <a:pt x="4804" y="1568"/>
                        <a:pt x="42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61"/>
                <p:cNvSpPr/>
                <p:nvPr/>
              </p:nvSpPr>
              <p:spPr>
                <a:xfrm>
                  <a:off x="7467700" y="611713"/>
                  <a:ext cx="215200" cy="10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8" h="4271" extrusionOk="0">
                      <a:moveTo>
                        <a:pt x="4638" y="1"/>
                      </a:moveTo>
                      <a:cubicBezTo>
                        <a:pt x="3737" y="501"/>
                        <a:pt x="2870" y="968"/>
                        <a:pt x="1969" y="1402"/>
                      </a:cubicBezTo>
                      <a:cubicBezTo>
                        <a:pt x="1335" y="1702"/>
                        <a:pt x="668" y="2002"/>
                        <a:pt x="1" y="2269"/>
                      </a:cubicBezTo>
                      <a:cubicBezTo>
                        <a:pt x="1435" y="3170"/>
                        <a:pt x="3003" y="3803"/>
                        <a:pt x="4671" y="4270"/>
                      </a:cubicBezTo>
                      <a:lnTo>
                        <a:pt x="4704" y="4270"/>
                      </a:lnTo>
                      <a:cubicBezTo>
                        <a:pt x="6005" y="3637"/>
                        <a:pt x="7306" y="3003"/>
                        <a:pt x="8607" y="2336"/>
                      </a:cubicBezTo>
                      <a:cubicBezTo>
                        <a:pt x="7973" y="2069"/>
                        <a:pt x="7339" y="1769"/>
                        <a:pt x="6739" y="1368"/>
                      </a:cubicBezTo>
                      <a:cubicBezTo>
                        <a:pt x="6005" y="935"/>
                        <a:pt x="5305" y="501"/>
                        <a:pt x="463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61"/>
                <p:cNvSpPr/>
                <p:nvPr/>
              </p:nvSpPr>
              <p:spPr>
                <a:xfrm>
                  <a:off x="7639500" y="683438"/>
                  <a:ext cx="159300" cy="4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2" h="1825" extrusionOk="0">
                      <a:moveTo>
                        <a:pt x="3036" y="0"/>
                      </a:moveTo>
                      <a:cubicBezTo>
                        <a:pt x="2035" y="601"/>
                        <a:pt x="1035" y="1168"/>
                        <a:pt x="0" y="1735"/>
                      </a:cubicBezTo>
                      <a:cubicBezTo>
                        <a:pt x="559" y="1792"/>
                        <a:pt x="1132" y="1824"/>
                        <a:pt x="1717" y="1824"/>
                      </a:cubicBezTo>
                      <a:cubicBezTo>
                        <a:pt x="3192" y="1824"/>
                        <a:pt x="4748" y="1617"/>
                        <a:pt x="6372" y="1068"/>
                      </a:cubicBezTo>
                      <a:cubicBezTo>
                        <a:pt x="5238" y="734"/>
                        <a:pt x="4137" y="401"/>
                        <a:pt x="30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61"/>
                <p:cNvSpPr/>
                <p:nvPr/>
              </p:nvSpPr>
              <p:spPr>
                <a:xfrm>
                  <a:off x="7827125" y="730138"/>
                  <a:ext cx="15015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6" h="2203" extrusionOk="0">
                      <a:moveTo>
                        <a:pt x="1602" y="0"/>
                      </a:moveTo>
                      <a:cubicBezTo>
                        <a:pt x="1068" y="801"/>
                        <a:pt x="535" y="1568"/>
                        <a:pt x="1" y="2202"/>
                      </a:cubicBezTo>
                      <a:cubicBezTo>
                        <a:pt x="635" y="2202"/>
                        <a:pt x="1268" y="2202"/>
                        <a:pt x="1902" y="2169"/>
                      </a:cubicBezTo>
                      <a:cubicBezTo>
                        <a:pt x="2536" y="2135"/>
                        <a:pt x="3203" y="2069"/>
                        <a:pt x="3904" y="2035"/>
                      </a:cubicBezTo>
                      <a:cubicBezTo>
                        <a:pt x="4838" y="1535"/>
                        <a:pt x="5505" y="934"/>
                        <a:pt x="6005" y="267"/>
                      </a:cubicBezTo>
                      <a:lnTo>
                        <a:pt x="6005" y="267"/>
                      </a:lnTo>
                      <a:cubicBezTo>
                        <a:pt x="5772" y="301"/>
                        <a:pt x="5538" y="301"/>
                        <a:pt x="5338" y="301"/>
                      </a:cubicBezTo>
                      <a:cubicBezTo>
                        <a:pt x="4471" y="301"/>
                        <a:pt x="3603" y="267"/>
                        <a:pt x="2736" y="134"/>
                      </a:cubicBezTo>
                      <a:cubicBezTo>
                        <a:pt x="2336" y="101"/>
                        <a:pt x="1969" y="34"/>
                        <a:pt x="16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61"/>
                <p:cNvSpPr/>
                <p:nvPr/>
              </p:nvSpPr>
              <p:spPr>
                <a:xfrm>
                  <a:off x="8069800" y="696788"/>
                  <a:ext cx="85100" cy="5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4" h="2002" extrusionOk="0">
                      <a:moveTo>
                        <a:pt x="3403" y="0"/>
                      </a:moveTo>
                      <a:lnTo>
                        <a:pt x="3403" y="0"/>
                      </a:lnTo>
                      <a:cubicBezTo>
                        <a:pt x="2269" y="501"/>
                        <a:pt x="1135" y="834"/>
                        <a:pt x="34" y="1101"/>
                      </a:cubicBezTo>
                      <a:cubicBezTo>
                        <a:pt x="34" y="1401"/>
                        <a:pt x="1" y="1701"/>
                        <a:pt x="1" y="2002"/>
                      </a:cubicBezTo>
                      <a:cubicBezTo>
                        <a:pt x="1102" y="1535"/>
                        <a:pt x="2236" y="867"/>
                        <a:pt x="34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61"/>
                <p:cNvSpPr/>
                <p:nvPr/>
              </p:nvSpPr>
              <p:spPr>
                <a:xfrm>
                  <a:off x="7977250" y="728463"/>
                  <a:ext cx="74225" cy="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1836" extrusionOk="0">
                      <a:moveTo>
                        <a:pt x="2969" y="1"/>
                      </a:moveTo>
                      <a:cubicBezTo>
                        <a:pt x="2035" y="168"/>
                        <a:pt x="1134" y="268"/>
                        <a:pt x="367" y="334"/>
                      </a:cubicBezTo>
                      <a:cubicBezTo>
                        <a:pt x="234" y="835"/>
                        <a:pt x="100" y="1335"/>
                        <a:pt x="0" y="1835"/>
                      </a:cubicBezTo>
                      <a:cubicBezTo>
                        <a:pt x="901" y="1669"/>
                        <a:pt x="1835" y="1435"/>
                        <a:pt x="2802" y="1102"/>
                      </a:cubicBezTo>
                      <a:cubicBezTo>
                        <a:pt x="2869" y="735"/>
                        <a:pt x="2902" y="368"/>
                        <a:pt x="29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61"/>
                <p:cNvSpPr/>
                <p:nvPr/>
              </p:nvSpPr>
              <p:spPr>
                <a:xfrm>
                  <a:off x="7919700" y="875238"/>
                  <a:ext cx="163475" cy="17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9" h="7073" extrusionOk="0">
                      <a:moveTo>
                        <a:pt x="6539" y="1"/>
                      </a:moveTo>
                      <a:lnTo>
                        <a:pt x="6539" y="1"/>
                      </a:lnTo>
                      <a:cubicBezTo>
                        <a:pt x="4771" y="634"/>
                        <a:pt x="2903" y="1001"/>
                        <a:pt x="1035" y="1201"/>
                      </a:cubicBezTo>
                      <a:cubicBezTo>
                        <a:pt x="601" y="3136"/>
                        <a:pt x="234" y="5104"/>
                        <a:pt x="0" y="7072"/>
                      </a:cubicBezTo>
                      <a:cubicBezTo>
                        <a:pt x="2336" y="4937"/>
                        <a:pt x="5071" y="3303"/>
                        <a:pt x="653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61"/>
                <p:cNvSpPr/>
                <p:nvPr/>
              </p:nvSpPr>
              <p:spPr>
                <a:xfrm>
                  <a:off x="8117350" y="816863"/>
                  <a:ext cx="70075" cy="1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738" extrusionOk="0">
                      <a:moveTo>
                        <a:pt x="2802" y="1"/>
                      </a:moveTo>
                      <a:lnTo>
                        <a:pt x="2802" y="1"/>
                      </a:lnTo>
                      <a:cubicBezTo>
                        <a:pt x="1935" y="668"/>
                        <a:pt x="1001" y="1268"/>
                        <a:pt x="0" y="1735"/>
                      </a:cubicBezTo>
                      <a:cubicBezTo>
                        <a:pt x="634" y="2736"/>
                        <a:pt x="767" y="3670"/>
                        <a:pt x="1034" y="4737"/>
                      </a:cubicBezTo>
                      <a:cubicBezTo>
                        <a:pt x="1168" y="4504"/>
                        <a:pt x="1301" y="4270"/>
                        <a:pt x="1435" y="4037"/>
                      </a:cubicBezTo>
                      <a:cubicBezTo>
                        <a:pt x="1568" y="3803"/>
                        <a:pt x="2302" y="2135"/>
                        <a:pt x="280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242" name="Google Shape;2242;p61"/>
            <p:cNvGrpSpPr/>
            <p:nvPr/>
          </p:nvGrpSpPr>
          <p:grpSpPr>
            <a:xfrm rot="1720047">
              <a:off x="2775354" y="1791586"/>
              <a:ext cx="566332" cy="439654"/>
              <a:chOff x="7421216" y="3262879"/>
              <a:chExt cx="641672" cy="498141"/>
            </a:xfrm>
          </p:grpSpPr>
          <p:grpSp>
            <p:nvGrpSpPr>
              <p:cNvPr id="2243" name="Google Shape;2243;p61"/>
              <p:cNvGrpSpPr/>
              <p:nvPr/>
            </p:nvGrpSpPr>
            <p:grpSpPr>
              <a:xfrm rot="1017954">
                <a:off x="7449180" y="3342268"/>
                <a:ext cx="585744" cy="279026"/>
                <a:chOff x="1078359" y="4061986"/>
                <a:chExt cx="535972" cy="255316"/>
              </a:xfrm>
            </p:grpSpPr>
            <p:sp>
              <p:nvSpPr>
                <p:cNvPr id="2244" name="Google Shape;2244;p61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61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61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61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61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49" name="Google Shape;2249;p61"/>
              <p:cNvSpPr/>
              <p:nvPr/>
            </p:nvSpPr>
            <p:spPr>
              <a:xfrm rot="-10442518">
                <a:off x="7593607" y="3709611"/>
                <a:ext cx="283649" cy="36787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50" name="Google Shape;2250;p61"/>
          <p:cNvGrpSpPr/>
          <p:nvPr/>
        </p:nvGrpSpPr>
        <p:grpSpPr>
          <a:xfrm>
            <a:off x="5581929" y="2202510"/>
            <a:ext cx="1279110" cy="1478174"/>
            <a:chOff x="1501713" y="3668602"/>
            <a:chExt cx="1036640" cy="1197969"/>
          </a:xfrm>
        </p:grpSpPr>
        <p:sp>
          <p:nvSpPr>
            <p:cNvPr id="2251" name="Google Shape;2251;p61"/>
            <p:cNvSpPr/>
            <p:nvPr/>
          </p:nvSpPr>
          <p:spPr>
            <a:xfrm rot="285413" flipH="1">
              <a:off x="1550248" y="3710362"/>
              <a:ext cx="938237" cy="1119558"/>
            </a:xfrm>
            <a:custGeom>
              <a:avLst/>
              <a:gdLst/>
              <a:ahLst/>
              <a:cxnLst/>
              <a:rect l="l" t="t" r="r" b="b"/>
              <a:pathLst>
                <a:path w="48402" h="54586" extrusionOk="0">
                  <a:moveTo>
                    <a:pt x="6739" y="33492"/>
                  </a:moveTo>
                  <a:lnTo>
                    <a:pt x="7005" y="34325"/>
                  </a:lnTo>
                  <a:cubicBezTo>
                    <a:pt x="6905" y="34259"/>
                    <a:pt x="6805" y="34159"/>
                    <a:pt x="6672" y="34092"/>
                  </a:cubicBezTo>
                  <a:lnTo>
                    <a:pt x="6672" y="33992"/>
                  </a:lnTo>
                  <a:cubicBezTo>
                    <a:pt x="6705" y="33825"/>
                    <a:pt x="6739" y="33658"/>
                    <a:pt x="6739" y="33492"/>
                  </a:cubicBezTo>
                  <a:close/>
                  <a:moveTo>
                    <a:pt x="28054" y="1"/>
                  </a:moveTo>
                  <a:cubicBezTo>
                    <a:pt x="24485" y="1735"/>
                    <a:pt x="21716" y="4471"/>
                    <a:pt x="20248" y="7606"/>
                  </a:cubicBezTo>
                  <a:cubicBezTo>
                    <a:pt x="17513" y="8607"/>
                    <a:pt x="14878" y="9708"/>
                    <a:pt x="12743" y="11309"/>
                  </a:cubicBezTo>
                  <a:cubicBezTo>
                    <a:pt x="10808" y="12743"/>
                    <a:pt x="9307" y="14645"/>
                    <a:pt x="8773" y="16746"/>
                  </a:cubicBezTo>
                  <a:cubicBezTo>
                    <a:pt x="8340" y="16946"/>
                    <a:pt x="7939" y="17147"/>
                    <a:pt x="7572" y="17413"/>
                  </a:cubicBezTo>
                  <a:cubicBezTo>
                    <a:pt x="5371" y="19015"/>
                    <a:pt x="5071" y="22050"/>
                    <a:pt x="5204" y="24685"/>
                  </a:cubicBezTo>
                  <a:cubicBezTo>
                    <a:pt x="5304" y="26253"/>
                    <a:pt x="5471" y="27787"/>
                    <a:pt x="5738" y="29322"/>
                  </a:cubicBezTo>
                  <a:cubicBezTo>
                    <a:pt x="5905" y="30189"/>
                    <a:pt x="6105" y="31056"/>
                    <a:pt x="6305" y="31890"/>
                  </a:cubicBezTo>
                  <a:cubicBezTo>
                    <a:pt x="6138" y="32491"/>
                    <a:pt x="6005" y="33125"/>
                    <a:pt x="5938" y="33758"/>
                  </a:cubicBezTo>
                  <a:cubicBezTo>
                    <a:pt x="5625" y="33667"/>
                    <a:pt x="5287" y="33622"/>
                    <a:pt x="4940" y="33622"/>
                  </a:cubicBezTo>
                  <a:cubicBezTo>
                    <a:pt x="4143" y="33622"/>
                    <a:pt x="3300" y="33861"/>
                    <a:pt x="2602" y="34325"/>
                  </a:cubicBezTo>
                  <a:cubicBezTo>
                    <a:pt x="1401" y="35159"/>
                    <a:pt x="734" y="36460"/>
                    <a:pt x="467" y="37761"/>
                  </a:cubicBezTo>
                  <a:cubicBezTo>
                    <a:pt x="0" y="39796"/>
                    <a:pt x="401" y="41898"/>
                    <a:pt x="1568" y="43499"/>
                  </a:cubicBezTo>
                  <a:cubicBezTo>
                    <a:pt x="2702" y="45133"/>
                    <a:pt x="4570" y="46234"/>
                    <a:pt x="6739" y="46568"/>
                  </a:cubicBezTo>
                  <a:cubicBezTo>
                    <a:pt x="6878" y="46599"/>
                    <a:pt x="7024" y="46622"/>
                    <a:pt x="7171" y="46622"/>
                  </a:cubicBezTo>
                  <a:cubicBezTo>
                    <a:pt x="7341" y="46622"/>
                    <a:pt x="7511" y="46590"/>
                    <a:pt x="7673" y="46501"/>
                  </a:cubicBezTo>
                  <a:lnTo>
                    <a:pt x="7706" y="46501"/>
                  </a:lnTo>
                  <a:cubicBezTo>
                    <a:pt x="8973" y="48969"/>
                    <a:pt x="11175" y="50971"/>
                    <a:pt x="13944" y="51905"/>
                  </a:cubicBezTo>
                  <a:cubicBezTo>
                    <a:pt x="18547" y="53473"/>
                    <a:pt x="23184" y="54340"/>
                    <a:pt x="28020" y="54573"/>
                  </a:cubicBezTo>
                  <a:cubicBezTo>
                    <a:pt x="28191" y="54581"/>
                    <a:pt x="28361" y="54585"/>
                    <a:pt x="28530" y="54585"/>
                  </a:cubicBezTo>
                  <a:cubicBezTo>
                    <a:pt x="31208" y="54585"/>
                    <a:pt x="33716" y="53601"/>
                    <a:pt x="35693" y="51938"/>
                  </a:cubicBezTo>
                  <a:cubicBezTo>
                    <a:pt x="35893" y="52072"/>
                    <a:pt x="36093" y="52138"/>
                    <a:pt x="36326" y="52172"/>
                  </a:cubicBezTo>
                  <a:cubicBezTo>
                    <a:pt x="36953" y="52309"/>
                    <a:pt x="37579" y="52377"/>
                    <a:pt x="38194" y="52377"/>
                  </a:cubicBezTo>
                  <a:cubicBezTo>
                    <a:pt x="39674" y="52377"/>
                    <a:pt x="41086" y="51982"/>
                    <a:pt x="42264" y="51204"/>
                  </a:cubicBezTo>
                  <a:cubicBezTo>
                    <a:pt x="43932" y="50137"/>
                    <a:pt x="45066" y="48336"/>
                    <a:pt x="45400" y="46234"/>
                  </a:cubicBezTo>
                  <a:cubicBezTo>
                    <a:pt x="45600" y="44966"/>
                    <a:pt x="45466" y="43465"/>
                    <a:pt x="44666" y="42298"/>
                  </a:cubicBezTo>
                  <a:cubicBezTo>
                    <a:pt x="44065" y="41397"/>
                    <a:pt x="43098" y="40797"/>
                    <a:pt x="42131" y="40597"/>
                  </a:cubicBezTo>
                  <a:cubicBezTo>
                    <a:pt x="42131" y="40563"/>
                    <a:pt x="42131" y="40563"/>
                    <a:pt x="42131" y="40563"/>
                  </a:cubicBezTo>
                  <a:cubicBezTo>
                    <a:pt x="42231" y="40263"/>
                    <a:pt x="42297" y="39963"/>
                    <a:pt x="42364" y="39629"/>
                  </a:cubicBezTo>
                  <a:cubicBezTo>
                    <a:pt x="43098" y="38462"/>
                    <a:pt x="43832" y="37161"/>
                    <a:pt x="44532" y="35927"/>
                  </a:cubicBezTo>
                  <a:cubicBezTo>
                    <a:pt x="45166" y="34692"/>
                    <a:pt x="45766" y="33492"/>
                    <a:pt x="46300" y="32491"/>
                  </a:cubicBezTo>
                  <a:cubicBezTo>
                    <a:pt x="47468" y="30089"/>
                    <a:pt x="48402" y="27187"/>
                    <a:pt x="46967" y="24885"/>
                  </a:cubicBezTo>
                  <a:cubicBezTo>
                    <a:pt x="46767" y="24585"/>
                    <a:pt x="46567" y="24318"/>
                    <a:pt x="46334" y="24051"/>
                  </a:cubicBezTo>
                  <a:cubicBezTo>
                    <a:pt x="46300" y="22617"/>
                    <a:pt x="45666" y="21149"/>
                    <a:pt x="44732" y="19815"/>
                  </a:cubicBezTo>
                  <a:cubicBezTo>
                    <a:pt x="43565" y="18247"/>
                    <a:pt x="41964" y="16880"/>
                    <a:pt x="40262" y="15612"/>
                  </a:cubicBezTo>
                  <a:cubicBezTo>
                    <a:pt x="37661" y="13677"/>
                    <a:pt x="34859" y="11876"/>
                    <a:pt x="31823" y="10308"/>
                  </a:cubicBezTo>
                  <a:cubicBezTo>
                    <a:pt x="29788" y="7173"/>
                    <a:pt x="28454" y="3637"/>
                    <a:pt x="2805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2" name="Google Shape;2252;p61"/>
            <p:cNvGrpSpPr/>
            <p:nvPr/>
          </p:nvGrpSpPr>
          <p:grpSpPr>
            <a:xfrm rot="285413" flipH="1">
              <a:off x="1551582" y="3705254"/>
              <a:ext cx="938237" cy="1119537"/>
              <a:chOff x="2768850" y="3921688"/>
              <a:chExt cx="1210050" cy="1364625"/>
            </a:xfrm>
          </p:grpSpPr>
          <p:sp>
            <p:nvSpPr>
              <p:cNvPr id="2253" name="Google Shape;2253;p61"/>
              <p:cNvSpPr/>
              <p:nvPr/>
            </p:nvSpPr>
            <p:spPr>
              <a:xfrm>
                <a:off x="3644475" y="4934513"/>
                <a:ext cx="264375" cy="29660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11864" extrusionOk="0">
                    <a:moveTo>
                      <a:pt x="6418" y="1"/>
                    </a:moveTo>
                    <a:cubicBezTo>
                      <a:pt x="6312" y="1"/>
                      <a:pt x="6208" y="6"/>
                      <a:pt x="6105" y="17"/>
                    </a:cubicBezTo>
                    <a:cubicBezTo>
                      <a:pt x="4537" y="217"/>
                      <a:pt x="3403" y="1885"/>
                      <a:pt x="2702" y="3186"/>
                    </a:cubicBezTo>
                    <a:cubicBezTo>
                      <a:pt x="1668" y="5187"/>
                      <a:pt x="868" y="7356"/>
                      <a:pt x="234" y="9557"/>
                    </a:cubicBezTo>
                    <a:cubicBezTo>
                      <a:pt x="100" y="10091"/>
                      <a:pt x="0" y="10791"/>
                      <a:pt x="434" y="11258"/>
                    </a:cubicBezTo>
                    <a:cubicBezTo>
                      <a:pt x="668" y="11492"/>
                      <a:pt x="1001" y="11592"/>
                      <a:pt x="1301" y="11659"/>
                    </a:cubicBezTo>
                    <a:cubicBezTo>
                      <a:pt x="1928" y="11796"/>
                      <a:pt x="2557" y="11864"/>
                      <a:pt x="3175" y="11864"/>
                    </a:cubicBezTo>
                    <a:cubicBezTo>
                      <a:pt x="4663" y="11864"/>
                      <a:pt x="6084" y="11469"/>
                      <a:pt x="7239" y="10691"/>
                    </a:cubicBezTo>
                    <a:cubicBezTo>
                      <a:pt x="8907" y="9624"/>
                      <a:pt x="10041" y="7823"/>
                      <a:pt x="10375" y="5721"/>
                    </a:cubicBezTo>
                    <a:cubicBezTo>
                      <a:pt x="10575" y="4453"/>
                      <a:pt x="10441" y="2986"/>
                      <a:pt x="9641" y="1785"/>
                    </a:cubicBezTo>
                    <a:cubicBezTo>
                      <a:pt x="8905" y="682"/>
                      <a:pt x="7607" y="1"/>
                      <a:pt x="6418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61"/>
              <p:cNvSpPr/>
              <p:nvPr/>
            </p:nvSpPr>
            <p:spPr>
              <a:xfrm>
                <a:off x="2768850" y="4762213"/>
                <a:ext cx="219350" cy="325125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13005" extrusionOk="0">
                    <a:moveTo>
                      <a:pt x="4939" y="0"/>
                    </a:moveTo>
                    <a:cubicBezTo>
                      <a:pt x="4134" y="0"/>
                      <a:pt x="3288" y="248"/>
                      <a:pt x="2602" y="738"/>
                    </a:cubicBezTo>
                    <a:cubicBezTo>
                      <a:pt x="1401" y="1538"/>
                      <a:pt x="734" y="2873"/>
                      <a:pt x="467" y="4140"/>
                    </a:cubicBezTo>
                    <a:cubicBezTo>
                      <a:pt x="0" y="6175"/>
                      <a:pt x="401" y="8277"/>
                      <a:pt x="1568" y="9878"/>
                    </a:cubicBezTo>
                    <a:cubicBezTo>
                      <a:pt x="2702" y="11512"/>
                      <a:pt x="4570" y="12613"/>
                      <a:pt x="6739" y="12947"/>
                    </a:cubicBezTo>
                    <a:cubicBezTo>
                      <a:pt x="6889" y="12980"/>
                      <a:pt x="7047" y="13005"/>
                      <a:pt x="7210" y="13005"/>
                    </a:cubicBezTo>
                    <a:cubicBezTo>
                      <a:pt x="7372" y="13005"/>
                      <a:pt x="7539" y="12980"/>
                      <a:pt x="7706" y="12913"/>
                    </a:cubicBezTo>
                    <a:cubicBezTo>
                      <a:pt x="8273" y="12646"/>
                      <a:pt x="8440" y="11946"/>
                      <a:pt x="8506" y="11379"/>
                    </a:cubicBezTo>
                    <a:cubicBezTo>
                      <a:pt x="8707" y="9077"/>
                      <a:pt x="8773" y="6776"/>
                      <a:pt x="8540" y="4574"/>
                    </a:cubicBezTo>
                    <a:cubicBezTo>
                      <a:pt x="8373" y="3106"/>
                      <a:pt x="7906" y="1105"/>
                      <a:pt x="6505" y="371"/>
                    </a:cubicBezTo>
                    <a:cubicBezTo>
                      <a:pt x="6050" y="123"/>
                      <a:pt x="5505" y="0"/>
                      <a:pt x="493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61"/>
              <p:cNvSpPr/>
              <p:nvPr/>
            </p:nvSpPr>
            <p:spPr>
              <a:xfrm>
                <a:off x="2916450" y="4364163"/>
                <a:ext cx="916525" cy="922150"/>
              </a:xfrm>
              <a:custGeom>
                <a:avLst/>
                <a:gdLst/>
                <a:ahLst/>
                <a:cxnLst/>
                <a:rect l="l" t="t" r="r" b="b"/>
                <a:pathLst>
                  <a:path w="36661" h="36886" extrusionOk="0">
                    <a:moveTo>
                      <a:pt x="13956" y="0"/>
                    </a:moveTo>
                    <a:cubicBezTo>
                      <a:pt x="8945" y="0"/>
                      <a:pt x="4524" y="3463"/>
                      <a:pt x="3270" y="8354"/>
                    </a:cubicBezTo>
                    <a:cubicBezTo>
                      <a:pt x="2102" y="12957"/>
                      <a:pt x="1235" y="17627"/>
                      <a:pt x="634" y="22331"/>
                    </a:cubicBezTo>
                    <a:cubicBezTo>
                      <a:pt x="1" y="27534"/>
                      <a:pt x="3069" y="32538"/>
                      <a:pt x="8073" y="34206"/>
                    </a:cubicBezTo>
                    <a:cubicBezTo>
                      <a:pt x="12643" y="35774"/>
                      <a:pt x="17280" y="36641"/>
                      <a:pt x="22116" y="36874"/>
                    </a:cubicBezTo>
                    <a:cubicBezTo>
                      <a:pt x="22283" y="36882"/>
                      <a:pt x="22448" y="36885"/>
                      <a:pt x="22613" y="36885"/>
                    </a:cubicBezTo>
                    <a:cubicBezTo>
                      <a:pt x="27678" y="36885"/>
                      <a:pt x="32098" y="33444"/>
                      <a:pt x="33358" y="28502"/>
                    </a:cubicBezTo>
                    <a:cubicBezTo>
                      <a:pt x="34525" y="23932"/>
                      <a:pt x="35426" y="19262"/>
                      <a:pt x="35993" y="14558"/>
                    </a:cubicBezTo>
                    <a:cubicBezTo>
                      <a:pt x="36660" y="9321"/>
                      <a:pt x="33558" y="4351"/>
                      <a:pt x="28588" y="2683"/>
                    </a:cubicBezTo>
                    <a:cubicBezTo>
                      <a:pt x="24018" y="1115"/>
                      <a:pt x="19348" y="248"/>
                      <a:pt x="14511" y="15"/>
                    </a:cubicBezTo>
                    <a:cubicBezTo>
                      <a:pt x="14325" y="5"/>
                      <a:pt x="14140" y="0"/>
                      <a:pt x="13956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61"/>
              <p:cNvSpPr/>
              <p:nvPr/>
            </p:nvSpPr>
            <p:spPr>
              <a:xfrm>
                <a:off x="3275050" y="4976288"/>
                <a:ext cx="12177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2616" extrusionOk="0">
                    <a:moveTo>
                      <a:pt x="2385" y="1"/>
                    </a:moveTo>
                    <a:cubicBezTo>
                      <a:pt x="1908" y="1"/>
                      <a:pt x="1449" y="152"/>
                      <a:pt x="1068" y="381"/>
                    </a:cubicBezTo>
                    <a:cubicBezTo>
                      <a:pt x="567" y="714"/>
                      <a:pt x="134" y="1181"/>
                      <a:pt x="0" y="1715"/>
                    </a:cubicBezTo>
                    <a:cubicBezTo>
                      <a:pt x="367" y="1281"/>
                      <a:pt x="801" y="1015"/>
                      <a:pt x="1301" y="814"/>
                    </a:cubicBezTo>
                    <a:cubicBezTo>
                      <a:pt x="1651" y="664"/>
                      <a:pt x="2020" y="589"/>
                      <a:pt x="2366" y="589"/>
                    </a:cubicBezTo>
                    <a:cubicBezTo>
                      <a:pt x="2481" y="589"/>
                      <a:pt x="2594" y="598"/>
                      <a:pt x="2702" y="614"/>
                    </a:cubicBezTo>
                    <a:cubicBezTo>
                      <a:pt x="3202" y="714"/>
                      <a:pt x="3603" y="948"/>
                      <a:pt x="3970" y="1315"/>
                    </a:cubicBezTo>
                    <a:cubicBezTo>
                      <a:pt x="4303" y="1682"/>
                      <a:pt x="4570" y="2149"/>
                      <a:pt x="4870" y="2616"/>
                    </a:cubicBezTo>
                    <a:cubicBezTo>
                      <a:pt x="4837" y="2082"/>
                      <a:pt x="4670" y="1515"/>
                      <a:pt x="4337" y="1015"/>
                    </a:cubicBezTo>
                    <a:cubicBezTo>
                      <a:pt x="4170" y="781"/>
                      <a:pt x="3936" y="548"/>
                      <a:pt x="3669" y="381"/>
                    </a:cubicBezTo>
                    <a:cubicBezTo>
                      <a:pt x="3436" y="214"/>
                      <a:pt x="3136" y="81"/>
                      <a:pt x="2836" y="47"/>
                    </a:cubicBezTo>
                    <a:cubicBezTo>
                      <a:pt x="2685" y="15"/>
                      <a:pt x="2534" y="1"/>
                      <a:pt x="238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61"/>
              <p:cNvSpPr/>
              <p:nvPr/>
            </p:nvSpPr>
            <p:spPr>
              <a:xfrm>
                <a:off x="3479350" y="4872788"/>
                <a:ext cx="203500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6923" extrusionOk="0">
                    <a:moveTo>
                      <a:pt x="4460" y="0"/>
                    </a:moveTo>
                    <a:cubicBezTo>
                      <a:pt x="3892" y="0"/>
                      <a:pt x="3324" y="109"/>
                      <a:pt x="2803" y="318"/>
                    </a:cubicBezTo>
                    <a:cubicBezTo>
                      <a:pt x="1468" y="885"/>
                      <a:pt x="468" y="2086"/>
                      <a:pt x="167" y="3487"/>
                    </a:cubicBezTo>
                    <a:cubicBezTo>
                      <a:pt x="1" y="4120"/>
                      <a:pt x="1" y="4754"/>
                      <a:pt x="167" y="5388"/>
                    </a:cubicBezTo>
                    <a:cubicBezTo>
                      <a:pt x="234" y="5588"/>
                      <a:pt x="334" y="5822"/>
                      <a:pt x="434" y="6022"/>
                    </a:cubicBezTo>
                    <a:cubicBezTo>
                      <a:pt x="1075" y="5826"/>
                      <a:pt x="1744" y="5735"/>
                      <a:pt x="2420" y="5735"/>
                    </a:cubicBezTo>
                    <a:cubicBezTo>
                      <a:pt x="3928" y="5735"/>
                      <a:pt x="5470" y="6186"/>
                      <a:pt x="6806" y="6922"/>
                    </a:cubicBezTo>
                    <a:cubicBezTo>
                      <a:pt x="6939" y="6822"/>
                      <a:pt x="7072" y="6689"/>
                      <a:pt x="7206" y="6556"/>
                    </a:cubicBezTo>
                    <a:cubicBezTo>
                      <a:pt x="7840" y="5755"/>
                      <a:pt x="8140" y="4688"/>
                      <a:pt x="8073" y="3653"/>
                    </a:cubicBezTo>
                    <a:cubicBezTo>
                      <a:pt x="7973" y="2586"/>
                      <a:pt x="7473" y="1052"/>
                      <a:pt x="6472" y="518"/>
                    </a:cubicBezTo>
                    <a:cubicBezTo>
                      <a:pt x="5863" y="167"/>
                      <a:pt x="5162" y="0"/>
                      <a:pt x="4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61"/>
              <p:cNvSpPr/>
              <p:nvPr/>
            </p:nvSpPr>
            <p:spPr>
              <a:xfrm>
                <a:off x="3487700" y="4908813"/>
                <a:ext cx="146800" cy="118700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4748" extrusionOk="0">
                    <a:moveTo>
                      <a:pt x="2894" y="0"/>
                    </a:moveTo>
                    <a:cubicBezTo>
                      <a:pt x="1562" y="0"/>
                      <a:pt x="400" y="912"/>
                      <a:pt x="134" y="2246"/>
                    </a:cubicBezTo>
                    <a:cubicBezTo>
                      <a:pt x="0" y="3046"/>
                      <a:pt x="200" y="3847"/>
                      <a:pt x="667" y="4447"/>
                    </a:cubicBezTo>
                    <a:cubicBezTo>
                      <a:pt x="1131" y="4343"/>
                      <a:pt x="1610" y="4295"/>
                      <a:pt x="2095" y="4295"/>
                    </a:cubicBezTo>
                    <a:cubicBezTo>
                      <a:pt x="3005" y="4295"/>
                      <a:pt x="3933" y="4465"/>
                      <a:pt x="4804" y="4748"/>
                    </a:cubicBezTo>
                    <a:cubicBezTo>
                      <a:pt x="5204" y="4381"/>
                      <a:pt x="5504" y="3880"/>
                      <a:pt x="5604" y="3280"/>
                    </a:cubicBezTo>
                    <a:cubicBezTo>
                      <a:pt x="5871" y="1779"/>
                      <a:pt x="4904" y="344"/>
                      <a:pt x="3403" y="44"/>
                    </a:cubicBezTo>
                    <a:cubicBezTo>
                      <a:pt x="3231" y="14"/>
                      <a:pt x="3061" y="0"/>
                      <a:pt x="28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61"/>
              <p:cNvSpPr/>
              <p:nvPr/>
            </p:nvSpPr>
            <p:spPr>
              <a:xfrm>
                <a:off x="3540400" y="4865713"/>
                <a:ext cx="153325" cy="1079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4319" extrusionOk="0">
                    <a:moveTo>
                      <a:pt x="2277" y="1"/>
                    </a:moveTo>
                    <a:cubicBezTo>
                      <a:pt x="1538" y="1"/>
                      <a:pt x="760" y="228"/>
                      <a:pt x="27" y="734"/>
                    </a:cubicBezTo>
                    <a:cubicBezTo>
                      <a:pt x="0" y="734"/>
                      <a:pt x="16" y="777"/>
                      <a:pt x="41" y="777"/>
                    </a:cubicBezTo>
                    <a:cubicBezTo>
                      <a:pt x="47" y="777"/>
                      <a:pt x="54" y="774"/>
                      <a:pt x="60" y="768"/>
                    </a:cubicBezTo>
                    <a:cubicBezTo>
                      <a:pt x="534" y="563"/>
                      <a:pt x="1024" y="469"/>
                      <a:pt x="1508" y="469"/>
                    </a:cubicBezTo>
                    <a:cubicBezTo>
                      <a:pt x="3552" y="469"/>
                      <a:pt x="5496" y="2146"/>
                      <a:pt x="5631" y="4303"/>
                    </a:cubicBezTo>
                    <a:cubicBezTo>
                      <a:pt x="5631" y="4303"/>
                      <a:pt x="5646" y="4318"/>
                      <a:pt x="5656" y="4318"/>
                    </a:cubicBezTo>
                    <a:cubicBezTo>
                      <a:pt x="5661" y="4318"/>
                      <a:pt x="5664" y="4314"/>
                      <a:pt x="5664" y="4303"/>
                    </a:cubicBezTo>
                    <a:cubicBezTo>
                      <a:pt x="6133" y="1815"/>
                      <a:pt x="4363" y="1"/>
                      <a:pt x="22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61"/>
              <p:cNvSpPr/>
              <p:nvPr/>
            </p:nvSpPr>
            <p:spPr>
              <a:xfrm>
                <a:off x="3031525" y="4784213"/>
                <a:ext cx="205175" cy="18410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7364" extrusionOk="0">
                    <a:moveTo>
                      <a:pt x="3680" y="1"/>
                    </a:moveTo>
                    <a:cubicBezTo>
                      <a:pt x="3531" y="1"/>
                      <a:pt x="3383" y="9"/>
                      <a:pt x="3237" y="25"/>
                    </a:cubicBezTo>
                    <a:cubicBezTo>
                      <a:pt x="2102" y="191"/>
                      <a:pt x="1068" y="1426"/>
                      <a:pt x="568" y="2393"/>
                    </a:cubicBezTo>
                    <a:cubicBezTo>
                      <a:pt x="134" y="3294"/>
                      <a:pt x="1" y="4394"/>
                      <a:pt x="334" y="5395"/>
                    </a:cubicBezTo>
                    <a:cubicBezTo>
                      <a:pt x="401" y="5562"/>
                      <a:pt x="468" y="5729"/>
                      <a:pt x="535" y="5896"/>
                    </a:cubicBezTo>
                    <a:cubicBezTo>
                      <a:pt x="975" y="5835"/>
                      <a:pt x="1423" y="5805"/>
                      <a:pt x="1872" y="5805"/>
                    </a:cubicBezTo>
                    <a:cubicBezTo>
                      <a:pt x="3668" y="5805"/>
                      <a:pt x="5471" y="6296"/>
                      <a:pt x="6806" y="7363"/>
                    </a:cubicBezTo>
                    <a:cubicBezTo>
                      <a:pt x="6973" y="7230"/>
                      <a:pt x="7139" y="7063"/>
                      <a:pt x="7273" y="6863"/>
                    </a:cubicBezTo>
                    <a:cubicBezTo>
                      <a:pt x="7673" y="6363"/>
                      <a:pt x="7907" y="5762"/>
                      <a:pt x="8007" y="5128"/>
                    </a:cubicBezTo>
                    <a:cubicBezTo>
                      <a:pt x="8207" y="3727"/>
                      <a:pt x="7706" y="2193"/>
                      <a:pt x="6706" y="1226"/>
                    </a:cubicBezTo>
                    <a:cubicBezTo>
                      <a:pt x="5912" y="432"/>
                      <a:pt x="4782" y="1"/>
                      <a:pt x="3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61"/>
              <p:cNvSpPr/>
              <p:nvPr/>
            </p:nvSpPr>
            <p:spPr>
              <a:xfrm>
                <a:off x="3083250" y="4831863"/>
                <a:ext cx="145950" cy="128100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124" extrusionOk="0">
                    <a:moveTo>
                      <a:pt x="2801" y="0"/>
                    </a:moveTo>
                    <a:cubicBezTo>
                      <a:pt x="1507" y="0"/>
                      <a:pt x="364" y="934"/>
                      <a:pt x="100" y="2255"/>
                    </a:cubicBezTo>
                    <a:cubicBezTo>
                      <a:pt x="0" y="2822"/>
                      <a:pt x="67" y="3422"/>
                      <a:pt x="300" y="3923"/>
                    </a:cubicBezTo>
                    <a:cubicBezTo>
                      <a:pt x="1735" y="3990"/>
                      <a:pt x="3136" y="4356"/>
                      <a:pt x="4303" y="5124"/>
                    </a:cubicBezTo>
                    <a:cubicBezTo>
                      <a:pt x="4937" y="4757"/>
                      <a:pt x="5404" y="4090"/>
                      <a:pt x="5571" y="3289"/>
                    </a:cubicBezTo>
                    <a:cubicBezTo>
                      <a:pt x="5838" y="1788"/>
                      <a:pt x="4870" y="320"/>
                      <a:pt x="3336" y="53"/>
                    </a:cubicBezTo>
                    <a:cubicBezTo>
                      <a:pt x="3156" y="17"/>
                      <a:pt x="2977" y="0"/>
                      <a:pt x="28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61"/>
              <p:cNvSpPr/>
              <p:nvPr/>
            </p:nvSpPr>
            <p:spPr>
              <a:xfrm>
                <a:off x="3042375" y="4776688"/>
                <a:ext cx="1634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3028" extrusionOk="0">
                    <a:moveTo>
                      <a:pt x="3424" y="1"/>
                    </a:moveTo>
                    <a:cubicBezTo>
                      <a:pt x="1849" y="1"/>
                      <a:pt x="350" y="1069"/>
                      <a:pt x="1" y="3028"/>
                    </a:cubicBezTo>
                    <a:cubicBezTo>
                      <a:pt x="692" y="1542"/>
                      <a:pt x="2240" y="690"/>
                      <a:pt x="3774" y="690"/>
                    </a:cubicBezTo>
                    <a:cubicBezTo>
                      <a:pt x="4755" y="690"/>
                      <a:pt x="5730" y="1039"/>
                      <a:pt x="6472" y="1793"/>
                    </a:cubicBezTo>
                    <a:cubicBezTo>
                      <a:pt x="6478" y="1800"/>
                      <a:pt x="6485" y="1802"/>
                      <a:pt x="6491" y="1802"/>
                    </a:cubicBezTo>
                    <a:cubicBezTo>
                      <a:pt x="6517" y="1802"/>
                      <a:pt x="6539" y="1754"/>
                      <a:pt x="6539" y="1727"/>
                    </a:cubicBezTo>
                    <a:cubicBezTo>
                      <a:pt x="5729" y="554"/>
                      <a:pt x="4557" y="1"/>
                      <a:pt x="3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61"/>
              <p:cNvSpPr/>
              <p:nvPr/>
            </p:nvSpPr>
            <p:spPr>
              <a:xfrm>
                <a:off x="3520225" y="4764763"/>
                <a:ext cx="211525" cy="69725"/>
              </a:xfrm>
              <a:custGeom>
                <a:avLst/>
                <a:gdLst/>
                <a:ahLst/>
                <a:cxnLst/>
                <a:rect l="l" t="t" r="r" b="b"/>
                <a:pathLst>
                  <a:path w="8461" h="2789" extrusionOk="0">
                    <a:moveTo>
                      <a:pt x="3097" y="1"/>
                    </a:moveTo>
                    <a:cubicBezTo>
                      <a:pt x="2191" y="1"/>
                      <a:pt x="1263" y="181"/>
                      <a:pt x="367" y="569"/>
                    </a:cubicBezTo>
                    <a:cubicBezTo>
                      <a:pt x="200" y="636"/>
                      <a:pt x="67" y="836"/>
                      <a:pt x="34" y="1003"/>
                    </a:cubicBezTo>
                    <a:cubicBezTo>
                      <a:pt x="0" y="1170"/>
                      <a:pt x="34" y="1203"/>
                      <a:pt x="100" y="1370"/>
                    </a:cubicBezTo>
                    <a:cubicBezTo>
                      <a:pt x="177" y="1472"/>
                      <a:pt x="292" y="1515"/>
                      <a:pt x="417" y="1515"/>
                    </a:cubicBezTo>
                    <a:cubicBezTo>
                      <a:pt x="455" y="1515"/>
                      <a:pt x="495" y="1511"/>
                      <a:pt x="534" y="1503"/>
                    </a:cubicBezTo>
                    <a:cubicBezTo>
                      <a:pt x="1465" y="1344"/>
                      <a:pt x="2356" y="1253"/>
                      <a:pt x="3210" y="1253"/>
                    </a:cubicBezTo>
                    <a:cubicBezTo>
                      <a:pt x="5051" y="1253"/>
                      <a:pt x="6724" y="1677"/>
                      <a:pt x="8273" y="2771"/>
                    </a:cubicBezTo>
                    <a:cubicBezTo>
                      <a:pt x="8286" y="2783"/>
                      <a:pt x="8301" y="2789"/>
                      <a:pt x="8316" y="2789"/>
                    </a:cubicBezTo>
                    <a:cubicBezTo>
                      <a:pt x="8383" y="2789"/>
                      <a:pt x="8460" y="2691"/>
                      <a:pt x="8406" y="2637"/>
                    </a:cubicBezTo>
                    <a:cubicBezTo>
                      <a:pt x="7236" y="999"/>
                      <a:pt x="5228" y="1"/>
                      <a:pt x="3097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4" name="Google Shape;2264;p61"/>
              <p:cNvSpPr/>
              <p:nvPr/>
            </p:nvSpPr>
            <p:spPr>
              <a:xfrm>
                <a:off x="3039200" y="4675838"/>
                <a:ext cx="212525" cy="719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2877" extrusionOk="0">
                    <a:moveTo>
                      <a:pt x="3494" y="1"/>
                    </a:moveTo>
                    <a:cubicBezTo>
                      <a:pt x="2265" y="1"/>
                      <a:pt x="1064" y="336"/>
                      <a:pt x="61" y="991"/>
                    </a:cubicBezTo>
                    <a:cubicBezTo>
                      <a:pt x="0" y="1021"/>
                      <a:pt x="50" y="1162"/>
                      <a:pt x="110" y="1162"/>
                    </a:cubicBezTo>
                    <a:cubicBezTo>
                      <a:pt x="116" y="1162"/>
                      <a:pt x="122" y="1160"/>
                      <a:pt x="128" y="1157"/>
                    </a:cubicBezTo>
                    <a:cubicBezTo>
                      <a:pt x="787" y="1003"/>
                      <a:pt x="1431" y="929"/>
                      <a:pt x="2063" y="929"/>
                    </a:cubicBezTo>
                    <a:cubicBezTo>
                      <a:pt x="4024" y="929"/>
                      <a:pt x="5883" y="1632"/>
                      <a:pt x="7800" y="2792"/>
                    </a:cubicBezTo>
                    <a:cubicBezTo>
                      <a:pt x="7905" y="2834"/>
                      <a:pt x="8011" y="2876"/>
                      <a:pt x="8108" y="2876"/>
                    </a:cubicBezTo>
                    <a:cubicBezTo>
                      <a:pt x="8164" y="2876"/>
                      <a:pt x="8218" y="2862"/>
                      <a:pt x="8267" y="2825"/>
                    </a:cubicBezTo>
                    <a:cubicBezTo>
                      <a:pt x="8400" y="2725"/>
                      <a:pt x="8433" y="2692"/>
                      <a:pt x="8467" y="2525"/>
                    </a:cubicBezTo>
                    <a:cubicBezTo>
                      <a:pt x="8500" y="2358"/>
                      <a:pt x="8433" y="2125"/>
                      <a:pt x="8333" y="1991"/>
                    </a:cubicBezTo>
                    <a:cubicBezTo>
                      <a:pt x="6974" y="651"/>
                      <a:pt x="5207" y="1"/>
                      <a:pt x="3494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5" name="Google Shape;2265;p61"/>
              <p:cNvSpPr/>
              <p:nvPr/>
            </p:nvSpPr>
            <p:spPr>
              <a:xfrm>
                <a:off x="3116600" y="5038338"/>
                <a:ext cx="4136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5313" extrusionOk="0">
                    <a:moveTo>
                      <a:pt x="893" y="1"/>
                    </a:moveTo>
                    <a:cubicBezTo>
                      <a:pt x="755" y="1"/>
                      <a:pt x="620" y="41"/>
                      <a:pt x="501" y="134"/>
                    </a:cubicBezTo>
                    <a:cubicBezTo>
                      <a:pt x="200" y="367"/>
                      <a:pt x="0" y="734"/>
                      <a:pt x="100" y="1134"/>
                    </a:cubicBezTo>
                    <a:cubicBezTo>
                      <a:pt x="234" y="1735"/>
                      <a:pt x="934" y="1935"/>
                      <a:pt x="1401" y="2235"/>
                    </a:cubicBezTo>
                    <a:cubicBezTo>
                      <a:pt x="2068" y="2669"/>
                      <a:pt x="2636" y="3169"/>
                      <a:pt x="3336" y="3536"/>
                    </a:cubicBezTo>
                    <a:cubicBezTo>
                      <a:pt x="4437" y="4137"/>
                      <a:pt x="5704" y="4503"/>
                      <a:pt x="6972" y="4770"/>
                    </a:cubicBezTo>
                    <a:cubicBezTo>
                      <a:pt x="7239" y="4837"/>
                      <a:pt x="7506" y="4870"/>
                      <a:pt x="7773" y="4904"/>
                    </a:cubicBezTo>
                    <a:cubicBezTo>
                      <a:pt x="8039" y="4970"/>
                      <a:pt x="8306" y="5037"/>
                      <a:pt x="8573" y="5071"/>
                    </a:cubicBezTo>
                    <a:cubicBezTo>
                      <a:pt x="9439" y="5207"/>
                      <a:pt x="10321" y="5313"/>
                      <a:pt x="11197" y="5313"/>
                    </a:cubicBezTo>
                    <a:cubicBezTo>
                      <a:pt x="11603" y="5313"/>
                      <a:pt x="12008" y="5290"/>
                      <a:pt x="12409" y="5237"/>
                    </a:cubicBezTo>
                    <a:cubicBezTo>
                      <a:pt x="13176" y="5171"/>
                      <a:pt x="13910" y="4904"/>
                      <a:pt x="14677" y="4770"/>
                    </a:cubicBezTo>
                    <a:cubicBezTo>
                      <a:pt x="15211" y="4637"/>
                      <a:pt x="15945" y="4704"/>
                      <a:pt x="16279" y="4203"/>
                    </a:cubicBezTo>
                    <a:cubicBezTo>
                      <a:pt x="16545" y="3870"/>
                      <a:pt x="16479" y="3469"/>
                      <a:pt x="16279" y="3136"/>
                    </a:cubicBezTo>
                    <a:cubicBezTo>
                      <a:pt x="16134" y="2895"/>
                      <a:pt x="15885" y="2793"/>
                      <a:pt x="15619" y="2793"/>
                    </a:cubicBezTo>
                    <a:cubicBezTo>
                      <a:pt x="15517" y="2793"/>
                      <a:pt x="15413" y="2808"/>
                      <a:pt x="15311" y="2836"/>
                    </a:cubicBezTo>
                    <a:cubicBezTo>
                      <a:pt x="15011" y="2902"/>
                      <a:pt x="14744" y="3102"/>
                      <a:pt x="14544" y="3369"/>
                    </a:cubicBezTo>
                    <a:cubicBezTo>
                      <a:pt x="14544" y="3369"/>
                      <a:pt x="14511" y="3403"/>
                      <a:pt x="14511" y="3436"/>
                    </a:cubicBezTo>
                    <a:cubicBezTo>
                      <a:pt x="14377" y="3636"/>
                      <a:pt x="14277" y="3870"/>
                      <a:pt x="14044" y="4036"/>
                    </a:cubicBezTo>
                    <a:cubicBezTo>
                      <a:pt x="13477" y="4537"/>
                      <a:pt x="12643" y="4770"/>
                      <a:pt x="11809" y="4837"/>
                    </a:cubicBezTo>
                    <a:cubicBezTo>
                      <a:pt x="11575" y="4854"/>
                      <a:pt x="11350" y="4862"/>
                      <a:pt x="11125" y="4862"/>
                    </a:cubicBezTo>
                    <a:cubicBezTo>
                      <a:pt x="10900" y="4862"/>
                      <a:pt x="10675" y="4854"/>
                      <a:pt x="10441" y="4837"/>
                    </a:cubicBezTo>
                    <a:cubicBezTo>
                      <a:pt x="9607" y="4837"/>
                      <a:pt x="8740" y="4737"/>
                      <a:pt x="7906" y="4604"/>
                    </a:cubicBezTo>
                    <a:lnTo>
                      <a:pt x="7839" y="4570"/>
                    </a:lnTo>
                    <a:lnTo>
                      <a:pt x="7773" y="4570"/>
                    </a:lnTo>
                    <a:cubicBezTo>
                      <a:pt x="6939" y="4403"/>
                      <a:pt x="6105" y="4170"/>
                      <a:pt x="5304" y="3870"/>
                    </a:cubicBezTo>
                    <a:cubicBezTo>
                      <a:pt x="4870" y="3736"/>
                      <a:pt x="4437" y="3569"/>
                      <a:pt x="4037" y="3369"/>
                    </a:cubicBezTo>
                    <a:cubicBezTo>
                      <a:pt x="3269" y="3002"/>
                      <a:pt x="2602" y="2502"/>
                      <a:pt x="2235" y="1802"/>
                    </a:cubicBezTo>
                    <a:cubicBezTo>
                      <a:pt x="2102" y="1568"/>
                      <a:pt x="2102" y="1335"/>
                      <a:pt x="2035" y="1068"/>
                    </a:cubicBezTo>
                    <a:cubicBezTo>
                      <a:pt x="2035" y="1034"/>
                      <a:pt x="2035" y="1001"/>
                      <a:pt x="2035" y="1001"/>
                    </a:cubicBezTo>
                    <a:cubicBezTo>
                      <a:pt x="1968" y="701"/>
                      <a:pt x="1768" y="401"/>
                      <a:pt x="1501" y="234"/>
                    </a:cubicBezTo>
                    <a:cubicBezTo>
                      <a:pt x="1321" y="93"/>
                      <a:pt x="1103" y="1"/>
                      <a:pt x="893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61"/>
              <p:cNvSpPr/>
              <p:nvPr/>
            </p:nvSpPr>
            <p:spPr>
              <a:xfrm>
                <a:off x="3695825" y="5030288"/>
                <a:ext cx="175225" cy="14420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5768" extrusionOk="0">
                    <a:moveTo>
                      <a:pt x="6986" y="1123"/>
                    </a:moveTo>
                    <a:cubicBezTo>
                      <a:pt x="6986" y="1134"/>
                      <a:pt x="6990" y="1138"/>
                      <a:pt x="6994" y="1138"/>
                    </a:cubicBezTo>
                    <a:cubicBezTo>
                      <a:pt x="7001" y="1138"/>
                      <a:pt x="7008" y="1123"/>
                      <a:pt x="6986" y="1123"/>
                    </a:cubicBezTo>
                    <a:close/>
                    <a:moveTo>
                      <a:pt x="5477" y="1"/>
                    </a:moveTo>
                    <a:cubicBezTo>
                      <a:pt x="4870" y="1"/>
                      <a:pt x="4213" y="315"/>
                      <a:pt x="3617" y="656"/>
                    </a:cubicBezTo>
                    <a:cubicBezTo>
                      <a:pt x="2850" y="1123"/>
                      <a:pt x="2183" y="1757"/>
                      <a:pt x="1616" y="2457"/>
                    </a:cubicBezTo>
                    <a:cubicBezTo>
                      <a:pt x="1349" y="2791"/>
                      <a:pt x="1149" y="3124"/>
                      <a:pt x="915" y="3458"/>
                    </a:cubicBezTo>
                    <a:cubicBezTo>
                      <a:pt x="615" y="3992"/>
                      <a:pt x="348" y="4559"/>
                      <a:pt x="115" y="5159"/>
                    </a:cubicBezTo>
                    <a:cubicBezTo>
                      <a:pt x="0" y="5479"/>
                      <a:pt x="230" y="5767"/>
                      <a:pt x="451" y="5767"/>
                    </a:cubicBezTo>
                    <a:cubicBezTo>
                      <a:pt x="553" y="5767"/>
                      <a:pt x="652" y="5706"/>
                      <a:pt x="715" y="5559"/>
                    </a:cubicBezTo>
                    <a:cubicBezTo>
                      <a:pt x="1049" y="4659"/>
                      <a:pt x="1482" y="3858"/>
                      <a:pt x="2016" y="3158"/>
                    </a:cubicBezTo>
                    <a:cubicBezTo>
                      <a:pt x="2431" y="3070"/>
                      <a:pt x="2896" y="3004"/>
                      <a:pt x="3350" y="3004"/>
                    </a:cubicBezTo>
                    <a:cubicBezTo>
                      <a:pt x="4283" y="3004"/>
                      <a:pt x="5171" y="3283"/>
                      <a:pt x="5485" y="4225"/>
                    </a:cubicBezTo>
                    <a:cubicBezTo>
                      <a:pt x="5485" y="4225"/>
                      <a:pt x="5519" y="4225"/>
                      <a:pt x="5519" y="4192"/>
                    </a:cubicBezTo>
                    <a:cubicBezTo>
                      <a:pt x="5547" y="2610"/>
                      <a:pt x="4460" y="2268"/>
                      <a:pt x="3326" y="2268"/>
                    </a:cubicBezTo>
                    <a:cubicBezTo>
                      <a:pt x="3145" y="2268"/>
                      <a:pt x="2962" y="2277"/>
                      <a:pt x="2783" y="2290"/>
                    </a:cubicBezTo>
                    <a:cubicBezTo>
                      <a:pt x="2783" y="2257"/>
                      <a:pt x="2817" y="2257"/>
                      <a:pt x="2817" y="2224"/>
                    </a:cubicBezTo>
                    <a:cubicBezTo>
                      <a:pt x="3541" y="1572"/>
                      <a:pt x="4737" y="658"/>
                      <a:pt x="5823" y="658"/>
                    </a:cubicBezTo>
                    <a:cubicBezTo>
                      <a:pt x="6237" y="658"/>
                      <a:pt x="6636" y="791"/>
                      <a:pt x="6986" y="1123"/>
                    </a:cubicBezTo>
                    <a:cubicBezTo>
                      <a:pt x="6594" y="290"/>
                      <a:pt x="6059" y="1"/>
                      <a:pt x="5477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61"/>
              <p:cNvSpPr/>
              <p:nvPr/>
            </p:nvSpPr>
            <p:spPr>
              <a:xfrm>
                <a:off x="2828900" y="4849663"/>
                <a:ext cx="110925" cy="1922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7691" extrusionOk="0">
                    <a:moveTo>
                      <a:pt x="1374" y="0"/>
                    </a:moveTo>
                    <a:cubicBezTo>
                      <a:pt x="1024" y="0"/>
                      <a:pt x="635" y="130"/>
                      <a:pt x="200" y="442"/>
                    </a:cubicBezTo>
                    <a:cubicBezTo>
                      <a:pt x="167" y="442"/>
                      <a:pt x="200" y="476"/>
                      <a:pt x="200" y="476"/>
                    </a:cubicBezTo>
                    <a:cubicBezTo>
                      <a:pt x="371" y="425"/>
                      <a:pt x="535" y="402"/>
                      <a:pt x="692" y="402"/>
                    </a:cubicBezTo>
                    <a:cubicBezTo>
                      <a:pt x="2097" y="402"/>
                      <a:pt x="2946" y="2271"/>
                      <a:pt x="3336" y="3411"/>
                    </a:cubicBezTo>
                    <a:cubicBezTo>
                      <a:pt x="3336" y="3429"/>
                      <a:pt x="3336" y="3448"/>
                      <a:pt x="3341" y="3461"/>
                    </a:cubicBezTo>
                    <a:lnTo>
                      <a:pt x="3341" y="3461"/>
                    </a:lnTo>
                    <a:cubicBezTo>
                      <a:pt x="2758" y="3102"/>
                      <a:pt x="2114" y="2784"/>
                      <a:pt x="1515" y="2784"/>
                    </a:cubicBezTo>
                    <a:cubicBezTo>
                      <a:pt x="955" y="2784"/>
                      <a:pt x="433" y="3062"/>
                      <a:pt x="33" y="3845"/>
                    </a:cubicBezTo>
                    <a:cubicBezTo>
                      <a:pt x="0" y="3878"/>
                      <a:pt x="33" y="3878"/>
                      <a:pt x="67" y="3878"/>
                    </a:cubicBezTo>
                    <a:cubicBezTo>
                      <a:pt x="407" y="3559"/>
                      <a:pt x="788" y="3430"/>
                      <a:pt x="1181" y="3430"/>
                    </a:cubicBezTo>
                    <a:cubicBezTo>
                      <a:pt x="2022" y="3430"/>
                      <a:pt x="2921" y="4021"/>
                      <a:pt x="3603" y="4612"/>
                    </a:cubicBezTo>
                    <a:cubicBezTo>
                      <a:pt x="3736" y="5479"/>
                      <a:pt x="3736" y="6380"/>
                      <a:pt x="3603" y="7347"/>
                    </a:cubicBezTo>
                    <a:cubicBezTo>
                      <a:pt x="3572" y="7581"/>
                      <a:pt x="3715" y="7691"/>
                      <a:pt x="3883" y="7691"/>
                    </a:cubicBezTo>
                    <a:cubicBezTo>
                      <a:pt x="4076" y="7691"/>
                      <a:pt x="4301" y="7547"/>
                      <a:pt x="4337" y="7280"/>
                    </a:cubicBezTo>
                    <a:cubicBezTo>
                      <a:pt x="4403" y="6647"/>
                      <a:pt x="4437" y="6013"/>
                      <a:pt x="4403" y="5412"/>
                    </a:cubicBezTo>
                    <a:cubicBezTo>
                      <a:pt x="4403" y="4979"/>
                      <a:pt x="4370" y="4578"/>
                      <a:pt x="4303" y="4212"/>
                    </a:cubicBezTo>
                    <a:cubicBezTo>
                      <a:pt x="4136" y="3278"/>
                      <a:pt x="3836" y="2410"/>
                      <a:pt x="3369" y="1643"/>
                    </a:cubicBezTo>
                    <a:cubicBezTo>
                      <a:pt x="2891" y="830"/>
                      <a:pt x="2259" y="0"/>
                      <a:pt x="1374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61"/>
              <p:cNvSpPr/>
              <p:nvPr/>
            </p:nvSpPr>
            <p:spPr>
              <a:xfrm>
                <a:off x="2895600" y="3921688"/>
                <a:ext cx="1083300" cy="1069125"/>
              </a:xfrm>
              <a:custGeom>
                <a:avLst/>
                <a:gdLst/>
                <a:ahLst/>
                <a:cxnLst/>
                <a:rect l="l" t="t" r="r" b="b"/>
                <a:pathLst>
                  <a:path w="43332" h="42765" extrusionOk="0">
                    <a:moveTo>
                      <a:pt x="22984" y="1"/>
                    </a:moveTo>
                    <a:cubicBezTo>
                      <a:pt x="19415" y="1735"/>
                      <a:pt x="16646" y="4471"/>
                      <a:pt x="15178" y="7606"/>
                    </a:cubicBezTo>
                    <a:cubicBezTo>
                      <a:pt x="12443" y="8607"/>
                      <a:pt x="9808" y="9708"/>
                      <a:pt x="7673" y="11309"/>
                    </a:cubicBezTo>
                    <a:cubicBezTo>
                      <a:pt x="5738" y="12743"/>
                      <a:pt x="4237" y="14645"/>
                      <a:pt x="3737" y="16746"/>
                    </a:cubicBezTo>
                    <a:cubicBezTo>
                      <a:pt x="3303" y="16913"/>
                      <a:pt x="2903" y="17147"/>
                      <a:pt x="2502" y="17413"/>
                    </a:cubicBezTo>
                    <a:cubicBezTo>
                      <a:pt x="301" y="19015"/>
                      <a:pt x="1" y="22050"/>
                      <a:pt x="134" y="24685"/>
                    </a:cubicBezTo>
                    <a:cubicBezTo>
                      <a:pt x="234" y="26220"/>
                      <a:pt x="401" y="27787"/>
                      <a:pt x="701" y="29322"/>
                    </a:cubicBezTo>
                    <a:cubicBezTo>
                      <a:pt x="1135" y="31824"/>
                      <a:pt x="1835" y="34325"/>
                      <a:pt x="2769" y="36661"/>
                    </a:cubicBezTo>
                    <a:cubicBezTo>
                      <a:pt x="4604" y="35326"/>
                      <a:pt x="3870" y="32858"/>
                      <a:pt x="3970" y="30589"/>
                    </a:cubicBezTo>
                    <a:cubicBezTo>
                      <a:pt x="3970" y="30589"/>
                      <a:pt x="4004" y="30589"/>
                      <a:pt x="4004" y="30556"/>
                    </a:cubicBezTo>
                    <a:cubicBezTo>
                      <a:pt x="5438" y="29889"/>
                      <a:pt x="6639" y="28888"/>
                      <a:pt x="7439" y="27654"/>
                    </a:cubicBezTo>
                    <a:cubicBezTo>
                      <a:pt x="8473" y="26120"/>
                      <a:pt x="8907" y="24252"/>
                      <a:pt x="8740" y="22284"/>
                    </a:cubicBezTo>
                    <a:cubicBezTo>
                      <a:pt x="9608" y="21683"/>
                      <a:pt x="10675" y="21249"/>
                      <a:pt x="11842" y="21049"/>
                    </a:cubicBezTo>
                    <a:cubicBezTo>
                      <a:pt x="12196" y="20993"/>
                      <a:pt x="12597" y="20967"/>
                      <a:pt x="13031" y="20967"/>
                    </a:cubicBezTo>
                    <a:cubicBezTo>
                      <a:pt x="15702" y="20967"/>
                      <a:pt x="19617" y="21978"/>
                      <a:pt x="21483" y="23384"/>
                    </a:cubicBezTo>
                    <a:cubicBezTo>
                      <a:pt x="22311" y="23135"/>
                      <a:pt x="23202" y="23012"/>
                      <a:pt x="24110" y="23012"/>
                    </a:cubicBezTo>
                    <a:cubicBezTo>
                      <a:pt x="25869" y="23012"/>
                      <a:pt x="27693" y="23472"/>
                      <a:pt x="29255" y="24352"/>
                    </a:cubicBezTo>
                    <a:cubicBezTo>
                      <a:pt x="30322" y="24952"/>
                      <a:pt x="32224" y="25953"/>
                      <a:pt x="32958" y="26887"/>
                    </a:cubicBezTo>
                    <a:cubicBezTo>
                      <a:pt x="32390" y="28688"/>
                      <a:pt x="32424" y="30656"/>
                      <a:pt x="33058" y="32491"/>
                    </a:cubicBezTo>
                    <a:cubicBezTo>
                      <a:pt x="33358" y="33391"/>
                      <a:pt x="33658" y="34826"/>
                      <a:pt x="34092" y="36127"/>
                    </a:cubicBezTo>
                    <a:cubicBezTo>
                      <a:pt x="34392" y="37061"/>
                      <a:pt x="34759" y="37895"/>
                      <a:pt x="35293" y="38395"/>
                    </a:cubicBezTo>
                    <a:cubicBezTo>
                      <a:pt x="35026" y="39896"/>
                      <a:pt x="34359" y="41297"/>
                      <a:pt x="34992" y="42765"/>
                    </a:cubicBezTo>
                    <a:cubicBezTo>
                      <a:pt x="36493" y="41064"/>
                      <a:pt x="38095" y="38428"/>
                      <a:pt x="39462" y="35927"/>
                    </a:cubicBezTo>
                    <a:cubicBezTo>
                      <a:pt x="40129" y="34692"/>
                      <a:pt x="40730" y="33492"/>
                      <a:pt x="41230" y="32491"/>
                    </a:cubicBezTo>
                    <a:cubicBezTo>
                      <a:pt x="42398" y="30089"/>
                      <a:pt x="43332" y="27187"/>
                      <a:pt x="41897" y="24885"/>
                    </a:cubicBezTo>
                    <a:cubicBezTo>
                      <a:pt x="41697" y="24585"/>
                      <a:pt x="41497" y="24318"/>
                      <a:pt x="41264" y="24051"/>
                    </a:cubicBezTo>
                    <a:cubicBezTo>
                      <a:pt x="41230" y="22617"/>
                      <a:pt x="40596" y="21149"/>
                      <a:pt x="39662" y="19815"/>
                    </a:cubicBezTo>
                    <a:cubicBezTo>
                      <a:pt x="38495" y="18247"/>
                      <a:pt x="36894" y="16880"/>
                      <a:pt x="35192" y="15612"/>
                    </a:cubicBezTo>
                    <a:cubicBezTo>
                      <a:pt x="32591" y="13677"/>
                      <a:pt x="29789" y="11876"/>
                      <a:pt x="26753" y="10308"/>
                    </a:cubicBezTo>
                    <a:cubicBezTo>
                      <a:pt x="24718" y="7173"/>
                      <a:pt x="23384" y="3637"/>
                      <a:pt x="229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9" name="Google Shape;2269;p61"/>
              <p:cNvSpPr/>
              <p:nvPr/>
            </p:nvSpPr>
            <p:spPr>
              <a:xfrm>
                <a:off x="2913125" y="4654713"/>
                <a:ext cx="97575" cy="18350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7340" extrusionOk="0">
                    <a:moveTo>
                      <a:pt x="0" y="1"/>
                    </a:moveTo>
                    <a:cubicBezTo>
                      <a:pt x="434" y="2536"/>
                      <a:pt x="1134" y="5004"/>
                      <a:pt x="2068" y="7340"/>
                    </a:cubicBezTo>
                    <a:cubicBezTo>
                      <a:pt x="3903" y="6005"/>
                      <a:pt x="3169" y="3537"/>
                      <a:pt x="3269" y="1268"/>
                    </a:cubicBezTo>
                    <a:cubicBezTo>
                      <a:pt x="3269" y="1268"/>
                      <a:pt x="3303" y="1268"/>
                      <a:pt x="3303" y="1235"/>
                    </a:cubicBezTo>
                    <a:cubicBezTo>
                      <a:pt x="2168" y="902"/>
                      <a:pt x="1034" y="5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61"/>
              <p:cNvSpPr/>
              <p:nvPr/>
            </p:nvSpPr>
            <p:spPr>
              <a:xfrm>
                <a:off x="3747875" y="4819838"/>
                <a:ext cx="134300" cy="170975"/>
              </a:xfrm>
              <a:custGeom>
                <a:avLst/>
                <a:gdLst/>
                <a:ahLst/>
                <a:cxnLst/>
                <a:rect l="l" t="t" r="r" b="b"/>
                <a:pathLst>
                  <a:path w="5372" h="6839" extrusionOk="0">
                    <a:moveTo>
                      <a:pt x="5371" y="1"/>
                    </a:moveTo>
                    <a:cubicBezTo>
                      <a:pt x="3870" y="140"/>
                      <a:pt x="2392" y="209"/>
                      <a:pt x="899" y="209"/>
                    </a:cubicBezTo>
                    <a:cubicBezTo>
                      <a:pt x="600" y="209"/>
                      <a:pt x="301" y="206"/>
                      <a:pt x="1" y="201"/>
                    </a:cubicBezTo>
                    <a:lnTo>
                      <a:pt x="1" y="201"/>
                    </a:lnTo>
                    <a:cubicBezTo>
                      <a:pt x="301" y="1135"/>
                      <a:pt x="668" y="1969"/>
                      <a:pt x="1202" y="2469"/>
                    </a:cubicBezTo>
                    <a:cubicBezTo>
                      <a:pt x="935" y="3970"/>
                      <a:pt x="268" y="5371"/>
                      <a:pt x="901" y="6839"/>
                    </a:cubicBezTo>
                    <a:cubicBezTo>
                      <a:pt x="2436" y="5138"/>
                      <a:pt x="4004" y="2502"/>
                      <a:pt x="537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61"/>
              <p:cNvSpPr/>
              <p:nvPr/>
            </p:nvSpPr>
            <p:spPr>
              <a:xfrm>
                <a:off x="3431825" y="3998088"/>
                <a:ext cx="441775" cy="519600"/>
              </a:xfrm>
              <a:custGeom>
                <a:avLst/>
                <a:gdLst/>
                <a:ahLst/>
                <a:cxnLst/>
                <a:rect l="l" t="t" r="r" b="b"/>
                <a:pathLst>
                  <a:path w="17671" h="20784" extrusionOk="0">
                    <a:moveTo>
                      <a:pt x="1010" y="1"/>
                    </a:moveTo>
                    <a:cubicBezTo>
                      <a:pt x="988" y="1"/>
                      <a:pt x="968" y="17"/>
                      <a:pt x="968" y="47"/>
                    </a:cubicBezTo>
                    <a:cubicBezTo>
                      <a:pt x="0" y="4717"/>
                      <a:pt x="2302" y="8453"/>
                      <a:pt x="5504" y="11589"/>
                    </a:cubicBezTo>
                    <a:cubicBezTo>
                      <a:pt x="7239" y="13323"/>
                      <a:pt x="9374" y="14558"/>
                      <a:pt x="11408" y="15825"/>
                    </a:cubicBezTo>
                    <a:cubicBezTo>
                      <a:pt x="13610" y="17193"/>
                      <a:pt x="15478" y="18894"/>
                      <a:pt x="17379" y="20729"/>
                    </a:cubicBezTo>
                    <a:cubicBezTo>
                      <a:pt x="17418" y="20767"/>
                      <a:pt x="17458" y="20783"/>
                      <a:pt x="17497" y="20783"/>
                    </a:cubicBezTo>
                    <a:cubicBezTo>
                      <a:pt x="17592" y="20783"/>
                      <a:pt x="17670" y="20681"/>
                      <a:pt x="17646" y="20562"/>
                    </a:cubicBezTo>
                    <a:cubicBezTo>
                      <a:pt x="16912" y="16626"/>
                      <a:pt x="13143" y="13590"/>
                      <a:pt x="10108" y="11589"/>
                    </a:cubicBezTo>
                    <a:cubicBezTo>
                      <a:pt x="6171" y="8954"/>
                      <a:pt x="667" y="5818"/>
                      <a:pt x="1068" y="81"/>
                    </a:cubicBezTo>
                    <a:cubicBezTo>
                      <a:pt x="1068" y="25"/>
                      <a:pt x="1037" y="1"/>
                      <a:pt x="101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61"/>
              <p:cNvSpPr/>
              <p:nvPr/>
            </p:nvSpPr>
            <p:spPr>
              <a:xfrm>
                <a:off x="2989000" y="4165938"/>
                <a:ext cx="245825" cy="257200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10288" extrusionOk="0">
                    <a:moveTo>
                      <a:pt x="9609" y="0"/>
                    </a:moveTo>
                    <a:cubicBezTo>
                      <a:pt x="9598" y="0"/>
                      <a:pt x="9586" y="2"/>
                      <a:pt x="9574" y="5"/>
                    </a:cubicBezTo>
                    <a:cubicBezTo>
                      <a:pt x="5204" y="1172"/>
                      <a:pt x="1" y="5442"/>
                      <a:pt x="1001" y="10045"/>
                    </a:cubicBezTo>
                    <a:cubicBezTo>
                      <a:pt x="1024" y="10182"/>
                      <a:pt x="1172" y="10287"/>
                      <a:pt x="1316" y="10287"/>
                    </a:cubicBezTo>
                    <a:cubicBezTo>
                      <a:pt x="1383" y="10287"/>
                      <a:pt x="1449" y="10265"/>
                      <a:pt x="1502" y="10212"/>
                    </a:cubicBezTo>
                    <a:cubicBezTo>
                      <a:pt x="3003" y="8878"/>
                      <a:pt x="3970" y="6943"/>
                      <a:pt x="5138" y="5342"/>
                    </a:cubicBezTo>
                    <a:cubicBezTo>
                      <a:pt x="6472" y="3474"/>
                      <a:pt x="8073" y="1839"/>
                      <a:pt x="9741" y="238"/>
                    </a:cubicBezTo>
                    <a:cubicBezTo>
                      <a:pt x="9832" y="147"/>
                      <a:pt x="9729" y="0"/>
                      <a:pt x="960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61"/>
              <p:cNvSpPr/>
              <p:nvPr/>
            </p:nvSpPr>
            <p:spPr>
              <a:xfrm>
                <a:off x="3295900" y="3982238"/>
                <a:ext cx="138925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5557" h="18825" extrusionOk="0">
                    <a:moveTo>
                      <a:pt x="5265" y="0"/>
                    </a:moveTo>
                    <a:cubicBezTo>
                      <a:pt x="5257" y="0"/>
                      <a:pt x="5247" y="4"/>
                      <a:pt x="5237" y="14"/>
                    </a:cubicBezTo>
                    <a:cubicBezTo>
                      <a:pt x="2035" y="1248"/>
                      <a:pt x="334" y="5885"/>
                      <a:pt x="200" y="9054"/>
                    </a:cubicBezTo>
                    <a:cubicBezTo>
                      <a:pt x="0" y="12790"/>
                      <a:pt x="1768" y="17093"/>
                      <a:pt x="5271" y="18794"/>
                    </a:cubicBezTo>
                    <a:cubicBezTo>
                      <a:pt x="5299" y="18815"/>
                      <a:pt x="5329" y="18825"/>
                      <a:pt x="5358" y="18825"/>
                    </a:cubicBezTo>
                    <a:cubicBezTo>
                      <a:pt x="5464" y="18825"/>
                      <a:pt x="5557" y="18699"/>
                      <a:pt x="5504" y="18594"/>
                    </a:cubicBezTo>
                    <a:cubicBezTo>
                      <a:pt x="3769" y="15659"/>
                      <a:pt x="2168" y="12890"/>
                      <a:pt x="2068" y="9354"/>
                    </a:cubicBezTo>
                    <a:cubicBezTo>
                      <a:pt x="2002" y="7720"/>
                      <a:pt x="2302" y="5985"/>
                      <a:pt x="2869" y="4451"/>
                    </a:cubicBezTo>
                    <a:cubicBezTo>
                      <a:pt x="3436" y="2816"/>
                      <a:pt x="4570" y="1582"/>
                      <a:pt x="5271" y="47"/>
                    </a:cubicBezTo>
                    <a:cubicBezTo>
                      <a:pt x="5294" y="24"/>
                      <a:pt x="5284" y="0"/>
                      <a:pt x="526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61"/>
              <p:cNvSpPr/>
              <p:nvPr/>
            </p:nvSpPr>
            <p:spPr>
              <a:xfrm>
                <a:off x="2954675" y="4455188"/>
                <a:ext cx="115250" cy="194150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7766" extrusionOk="0">
                    <a:moveTo>
                      <a:pt x="4289" y="1"/>
                    </a:moveTo>
                    <a:cubicBezTo>
                      <a:pt x="4226" y="1"/>
                      <a:pt x="4160" y="33"/>
                      <a:pt x="4109" y="110"/>
                    </a:cubicBezTo>
                    <a:cubicBezTo>
                      <a:pt x="3375" y="1277"/>
                      <a:pt x="2941" y="2678"/>
                      <a:pt x="2241" y="3879"/>
                    </a:cubicBezTo>
                    <a:cubicBezTo>
                      <a:pt x="1574" y="5013"/>
                      <a:pt x="473" y="5980"/>
                      <a:pt x="106" y="7181"/>
                    </a:cubicBezTo>
                    <a:cubicBezTo>
                      <a:pt x="0" y="7526"/>
                      <a:pt x="273" y="7765"/>
                      <a:pt x="574" y="7765"/>
                    </a:cubicBezTo>
                    <a:cubicBezTo>
                      <a:pt x="652" y="7765"/>
                      <a:pt x="731" y="7749"/>
                      <a:pt x="807" y="7715"/>
                    </a:cubicBezTo>
                    <a:cubicBezTo>
                      <a:pt x="2007" y="7148"/>
                      <a:pt x="2841" y="5447"/>
                      <a:pt x="3408" y="4313"/>
                    </a:cubicBezTo>
                    <a:cubicBezTo>
                      <a:pt x="3976" y="3112"/>
                      <a:pt x="4609" y="1544"/>
                      <a:pt x="4509" y="210"/>
                    </a:cubicBezTo>
                    <a:cubicBezTo>
                      <a:pt x="4489" y="86"/>
                      <a:pt x="4392" y="1"/>
                      <a:pt x="428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61"/>
              <p:cNvSpPr/>
              <p:nvPr/>
            </p:nvSpPr>
            <p:spPr>
              <a:xfrm>
                <a:off x="3740375" y="4557988"/>
                <a:ext cx="91750" cy="23950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9580" extrusionOk="0">
                    <a:moveTo>
                      <a:pt x="401" y="0"/>
                    </a:moveTo>
                    <a:cubicBezTo>
                      <a:pt x="0" y="167"/>
                      <a:pt x="367" y="701"/>
                      <a:pt x="467" y="934"/>
                    </a:cubicBezTo>
                    <a:cubicBezTo>
                      <a:pt x="634" y="1335"/>
                      <a:pt x="801" y="1802"/>
                      <a:pt x="968" y="2235"/>
                    </a:cubicBezTo>
                    <a:cubicBezTo>
                      <a:pt x="1535" y="4003"/>
                      <a:pt x="1802" y="5871"/>
                      <a:pt x="1768" y="7739"/>
                    </a:cubicBezTo>
                    <a:cubicBezTo>
                      <a:pt x="1768" y="8106"/>
                      <a:pt x="1735" y="8507"/>
                      <a:pt x="1702" y="8907"/>
                    </a:cubicBezTo>
                    <a:cubicBezTo>
                      <a:pt x="1702" y="9040"/>
                      <a:pt x="1702" y="9207"/>
                      <a:pt x="1735" y="9340"/>
                    </a:cubicBezTo>
                    <a:cubicBezTo>
                      <a:pt x="1795" y="9460"/>
                      <a:pt x="1908" y="9579"/>
                      <a:pt x="2050" y="9579"/>
                    </a:cubicBezTo>
                    <a:cubicBezTo>
                      <a:pt x="2067" y="9579"/>
                      <a:pt x="2084" y="9578"/>
                      <a:pt x="2102" y="9574"/>
                    </a:cubicBezTo>
                    <a:cubicBezTo>
                      <a:pt x="2169" y="9541"/>
                      <a:pt x="2269" y="9474"/>
                      <a:pt x="2302" y="9374"/>
                    </a:cubicBezTo>
                    <a:cubicBezTo>
                      <a:pt x="3203" y="8273"/>
                      <a:pt x="3670" y="6839"/>
                      <a:pt x="3636" y="5404"/>
                    </a:cubicBezTo>
                    <a:cubicBezTo>
                      <a:pt x="3570" y="3636"/>
                      <a:pt x="2803" y="1735"/>
                      <a:pt x="1435" y="568"/>
                    </a:cubicBezTo>
                    <a:cubicBezTo>
                      <a:pt x="1268" y="434"/>
                      <a:pt x="868" y="67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61"/>
              <p:cNvSpPr/>
              <p:nvPr/>
            </p:nvSpPr>
            <p:spPr>
              <a:xfrm>
                <a:off x="3282550" y="4915913"/>
                <a:ext cx="14345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1629" extrusionOk="0">
                    <a:moveTo>
                      <a:pt x="1367" y="1"/>
                    </a:moveTo>
                    <a:cubicBezTo>
                      <a:pt x="907" y="1"/>
                      <a:pt x="450" y="34"/>
                      <a:pt x="0" y="94"/>
                    </a:cubicBezTo>
                    <a:lnTo>
                      <a:pt x="167" y="728"/>
                    </a:lnTo>
                    <a:cubicBezTo>
                      <a:pt x="543" y="672"/>
                      <a:pt x="925" y="645"/>
                      <a:pt x="1310" y="645"/>
                    </a:cubicBezTo>
                    <a:cubicBezTo>
                      <a:pt x="1848" y="645"/>
                      <a:pt x="2392" y="697"/>
                      <a:pt x="2936" y="794"/>
                    </a:cubicBezTo>
                    <a:cubicBezTo>
                      <a:pt x="3803" y="961"/>
                      <a:pt x="4604" y="1228"/>
                      <a:pt x="5371" y="1628"/>
                    </a:cubicBezTo>
                    <a:lnTo>
                      <a:pt x="5738" y="1061"/>
                    </a:lnTo>
                    <a:cubicBezTo>
                      <a:pt x="4904" y="628"/>
                      <a:pt x="4003" y="327"/>
                      <a:pt x="3069" y="161"/>
                    </a:cubicBezTo>
                    <a:cubicBezTo>
                      <a:pt x="2500" y="50"/>
                      <a:pt x="1931" y="1"/>
                      <a:pt x="13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61"/>
              <p:cNvSpPr/>
              <p:nvPr/>
            </p:nvSpPr>
            <p:spPr>
              <a:xfrm>
                <a:off x="3386800" y="4679413"/>
                <a:ext cx="452000" cy="414200"/>
              </a:xfrm>
              <a:custGeom>
                <a:avLst/>
                <a:gdLst/>
                <a:ahLst/>
                <a:cxnLst/>
                <a:rect l="l" t="t" r="r" b="b"/>
                <a:pathLst>
                  <a:path w="18080" h="16568" extrusionOk="0">
                    <a:moveTo>
                      <a:pt x="9407" y="747"/>
                    </a:moveTo>
                    <a:cubicBezTo>
                      <a:pt x="9974" y="747"/>
                      <a:pt x="10541" y="781"/>
                      <a:pt x="11108" y="881"/>
                    </a:cubicBezTo>
                    <a:cubicBezTo>
                      <a:pt x="13243" y="1281"/>
                      <a:pt x="14977" y="2482"/>
                      <a:pt x="16045" y="4283"/>
                    </a:cubicBezTo>
                    <a:cubicBezTo>
                      <a:pt x="17079" y="6051"/>
                      <a:pt x="17279" y="8119"/>
                      <a:pt x="16679" y="10121"/>
                    </a:cubicBezTo>
                    <a:cubicBezTo>
                      <a:pt x="16078" y="12089"/>
                      <a:pt x="14744" y="13723"/>
                      <a:pt x="12976" y="14791"/>
                    </a:cubicBezTo>
                    <a:cubicBezTo>
                      <a:pt x="11672" y="15568"/>
                      <a:pt x="10218" y="15950"/>
                      <a:pt x="8769" y="15950"/>
                    </a:cubicBezTo>
                    <a:cubicBezTo>
                      <a:pt x="8290" y="15950"/>
                      <a:pt x="7811" y="15908"/>
                      <a:pt x="7339" y="15825"/>
                    </a:cubicBezTo>
                    <a:cubicBezTo>
                      <a:pt x="3369" y="15091"/>
                      <a:pt x="801" y="11355"/>
                      <a:pt x="1601" y="7319"/>
                    </a:cubicBezTo>
                    <a:cubicBezTo>
                      <a:pt x="2001" y="5284"/>
                      <a:pt x="3202" y="3483"/>
                      <a:pt x="5004" y="2249"/>
                    </a:cubicBezTo>
                    <a:cubicBezTo>
                      <a:pt x="6338" y="1315"/>
                      <a:pt x="7872" y="814"/>
                      <a:pt x="9407" y="747"/>
                    </a:cubicBezTo>
                    <a:close/>
                    <a:moveTo>
                      <a:pt x="9710" y="0"/>
                    </a:moveTo>
                    <a:cubicBezTo>
                      <a:pt x="7891" y="0"/>
                      <a:pt x="6084" y="565"/>
                      <a:pt x="4537" y="1648"/>
                    </a:cubicBezTo>
                    <a:cubicBezTo>
                      <a:pt x="2602" y="2982"/>
                      <a:pt x="1301" y="4984"/>
                      <a:pt x="867" y="7185"/>
                    </a:cubicBezTo>
                    <a:cubicBezTo>
                      <a:pt x="0" y="11589"/>
                      <a:pt x="2869" y="15625"/>
                      <a:pt x="7172" y="16425"/>
                    </a:cubicBezTo>
                    <a:cubicBezTo>
                      <a:pt x="7638" y="16508"/>
                      <a:pt x="8105" y="16567"/>
                      <a:pt x="8572" y="16567"/>
                    </a:cubicBezTo>
                    <a:cubicBezTo>
                      <a:pt x="8672" y="16567"/>
                      <a:pt x="8773" y="16565"/>
                      <a:pt x="8873" y="16559"/>
                    </a:cubicBezTo>
                    <a:cubicBezTo>
                      <a:pt x="10407" y="16559"/>
                      <a:pt x="11975" y="16125"/>
                      <a:pt x="13376" y="15291"/>
                    </a:cubicBezTo>
                    <a:cubicBezTo>
                      <a:pt x="15311" y="14157"/>
                      <a:pt x="16745" y="12356"/>
                      <a:pt x="17413" y="10254"/>
                    </a:cubicBezTo>
                    <a:cubicBezTo>
                      <a:pt x="18080" y="8086"/>
                      <a:pt x="17880" y="5818"/>
                      <a:pt x="16745" y="3916"/>
                    </a:cubicBezTo>
                    <a:cubicBezTo>
                      <a:pt x="15578" y="1915"/>
                      <a:pt x="13643" y="581"/>
                      <a:pt x="11308" y="147"/>
                    </a:cubicBezTo>
                    <a:cubicBezTo>
                      <a:pt x="10779" y="49"/>
                      <a:pt x="10244" y="0"/>
                      <a:pt x="97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61"/>
              <p:cNvSpPr/>
              <p:nvPr/>
            </p:nvSpPr>
            <p:spPr>
              <a:xfrm>
                <a:off x="2910625" y="4583163"/>
                <a:ext cx="430325" cy="424350"/>
              </a:xfrm>
              <a:custGeom>
                <a:avLst/>
                <a:gdLst/>
                <a:ahLst/>
                <a:cxnLst/>
                <a:rect l="l" t="t" r="r" b="b"/>
                <a:pathLst>
                  <a:path w="17213" h="16974" extrusionOk="0">
                    <a:moveTo>
                      <a:pt x="8099" y="764"/>
                    </a:moveTo>
                    <a:cubicBezTo>
                      <a:pt x="8553" y="764"/>
                      <a:pt x="9012" y="807"/>
                      <a:pt x="9474" y="895"/>
                    </a:cubicBezTo>
                    <a:cubicBezTo>
                      <a:pt x="11575" y="1295"/>
                      <a:pt x="13443" y="2529"/>
                      <a:pt x="14711" y="4364"/>
                    </a:cubicBezTo>
                    <a:cubicBezTo>
                      <a:pt x="15945" y="6132"/>
                      <a:pt x="16412" y="8267"/>
                      <a:pt x="16078" y="10335"/>
                    </a:cubicBezTo>
                    <a:cubicBezTo>
                      <a:pt x="15745" y="12336"/>
                      <a:pt x="14644" y="14038"/>
                      <a:pt x="13043" y="15105"/>
                    </a:cubicBezTo>
                    <a:cubicBezTo>
                      <a:pt x="11881" y="15913"/>
                      <a:pt x="10509" y="16339"/>
                      <a:pt x="9086" y="16339"/>
                    </a:cubicBezTo>
                    <a:cubicBezTo>
                      <a:pt x="8630" y="16339"/>
                      <a:pt x="8168" y="16295"/>
                      <a:pt x="7706" y="16206"/>
                    </a:cubicBezTo>
                    <a:cubicBezTo>
                      <a:pt x="3736" y="15472"/>
                      <a:pt x="734" y="11669"/>
                      <a:pt x="1001" y="7533"/>
                    </a:cubicBezTo>
                    <a:cubicBezTo>
                      <a:pt x="1168" y="5465"/>
                      <a:pt x="2102" y="3597"/>
                      <a:pt x="3703" y="2296"/>
                    </a:cubicBezTo>
                    <a:cubicBezTo>
                      <a:pt x="4953" y="1306"/>
                      <a:pt x="6487" y="764"/>
                      <a:pt x="8099" y="764"/>
                    </a:cubicBezTo>
                    <a:close/>
                    <a:moveTo>
                      <a:pt x="7973" y="1"/>
                    </a:moveTo>
                    <a:cubicBezTo>
                      <a:pt x="6208" y="1"/>
                      <a:pt x="4530" y="591"/>
                      <a:pt x="3169" y="1695"/>
                    </a:cubicBezTo>
                    <a:cubicBezTo>
                      <a:pt x="1434" y="3096"/>
                      <a:pt x="400" y="5131"/>
                      <a:pt x="267" y="7399"/>
                    </a:cubicBezTo>
                    <a:cubicBezTo>
                      <a:pt x="0" y="11903"/>
                      <a:pt x="3302" y="16006"/>
                      <a:pt x="7606" y="16806"/>
                    </a:cubicBezTo>
                    <a:cubicBezTo>
                      <a:pt x="8173" y="16906"/>
                      <a:pt x="8740" y="16973"/>
                      <a:pt x="9307" y="16973"/>
                    </a:cubicBezTo>
                    <a:cubicBezTo>
                      <a:pt x="10808" y="16940"/>
                      <a:pt x="12276" y="16473"/>
                      <a:pt x="13510" y="15639"/>
                    </a:cubicBezTo>
                    <a:cubicBezTo>
                      <a:pt x="15278" y="14471"/>
                      <a:pt x="16445" y="12637"/>
                      <a:pt x="16812" y="10468"/>
                    </a:cubicBezTo>
                    <a:cubicBezTo>
                      <a:pt x="17212" y="8267"/>
                      <a:pt x="16679" y="5932"/>
                      <a:pt x="15344" y="3964"/>
                    </a:cubicBezTo>
                    <a:cubicBezTo>
                      <a:pt x="13977" y="1962"/>
                      <a:pt x="11909" y="595"/>
                      <a:pt x="9574" y="161"/>
                    </a:cubicBezTo>
                    <a:cubicBezTo>
                      <a:pt x="9036" y="54"/>
                      <a:pt x="8501" y="1"/>
                      <a:pt x="79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79" name="Google Shape;2279;p61"/>
          <p:cNvGrpSpPr/>
          <p:nvPr/>
        </p:nvGrpSpPr>
        <p:grpSpPr>
          <a:xfrm>
            <a:off x="7151262" y="2879831"/>
            <a:ext cx="1197745" cy="1465448"/>
            <a:chOff x="939568" y="866774"/>
            <a:chExt cx="1127502" cy="1379505"/>
          </a:xfrm>
        </p:grpSpPr>
        <p:sp>
          <p:nvSpPr>
            <p:cNvPr id="2280" name="Google Shape;2280;p61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81" name="Google Shape;2281;p61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2282" name="Google Shape;2282;p61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61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B7B7B7">
                  <a:alpha val="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61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61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61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61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61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61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61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61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61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61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61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61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61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61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61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61"/>
              <p:cNvSpPr/>
              <p:nvPr/>
            </p:nvSpPr>
            <p:spPr>
              <a:xfrm rot="-172021">
                <a:off x="920731" y="3641235"/>
                <a:ext cx="918756" cy="461928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2978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38"/>
          <p:cNvSpPr txBox="1">
            <a:spLocks noGrp="1"/>
          </p:cNvSpPr>
          <p:nvPr>
            <p:ph type="title"/>
          </p:nvPr>
        </p:nvSpPr>
        <p:spPr>
          <a:xfrm>
            <a:off x="2246341" y="2122910"/>
            <a:ext cx="472576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2D6155"/>
                </a:solidFill>
              </a:rPr>
              <a:t>Listen and </a:t>
            </a:r>
            <a:r>
              <a:rPr lang="en-US" dirty="0" smtClean="0">
                <a:solidFill>
                  <a:srgbClr val="2D6155"/>
                </a:solidFill>
              </a:rPr>
              <a:t>draw.</a:t>
            </a:r>
            <a:endParaRPr dirty="0">
              <a:solidFill>
                <a:srgbClr val="2D6155"/>
              </a:solidFill>
            </a:endParaRPr>
          </a:p>
        </p:txBody>
      </p:sp>
      <p:grpSp>
        <p:nvGrpSpPr>
          <p:cNvPr id="1163" name="Google Shape;1163;p38"/>
          <p:cNvGrpSpPr/>
          <p:nvPr/>
        </p:nvGrpSpPr>
        <p:grpSpPr>
          <a:xfrm>
            <a:off x="2917051" y="3610848"/>
            <a:ext cx="2927410" cy="993144"/>
            <a:chOff x="2917051" y="3610848"/>
            <a:chExt cx="2927410" cy="993144"/>
          </a:xfrm>
        </p:grpSpPr>
        <p:sp>
          <p:nvSpPr>
            <p:cNvPr id="1164" name="Google Shape;1164;p38"/>
            <p:cNvSpPr/>
            <p:nvPr/>
          </p:nvSpPr>
          <p:spPr>
            <a:xfrm rot="-624127">
              <a:off x="4282254" y="3744312"/>
              <a:ext cx="1526687" cy="532416"/>
            </a:xfrm>
            <a:custGeom>
              <a:avLst/>
              <a:gdLst/>
              <a:ahLst/>
              <a:cxnLst/>
              <a:rect l="l" t="t" r="r" b="b"/>
              <a:pathLst>
                <a:path w="46367" h="16170" extrusionOk="0">
                  <a:moveTo>
                    <a:pt x="44499" y="0"/>
                  </a:moveTo>
                  <a:cubicBezTo>
                    <a:pt x="44499" y="0"/>
                    <a:pt x="11108" y="5905"/>
                    <a:pt x="10708" y="6105"/>
                  </a:cubicBezTo>
                  <a:cubicBezTo>
                    <a:pt x="10341" y="6338"/>
                    <a:pt x="9774" y="7239"/>
                    <a:pt x="9574" y="7239"/>
                  </a:cubicBezTo>
                  <a:cubicBezTo>
                    <a:pt x="9340" y="7272"/>
                    <a:pt x="0" y="12276"/>
                    <a:pt x="67" y="12609"/>
                  </a:cubicBezTo>
                  <a:cubicBezTo>
                    <a:pt x="267" y="13610"/>
                    <a:pt x="301" y="13143"/>
                    <a:pt x="334" y="13977"/>
                  </a:cubicBezTo>
                  <a:cubicBezTo>
                    <a:pt x="367" y="14778"/>
                    <a:pt x="11108" y="15812"/>
                    <a:pt x="11108" y="15812"/>
                  </a:cubicBezTo>
                  <a:cubicBezTo>
                    <a:pt x="11108" y="15812"/>
                    <a:pt x="12028" y="16169"/>
                    <a:pt x="12749" y="16169"/>
                  </a:cubicBezTo>
                  <a:cubicBezTo>
                    <a:pt x="12852" y="16169"/>
                    <a:pt x="12951" y="16162"/>
                    <a:pt x="13043" y="16145"/>
                  </a:cubicBezTo>
                  <a:cubicBezTo>
                    <a:pt x="13310" y="16112"/>
                    <a:pt x="46367" y="10141"/>
                    <a:pt x="46367" y="10141"/>
                  </a:cubicBezTo>
                  <a:lnTo>
                    <a:pt x="444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8"/>
            <p:cNvSpPr/>
            <p:nvPr/>
          </p:nvSpPr>
          <p:spPr>
            <a:xfrm rot="-624127">
              <a:off x="4676611" y="3727185"/>
              <a:ext cx="1076389" cy="512265"/>
            </a:xfrm>
            <a:custGeom>
              <a:avLst/>
              <a:gdLst/>
              <a:ahLst/>
              <a:cxnLst/>
              <a:rect l="l" t="t" r="r" b="b"/>
              <a:pathLst>
                <a:path w="32691" h="15558" extrusionOk="0">
                  <a:moveTo>
                    <a:pt x="30570" y="0"/>
                  </a:moveTo>
                  <a:cubicBezTo>
                    <a:pt x="28807" y="0"/>
                    <a:pt x="395" y="4767"/>
                    <a:pt x="201" y="5350"/>
                  </a:cubicBezTo>
                  <a:cubicBezTo>
                    <a:pt x="0" y="5951"/>
                    <a:pt x="2069" y="15558"/>
                    <a:pt x="2069" y="15558"/>
                  </a:cubicBezTo>
                  <a:cubicBezTo>
                    <a:pt x="2069" y="15558"/>
                    <a:pt x="32390" y="10387"/>
                    <a:pt x="32524" y="10187"/>
                  </a:cubicBezTo>
                  <a:cubicBezTo>
                    <a:pt x="32690" y="9987"/>
                    <a:pt x="30789" y="313"/>
                    <a:pt x="30656" y="13"/>
                  </a:cubicBezTo>
                  <a:cubicBezTo>
                    <a:pt x="30652" y="4"/>
                    <a:pt x="30623" y="0"/>
                    <a:pt x="30570" y="0"/>
                  </a:cubicBezTo>
                  <a:close/>
                </a:path>
              </a:pathLst>
            </a:custGeom>
            <a:solidFill>
              <a:srgbClr val="000000">
                <a:alpha val="2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8"/>
            <p:cNvSpPr/>
            <p:nvPr/>
          </p:nvSpPr>
          <p:spPr>
            <a:xfrm rot="-624127">
              <a:off x="4754297" y="3937698"/>
              <a:ext cx="163445" cy="361364"/>
            </a:xfrm>
            <a:custGeom>
              <a:avLst/>
              <a:gdLst/>
              <a:ahLst/>
              <a:cxnLst/>
              <a:rect l="l" t="t" r="r" b="b"/>
              <a:pathLst>
                <a:path w="4964" h="10975" extrusionOk="0">
                  <a:moveTo>
                    <a:pt x="2862" y="0"/>
                  </a:moveTo>
                  <a:cubicBezTo>
                    <a:pt x="2862" y="0"/>
                    <a:pt x="627" y="467"/>
                    <a:pt x="327" y="467"/>
                  </a:cubicBezTo>
                  <a:cubicBezTo>
                    <a:pt x="327" y="467"/>
                    <a:pt x="326" y="467"/>
                    <a:pt x="326" y="467"/>
                  </a:cubicBezTo>
                  <a:cubicBezTo>
                    <a:pt x="1" y="467"/>
                    <a:pt x="2229" y="10975"/>
                    <a:pt x="2229" y="10975"/>
                  </a:cubicBezTo>
                  <a:lnTo>
                    <a:pt x="4964" y="10641"/>
                  </a:lnTo>
                  <a:lnTo>
                    <a:pt x="28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8"/>
            <p:cNvSpPr/>
            <p:nvPr/>
          </p:nvSpPr>
          <p:spPr>
            <a:xfrm rot="-624127">
              <a:off x="5505239" y="3654816"/>
              <a:ext cx="162359" cy="361364"/>
            </a:xfrm>
            <a:custGeom>
              <a:avLst/>
              <a:gdLst/>
              <a:ahLst/>
              <a:cxnLst/>
              <a:rect l="l" t="t" r="r" b="b"/>
              <a:pathLst>
                <a:path w="4931" h="10975" extrusionOk="0">
                  <a:moveTo>
                    <a:pt x="2829" y="0"/>
                  </a:moveTo>
                  <a:cubicBezTo>
                    <a:pt x="2829" y="0"/>
                    <a:pt x="627" y="467"/>
                    <a:pt x="294" y="467"/>
                  </a:cubicBezTo>
                  <a:cubicBezTo>
                    <a:pt x="293" y="467"/>
                    <a:pt x="293" y="467"/>
                    <a:pt x="292" y="467"/>
                  </a:cubicBezTo>
                  <a:cubicBezTo>
                    <a:pt x="0" y="467"/>
                    <a:pt x="2195" y="10975"/>
                    <a:pt x="2195" y="10975"/>
                  </a:cubicBezTo>
                  <a:lnTo>
                    <a:pt x="4930" y="10674"/>
                  </a:lnTo>
                  <a:lnTo>
                    <a:pt x="28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8"/>
            <p:cNvSpPr/>
            <p:nvPr/>
          </p:nvSpPr>
          <p:spPr>
            <a:xfrm rot="-624127">
              <a:off x="5004490" y="3895667"/>
              <a:ext cx="445326" cy="157519"/>
            </a:xfrm>
            <a:custGeom>
              <a:avLst/>
              <a:gdLst/>
              <a:ahLst/>
              <a:cxnLst/>
              <a:rect l="l" t="t" r="r" b="b"/>
              <a:pathLst>
                <a:path w="13525" h="4784" extrusionOk="0">
                  <a:moveTo>
                    <a:pt x="10165" y="1"/>
                  </a:moveTo>
                  <a:cubicBezTo>
                    <a:pt x="8398" y="1"/>
                    <a:pt x="6120" y="416"/>
                    <a:pt x="4076" y="962"/>
                  </a:cubicBezTo>
                  <a:cubicBezTo>
                    <a:pt x="407" y="1929"/>
                    <a:pt x="73" y="3797"/>
                    <a:pt x="73" y="3797"/>
                  </a:cubicBezTo>
                  <a:cubicBezTo>
                    <a:pt x="0" y="4465"/>
                    <a:pt x="1612" y="4784"/>
                    <a:pt x="3726" y="4784"/>
                  </a:cubicBezTo>
                  <a:cubicBezTo>
                    <a:pt x="7420" y="4784"/>
                    <a:pt x="12649" y="3811"/>
                    <a:pt x="13116" y="2029"/>
                  </a:cubicBezTo>
                  <a:cubicBezTo>
                    <a:pt x="13524" y="538"/>
                    <a:pt x="12175" y="1"/>
                    <a:pt x="10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8"/>
            <p:cNvSpPr/>
            <p:nvPr/>
          </p:nvSpPr>
          <p:spPr>
            <a:xfrm rot="-624127">
              <a:off x="4386139" y="4284475"/>
              <a:ext cx="295479" cy="39248"/>
            </a:xfrm>
            <a:custGeom>
              <a:avLst/>
              <a:gdLst/>
              <a:ahLst/>
              <a:cxnLst/>
              <a:rect l="l" t="t" r="r" b="b"/>
              <a:pathLst>
                <a:path w="8974" h="1192" extrusionOk="0">
                  <a:moveTo>
                    <a:pt x="4069" y="0"/>
                  </a:moveTo>
                  <a:cubicBezTo>
                    <a:pt x="2795" y="0"/>
                    <a:pt x="1592" y="79"/>
                    <a:pt x="1102" y="324"/>
                  </a:cubicBezTo>
                  <a:cubicBezTo>
                    <a:pt x="1" y="891"/>
                    <a:pt x="8173" y="1191"/>
                    <a:pt x="8173" y="1191"/>
                  </a:cubicBezTo>
                  <a:cubicBezTo>
                    <a:pt x="8974" y="1091"/>
                    <a:pt x="8907" y="524"/>
                    <a:pt x="8107" y="224"/>
                  </a:cubicBezTo>
                  <a:cubicBezTo>
                    <a:pt x="7909" y="165"/>
                    <a:pt x="5914" y="0"/>
                    <a:pt x="40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8"/>
            <p:cNvSpPr/>
            <p:nvPr/>
          </p:nvSpPr>
          <p:spPr>
            <a:xfrm rot="1124110">
              <a:off x="2972844" y="3818972"/>
              <a:ext cx="1391109" cy="576896"/>
            </a:xfrm>
            <a:custGeom>
              <a:avLst/>
              <a:gdLst/>
              <a:ahLst/>
              <a:cxnLst/>
              <a:rect l="l" t="t" r="r" b="b"/>
              <a:pathLst>
                <a:path w="37328" h="15480" extrusionOk="0">
                  <a:moveTo>
                    <a:pt x="14044" y="5139"/>
                  </a:moveTo>
                  <a:cubicBezTo>
                    <a:pt x="14678" y="7074"/>
                    <a:pt x="14211" y="8608"/>
                    <a:pt x="13777" y="9442"/>
                  </a:cubicBezTo>
                  <a:cubicBezTo>
                    <a:pt x="13010" y="10977"/>
                    <a:pt x="11676" y="11844"/>
                    <a:pt x="10842" y="11844"/>
                  </a:cubicBezTo>
                  <a:cubicBezTo>
                    <a:pt x="10812" y="11846"/>
                    <a:pt x="10783" y="11847"/>
                    <a:pt x="10754" y="11847"/>
                  </a:cubicBezTo>
                  <a:cubicBezTo>
                    <a:pt x="10349" y="11847"/>
                    <a:pt x="10168" y="11631"/>
                    <a:pt x="10075" y="11444"/>
                  </a:cubicBezTo>
                  <a:cubicBezTo>
                    <a:pt x="9875" y="11110"/>
                    <a:pt x="10342" y="9509"/>
                    <a:pt x="12243" y="7074"/>
                  </a:cubicBezTo>
                  <a:cubicBezTo>
                    <a:pt x="12810" y="6407"/>
                    <a:pt x="13411" y="5739"/>
                    <a:pt x="14044" y="5139"/>
                  </a:cubicBezTo>
                  <a:close/>
                  <a:moveTo>
                    <a:pt x="10644" y="1"/>
                  </a:moveTo>
                  <a:cubicBezTo>
                    <a:pt x="10610" y="1"/>
                    <a:pt x="10576" y="1"/>
                    <a:pt x="10542" y="2"/>
                  </a:cubicBezTo>
                  <a:cubicBezTo>
                    <a:pt x="5738" y="135"/>
                    <a:pt x="568" y="8308"/>
                    <a:pt x="1" y="9209"/>
                  </a:cubicBezTo>
                  <a:lnTo>
                    <a:pt x="1435" y="10109"/>
                  </a:lnTo>
                  <a:cubicBezTo>
                    <a:pt x="2836" y="7774"/>
                    <a:pt x="7273" y="1770"/>
                    <a:pt x="10575" y="1670"/>
                  </a:cubicBezTo>
                  <a:cubicBezTo>
                    <a:pt x="10606" y="1669"/>
                    <a:pt x="10637" y="1668"/>
                    <a:pt x="10668" y="1668"/>
                  </a:cubicBezTo>
                  <a:cubicBezTo>
                    <a:pt x="11562" y="1668"/>
                    <a:pt x="12333" y="2137"/>
                    <a:pt x="13010" y="3104"/>
                  </a:cubicBezTo>
                  <a:cubicBezTo>
                    <a:pt x="13110" y="3238"/>
                    <a:pt x="13210" y="3404"/>
                    <a:pt x="13277" y="3538"/>
                  </a:cubicBezTo>
                  <a:cubicBezTo>
                    <a:pt x="12443" y="4305"/>
                    <a:pt x="11676" y="5172"/>
                    <a:pt x="10975" y="6040"/>
                  </a:cubicBezTo>
                  <a:cubicBezTo>
                    <a:pt x="9941" y="7341"/>
                    <a:pt x="7640" y="10510"/>
                    <a:pt x="8640" y="12277"/>
                  </a:cubicBezTo>
                  <a:cubicBezTo>
                    <a:pt x="9092" y="13051"/>
                    <a:pt x="9855" y="13513"/>
                    <a:pt x="10779" y="13513"/>
                  </a:cubicBezTo>
                  <a:cubicBezTo>
                    <a:pt x="10811" y="13513"/>
                    <a:pt x="10843" y="13513"/>
                    <a:pt x="10875" y="13512"/>
                  </a:cubicBezTo>
                  <a:cubicBezTo>
                    <a:pt x="12510" y="13478"/>
                    <a:pt x="14311" y="12111"/>
                    <a:pt x="15279" y="10209"/>
                  </a:cubicBezTo>
                  <a:cubicBezTo>
                    <a:pt x="16246" y="8275"/>
                    <a:pt x="16279" y="6073"/>
                    <a:pt x="15379" y="3938"/>
                  </a:cubicBezTo>
                  <a:cubicBezTo>
                    <a:pt x="16860" y="2764"/>
                    <a:pt x="18389" y="1941"/>
                    <a:pt x="19591" y="1941"/>
                  </a:cubicBezTo>
                  <a:cubicBezTo>
                    <a:pt x="19823" y="1941"/>
                    <a:pt x="20044" y="1972"/>
                    <a:pt x="20249" y="2037"/>
                  </a:cubicBezTo>
                  <a:cubicBezTo>
                    <a:pt x="21650" y="2470"/>
                    <a:pt x="22083" y="4572"/>
                    <a:pt x="22217" y="6240"/>
                  </a:cubicBezTo>
                  <a:cubicBezTo>
                    <a:pt x="22584" y="11243"/>
                    <a:pt x="24285" y="14446"/>
                    <a:pt x="26987" y="15280"/>
                  </a:cubicBezTo>
                  <a:cubicBezTo>
                    <a:pt x="27454" y="15413"/>
                    <a:pt x="27921" y="15480"/>
                    <a:pt x="28388" y="15480"/>
                  </a:cubicBezTo>
                  <a:cubicBezTo>
                    <a:pt x="31056" y="15480"/>
                    <a:pt x="34159" y="13378"/>
                    <a:pt x="37328" y="9409"/>
                  </a:cubicBezTo>
                  <a:lnTo>
                    <a:pt x="35993" y="8375"/>
                  </a:lnTo>
                  <a:cubicBezTo>
                    <a:pt x="33207" y="11887"/>
                    <a:pt x="30496" y="13808"/>
                    <a:pt x="28389" y="13808"/>
                  </a:cubicBezTo>
                  <a:cubicBezTo>
                    <a:pt x="28074" y="13808"/>
                    <a:pt x="27773" y="13765"/>
                    <a:pt x="27487" y="13678"/>
                  </a:cubicBezTo>
                  <a:cubicBezTo>
                    <a:pt x="25519" y="13078"/>
                    <a:pt x="24185" y="10309"/>
                    <a:pt x="23885" y="6106"/>
                  </a:cubicBezTo>
                  <a:cubicBezTo>
                    <a:pt x="23651" y="2904"/>
                    <a:pt x="22584" y="1003"/>
                    <a:pt x="20749" y="436"/>
                  </a:cubicBezTo>
                  <a:cubicBezTo>
                    <a:pt x="20389" y="324"/>
                    <a:pt x="20014" y="272"/>
                    <a:pt x="19628" y="272"/>
                  </a:cubicBezTo>
                  <a:cubicBezTo>
                    <a:pt x="18043" y="272"/>
                    <a:pt x="16268" y="1150"/>
                    <a:pt x="14578" y="2437"/>
                  </a:cubicBezTo>
                  <a:cubicBezTo>
                    <a:pt x="14511" y="2337"/>
                    <a:pt x="14445" y="2270"/>
                    <a:pt x="14378" y="2170"/>
                  </a:cubicBezTo>
                  <a:cubicBezTo>
                    <a:pt x="13367" y="703"/>
                    <a:pt x="12102" y="1"/>
                    <a:pt x="10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4" name="Google Shape;1244;p38"/>
          <p:cNvSpPr/>
          <p:nvPr/>
        </p:nvSpPr>
        <p:spPr>
          <a:xfrm>
            <a:off x="6553475" y="1173013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5" name="Google Shape;1245;p38"/>
          <p:cNvSpPr/>
          <p:nvPr/>
        </p:nvSpPr>
        <p:spPr>
          <a:xfrm>
            <a:off x="6972150" y="260990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6" name="Google Shape;1246;p38"/>
          <p:cNvSpPr/>
          <p:nvPr/>
        </p:nvSpPr>
        <p:spPr>
          <a:xfrm rot="-4320377">
            <a:off x="7688271" y="2288577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7" name="Google Shape;1247;p38"/>
          <p:cNvSpPr/>
          <p:nvPr/>
        </p:nvSpPr>
        <p:spPr>
          <a:xfrm>
            <a:off x="1129600" y="281753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8" name="Google Shape;1248;p38"/>
          <p:cNvSpPr/>
          <p:nvPr/>
        </p:nvSpPr>
        <p:spPr>
          <a:xfrm>
            <a:off x="2478225" y="11730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9" name="Google Shape;1249;p38"/>
          <p:cNvSpPr/>
          <p:nvPr/>
        </p:nvSpPr>
        <p:spPr>
          <a:xfrm>
            <a:off x="2067063" y="25888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0" name="Google Shape;1250;p38"/>
          <p:cNvSpPr/>
          <p:nvPr/>
        </p:nvSpPr>
        <p:spPr>
          <a:xfrm rot="444932" flipH="1">
            <a:off x="6124382" y="396993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1" name="Google Shape;1251;p38"/>
          <p:cNvSpPr/>
          <p:nvPr/>
        </p:nvSpPr>
        <p:spPr>
          <a:xfrm>
            <a:off x="5997425" y="91183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2" name="Google Shape;1252;p38"/>
          <p:cNvSpPr/>
          <p:nvPr/>
        </p:nvSpPr>
        <p:spPr>
          <a:xfrm>
            <a:off x="7006213" y="201507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Track 38">
            <a:hlinkClick r:id="" action="ppaction://media"/>
            <a:extLst>
              <a:ext uri="{FF2B5EF4-FFF2-40B4-BE49-F238E27FC236}">
                <a16:creationId xmlns:a16="http://schemas.microsoft.com/office/drawing/2014/main" xmlns="" id="{18821C7F-7381-EEE6-257A-19384B1D2F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153.4721" end="36173.956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188" y="388938"/>
            <a:ext cx="812800" cy="812800"/>
          </a:xfrm>
          <a:prstGeom prst="rect">
            <a:avLst/>
          </a:prstGeom>
        </p:spPr>
      </p:pic>
      <p:pic>
        <p:nvPicPr>
          <p:cNvPr id="1026" name="Picture 2" descr="Whiteboard Stock Illustration - Download Image Now - Clip Art, Small,  Whiteboard - Visual Aid - iStock">
            <a:extLst>
              <a:ext uri="{FF2B5EF4-FFF2-40B4-BE49-F238E27FC236}">
                <a16:creationId xmlns:a16="http://schemas.microsoft.com/office/drawing/2014/main" xmlns="" id="{514B6A87-0D7D-B5B7-A0DC-09B3F8A88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88" y="137081"/>
            <a:ext cx="7078574" cy="486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Wash-clothes GIFs - Get the best GIF on GIPHY">
            <a:extLst>
              <a:ext uri="{FF2B5EF4-FFF2-40B4-BE49-F238E27FC236}">
                <a16:creationId xmlns:a16="http://schemas.microsoft.com/office/drawing/2014/main" xmlns="" id="{80F85309-2FE5-7EDB-AC96-FE48C97F6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299" y="457200"/>
            <a:ext cx="1535007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399232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Track 38">
            <a:hlinkClick r:id="" action="ppaction://media"/>
            <a:extLst>
              <a:ext uri="{FF2B5EF4-FFF2-40B4-BE49-F238E27FC236}">
                <a16:creationId xmlns:a16="http://schemas.microsoft.com/office/drawing/2014/main" xmlns="" id="{18821C7F-7381-EEE6-257A-19384B1D2F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027.8237" end="24974.2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188" y="388938"/>
            <a:ext cx="812800" cy="812800"/>
          </a:xfrm>
          <a:prstGeom prst="rect">
            <a:avLst/>
          </a:prstGeom>
        </p:spPr>
      </p:pic>
      <p:pic>
        <p:nvPicPr>
          <p:cNvPr id="1026" name="Picture 2" descr="Whiteboard Stock Illustration - Download Image Now - Clip Art, Small,  Whiteboard - Visual Aid - iStock">
            <a:extLst>
              <a:ext uri="{FF2B5EF4-FFF2-40B4-BE49-F238E27FC236}">
                <a16:creationId xmlns:a16="http://schemas.microsoft.com/office/drawing/2014/main" xmlns="" id="{514B6A87-0D7D-B5B7-A0DC-09B3F8A88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88" y="137081"/>
            <a:ext cx="7078574" cy="486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teven Universe Washing Dishes animated gif">
            <a:extLst>
              <a:ext uri="{FF2B5EF4-FFF2-40B4-BE49-F238E27FC236}">
                <a16:creationId xmlns:a16="http://schemas.microsoft.com/office/drawing/2014/main" xmlns="" id="{80E72F98-7004-4316-B508-9C9FFB0237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31528" r="41406" b="-3252"/>
          <a:stretch/>
        </p:blipFill>
        <p:spPr bwMode="auto">
          <a:xfrm>
            <a:off x="2324100" y="533399"/>
            <a:ext cx="2930473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16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Track 38">
            <a:hlinkClick r:id="" action="ppaction://media"/>
            <a:extLst>
              <a:ext uri="{FF2B5EF4-FFF2-40B4-BE49-F238E27FC236}">
                <a16:creationId xmlns:a16="http://schemas.microsoft.com/office/drawing/2014/main" xmlns="" id="{18821C7F-7381-EEE6-257A-19384B1D2F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548.3754" end="13853.544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188" y="388938"/>
            <a:ext cx="812800" cy="812800"/>
          </a:xfrm>
          <a:prstGeom prst="rect">
            <a:avLst/>
          </a:prstGeom>
        </p:spPr>
      </p:pic>
      <p:pic>
        <p:nvPicPr>
          <p:cNvPr id="1026" name="Picture 2" descr="Whiteboard Stock Illustration - Download Image Now - Clip Art, Small,  Whiteboard - Visual Aid - iStock">
            <a:extLst>
              <a:ext uri="{FF2B5EF4-FFF2-40B4-BE49-F238E27FC236}">
                <a16:creationId xmlns:a16="http://schemas.microsoft.com/office/drawing/2014/main" xmlns="" id="{514B6A87-0D7D-B5B7-A0DC-09B3F8A88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88" y="137081"/>
            <a:ext cx="7078574" cy="486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loor-sweeping GIFs - Get the best GIF on GIPHY">
            <a:extLst>
              <a:ext uri="{FF2B5EF4-FFF2-40B4-BE49-F238E27FC236}">
                <a16:creationId xmlns:a16="http://schemas.microsoft.com/office/drawing/2014/main" xmlns="" id="{9016460B-9CC3-0F43-246B-279EFED04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476250"/>
            <a:ext cx="219075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594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Track 38">
            <a:hlinkClick r:id="" action="ppaction://media"/>
            <a:extLst>
              <a:ext uri="{FF2B5EF4-FFF2-40B4-BE49-F238E27FC236}">
                <a16:creationId xmlns:a16="http://schemas.microsoft.com/office/drawing/2014/main" xmlns="" id="{18821C7F-7381-EEE6-257A-19384B1D2F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056.6688" end="3230.543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188" y="388938"/>
            <a:ext cx="812800" cy="812800"/>
          </a:xfrm>
          <a:prstGeom prst="rect">
            <a:avLst/>
          </a:prstGeom>
        </p:spPr>
      </p:pic>
      <p:pic>
        <p:nvPicPr>
          <p:cNvPr id="1026" name="Picture 2" descr="Whiteboard Stock Illustration - Download Image Now - Clip Art, Small,  Whiteboard - Visual Aid - iStock">
            <a:extLst>
              <a:ext uri="{FF2B5EF4-FFF2-40B4-BE49-F238E27FC236}">
                <a16:creationId xmlns:a16="http://schemas.microsoft.com/office/drawing/2014/main" xmlns="" id="{514B6A87-0D7D-B5B7-A0DC-09B3F8A88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88" y="137081"/>
            <a:ext cx="7078574" cy="486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MassWIC GIFs - Find &amp; Share on GIPHY">
            <a:extLst>
              <a:ext uri="{FF2B5EF4-FFF2-40B4-BE49-F238E27FC236}">
                <a16:creationId xmlns:a16="http://schemas.microsoft.com/office/drawing/2014/main" xmlns="" id="{B6FC0AC9-4C53-5CED-6691-F43330832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200" y="598488"/>
            <a:ext cx="2151062" cy="215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58891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eeling Activities for Kindergarten by Slidesgo">
  <a:themeElements>
    <a:clrScheme name="Simple Light">
      <a:dk1>
        <a:srgbClr val="844851"/>
      </a:dk1>
      <a:lt1>
        <a:srgbClr val="F0E6DA"/>
      </a:lt1>
      <a:dk2>
        <a:srgbClr val="5C679E"/>
      </a:dk2>
      <a:lt2>
        <a:srgbClr val="F4F4F4"/>
      </a:lt2>
      <a:accent1>
        <a:srgbClr val="38965D"/>
      </a:accent1>
      <a:accent2>
        <a:srgbClr val="98D0C3"/>
      </a:accent2>
      <a:accent3>
        <a:srgbClr val="EAC044"/>
      </a:accent3>
      <a:accent4>
        <a:srgbClr val="DB722F"/>
      </a:accent4>
      <a:accent5>
        <a:srgbClr val="E69EA1"/>
      </a:accent5>
      <a:accent6>
        <a:srgbClr val="D184B7"/>
      </a:accent6>
      <a:hlink>
        <a:srgbClr val="5C679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Reading Word Families for Pre-K by Slidesgo">
  <a:themeElements>
    <a:clrScheme name="Simple Light">
      <a:dk1>
        <a:srgbClr val="5E5E5E"/>
      </a:dk1>
      <a:lt1>
        <a:srgbClr val="43B4BA"/>
      </a:lt1>
      <a:dk2>
        <a:srgbClr val="FFFFFF"/>
      </a:dk2>
      <a:lt2>
        <a:srgbClr val="85DFE8"/>
      </a:lt2>
      <a:accent1>
        <a:srgbClr val="9716B7"/>
      </a:accent1>
      <a:accent2>
        <a:srgbClr val="FF3CC8"/>
      </a:accent2>
      <a:accent3>
        <a:srgbClr val="FFCC00"/>
      </a:accent3>
      <a:accent4>
        <a:srgbClr val="FF8E4C"/>
      </a:accent4>
      <a:accent5>
        <a:srgbClr val="FFF6E3"/>
      </a:accent5>
      <a:accent6>
        <a:srgbClr val="FFFFFF"/>
      </a:accent6>
      <a:hlink>
        <a:srgbClr val="5E5E5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1801</TotalTime>
  <Words>205</Words>
  <Application>Microsoft Office PowerPoint</Application>
  <PresentationFormat>On-screen Show (16:9)</PresentationFormat>
  <Paragraphs>77</Paragraphs>
  <Slides>31</Slides>
  <Notes>18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Sport Day</vt:lpstr>
      <vt:lpstr>Sniglet</vt:lpstr>
      <vt:lpstr>.VnBook-Antiqua</vt:lpstr>
      <vt:lpstr>Bebas Neue</vt:lpstr>
      <vt:lpstr>Paytone One</vt:lpstr>
      <vt:lpstr>Arial</vt:lpstr>
      <vt:lpstr>Comic Sans MS</vt:lpstr>
      <vt:lpstr>Comfortaa</vt:lpstr>
      <vt:lpstr>Titan One</vt:lpstr>
      <vt:lpstr>Feeling Activities for Kindergarten by Slidesgo</vt:lpstr>
      <vt:lpstr>Reading Word Families for Pre-K by Slidesgo</vt:lpstr>
      <vt:lpstr>PowerPoint Presentation</vt:lpstr>
      <vt:lpstr> Daily  activities</vt:lpstr>
      <vt:lpstr>Contents</vt:lpstr>
      <vt:lpstr>Warm-up</vt:lpstr>
      <vt:lpstr>Listen and draw.</vt:lpstr>
      <vt:lpstr>PowerPoint Presentation</vt:lpstr>
      <vt:lpstr>PowerPoint Presentation</vt:lpstr>
      <vt:lpstr>PowerPoint Presentation</vt:lpstr>
      <vt:lpstr>PowerPoint Presentation</vt:lpstr>
      <vt:lpstr>Listen and  number.</vt:lpstr>
      <vt:lpstr>PowerPoint Presentation</vt:lpstr>
      <vt:lpstr>Look, complete  and read.</vt:lpstr>
      <vt:lpstr>PowerPoint Presentation</vt:lpstr>
      <vt:lpstr>PowerPoint Presentation</vt:lpstr>
      <vt:lpstr>PowerPoint Presentation</vt:lpstr>
      <vt:lpstr>Let’s play. </vt:lpstr>
      <vt:lpstr>PowerPoint Presentation</vt:lpstr>
      <vt:lpstr>Game</vt:lpstr>
      <vt:lpstr>PowerPoint Presentation</vt:lpstr>
      <vt:lpstr>I wash the ____ at noon.</vt:lpstr>
      <vt:lpstr>A:____ do you read books? B: I read in the afternoon.</vt:lpstr>
      <vt:lpstr>I ____ the dishes in the evening.</vt:lpstr>
      <vt:lpstr>I do the ______ in  the morning.</vt:lpstr>
      <vt:lpstr>A: When do you play tennis? B: _____________________.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6: Writing</dc:title>
  <dc:creator>PC</dc:creator>
  <cp:lastModifiedBy>PC</cp:lastModifiedBy>
  <cp:revision>48</cp:revision>
  <cp:lastPrinted>2023-02-10T15:45:12Z</cp:lastPrinted>
  <dcterms:modified xsi:type="dcterms:W3CDTF">2024-03-11T06:49:41Z</dcterms:modified>
</cp:coreProperties>
</file>