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ags/tag1.xml" ContentType="application/vnd.openxmlformats-officedocument.presentationml.tags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8" r:id="rId4"/>
    <p:sldMasterId id="2147483751" r:id="rId5"/>
    <p:sldMasterId id="2147483765" r:id="rId6"/>
    <p:sldMasterId id="2147483777" r:id="rId7"/>
    <p:sldMasterId id="2147483789" r:id="rId8"/>
  </p:sldMasterIdLst>
  <p:notesMasterIdLst>
    <p:notesMasterId r:id="rId38"/>
  </p:notesMasterIdLst>
  <p:sldIdLst>
    <p:sldId id="349" r:id="rId9"/>
    <p:sldId id="350" r:id="rId10"/>
    <p:sldId id="351" r:id="rId11"/>
    <p:sldId id="283" r:id="rId12"/>
    <p:sldId id="321" r:id="rId13"/>
    <p:sldId id="335" r:id="rId14"/>
    <p:sldId id="287" r:id="rId15"/>
    <p:sldId id="260" r:id="rId16"/>
    <p:sldId id="294" r:id="rId17"/>
    <p:sldId id="336" r:id="rId18"/>
    <p:sldId id="268" r:id="rId19"/>
    <p:sldId id="286" r:id="rId20"/>
    <p:sldId id="315" r:id="rId21"/>
    <p:sldId id="295" r:id="rId22"/>
    <p:sldId id="297" r:id="rId23"/>
    <p:sldId id="316" r:id="rId24"/>
    <p:sldId id="338" r:id="rId25"/>
    <p:sldId id="340" r:id="rId26"/>
    <p:sldId id="339" r:id="rId27"/>
    <p:sldId id="341" r:id="rId28"/>
    <p:sldId id="342" r:id="rId29"/>
    <p:sldId id="343" r:id="rId30"/>
    <p:sldId id="344" r:id="rId31"/>
    <p:sldId id="345" r:id="rId32"/>
    <p:sldId id="317" r:id="rId33"/>
    <p:sldId id="325" r:id="rId34"/>
    <p:sldId id="329" r:id="rId35"/>
    <p:sldId id="310" r:id="rId36"/>
    <p:sldId id="347" r:id="rId37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B04"/>
    <a:srgbClr val="FF5D1F"/>
    <a:srgbClr val="69D8FF"/>
    <a:srgbClr val="FF3399"/>
    <a:srgbClr val="79DCFF"/>
    <a:srgbClr val="B3EBFF"/>
    <a:srgbClr val="D1F3FF"/>
    <a:srgbClr val="CCFF66"/>
    <a:srgbClr val="FFCC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4747" autoAdjust="0"/>
  </p:normalViewPr>
  <p:slideViewPr>
    <p:cSldViewPr snapToGrid="0" showGuides="1">
      <p:cViewPr varScale="1">
        <p:scale>
          <a:sx n="88" d="100"/>
          <a:sy n="88" d="100"/>
        </p:scale>
        <p:origin x="66" y="90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B2A2-E6C7-4EF6-A651-7DE38F070D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60"/>
          </a:xfrm>
          <a:prstGeom prst="rect">
            <a:avLst/>
          </a:prstGeom>
        </p:spPr>
        <p:txBody>
          <a:bodyPr lIns="49757" tIns="24878" rIns="49757" bIns="24878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21"/>
            <a:ext cx="6858130" cy="124186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 algn="ctr">
              <a:buNone/>
              <a:defRPr sz="1800"/>
            </a:lvl1pPr>
            <a:lvl2pPr marL="342424" indent="0" algn="ctr">
              <a:buNone/>
              <a:defRPr sz="1500"/>
            </a:lvl2pPr>
            <a:lvl3pPr marL="684847" indent="0" algn="ctr">
              <a:buNone/>
              <a:defRPr sz="1300"/>
            </a:lvl3pPr>
            <a:lvl4pPr marL="1027271" indent="0" algn="ctr">
              <a:buNone/>
              <a:defRPr sz="1200"/>
            </a:lvl4pPr>
            <a:lvl5pPr marL="1369348" indent="0" algn="ctr">
              <a:buNone/>
              <a:defRPr sz="1200"/>
            </a:lvl5pPr>
            <a:lvl6pPr marL="1711771" indent="0" algn="ctr">
              <a:buNone/>
              <a:defRPr sz="1200"/>
            </a:lvl6pPr>
            <a:lvl7pPr marL="2054195" indent="0" algn="ctr">
              <a:buNone/>
              <a:defRPr sz="1200"/>
            </a:lvl7pPr>
            <a:lvl8pPr marL="2396619" indent="0" algn="ctr">
              <a:buNone/>
              <a:defRPr sz="1200"/>
            </a:lvl8pPr>
            <a:lvl9pPr marL="273904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71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3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2" y="1282346"/>
            <a:ext cx="7886849" cy="2139624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2" y="3442213"/>
            <a:ext cx="7886849" cy="1125178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85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1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7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273853"/>
            <a:ext cx="7886849" cy="994206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1" y="1333876"/>
            <a:ext cx="3655249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1" y="1999104"/>
            <a:ext cx="3655249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5" y="1333876"/>
            <a:ext cx="3673251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5" y="1999104"/>
            <a:ext cx="3673251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9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1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5"/>
            <a:ext cx="4629238" cy="3655341"/>
          </a:xfrm>
          <a:prstGeom prst="rect">
            <a:avLst/>
          </a:prstGeom>
        </p:spPr>
        <p:txBody>
          <a:bodyPr lIns="49757" tIns="24878" rIns="49757" bIns="2487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5"/>
            <a:ext cx="2949233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200"/>
            </a:lvl1pPr>
            <a:lvl2pPr marL="342424" indent="0">
              <a:buNone/>
              <a:defRPr sz="1000"/>
            </a:lvl2pPr>
            <a:lvl3pPr marL="684847" indent="0">
              <a:buNone/>
              <a:defRPr sz="900"/>
            </a:lvl3pPr>
            <a:lvl4pPr marL="1027271" indent="0">
              <a:buNone/>
              <a:defRPr sz="700"/>
            </a:lvl4pPr>
            <a:lvl5pPr marL="1369348" indent="0">
              <a:buNone/>
              <a:defRPr sz="700"/>
            </a:lvl5pPr>
            <a:lvl6pPr marL="1711771" indent="0">
              <a:buNone/>
              <a:defRPr sz="700"/>
            </a:lvl6pPr>
            <a:lvl7pPr marL="2054195" indent="0">
              <a:buNone/>
              <a:defRPr sz="700"/>
            </a:lvl7pPr>
            <a:lvl8pPr marL="2396619" indent="0">
              <a:buNone/>
              <a:defRPr sz="700"/>
            </a:lvl8pPr>
            <a:lvl9pPr marL="2739043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4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342912"/>
            <a:ext cx="3124071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2400"/>
            </a:lvl1pPr>
            <a:lvl2pPr marL="342424" indent="0">
              <a:buNone/>
              <a:defRPr sz="2100"/>
            </a:lvl2pPr>
            <a:lvl3pPr marL="684847" indent="0">
              <a:buNone/>
              <a:defRPr sz="1800"/>
            </a:lvl3pPr>
            <a:lvl4pPr marL="1027271" indent="0">
              <a:buNone/>
              <a:defRPr sz="1500"/>
            </a:lvl4pPr>
            <a:lvl5pPr marL="1369348" indent="0">
              <a:buNone/>
              <a:defRPr sz="1500"/>
            </a:lvl5pPr>
            <a:lvl6pPr marL="1711771" indent="0">
              <a:buNone/>
              <a:defRPr sz="1500"/>
            </a:lvl6pPr>
            <a:lvl7pPr marL="2054195" indent="0">
              <a:buNone/>
              <a:defRPr sz="1500"/>
            </a:lvl7pPr>
            <a:lvl8pPr marL="2396619" indent="0">
              <a:buNone/>
              <a:defRPr sz="1500"/>
            </a:lvl8pPr>
            <a:lvl9pPr marL="27390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6" y="1543105"/>
            <a:ext cx="3124071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500"/>
            </a:lvl1pPr>
            <a:lvl2pPr marL="342424" indent="0">
              <a:buNone/>
              <a:defRPr sz="1300"/>
            </a:lvl2pPr>
            <a:lvl3pPr marL="684847" indent="0">
              <a:buNone/>
              <a:defRPr sz="1200"/>
            </a:lvl3pPr>
            <a:lvl4pPr marL="1027271" indent="0">
              <a:buNone/>
              <a:defRPr sz="1000"/>
            </a:lvl4pPr>
            <a:lvl5pPr marL="1369348" indent="0">
              <a:buNone/>
              <a:defRPr sz="1000"/>
            </a:lvl5pPr>
            <a:lvl6pPr marL="1711771" indent="0">
              <a:buNone/>
              <a:defRPr sz="1000"/>
            </a:lvl6pPr>
            <a:lvl7pPr marL="2054195" indent="0">
              <a:buNone/>
              <a:defRPr sz="1000"/>
            </a:lvl7pPr>
            <a:lvl8pPr marL="2396619" indent="0">
              <a:buNone/>
              <a:defRPr sz="1000"/>
            </a:lvl8pPr>
            <a:lvl9pPr marL="273904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7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74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9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1" y="1369264"/>
            <a:ext cx="3886273" cy="1574059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1" y="3057627"/>
            <a:ext cx="3886273" cy="1575250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540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7" indent="0" algn="ctr">
              <a:buNone/>
              <a:defRPr sz="1500"/>
            </a:lvl2pPr>
            <a:lvl3pPr marL="685734" indent="0" algn="ctr">
              <a:buNone/>
              <a:defRPr sz="1400"/>
            </a:lvl3pPr>
            <a:lvl4pPr marL="1028599" indent="0" algn="ctr">
              <a:buNone/>
              <a:defRPr sz="1200"/>
            </a:lvl4pPr>
            <a:lvl5pPr marL="1371466" indent="0" algn="ctr">
              <a:buNone/>
              <a:defRPr sz="1200"/>
            </a:lvl5pPr>
            <a:lvl6pPr marL="1714332" indent="0" algn="ctr">
              <a:buNone/>
              <a:defRPr sz="1200"/>
            </a:lvl6pPr>
            <a:lvl7pPr marL="2057199" indent="0" algn="ctr">
              <a:buNone/>
              <a:defRPr sz="1200"/>
            </a:lvl7pPr>
            <a:lvl8pPr marL="2400066" indent="0" algn="ctr">
              <a:buNone/>
              <a:defRPr sz="1200"/>
            </a:lvl8pPr>
            <a:lvl9pPr marL="274293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2917"/>
            <a:ext cx="9165771" cy="5290785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4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140567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1763720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8" y="1635741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1650519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7921099" y="1600009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4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5" y="1218745"/>
            <a:ext cx="5151257" cy="38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1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7" indent="0" algn="ctr">
              <a:buNone/>
              <a:defRPr sz="1500"/>
            </a:lvl2pPr>
            <a:lvl3pPr marL="685734" indent="0" algn="ctr">
              <a:buNone/>
              <a:defRPr sz="1400"/>
            </a:lvl3pPr>
            <a:lvl4pPr marL="1028599" indent="0" algn="ctr">
              <a:buNone/>
              <a:defRPr sz="1200"/>
            </a:lvl4pPr>
            <a:lvl5pPr marL="1371466" indent="0" algn="ctr">
              <a:buNone/>
              <a:defRPr sz="1200"/>
            </a:lvl5pPr>
            <a:lvl6pPr marL="1714332" indent="0" algn="ctr">
              <a:buNone/>
              <a:defRPr sz="1200"/>
            </a:lvl6pPr>
            <a:lvl7pPr marL="2057199" indent="0" algn="ctr">
              <a:buNone/>
              <a:defRPr sz="1200"/>
            </a:lvl7pPr>
            <a:lvl8pPr marL="2400066" indent="0" algn="ctr">
              <a:buNone/>
              <a:defRPr sz="1200"/>
            </a:lvl8pPr>
            <a:lvl9pPr marL="274293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3"/>
            <a:ext cx="9201150" cy="5165623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4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4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1974633"/>
            <a:ext cx="504826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300377"/>
            <a:ext cx="504826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306095"/>
            <a:ext cx="504826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098457"/>
            <a:ext cx="504826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8040676" y="1712694"/>
            <a:ext cx="504826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7" rIns="68574" bIns="34287" rtlCol="0" anchor="ctr"/>
          <a:lstStyle/>
          <a:p>
            <a:pPr algn="ctr" defTabSz="685734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36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70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00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7" indent="0">
              <a:buNone/>
              <a:defRPr sz="1500" b="1"/>
            </a:lvl2pPr>
            <a:lvl3pPr marL="685734" indent="0">
              <a:buNone/>
              <a:defRPr sz="1400" b="1"/>
            </a:lvl3pPr>
            <a:lvl4pPr marL="1028599" indent="0">
              <a:buNone/>
              <a:defRPr sz="1200" b="1"/>
            </a:lvl4pPr>
            <a:lvl5pPr marL="1371466" indent="0">
              <a:buNone/>
              <a:defRPr sz="1200" b="1"/>
            </a:lvl5pPr>
            <a:lvl6pPr marL="1714332" indent="0">
              <a:buNone/>
              <a:defRPr sz="1200" b="1"/>
            </a:lvl6pPr>
            <a:lvl7pPr marL="2057199" indent="0">
              <a:buNone/>
              <a:defRPr sz="1200" b="1"/>
            </a:lvl7pPr>
            <a:lvl8pPr marL="2400066" indent="0">
              <a:buNone/>
              <a:defRPr sz="1200" b="1"/>
            </a:lvl8pPr>
            <a:lvl9pPr marL="274293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7" indent="0">
              <a:buNone/>
              <a:defRPr sz="1500" b="1"/>
            </a:lvl2pPr>
            <a:lvl3pPr marL="685734" indent="0">
              <a:buNone/>
              <a:defRPr sz="1400" b="1"/>
            </a:lvl3pPr>
            <a:lvl4pPr marL="1028599" indent="0">
              <a:buNone/>
              <a:defRPr sz="1200" b="1"/>
            </a:lvl4pPr>
            <a:lvl5pPr marL="1371466" indent="0">
              <a:buNone/>
              <a:defRPr sz="1200" b="1"/>
            </a:lvl5pPr>
            <a:lvl6pPr marL="1714332" indent="0">
              <a:buNone/>
              <a:defRPr sz="1200" b="1"/>
            </a:lvl6pPr>
            <a:lvl7pPr marL="2057199" indent="0">
              <a:buNone/>
              <a:defRPr sz="1200" b="1"/>
            </a:lvl7pPr>
            <a:lvl8pPr marL="2400066" indent="0">
              <a:buNone/>
              <a:defRPr sz="1200" b="1"/>
            </a:lvl8pPr>
            <a:lvl9pPr marL="274293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26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02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01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7" indent="0">
              <a:buNone/>
              <a:defRPr sz="1100"/>
            </a:lvl2pPr>
            <a:lvl3pPr marL="685734" indent="0">
              <a:buNone/>
              <a:defRPr sz="900"/>
            </a:lvl3pPr>
            <a:lvl4pPr marL="1028599" indent="0">
              <a:buNone/>
              <a:defRPr sz="800"/>
            </a:lvl4pPr>
            <a:lvl5pPr marL="1371466" indent="0">
              <a:buNone/>
              <a:defRPr sz="800"/>
            </a:lvl5pPr>
            <a:lvl6pPr marL="1714332" indent="0">
              <a:buNone/>
              <a:defRPr sz="800"/>
            </a:lvl6pPr>
            <a:lvl7pPr marL="2057199" indent="0">
              <a:buNone/>
              <a:defRPr sz="800"/>
            </a:lvl7pPr>
            <a:lvl8pPr marL="2400066" indent="0">
              <a:buNone/>
              <a:defRPr sz="800"/>
            </a:lvl8pPr>
            <a:lvl9pPr marL="274293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01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7" indent="0">
              <a:buNone/>
              <a:defRPr sz="2100"/>
            </a:lvl2pPr>
            <a:lvl3pPr marL="685734" indent="0">
              <a:buNone/>
              <a:defRPr sz="1800"/>
            </a:lvl3pPr>
            <a:lvl4pPr marL="1028599" indent="0">
              <a:buNone/>
              <a:defRPr sz="1500"/>
            </a:lvl4pPr>
            <a:lvl5pPr marL="1371466" indent="0">
              <a:buNone/>
              <a:defRPr sz="1500"/>
            </a:lvl5pPr>
            <a:lvl6pPr marL="1714332" indent="0">
              <a:buNone/>
              <a:defRPr sz="1500"/>
            </a:lvl6pPr>
            <a:lvl7pPr marL="2057199" indent="0">
              <a:buNone/>
              <a:defRPr sz="1500"/>
            </a:lvl7pPr>
            <a:lvl8pPr marL="2400066" indent="0">
              <a:buNone/>
              <a:defRPr sz="1500"/>
            </a:lvl8pPr>
            <a:lvl9pPr marL="274293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7" indent="0">
              <a:buNone/>
              <a:defRPr sz="1100"/>
            </a:lvl2pPr>
            <a:lvl3pPr marL="685734" indent="0">
              <a:buNone/>
              <a:defRPr sz="900"/>
            </a:lvl3pPr>
            <a:lvl4pPr marL="1028599" indent="0">
              <a:buNone/>
              <a:defRPr sz="800"/>
            </a:lvl4pPr>
            <a:lvl5pPr marL="1371466" indent="0">
              <a:buNone/>
              <a:defRPr sz="800"/>
            </a:lvl5pPr>
            <a:lvl6pPr marL="1714332" indent="0">
              <a:buNone/>
              <a:defRPr sz="800"/>
            </a:lvl6pPr>
            <a:lvl7pPr marL="2057199" indent="0">
              <a:buNone/>
              <a:defRPr sz="800"/>
            </a:lvl7pPr>
            <a:lvl8pPr marL="2400066" indent="0">
              <a:buNone/>
              <a:defRPr sz="800"/>
            </a:lvl8pPr>
            <a:lvl9pPr marL="274293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750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80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1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72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85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1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80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006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65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34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91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80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77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64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8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15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28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33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540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183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51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4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41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15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380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26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24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78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20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4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86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1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705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86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5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6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8164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797" lvl="0" indent="-30579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424" lvl="1" indent="-255696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0360" lvl="2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8781" lvl="3" indent="-20455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6510" lvl="4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8313" lvl="5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7096" lvl="6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5879" lvl="7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4663" lvl="8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784" lvl="1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7568" lvl="2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6353" lvl="3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5137" lvl="4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3920" lvl="5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2703" lvl="6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1490" lvl="7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0271" lvl="8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68574" tIns="34287" rIns="68574" bIns="342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68574" tIns="34287" rIns="68574" bIns="3428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4"/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734"/>
              <a:t>05/03/2024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4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74" tIns="34287" rIns="68574" bIns="342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4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3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6857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3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3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00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7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3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0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5" indent="-171432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7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4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6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2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9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6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3" algn="l" defTabSz="68573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3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9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0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3.xml"/><Relationship Id="rId18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slide" Target="slide21.xml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image" Target="../media/image35.jpg"/><Relationship Id="rId16" Type="http://schemas.openxmlformats.org/officeDocument/2006/relationships/slide" Target="slide24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slide" Target="slide22.xml"/><Relationship Id="rId19" Type="http://schemas.openxmlformats.org/officeDocument/2006/relationships/image" Target="../media/image47.gif"/><Relationship Id="rId4" Type="http://schemas.openxmlformats.org/officeDocument/2006/relationships/slide" Target="slide20.xml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3.gif"/><Relationship Id="rId18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59.gif"/><Relationship Id="rId7" Type="http://schemas.openxmlformats.org/officeDocument/2006/relationships/image" Target="../media/image48.PNG"/><Relationship Id="rId12" Type="http://schemas.openxmlformats.org/officeDocument/2006/relationships/image" Target="../media/image52.gif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image" Target="../media/image58.gif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5.wav"/><Relationship Id="rId11" Type="http://schemas.openxmlformats.org/officeDocument/2006/relationships/image" Target="../media/image51.gif"/><Relationship Id="rId5" Type="http://schemas.openxmlformats.org/officeDocument/2006/relationships/audio" Target="../media/audio4.wav"/><Relationship Id="rId15" Type="http://schemas.openxmlformats.org/officeDocument/2006/relationships/image" Target="../media/image55.png"/><Relationship Id="rId23" Type="http://schemas.openxmlformats.org/officeDocument/2006/relationships/audio" Target="../media/audio1.wav"/><Relationship Id="rId10" Type="http://schemas.openxmlformats.org/officeDocument/2006/relationships/slide" Target="slide1.xml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50.jpeg"/><Relationship Id="rId14" Type="http://schemas.openxmlformats.org/officeDocument/2006/relationships/image" Target="../media/image54.gif"/><Relationship Id="rId2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gif"/><Relationship Id="rId18" Type="http://schemas.openxmlformats.org/officeDocument/2006/relationships/image" Target="../media/image55.png"/><Relationship Id="rId3" Type="http://schemas.openxmlformats.org/officeDocument/2006/relationships/audio" Target="../media/audio5.wav"/><Relationship Id="rId21" Type="http://schemas.openxmlformats.org/officeDocument/2006/relationships/image" Target="../media/image40.png"/><Relationship Id="rId7" Type="http://schemas.openxmlformats.org/officeDocument/2006/relationships/image" Target="../media/image48.PNG"/><Relationship Id="rId12" Type="http://schemas.openxmlformats.org/officeDocument/2006/relationships/image" Target="../media/image51.gif"/><Relationship Id="rId17" Type="http://schemas.openxmlformats.org/officeDocument/2006/relationships/image" Target="../media/image59.gif"/><Relationship Id="rId2" Type="http://schemas.openxmlformats.org/officeDocument/2006/relationships/audio" Target="../media/audio1.wav"/><Relationship Id="rId16" Type="http://schemas.openxmlformats.org/officeDocument/2006/relationships/image" Target="../media/image58.gif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54.gif"/><Relationship Id="rId23" Type="http://schemas.openxmlformats.org/officeDocument/2006/relationships/audio" Target="../media/audio1.wav"/><Relationship Id="rId10" Type="http://schemas.openxmlformats.org/officeDocument/2006/relationships/image" Target="../media/image50.jpeg"/><Relationship Id="rId19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openxmlformats.org/officeDocument/2006/relationships/image" Target="../media/image53.gif"/><Relationship Id="rId2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4.gif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12" Type="http://schemas.openxmlformats.org/officeDocument/2006/relationships/image" Target="../media/image53.gif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9.gif"/><Relationship Id="rId11" Type="http://schemas.openxmlformats.org/officeDocument/2006/relationships/image" Target="../media/image52.gif"/><Relationship Id="rId5" Type="http://schemas.openxmlformats.org/officeDocument/2006/relationships/image" Target="../media/image48.PNG"/><Relationship Id="rId15" Type="http://schemas.openxmlformats.org/officeDocument/2006/relationships/image" Target="../media/image59.gif"/><Relationship Id="rId10" Type="http://schemas.openxmlformats.org/officeDocument/2006/relationships/image" Target="../media/image51.gif"/><Relationship Id="rId4" Type="http://schemas.openxmlformats.org/officeDocument/2006/relationships/audio" Target="../media/audio2.wav"/><Relationship Id="rId9" Type="http://schemas.openxmlformats.org/officeDocument/2006/relationships/slide" Target="slide1.xml"/><Relationship Id="rId14" Type="http://schemas.openxmlformats.org/officeDocument/2006/relationships/image" Target="../media/image58.gif"/><Relationship Id="rId22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gif"/><Relationship Id="rId18" Type="http://schemas.openxmlformats.org/officeDocument/2006/relationships/image" Target="../media/image55.png"/><Relationship Id="rId3" Type="http://schemas.openxmlformats.org/officeDocument/2006/relationships/audio" Target="../media/audio5.wav"/><Relationship Id="rId21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image" Target="../media/image51.gif"/><Relationship Id="rId17" Type="http://schemas.openxmlformats.org/officeDocument/2006/relationships/image" Target="../media/image59.gif"/><Relationship Id="rId2" Type="http://schemas.openxmlformats.org/officeDocument/2006/relationships/audio" Target="../media/audio1.wav"/><Relationship Id="rId16" Type="http://schemas.openxmlformats.org/officeDocument/2006/relationships/image" Target="../media/image58.gif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54.gif"/><Relationship Id="rId10" Type="http://schemas.openxmlformats.org/officeDocument/2006/relationships/image" Target="../media/image50.jpeg"/><Relationship Id="rId19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53.gif"/><Relationship Id="rId22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gif"/><Relationship Id="rId18" Type="http://schemas.openxmlformats.org/officeDocument/2006/relationships/image" Target="../media/image55.png"/><Relationship Id="rId3" Type="http://schemas.openxmlformats.org/officeDocument/2006/relationships/audio" Target="../media/audio5.wav"/><Relationship Id="rId21" Type="http://schemas.openxmlformats.org/officeDocument/2006/relationships/image" Target="../media/image63.png"/><Relationship Id="rId7" Type="http://schemas.openxmlformats.org/officeDocument/2006/relationships/image" Target="../media/image48.PNG"/><Relationship Id="rId12" Type="http://schemas.openxmlformats.org/officeDocument/2006/relationships/image" Target="../media/image51.gif"/><Relationship Id="rId17" Type="http://schemas.openxmlformats.org/officeDocument/2006/relationships/image" Target="../media/image59.gif"/><Relationship Id="rId2" Type="http://schemas.openxmlformats.org/officeDocument/2006/relationships/audio" Target="../media/audio1.wav"/><Relationship Id="rId16" Type="http://schemas.openxmlformats.org/officeDocument/2006/relationships/image" Target="../media/image58.gif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2.xml"/><Relationship Id="rId6" Type="http://schemas.openxmlformats.org/officeDocument/2006/relationships/audio" Target="../media/audio4.wav"/><Relationship Id="rId11" Type="http://schemas.openxmlformats.org/officeDocument/2006/relationships/slide" Target="slide1.xml"/><Relationship Id="rId5" Type="http://schemas.openxmlformats.org/officeDocument/2006/relationships/audio" Target="../media/audio3.wav"/><Relationship Id="rId15" Type="http://schemas.openxmlformats.org/officeDocument/2006/relationships/image" Target="../media/image54.gif"/><Relationship Id="rId23" Type="http://schemas.openxmlformats.org/officeDocument/2006/relationships/audio" Target="../media/audio1.wav"/><Relationship Id="rId10" Type="http://schemas.openxmlformats.org/officeDocument/2006/relationships/image" Target="../media/image50.jpeg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3.gif"/><Relationship Id="rId2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8.gif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12" Type="http://schemas.openxmlformats.org/officeDocument/2006/relationships/image" Target="../media/image5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6.png"/><Relationship Id="rId11" Type="http://schemas.openxmlformats.org/officeDocument/2006/relationships/image" Target="../media/image53.gif"/><Relationship Id="rId5" Type="http://schemas.openxmlformats.org/officeDocument/2006/relationships/image" Target="../media/image45.png"/><Relationship Id="rId10" Type="http://schemas.openxmlformats.org/officeDocument/2006/relationships/image" Target="../media/image52.gif"/><Relationship Id="rId4" Type="http://schemas.openxmlformats.org/officeDocument/2006/relationships/image" Target="../media/image49.gif"/><Relationship Id="rId9" Type="http://schemas.openxmlformats.org/officeDocument/2006/relationships/image" Target="../media/image51.gif"/><Relationship Id="rId1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"/>
            <a:ext cx="1981200" cy="14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4171950"/>
            <a:ext cx="9144000" cy="97155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1800">
              <a:latin typeface=".VnTime" pitchFamily="34" charset="0"/>
              <a:cs typeface="Arial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48709" y="-241895"/>
            <a:ext cx="14859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239000" y="3812977"/>
            <a:ext cx="1981200" cy="14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246857" y="3417492"/>
            <a:ext cx="14859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45124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b="1" kern="1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000" b="1" kern="1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/>
              </a:rPr>
              <a:t>THÀNH TÔ</a:t>
            </a: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2743200" y="1188244"/>
            <a:ext cx="3297238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Tin </a:t>
            </a:r>
            <a:r>
              <a:rPr lang="en-US" sz="36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1752600" y="4629151"/>
            <a:ext cx="5943600" cy="3679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600" b="1" kern="10" dirty="0">
                <a:latin typeface="Times New Roman"/>
                <a:cs typeface="Times New Roman"/>
              </a:rPr>
              <a:t>Giáo viên</a:t>
            </a:r>
            <a:r>
              <a:rPr lang="vi-VN" sz="1600" b="1" kern="10">
                <a:latin typeface="Times New Roman"/>
                <a:cs typeface="Times New Roman"/>
              </a:rPr>
              <a:t>: </a:t>
            </a:r>
            <a:r>
              <a:rPr lang="en-US" sz="1600" b="1" kern="10">
                <a:latin typeface="Times New Roman"/>
                <a:cs typeface="Times New Roman"/>
              </a:rPr>
              <a:t>Phạm Thị Minh Tuyết</a:t>
            </a:r>
            <a:endParaRPr lang="en-US" sz="1600" b="1" kern="1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672064"/>
            <a:ext cx="4381500" cy="2946202"/>
          </a:xfrm>
          <a:prstGeom prst="rect">
            <a:avLst/>
          </a:prstGeom>
        </p:spPr>
      </p:pic>
      <p:pic>
        <p:nvPicPr>
          <p:cNvPr id="2" name="Vui-Den-Truong-Be-Dieu-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104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04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02" y="1754121"/>
            <a:ext cx="3299471" cy="21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92827" y="1046235"/>
            <a:ext cx="5061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</a:t>
            </a:r>
            <a:r>
              <a:rPr kumimoji="0" lang="en-US" altLang="en-US" sz="20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 ba lệnh trên vùng lập trình như sau: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5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87" y="349607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5089663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(2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6102" y="1529930"/>
            <a:ext cx="3478479" cy="1896897"/>
            <a:chOff x="596102" y="1529930"/>
            <a:chExt cx="3478479" cy="1896897"/>
          </a:xfrm>
        </p:grpSpPr>
        <p:sp>
          <p:nvSpPr>
            <p:cNvPr id="39" name="文本框 10247"/>
            <p:cNvSpPr txBox="1"/>
            <p:nvPr/>
          </p:nvSpPr>
          <p:spPr>
            <a:xfrm>
              <a:off x="596102" y="1529930"/>
              <a:ext cx="3478479" cy="18968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9753" tIns="24876" rIns="49753" bIns="24876">
              <a:spAutoFit/>
            </a:bodyPr>
            <a:lstStyle/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Nhấn chuột lên nút cờ xanh và quan sát nhân vật Mèo trên Sân khấu hoạt động như thế nào?</a:t>
              </a: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Theo em, có thể ghép thêm lệnh nào đó trước lệnh</a:t>
              </a: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 không? 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023754" y="2769891"/>
              <a:ext cx="813834" cy="32660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6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6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63043" y="1117027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610679" y="1332527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464236" y="1118218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64236" y="4618653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64236" y="4705568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top sand"/>
          <p:cNvSpPr>
            <a:spLocks/>
          </p:cNvSpPr>
          <p:nvPr/>
        </p:nvSpPr>
        <p:spPr bwMode="auto">
          <a:xfrm>
            <a:off x="698785" y="1818306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bottom sand"/>
          <p:cNvSpPr>
            <a:spLocks/>
          </p:cNvSpPr>
          <p:nvPr/>
        </p:nvSpPr>
        <p:spPr bwMode="auto">
          <a:xfrm>
            <a:off x="689260" y="3824509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straight connector"/>
          <p:cNvSpPr>
            <a:spLocks noChangeArrowheads="1"/>
          </p:cNvSpPr>
          <p:nvPr/>
        </p:nvSpPr>
        <p:spPr bwMode="auto">
          <a:xfrm>
            <a:off x="1564371" y="2922610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7" name="button: start timer"/>
          <p:cNvGrpSpPr/>
          <p:nvPr/>
        </p:nvGrpSpPr>
        <p:grpSpPr>
          <a:xfrm>
            <a:off x="604063" y="170568"/>
            <a:ext cx="1977629" cy="599972"/>
            <a:chOff x="1332706" y="185859"/>
            <a:chExt cx="2636838" cy="799962"/>
          </a:xfrm>
        </p:grpSpPr>
        <p:sp>
          <p:nvSpPr>
            <p:cNvPr id="18" name="Rounded Rectangle 17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332706" y="185859"/>
              <a:ext cx="2636838" cy="69755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19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</a:t>
              </a:r>
            </a:p>
            <a:p>
              <a:pPr algn="ctr" defTabSz="685716"/>
              <a:r>
                <a:rPr lang="en-GB" sz="19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TÍNH GIỜ</a:t>
              </a:r>
              <a:endParaRPr lang="en-GB" sz="1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times up"/>
          <p:cNvGrpSpPr/>
          <p:nvPr/>
        </p:nvGrpSpPr>
        <p:grpSpPr>
          <a:xfrm>
            <a:off x="604061" y="155729"/>
            <a:ext cx="1984246" cy="586032"/>
            <a:chOff x="8529725" y="1845819"/>
            <a:chExt cx="2645661" cy="781376"/>
          </a:xfrm>
        </p:grpSpPr>
        <p:sp>
          <p:nvSpPr>
            <p:cNvPr id="21" name="Rounded Rectangle 20"/>
            <p:cNvSpPr/>
            <p:nvPr/>
          </p:nvSpPr>
          <p:spPr>
            <a:xfrm>
              <a:off x="8538548" y="1929636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8529725" y="184581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21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3649410" y="216197"/>
            <a:ext cx="4883727" cy="377018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 defTabSz="685716"/>
            <a:r>
              <a:rPr lang="en-GB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GB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GB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GB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GB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6197"/>
            <a:ext cx="502350" cy="502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981" y="678898"/>
            <a:ext cx="5561165" cy="2679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46259" y="3612224"/>
            <a:ext cx="5727577" cy="1158233"/>
            <a:chOff x="3146259" y="3612224"/>
            <a:chExt cx="5727577" cy="1158233"/>
          </a:xfrm>
        </p:grpSpPr>
        <p:sp>
          <p:nvSpPr>
            <p:cNvPr id="25" name="文本框 10247"/>
            <p:cNvSpPr txBox="1"/>
            <p:nvPr/>
          </p:nvSpPr>
          <p:spPr>
            <a:xfrm>
              <a:off x="3146259" y="3612224"/>
              <a:ext cx="5727577" cy="1158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49753" tIns="24876" rIns="49753" bIns="24876">
              <a:spAutoFit/>
            </a:bodyPr>
            <a:lstStyle/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Nhấn chuột lên nút cờ xanh và quan sát nhân vật Mèo trên Sân khấu hoạt động như thế nào?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Theo em, có thể ghép thêm lệnh nào đó trước lệnh</a:t>
              </a:r>
            </a:p>
            <a:p>
              <a:pPr lvl="0" algn="just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 không? 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094518" y="4128994"/>
              <a:ext cx="779318" cy="32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33901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55400" y="1383601"/>
            <a:ext cx="6082593" cy="1631204"/>
            <a:chOff x="1455400" y="1383601"/>
            <a:chExt cx="6082593" cy="1631204"/>
          </a:xfrm>
        </p:grpSpPr>
        <p:sp>
          <p:nvSpPr>
            <p:cNvPr id="33" name="矩形 1"/>
            <p:cNvSpPr/>
            <p:nvPr/>
          </p:nvSpPr>
          <p:spPr>
            <a:xfrm>
              <a:off x="1455400" y="1383601"/>
              <a:ext cx="6082593" cy="1631204"/>
            </a:xfrm>
            <a:prstGeom prst="rect">
              <a:avLst/>
            </a:prstGeom>
          </p:spPr>
          <p:txBody>
            <a:bodyPr wrap="square" lIns="91425" tIns="45714" rIns="91425" bIns="45714">
              <a:spAutoFit/>
            </a:bodyPr>
            <a:lstStyle/>
            <a:p>
              <a:pPr algn="just"/>
              <a:r>
                <a:rPr lang="en-US" sz="190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1. Mèo đi chuyển 10 bước và dừng lại nói “Xin chào!” trong 2 giây.</a:t>
              </a:r>
            </a:p>
            <a:p>
              <a:pPr algn="just"/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     2. Các lệnh ghép sau sẽ được thực hiện khi nháy chuột vào     . Em không thể ghép lệnh             vào sau các lệnh khác.</a:t>
              </a:r>
              <a:endParaRPr lang="vi-VN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904508" y="2325196"/>
              <a:ext cx="772391" cy="318078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959730" y="2358794"/>
              <a:ext cx="304800" cy="28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751682" y="2002030"/>
            <a:ext cx="2267133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60" name="组合 17"/>
          <p:cNvGrpSpPr/>
          <p:nvPr/>
        </p:nvGrpSpPr>
        <p:grpSpPr>
          <a:xfrm>
            <a:off x="4320657" y="2090036"/>
            <a:ext cx="4643868" cy="707886"/>
            <a:chOff x="5141551" y="2177215"/>
            <a:chExt cx="4744350" cy="585059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9"/>
              <a:ext cx="4744350" cy="497503"/>
              <a:chOff x="5141551" y="222246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731179" y="2177215"/>
              <a:ext cx="3947655" cy="585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Tạo chương trình </a:t>
              </a:r>
              <a:br>
                <a:rPr lang="en-US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giới thiệu về bản thân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48"/>
              <a:ext cx="331937" cy="38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315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30" y="812909"/>
            <a:ext cx="3379104" cy="18333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043" y="-2583"/>
            <a:ext cx="5199961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709596" y="1394992"/>
            <a:ext cx="2941373" cy="1158233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pt-BR" sz="1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tạo chương trình Giới thiệu về bản thân theo kịch bản như sau:</a:t>
            </a:r>
          </a:p>
          <a:p>
            <a:pPr algn="just"/>
            <a:endParaRPr lang="en-US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4938854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hành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(9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30" y="2646247"/>
            <a:ext cx="3379104" cy="205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4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4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8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allAtOnce"/>
      <p:bldP spid="40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98912" y="1085854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80449" y="130135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00106" y="1087045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00106" y="4587480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00106" y="4674395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534655" y="1787133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525130" y="3793336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1400241" y="2891437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439933" y="139395"/>
            <a:ext cx="1977629" cy="59997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19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TÍNH GIỜ</a:t>
              </a:r>
              <a:endParaRPr lang="en-GB" sz="1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444168" y="139395"/>
            <a:ext cx="1977629" cy="59997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21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2986817" y="4607970"/>
            <a:ext cx="5544086" cy="392407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 defTabSz="685716"/>
            <a:r>
              <a:rPr lang="en-GB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1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GB" sz="21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luận và thực hành: 9 </a:t>
            </a:r>
            <a:r>
              <a:rPr lang="en-GB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GB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10247"/>
          <p:cNvSpPr txBox="1"/>
          <p:nvPr/>
        </p:nvSpPr>
        <p:spPr>
          <a:xfrm>
            <a:off x="2563481" y="270367"/>
            <a:ext cx="6415257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 chương trình: Giới thiệu về bản thân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19" y="2609410"/>
            <a:ext cx="513601" cy="51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817" y="963870"/>
            <a:ext cx="5544086" cy="3370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9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98" y="601806"/>
            <a:ext cx="4306983" cy="2291584"/>
          </a:xfrm>
          <a:prstGeom prst="rect">
            <a:avLst/>
          </a:prstGeom>
        </p:spPr>
      </p:pic>
      <p:sp>
        <p:nvSpPr>
          <p:cNvPr id="6" name="文本框 10247"/>
          <p:cNvSpPr txBox="1"/>
          <p:nvPr/>
        </p:nvSpPr>
        <p:spPr>
          <a:xfrm>
            <a:off x="1251044" y="3044004"/>
            <a:ext cx="6491305" cy="128134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Chương trình Scratch gồm các lệnh được lựa chọn và ghép lại với nhau theo thứ tự phù hợp ở vùng lập trình. Việc xây dựng kịch bản giúp em chọn và sắp xếp thứ tự lệnh để đáp ứng đúng yêu cầu của chương trình.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556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04299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359232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626266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1677707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1293625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1677706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1293624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1677706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1293624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1677706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1293623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1677705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1293623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76846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476846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0691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210691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5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66879" y="2621512"/>
            <a:ext cx="2607622" cy="2594113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0445" y="1290313"/>
            <a:ext cx="5754757" cy="16814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647396-2275-4373-AB7B-D65BD21A8C66}"/>
              </a:ext>
            </a:extLst>
          </p:cNvPr>
          <p:cNvGrpSpPr/>
          <p:nvPr/>
        </p:nvGrpSpPr>
        <p:grpSpPr>
          <a:xfrm>
            <a:off x="726536" y="1263815"/>
            <a:ext cx="7492926" cy="1563740"/>
            <a:chOff x="3327910" y="7227241"/>
            <a:chExt cx="8584866" cy="18158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BB0D30-A8B3-4CC5-9E21-701C366B1CAA}"/>
                </a:ext>
              </a:extLst>
            </p:cNvPr>
            <p:cNvSpPr txBox="1"/>
            <p:nvPr/>
          </p:nvSpPr>
          <p:spPr>
            <a:xfrm>
              <a:off x="4283342" y="7227241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 defTabSz="914355">
                <a:lnSpc>
                  <a:spcPct val="80000"/>
                </a:lnSpc>
                <a:buClr>
                  <a:srgbClr val="000000"/>
                </a:buClr>
              </a:pPr>
              <a:endParaRPr lang="en-US" sz="6600" kern="0" dirty="0">
                <a:ln w="295275">
                  <a:solidFill>
                    <a:srgbClr val="B3C3F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F3EFBA-8D74-4827-AF3C-BF05DE13C47A}"/>
                </a:ext>
              </a:extLst>
            </p:cNvPr>
            <p:cNvSpPr txBox="1"/>
            <p:nvPr/>
          </p:nvSpPr>
          <p:spPr>
            <a:xfrm>
              <a:off x="3327910" y="7727121"/>
              <a:ext cx="8584866" cy="1136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5">
                <a:lnSpc>
                  <a:spcPct val="80000"/>
                </a:lnSpc>
                <a:buClr>
                  <a:srgbClr val="000000"/>
                </a:buClr>
              </a:pP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K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H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Ở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I 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Đ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Ộ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N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G 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endParaRPr lang="en-US" sz="72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32665" y="236755"/>
            <a:ext cx="7455204" cy="10020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4"/>
            <a:ext cx="583484" cy="74732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2665" y="1530143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dừng chương trình Scratch 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97961" y="1523935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chạy chương trình Scratch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2665" y="2226861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chương trình Scratch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97961" y="2230003"/>
            <a:ext cx="3680099" cy="6166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làm gì cả.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539899"/>
            <a:ext cx="604292" cy="5664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251884"/>
            <a:ext cx="603402" cy="5632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60582"/>
            <a:ext cx="603557" cy="565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78654"/>
            <a:ext cx="603557" cy="5150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3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28" y="2951332"/>
            <a:ext cx="371475" cy="328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09947" y="298711"/>
            <a:ext cx="593014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1" grpId="0" animBg="1"/>
      <p:bldP spid="32" grpId="0" animBg="1"/>
      <p:bldP spid="3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91098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 nháy chuột vào lệnh             thì: </a:t>
            </a:r>
            <a:endParaRPr lang="en-US" sz="27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lệnh sẽ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07770" y="21221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ghép sau lệnh này sẽ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6102" y="21221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lệnh sẽ không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07770" y="1470394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lệnh ghép sau lệnh này sẽ không được thực hiện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2" y="1500973"/>
            <a:ext cx="603557" cy="530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2" y="2176875"/>
            <a:ext cx="603557" cy="48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thuộc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22"/>
          <a:stretch>
            <a:fillRect/>
          </a:stretch>
        </p:blipFill>
        <p:spPr>
          <a:xfrm>
            <a:off x="4997283" y="305070"/>
            <a:ext cx="939784" cy="4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28451"/>
            <a:ext cx="7217228" cy="9786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cho biết kết quả sau khi thực hiện hai chương trình A và B giống và khác nhau như thế nào?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396772" y="2380066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374334" y="168624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3304" y="2830449"/>
            <a:ext cx="6422165" cy="10351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 ở chỗ: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Đều di chuyển nhân vật một đoạn về phía trước dài 10 bước và hiển thị bóng nói “Xin chào!” trong 2 giây.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891" y="1177465"/>
            <a:ext cx="6422165" cy="15110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68683" y="4017863"/>
            <a:ext cx="6422165" cy="10351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 ở chỗ: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 hiển thị bóng nói trong 2 giây rồi mới di chuyển.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B: di chuyển và hiển thị bóng nói đồng thời.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0" grpId="0" animBg="1"/>
      <p:bldP spid="9" grpId="0" animBg="1"/>
      <p:bldP spid="9" grpId="1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9784" y="206828"/>
            <a:ext cx="7217228" cy="93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686318" y="3018380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3" y="2450920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314" y="2621295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4" y="2811913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06071" y="14902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lập trình trực quan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0775" y="148512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chương trình Scratch đầu tiên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0775" y="214848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về Scratch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06071" y="215162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lệnh cơ bản Scratch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78" y="1509363"/>
            <a:ext cx="604292" cy="5310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17472" y="2173506"/>
            <a:ext cx="603402" cy="5280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13" y="2182204"/>
            <a:ext cx="603557" cy="530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17" y="1539848"/>
            <a:ext cx="603557" cy="48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endParaRPr lang="en-US" sz="135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86" y="3758301"/>
            <a:ext cx="1476884" cy="1307705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29987" y="206829"/>
            <a:ext cx="7217228" cy="114780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có thể ghép lệnh            trước lệnh          được không?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56" y="305194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35" y="2979195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06071" y="149025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0775" y="148512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78" y="1509363"/>
            <a:ext cx="604292" cy="5310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17" y="1539848"/>
            <a:ext cx="603557" cy="48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92" y="337421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524570" y="3052845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thùng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tri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1275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75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275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94657" y="206828"/>
            <a:ext cx="1051562" cy="508364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22"/>
          <a:stretch>
            <a:fillRect/>
          </a:stretch>
        </p:blipFill>
        <p:spPr>
          <a:xfrm>
            <a:off x="7030930" y="206828"/>
            <a:ext cx="973336" cy="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6.25E-7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35727" y="2277579"/>
            <a:ext cx="2247664" cy="738633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5840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39" y="367295"/>
            <a:ext cx="6871920" cy="4535555"/>
          </a:xfrm>
          <a:prstGeom prst="rect">
            <a:avLst/>
          </a:prstGeom>
        </p:spPr>
      </p:pic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2337" y="1016383"/>
            <a:ext cx="2428892" cy="32373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2999" y="1982149"/>
            <a:ext cx="4353791" cy="2249065"/>
            <a:chOff x="1142999" y="1982149"/>
            <a:chExt cx="4353791" cy="2249065"/>
          </a:xfrm>
        </p:grpSpPr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142999" y="1982149"/>
              <a:ext cx="4353791" cy="2249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 defTabSz="685800">
                <a:lnSpc>
                  <a:spcPct val="130000"/>
                </a:lnSpc>
                <a:defRPr/>
              </a:pPr>
              <a:r>
                <a:rPr lang="en-US" altLang="zh-CN" sz="2200" b="1" ker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Em hãy tạo chương trình để khi nháy chuột vào nút cờ xanh        , nhân vật Mèo hiển thị lần lượt hai bóng nói giới thiệu tên, sở thích của em.</a:t>
              </a:r>
              <a:endParaRPr lang="en-US" altLang="zh-CN" sz="2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9972" y="2399267"/>
              <a:ext cx="485481" cy="471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64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98912" y="1085854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80449" y="130135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00106" y="1087045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00106" y="4587480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00106" y="4674395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534655" y="1787133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525130" y="3793336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1400241" y="2891437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pPr defTabSz="685716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439933" y="139395"/>
            <a:ext cx="1977629" cy="59997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19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BẮT ĐẦU TÍNH GIỜ</a:t>
              </a:r>
              <a:endParaRPr lang="en-GB" sz="1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444168" y="139395"/>
            <a:ext cx="1977629" cy="59997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6"/>
              <a:r>
                <a:rPr lang="en-GB" sz="21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HẾT GIỜ RỒI</a:t>
              </a:r>
              <a:endParaRPr lang="en-GB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3267854" y="243611"/>
            <a:ext cx="2825118" cy="500129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pPr algn="ctr" defTabSz="685716"/>
            <a:r>
              <a:rPr lang="en-GB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 gian: 5 phút</a:t>
            </a:r>
            <a:endParaRPr lang="en-GB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ng-ho-dem-nguoc-2-phut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133" y="25435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4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5" b="89706" l="2941" r="97941">
                        <a14:foregroundMark x1="29216" y1="31985" x2="55294" y2="72794"/>
                        <a14:foregroundMark x1="44020" y1="22794" x2="68431" y2="41912"/>
                        <a14:foregroundMark x1="4608" y1="10294" x2="20000" y2="13235"/>
                        <a14:foregroundMark x1="3039" y1="5515" x2="5980" y2="41544"/>
                        <a14:foregroundMark x1="18039" y1="18750" x2="77843" y2="39706"/>
                        <a14:foregroundMark x1="84510" y1="13971" x2="97941" y2="45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886" y="721562"/>
            <a:ext cx="6207163" cy="29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85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77327" y="1349971"/>
            <a:ext cx="5049110" cy="12577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3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B1EB1-5D6F-4CC5-9690-F40764B95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9427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559" y="373443"/>
            <a:ext cx="4559252" cy="4071966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696599" y="1873641"/>
            <a:ext cx="3040654" cy="16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zh-CN" sz="4000" b="1" kern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AI NHANH NHẤT</a:t>
            </a:r>
            <a:endParaRPr lang="en-US" altLang="zh-CN" sz="4000" b="1" kern="0" dirty="0">
              <a:solidFill>
                <a:schemeClr val="accent5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43842"/>
            <a:ext cx="5373477" cy="4408052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226379" y="1494822"/>
            <a:ext cx="3522267" cy="19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Vùng lập trình có mấy lệnh?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sắc, hình dạng các lệnh đó khác nhau như thế nào?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25271" y="1929166"/>
            <a:ext cx="3823603" cy="1569648"/>
            <a:chOff x="1325271" y="1929166"/>
            <a:chExt cx="3823603" cy="1569648"/>
          </a:xfrm>
        </p:grpSpPr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325271" y="1929166"/>
              <a:ext cx="3823603" cy="1569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Khi nháy chuột vào biểu tượng nút cờ xanh       thì nhân vật Mèo hoạt động như thế nào ở vùng Sân khấu?</a:t>
              </a:r>
            </a:p>
          </p:txBody>
        </p:sp>
        <p:pic>
          <p:nvPicPr>
            <p:cNvPr id="5" name="Picture 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972789" y="2327564"/>
              <a:ext cx="422565" cy="328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966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1"/>
            <a:ext cx="9144000" cy="1652155"/>
          </a:xfrm>
          <a:prstGeom prst="rect">
            <a:avLst/>
          </a:prstGeom>
        </p:spPr>
        <p:txBody>
          <a:bodyPr lIns="91401" tIns="45702" rIns="91401" bIns="4570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F: </a:t>
            </a:r>
          </a:p>
          <a:p>
            <a:pPr algn="ctr"/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</a:p>
          <a:p>
            <a:pPr algn="ctr"/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LẬP TRÌNH TRỰC QUAN</a:t>
            </a:r>
            <a:b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TẠO CHƯƠNG TRÌNH SCRATCH ĐẦU TIÊN</a:t>
            </a:r>
            <a:b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Isadora" panose="02020500000000000000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60" y="1867313"/>
            <a:ext cx="3682279" cy="20718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711478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35081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289598" y="1236517"/>
            <a:ext cx="4674924" cy="817757"/>
            <a:chOff x="4060994" y="1971269"/>
            <a:chExt cx="4753919" cy="578515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060994" y="2008095"/>
              <a:ext cx="4753919" cy="49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Một số lệnh cơ bản </a:t>
              </a:r>
              <a:b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nhóm lệnh Sự kiện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173428" y="208811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4320654" y="2090035"/>
            <a:ext cx="4643867" cy="819745"/>
            <a:chOff x="5141551" y="2177211"/>
            <a:chExt cx="4744350" cy="585058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9"/>
              <a:ext cx="4744350" cy="497503"/>
              <a:chOff x="5141551" y="222246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568948" y="2177211"/>
              <a:ext cx="4203075" cy="58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Tạo chương trình </a:t>
              </a:r>
              <a:br>
                <a:rPr lang="en-US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vi-VN" altLang="zh-CN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giới thiệu về bản thân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27596"/>
              <a:ext cx="331937" cy="38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68132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16"/>
          <p:cNvGrpSpPr/>
          <p:nvPr/>
        </p:nvGrpSpPr>
        <p:grpSpPr>
          <a:xfrm>
            <a:off x="4289598" y="2068132"/>
            <a:ext cx="4674924" cy="817757"/>
            <a:chOff x="4060994" y="1971269"/>
            <a:chExt cx="4753919" cy="578515"/>
          </a:xfrm>
        </p:grpSpPr>
        <p:grpSp>
          <p:nvGrpSpPr>
            <p:cNvPr id="11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4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3"/>
            <p:cNvSpPr txBox="1"/>
            <p:nvPr/>
          </p:nvSpPr>
          <p:spPr>
            <a:xfrm>
              <a:off x="4060994" y="2008095"/>
              <a:ext cx="4753919" cy="49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Một số lệnh cơ bản </a:t>
              </a:r>
              <a:b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</a:b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nhóm lệnh Sự kiện 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4173428" y="208811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urglass.potx" id="{820BC192-032F-4D2E-8CBE-6B86AC3BA891}" vid="{ED01FC07-4CA7-4AC7-944B-AE335C346F87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5927</TotalTime>
  <Words>710</Words>
  <Application>Microsoft Office PowerPoint</Application>
  <PresentationFormat>On-screen Show (16:9)</PresentationFormat>
  <Paragraphs>91</Paragraphs>
  <Slides>29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等线</vt:lpstr>
      <vt:lpstr>等线 Light</vt:lpstr>
      <vt:lpstr>微软雅黑</vt:lpstr>
      <vt:lpstr>宋体</vt:lpstr>
      <vt:lpstr>.VnTime</vt:lpstr>
      <vt:lpstr>Arial</vt:lpstr>
      <vt:lpstr>Calibri</vt:lpstr>
      <vt:lpstr>Calibri Light</vt:lpstr>
      <vt:lpstr>Isadora</vt:lpstr>
      <vt:lpstr>Segoe Print</vt:lpstr>
      <vt:lpstr>SVN-Poky's</vt:lpstr>
      <vt:lpstr>Tahoma</vt:lpstr>
      <vt:lpstr>Times New Roman</vt:lpstr>
      <vt:lpstr>Office 主题​​</vt:lpstr>
      <vt:lpstr>1_Office 主题​​</vt:lpstr>
      <vt:lpstr>Custom Design</vt:lpstr>
      <vt:lpstr>1_默认设计模板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282</cp:revision>
  <dcterms:created xsi:type="dcterms:W3CDTF">2017-06-11T12:45:34Z</dcterms:created>
  <dcterms:modified xsi:type="dcterms:W3CDTF">2024-03-05T10:24:10Z</dcterms:modified>
</cp:coreProperties>
</file>