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007577170" r:id="rId2"/>
    <p:sldId id="259" r:id="rId3"/>
    <p:sldId id="283" r:id="rId4"/>
    <p:sldId id="284" r:id="rId5"/>
    <p:sldId id="285" r:id="rId6"/>
    <p:sldId id="286" r:id="rId7"/>
    <p:sldId id="287" r:id="rId8"/>
    <p:sldId id="2007577160" r:id="rId9"/>
    <p:sldId id="427" r:id="rId10"/>
    <p:sldId id="2007577142" r:id="rId11"/>
    <p:sldId id="2007577167" r:id="rId12"/>
    <p:sldId id="426" r:id="rId13"/>
    <p:sldId id="395" r:id="rId14"/>
    <p:sldId id="402" r:id="rId15"/>
    <p:sldId id="577" r:id="rId16"/>
    <p:sldId id="576" r:id="rId17"/>
    <p:sldId id="2007577168" r:id="rId18"/>
    <p:sldId id="2007577169" r:id="rId19"/>
    <p:sldId id="260" r:id="rId20"/>
    <p:sldId id="578" r:id="rId21"/>
    <p:sldId id="2007577171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99"/>
    <a:srgbClr val="CC99FF"/>
    <a:srgbClr val="000066"/>
    <a:srgbClr val="33CCFF"/>
    <a:srgbClr val="0099FF"/>
    <a:srgbClr val="0099CC"/>
    <a:srgbClr val="99FF66"/>
    <a:srgbClr val="00FF00"/>
    <a:srgbClr val="0000CC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41" autoAdjust="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Relationship Id="rId4" Type="http://schemas.openxmlformats.org/officeDocument/2006/relationships/image" Target="../media/image3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FF1DEE12-272C-4E9E-86C3-D10EABC30D3B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2014178D-D3F9-49A6-B5D1-996E4C1E9B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2230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4/12/2024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166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3722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4/12/2024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050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2109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0">
        <p15:prstTrans prst="airplane"/>
      </p:transition>
    </mc:Choice>
    <mc:Fallback>
      <p:transition spd="slow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34862825-F999-48A1-A8CC-DBC54813CE2D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49" r:id="rId4"/>
    <p:sldLayoutId id="2147483655" r:id="rId5"/>
    <p:sldLayoutId id="214748369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UTM Avo" panose="020406030505060202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8.wmf"/><Relationship Id="rId3" Type="http://schemas.openxmlformats.org/officeDocument/2006/relationships/control" Target="../activeX/activeX2.xml"/><Relationship Id="rId7" Type="http://schemas.openxmlformats.org/officeDocument/2006/relationships/image" Target="../media/image18.png"/><Relationship Id="rId12" Type="http://schemas.openxmlformats.org/officeDocument/2006/relationships/image" Target="../media/image27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3.xml"/><Relationship Id="rId11" Type="http://schemas.openxmlformats.org/officeDocument/2006/relationships/image" Target="../media/image33.png"/><Relationship Id="rId5" Type="http://schemas.openxmlformats.org/officeDocument/2006/relationships/control" Target="../activeX/activeX4.xml"/><Relationship Id="rId15" Type="http://schemas.openxmlformats.org/officeDocument/2006/relationships/image" Target="../media/image30.wmf"/><Relationship Id="rId10" Type="http://schemas.openxmlformats.org/officeDocument/2006/relationships/image" Target="../media/image32.png"/><Relationship Id="rId4" Type="http://schemas.openxmlformats.org/officeDocument/2006/relationships/control" Target="../activeX/activeX3.xml"/><Relationship Id="rId9" Type="http://schemas.openxmlformats.org/officeDocument/2006/relationships/image" Target="../media/image31.png"/><Relationship Id="rId14" Type="http://schemas.openxmlformats.org/officeDocument/2006/relationships/image" Target="../media/image29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gif"/><Relationship Id="rId5" Type="http://schemas.openxmlformats.org/officeDocument/2006/relationships/image" Target="../media/image35.jp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10.wdp"/><Relationship Id="rId18" Type="http://schemas.openxmlformats.org/officeDocument/2006/relationships/image" Target="../media/image37.png"/><Relationship Id="rId3" Type="http://schemas.microsoft.com/office/2007/relationships/media" Target="../media/media2.mp3"/><Relationship Id="rId21" Type="http://schemas.openxmlformats.org/officeDocument/2006/relationships/audio" Target="../media/audio4.wav"/><Relationship Id="rId7" Type="http://schemas.openxmlformats.org/officeDocument/2006/relationships/audio" Target="../media/audio4.wav"/><Relationship Id="rId12" Type="http://schemas.openxmlformats.org/officeDocument/2006/relationships/image" Target="../media/image41.png"/><Relationship Id="rId17" Type="http://schemas.openxmlformats.org/officeDocument/2006/relationships/image" Target="../media/image36.gif"/><Relationship Id="rId2" Type="http://schemas.microsoft.com/office/2007/relationships/media" Target="../media/media3.mp3"/><Relationship Id="rId16" Type="http://schemas.openxmlformats.org/officeDocument/2006/relationships/image" Target="../media/image38.png"/><Relationship Id="rId20" Type="http://schemas.openxmlformats.org/officeDocument/2006/relationships/audio" Target="../media/audio3.wav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40.gif"/><Relationship Id="rId5" Type="http://schemas.openxmlformats.org/officeDocument/2006/relationships/slideLayout" Target="../slideLayouts/slideLayout2.xml"/><Relationship Id="rId15" Type="http://schemas.microsoft.com/office/2007/relationships/hdphoto" Target="../media/hdphoto11.wdp"/><Relationship Id="rId10" Type="http://schemas.openxmlformats.org/officeDocument/2006/relationships/image" Target="../media/image39.png"/><Relationship Id="rId19" Type="http://schemas.microsoft.com/office/2007/relationships/hdphoto" Target="../media/hdphoto9.wdp"/><Relationship Id="rId4" Type="http://schemas.openxmlformats.org/officeDocument/2006/relationships/audio" Target="../media/media2.mp3"/><Relationship Id="rId9" Type="http://schemas.openxmlformats.org/officeDocument/2006/relationships/image" Target="../media/image35.jpg"/><Relationship Id="rId1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11.wdp"/><Relationship Id="rId18" Type="http://schemas.openxmlformats.org/officeDocument/2006/relationships/audio" Target="../media/audio3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jpg"/><Relationship Id="rId12" Type="http://schemas.openxmlformats.org/officeDocument/2006/relationships/image" Target="../media/image42.png"/><Relationship Id="rId17" Type="http://schemas.openxmlformats.org/officeDocument/2006/relationships/image" Target="../media/image36.gif"/><Relationship Id="rId2" Type="http://schemas.microsoft.com/office/2007/relationships/media" Target="../media/media3.mp3"/><Relationship Id="rId16" Type="http://schemas.microsoft.com/office/2007/relationships/hdphoto" Target="../media/hdphoto9.wdp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11" Type="http://schemas.microsoft.com/office/2007/relationships/hdphoto" Target="../media/hdphoto10.wdp"/><Relationship Id="rId5" Type="http://schemas.openxmlformats.org/officeDocument/2006/relationships/audio" Target="../media/audio4.wav"/><Relationship Id="rId15" Type="http://schemas.openxmlformats.org/officeDocument/2006/relationships/image" Target="../media/image37.png"/><Relationship Id="rId10" Type="http://schemas.openxmlformats.org/officeDocument/2006/relationships/image" Target="../media/image41.png"/><Relationship Id="rId19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40.gif"/><Relationship Id="rId1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11.wdp"/><Relationship Id="rId18" Type="http://schemas.openxmlformats.org/officeDocument/2006/relationships/audio" Target="../media/audio3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jpg"/><Relationship Id="rId12" Type="http://schemas.openxmlformats.org/officeDocument/2006/relationships/image" Target="../media/image42.png"/><Relationship Id="rId17" Type="http://schemas.openxmlformats.org/officeDocument/2006/relationships/image" Target="../media/image36.gif"/><Relationship Id="rId2" Type="http://schemas.microsoft.com/office/2007/relationships/media" Target="../media/media3.mp3"/><Relationship Id="rId16" Type="http://schemas.microsoft.com/office/2007/relationships/hdphoto" Target="../media/hdphoto9.wdp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11" Type="http://schemas.microsoft.com/office/2007/relationships/hdphoto" Target="../media/hdphoto10.wdp"/><Relationship Id="rId5" Type="http://schemas.openxmlformats.org/officeDocument/2006/relationships/audio" Target="../media/audio4.wav"/><Relationship Id="rId15" Type="http://schemas.openxmlformats.org/officeDocument/2006/relationships/image" Target="../media/image37.png"/><Relationship Id="rId10" Type="http://schemas.openxmlformats.org/officeDocument/2006/relationships/image" Target="../media/image41.png"/><Relationship Id="rId19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40.gif"/><Relationship Id="rId1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11.wdp"/><Relationship Id="rId18" Type="http://schemas.openxmlformats.org/officeDocument/2006/relationships/audio" Target="../media/audio3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jpg"/><Relationship Id="rId12" Type="http://schemas.openxmlformats.org/officeDocument/2006/relationships/image" Target="../media/image42.png"/><Relationship Id="rId17" Type="http://schemas.openxmlformats.org/officeDocument/2006/relationships/image" Target="../media/image36.gif"/><Relationship Id="rId2" Type="http://schemas.microsoft.com/office/2007/relationships/media" Target="../media/media3.mp3"/><Relationship Id="rId16" Type="http://schemas.microsoft.com/office/2007/relationships/hdphoto" Target="../media/hdphoto9.wdp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11" Type="http://schemas.microsoft.com/office/2007/relationships/hdphoto" Target="../media/hdphoto10.wdp"/><Relationship Id="rId5" Type="http://schemas.openxmlformats.org/officeDocument/2006/relationships/audio" Target="../media/audio4.wav"/><Relationship Id="rId15" Type="http://schemas.openxmlformats.org/officeDocument/2006/relationships/image" Target="../media/image37.png"/><Relationship Id="rId10" Type="http://schemas.openxmlformats.org/officeDocument/2006/relationships/image" Target="../media/image41.png"/><Relationship Id="rId19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40.gif"/><Relationship Id="rId1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8.png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slide" Target="slide5.xml"/><Relationship Id="rId5" Type="http://schemas.openxmlformats.org/officeDocument/2006/relationships/image" Target="../media/image8.jp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microsoft.com/office/2007/relationships/hdphoto" Target="../media/hdphoto4.wdp"/><Relationship Id="rId5" Type="http://schemas.openxmlformats.org/officeDocument/2006/relationships/image" Target="../media/image11.jp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microsoft.com/office/2007/relationships/hdphoto" Target="../media/hdphoto3.wdp"/><Relationship Id="rId5" Type="http://schemas.openxmlformats.org/officeDocument/2006/relationships/image" Target="../media/image11.jp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microsoft.com/office/2007/relationships/hdphoto" Target="../media/hdphoto3.wdp"/><Relationship Id="rId5" Type="http://schemas.openxmlformats.org/officeDocument/2006/relationships/image" Target="../media/image11.jp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microsoft.com/office/2007/relationships/hdphoto" Target="../media/hdphoto3.wdp"/><Relationship Id="rId5" Type="http://schemas.openxmlformats.org/officeDocument/2006/relationships/image" Target="../media/image11.jp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microsoft.com/office/2007/relationships/hdphoto" Target="../media/hdphoto8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" y="0"/>
            <a:ext cx="12190413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03822" y="1927936"/>
            <a:ext cx="6448861" cy="2037521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vi-VN" sz="8000" b="1" dirty="0">
                <a:ln/>
                <a:solidFill>
                  <a:srgbClr val="FF0000"/>
                </a:solidFill>
                <a:latin typeface="UTM Avo" panose="02040603050506020204" pitchFamily="18" charset="0"/>
              </a:rPr>
              <a:t>CHÀO MỪNG CÁC </a:t>
            </a:r>
            <a:r>
              <a:rPr lang="en-US" sz="8000" b="1" dirty="0">
                <a:ln/>
                <a:solidFill>
                  <a:srgbClr val="FF0000"/>
                </a:solidFill>
                <a:latin typeface="UTM Avo" panose="02040603050506020204" pitchFamily="18" charset="0"/>
              </a:rPr>
              <a:t>THẦY CÔ VÀ CÁC EM</a:t>
            </a:r>
            <a:endParaRPr lang="vi-VN" sz="8000" b="1" dirty="0">
              <a:ln/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algn="ctr">
              <a:defRPr/>
            </a:pPr>
            <a:r>
              <a:rPr lang="vi-VN" sz="8000" b="1" dirty="0">
                <a:ln/>
                <a:solidFill>
                  <a:srgbClr val="FF0000"/>
                </a:solidFill>
                <a:latin typeface="UTM Avo" panose="02040603050506020204" pitchFamily="18" charset="0"/>
              </a:rPr>
              <a:t>ĐẾN VỚI TIẾT HỌC</a:t>
            </a:r>
            <a:endParaRPr lang="en-US" sz="8000" b="1" dirty="0">
              <a:ln/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7653" name="TextBox 5"/>
          <p:cNvSpPr txBox="1">
            <a:spLocks noChangeArrowheads="1"/>
          </p:cNvSpPr>
          <p:nvPr/>
        </p:nvSpPr>
        <p:spPr bwMode="auto">
          <a:xfrm>
            <a:off x="1567543" y="2395797"/>
            <a:ext cx="9196251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2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150: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1000 </a:t>
            </a:r>
            <a:endParaRPr lang="en-US" altLang="en-US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84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FA86F0B-F2BF-4497-B4E9-20A5E64A2D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44"/>
          <a:stretch/>
        </p:blipFill>
        <p:spPr>
          <a:xfrm>
            <a:off x="0" y="0"/>
            <a:ext cx="12192000" cy="6409189"/>
          </a:xfrm>
          <a:prstGeom prst="rect">
            <a:avLst/>
          </a:prstGeom>
        </p:spPr>
      </p:pic>
      <p:sp>
        <p:nvSpPr>
          <p:cNvPr id="78" name="Rectangle: Rounded Corners 77">
            <a:extLst>
              <a:ext uri="{FF2B5EF4-FFF2-40B4-BE49-F238E27FC236}">
                <a16:creationId xmlns="" xmlns:a16="http://schemas.microsoft.com/office/drawing/2014/main" id="{B423BED8-2B53-4228-BAAD-C33A6CD81CFD}"/>
              </a:ext>
            </a:extLst>
          </p:cNvPr>
          <p:cNvSpPr/>
          <p:nvPr/>
        </p:nvSpPr>
        <p:spPr>
          <a:xfrm>
            <a:off x="0" y="282101"/>
            <a:ext cx="12192000" cy="6575899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800" dirty="0">
              <a:latin typeface="UTM Avo" panose="02040603050506020204" pitchFamily="18" charset="0"/>
            </a:endParaRPr>
          </a:p>
        </p:txBody>
      </p:sp>
      <p:pic>
        <p:nvPicPr>
          <p:cNvPr id="77" name="Picture 76">
            <a:extLst>
              <a:ext uri="{FF2B5EF4-FFF2-40B4-BE49-F238E27FC236}">
                <a16:creationId xmlns="" xmlns:a16="http://schemas.microsoft.com/office/drawing/2014/main" id="{27A57C1E-B341-4403-83C9-6070B11DFD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2" t="-1" r="2760" b="43613"/>
          <a:stretch/>
        </p:blipFill>
        <p:spPr>
          <a:xfrm>
            <a:off x="1182441" y="1296210"/>
            <a:ext cx="10522662" cy="4297451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369E15E7-6CDC-4DEF-AD86-ED60A78DEE56}"/>
              </a:ext>
            </a:extLst>
          </p:cNvPr>
          <p:cNvSpPr/>
          <p:nvPr/>
        </p:nvSpPr>
        <p:spPr>
          <a:xfrm>
            <a:off x="4367208" y="134293"/>
            <a:ext cx="2752927" cy="52322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362 – 145 = 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DE4E6CEE-0436-420A-8F07-F03B5122C545}"/>
              </a:ext>
            </a:extLst>
          </p:cNvPr>
          <p:cNvSpPr txBox="1"/>
          <p:nvPr/>
        </p:nvSpPr>
        <p:spPr>
          <a:xfrm>
            <a:off x="2893911" y="715252"/>
            <a:ext cx="5598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Ta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theo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cột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dọc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như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4CD7343C-9945-4A68-A2F0-775FE2A52B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2" t="-2" r="3772" b="43613"/>
          <a:stretch/>
        </p:blipFill>
        <p:spPr>
          <a:xfrm>
            <a:off x="486897" y="1296210"/>
            <a:ext cx="10412722" cy="429745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7CA796BF-14BA-401D-80E5-DACF6C811F74}"/>
              </a:ext>
            </a:extLst>
          </p:cNvPr>
          <p:cNvSpPr txBox="1"/>
          <p:nvPr/>
        </p:nvSpPr>
        <p:spPr>
          <a:xfrm>
            <a:off x="1190643" y="1702838"/>
            <a:ext cx="955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362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47EB446B-EE11-4A0E-906B-244C51982C8F}"/>
              </a:ext>
            </a:extLst>
          </p:cNvPr>
          <p:cNvSpPr txBox="1"/>
          <p:nvPr/>
        </p:nvSpPr>
        <p:spPr>
          <a:xfrm>
            <a:off x="1309749" y="2350161"/>
            <a:ext cx="10286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145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68213338-8AAF-4A1F-B415-C9B0D46EA866}"/>
              </a:ext>
            </a:extLst>
          </p:cNvPr>
          <p:cNvSpPr txBox="1"/>
          <p:nvPr/>
        </p:nvSpPr>
        <p:spPr>
          <a:xfrm>
            <a:off x="921115" y="186880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-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9B60472E-E26C-4636-86E7-8740F9C4C48D}"/>
              </a:ext>
            </a:extLst>
          </p:cNvPr>
          <p:cNvCxnSpPr>
            <a:cxnSpLocks/>
          </p:cNvCxnSpPr>
          <p:nvPr/>
        </p:nvCxnSpPr>
        <p:spPr>
          <a:xfrm>
            <a:off x="1091441" y="2838025"/>
            <a:ext cx="905598" cy="9323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A7513ED8-522F-4F6F-8A6F-509559CA4444}"/>
              </a:ext>
            </a:extLst>
          </p:cNvPr>
          <p:cNvSpPr txBox="1"/>
          <p:nvPr/>
        </p:nvSpPr>
        <p:spPr>
          <a:xfrm>
            <a:off x="777178" y="3673236"/>
            <a:ext cx="1465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Đặt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endParaRPr lang="en-US" sz="24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A210EB23-E03D-4343-A023-203CE10B179F}"/>
              </a:ext>
            </a:extLst>
          </p:cNvPr>
          <p:cNvSpPr txBox="1"/>
          <p:nvPr/>
        </p:nvSpPr>
        <p:spPr>
          <a:xfrm>
            <a:off x="3951392" y="1671603"/>
            <a:ext cx="8466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4B5D249B-DA4D-4A20-823E-AB01B409B488}"/>
              </a:ext>
            </a:extLst>
          </p:cNvPr>
          <p:cNvSpPr txBox="1"/>
          <p:nvPr/>
        </p:nvSpPr>
        <p:spPr>
          <a:xfrm>
            <a:off x="4026018" y="2341556"/>
            <a:ext cx="7363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14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41D39A93-0CAA-43FC-B76A-917C3DDDF4D5}"/>
              </a:ext>
            </a:extLst>
          </p:cNvPr>
          <p:cNvSpPr txBox="1"/>
          <p:nvPr/>
        </p:nvSpPr>
        <p:spPr>
          <a:xfrm>
            <a:off x="3654035" y="186880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UTM Avo" panose="02040603050506020204" pitchFamily="18" charset="0"/>
              </a:rPr>
              <a:t>-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="" xmlns:a16="http://schemas.microsoft.com/office/drawing/2014/main" id="{17E176AB-B7A8-4AEB-A231-B3F93DF043FC}"/>
              </a:ext>
            </a:extLst>
          </p:cNvPr>
          <p:cNvCxnSpPr/>
          <p:nvPr/>
        </p:nvCxnSpPr>
        <p:spPr>
          <a:xfrm>
            <a:off x="3905083" y="2847348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0A7A72E2-AAD0-44C2-9708-43D417F7403D}"/>
              </a:ext>
            </a:extLst>
          </p:cNvPr>
          <p:cNvSpPr txBox="1"/>
          <p:nvPr/>
        </p:nvSpPr>
        <p:spPr>
          <a:xfrm>
            <a:off x="4419157" y="1653638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EFCFF3C7-2840-4468-8487-0BB8C1A4ECF4}"/>
              </a:ext>
            </a:extLst>
          </p:cNvPr>
          <p:cNvSpPr txBox="1"/>
          <p:nvPr/>
        </p:nvSpPr>
        <p:spPr>
          <a:xfrm>
            <a:off x="4430941" y="2336474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5A37C3C1-7EBB-4550-840C-E3EEB61345A0}"/>
              </a:ext>
            </a:extLst>
          </p:cNvPr>
          <p:cNvSpPr txBox="1"/>
          <p:nvPr/>
        </p:nvSpPr>
        <p:spPr>
          <a:xfrm>
            <a:off x="4384715" y="3016240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3FF39784-AA2C-4E07-A1D7-7A15FDEF8413}"/>
              </a:ext>
            </a:extLst>
          </p:cNvPr>
          <p:cNvSpPr txBox="1"/>
          <p:nvPr/>
        </p:nvSpPr>
        <p:spPr>
          <a:xfrm>
            <a:off x="2515717" y="3551946"/>
            <a:ext cx="3266127" cy="1942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trừ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5,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12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trừ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5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7</a:t>
            </a:r>
          </a:p>
          <a:p>
            <a:pPr>
              <a:lnSpc>
                <a:spcPct val="140000"/>
              </a:lnSpc>
              <a:spcAft>
                <a:spcPts val="1000"/>
              </a:spcAft>
            </a:pP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7,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nhớ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781F19AC-C8B0-486B-A7F4-A2A4EF4894F8}"/>
              </a:ext>
            </a:extLst>
          </p:cNvPr>
          <p:cNvSpPr txBox="1"/>
          <p:nvPr/>
        </p:nvSpPr>
        <p:spPr>
          <a:xfrm>
            <a:off x="7167363" y="1676014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C9DF4DF9-4E32-4720-AB08-0B651DC5CE52}"/>
              </a:ext>
            </a:extLst>
          </p:cNvPr>
          <p:cNvSpPr txBox="1"/>
          <p:nvPr/>
        </p:nvSpPr>
        <p:spPr>
          <a:xfrm>
            <a:off x="7192957" y="2331703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17A062F2-D8C9-423E-BB6F-CFA52EDEDB98}"/>
              </a:ext>
            </a:extLst>
          </p:cNvPr>
          <p:cNvSpPr txBox="1"/>
          <p:nvPr/>
        </p:nvSpPr>
        <p:spPr>
          <a:xfrm>
            <a:off x="6443325" y="186880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UTM Avo" panose="02040603050506020204" pitchFamily="18" charset="0"/>
              </a:rPr>
              <a:t>-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75FD4105-4732-41B3-9E71-7D69DFF9902A}"/>
              </a:ext>
            </a:extLst>
          </p:cNvPr>
          <p:cNvSpPr txBox="1"/>
          <p:nvPr/>
        </p:nvSpPr>
        <p:spPr>
          <a:xfrm>
            <a:off x="6916199" y="1681455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6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E82D6AB8-DF1B-464D-AD7D-E1EDE4FC4E3B}"/>
              </a:ext>
            </a:extLst>
          </p:cNvPr>
          <p:cNvSpPr txBox="1"/>
          <p:nvPr/>
        </p:nvSpPr>
        <p:spPr>
          <a:xfrm>
            <a:off x="6915755" y="2341556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D22A156D-7C87-4746-A695-2CAE658682E8}"/>
              </a:ext>
            </a:extLst>
          </p:cNvPr>
          <p:cNvSpPr txBox="1"/>
          <p:nvPr/>
        </p:nvSpPr>
        <p:spPr>
          <a:xfrm>
            <a:off x="7182411" y="2995361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7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="" xmlns:a16="http://schemas.microsoft.com/office/drawing/2014/main" id="{47A62B3E-40E7-4B98-B4FA-F85A6CFD4039}"/>
              </a:ext>
            </a:extLst>
          </p:cNvPr>
          <p:cNvCxnSpPr/>
          <p:nvPr/>
        </p:nvCxnSpPr>
        <p:spPr>
          <a:xfrm>
            <a:off x="6641836" y="2838025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96B09006-05A6-4626-BDA1-C4A9010E3946}"/>
              </a:ext>
            </a:extLst>
          </p:cNvPr>
          <p:cNvSpPr txBox="1"/>
          <p:nvPr/>
        </p:nvSpPr>
        <p:spPr>
          <a:xfrm>
            <a:off x="6965289" y="2988240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1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F77D5BCB-3B33-4305-94BD-46FBD4CF22CC}"/>
              </a:ext>
            </a:extLst>
          </p:cNvPr>
          <p:cNvSpPr txBox="1"/>
          <p:nvPr/>
        </p:nvSpPr>
        <p:spPr>
          <a:xfrm>
            <a:off x="5976326" y="3563459"/>
            <a:ext cx="3022888" cy="193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4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thêm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1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5</a:t>
            </a:r>
          </a:p>
          <a:p>
            <a:pPr>
              <a:lnSpc>
                <a:spcPct val="145000"/>
              </a:lnSpc>
              <a:spcAft>
                <a:spcPts val="1000"/>
              </a:spcAft>
            </a:pP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6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trừ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5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59" name="Oval 58">
            <a:extLst>
              <a:ext uri="{FF2B5EF4-FFF2-40B4-BE49-F238E27FC236}">
                <a16:creationId xmlns="" xmlns:a16="http://schemas.microsoft.com/office/drawing/2014/main" id="{FF1A4B3A-D158-40C3-BD29-DC04853D92D5}"/>
              </a:ext>
            </a:extLst>
          </p:cNvPr>
          <p:cNvSpPr/>
          <p:nvPr/>
        </p:nvSpPr>
        <p:spPr>
          <a:xfrm>
            <a:off x="599915" y="3822689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="" xmlns:a16="http://schemas.microsoft.com/office/drawing/2014/main" id="{43EFFF9E-B8AC-4C47-9292-C9C33F60299D}"/>
              </a:ext>
            </a:extLst>
          </p:cNvPr>
          <p:cNvSpPr/>
          <p:nvPr/>
        </p:nvSpPr>
        <p:spPr>
          <a:xfrm>
            <a:off x="2375479" y="3848714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="" xmlns:a16="http://schemas.microsoft.com/office/drawing/2014/main" id="{F6DD7BFD-1518-44BB-A720-CBA4FC799B81}"/>
              </a:ext>
            </a:extLst>
          </p:cNvPr>
          <p:cNvSpPr/>
          <p:nvPr/>
        </p:nvSpPr>
        <p:spPr>
          <a:xfrm>
            <a:off x="5803061" y="3842145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B3154021-F309-4320-BED6-EFF890949926}"/>
              </a:ext>
            </a:extLst>
          </p:cNvPr>
          <p:cNvSpPr txBox="1"/>
          <p:nvPr/>
        </p:nvSpPr>
        <p:spPr>
          <a:xfrm>
            <a:off x="6665035" y="1671603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E479C083-BF2A-427A-90AB-8FEBBA03BF63}"/>
              </a:ext>
            </a:extLst>
          </p:cNvPr>
          <p:cNvSpPr txBox="1"/>
          <p:nvPr/>
        </p:nvSpPr>
        <p:spPr>
          <a:xfrm>
            <a:off x="6724897" y="2341553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1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D3FD340D-7105-44EF-B550-4F1681C7DA93}"/>
              </a:ext>
            </a:extLst>
          </p:cNvPr>
          <p:cNvSpPr txBox="1"/>
          <p:nvPr/>
        </p:nvSpPr>
        <p:spPr>
          <a:xfrm>
            <a:off x="9935306" y="1676014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="" xmlns:a16="http://schemas.microsoft.com/office/drawing/2014/main" id="{AA6B9290-DE24-4B51-A94D-7CCBBC98EE2A}"/>
              </a:ext>
            </a:extLst>
          </p:cNvPr>
          <p:cNvSpPr txBox="1"/>
          <p:nvPr/>
        </p:nvSpPr>
        <p:spPr>
          <a:xfrm>
            <a:off x="9944122" y="2341431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="" xmlns:a16="http://schemas.microsoft.com/office/drawing/2014/main" id="{4962FC4C-0C9E-427F-85F2-FC2607622208}"/>
              </a:ext>
            </a:extLst>
          </p:cNvPr>
          <p:cNvSpPr txBox="1"/>
          <p:nvPr/>
        </p:nvSpPr>
        <p:spPr>
          <a:xfrm>
            <a:off x="9211268" y="186880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UTM Avo" panose="02040603050506020204" pitchFamily="18" charset="0"/>
              </a:rPr>
              <a:t>-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CA02F9C9-E224-409D-B06E-94CD04F8AF4B}"/>
              </a:ext>
            </a:extLst>
          </p:cNvPr>
          <p:cNvSpPr txBox="1"/>
          <p:nvPr/>
        </p:nvSpPr>
        <p:spPr>
          <a:xfrm>
            <a:off x="9450056" y="1674258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="" xmlns:a16="http://schemas.microsoft.com/office/drawing/2014/main" id="{AFDC5276-B01D-4D8F-9D27-E3FFBEC8BB6E}"/>
              </a:ext>
            </a:extLst>
          </p:cNvPr>
          <p:cNvSpPr txBox="1"/>
          <p:nvPr/>
        </p:nvSpPr>
        <p:spPr>
          <a:xfrm>
            <a:off x="9468881" y="2341772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1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="" xmlns:a16="http://schemas.microsoft.com/office/drawing/2014/main" id="{9DA1E13B-E8B0-4EFD-8C47-35A7EF4DDD02}"/>
              </a:ext>
            </a:extLst>
          </p:cNvPr>
          <p:cNvSpPr txBox="1"/>
          <p:nvPr/>
        </p:nvSpPr>
        <p:spPr>
          <a:xfrm>
            <a:off x="9950354" y="2995361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7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="" xmlns:a16="http://schemas.microsoft.com/office/drawing/2014/main" id="{38B24AD0-F379-4632-A70E-3D3EBD5254A9}"/>
              </a:ext>
            </a:extLst>
          </p:cNvPr>
          <p:cNvCxnSpPr/>
          <p:nvPr/>
        </p:nvCxnSpPr>
        <p:spPr>
          <a:xfrm>
            <a:off x="9393001" y="2838025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6F58F589-4242-449E-9FBC-182ADA5DDADE}"/>
              </a:ext>
            </a:extLst>
          </p:cNvPr>
          <p:cNvSpPr txBox="1"/>
          <p:nvPr/>
        </p:nvSpPr>
        <p:spPr>
          <a:xfrm>
            <a:off x="9449869" y="2995361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="" xmlns:a16="http://schemas.microsoft.com/office/drawing/2014/main" id="{C27BD773-CA69-44CA-A868-C5EF6F74AF45}"/>
              </a:ext>
            </a:extLst>
          </p:cNvPr>
          <p:cNvSpPr txBox="1"/>
          <p:nvPr/>
        </p:nvSpPr>
        <p:spPr>
          <a:xfrm>
            <a:off x="9696688" y="1666762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6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="" xmlns:a16="http://schemas.microsoft.com/office/drawing/2014/main" id="{75CBF345-4484-4E95-AADC-7242E2E95F8C}"/>
              </a:ext>
            </a:extLst>
          </p:cNvPr>
          <p:cNvSpPr txBox="1"/>
          <p:nvPr/>
        </p:nvSpPr>
        <p:spPr>
          <a:xfrm>
            <a:off x="9668129" y="2341296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="" xmlns:a16="http://schemas.microsoft.com/office/drawing/2014/main" id="{BB7FF0E9-E200-4163-B540-9DF3C04978FA}"/>
              </a:ext>
            </a:extLst>
          </p:cNvPr>
          <p:cNvSpPr txBox="1"/>
          <p:nvPr/>
        </p:nvSpPr>
        <p:spPr>
          <a:xfrm>
            <a:off x="9723099" y="2995361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1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="" xmlns:a16="http://schemas.microsoft.com/office/drawing/2014/main" id="{8FB2231E-C788-42D7-A956-EE40F0C0B802}"/>
              </a:ext>
            </a:extLst>
          </p:cNvPr>
          <p:cNvSpPr txBox="1"/>
          <p:nvPr/>
        </p:nvSpPr>
        <p:spPr>
          <a:xfrm>
            <a:off x="8963959" y="3565314"/>
            <a:ext cx="2792239" cy="1260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3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trừ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1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  <a:p>
            <a:pPr>
              <a:lnSpc>
                <a:spcPct val="145000"/>
              </a:lnSpc>
              <a:spcAft>
                <a:spcPts val="1000"/>
              </a:spcAft>
            </a:pP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76" name="Oval 75">
            <a:extLst>
              <a:ext uri="{FF2B5EF4-FFF2-40B4-BE49-F238E27FC236}">
                <a16:creationId xmlns="" xmlns:a16="http://schemas.microsoft.com/office/drawing/2014/main" id="{630D5ECA-9211-4B8E-8AC6-D048846848AF}"/>
              </a:ext>
            </a:extLst>
          </p:cNvPr>
          <p:cNvSpPr/>
          <p:nvPr/>
        </p:nvSpPr>
        <p:spPr>
          <a:xfrm>
            <a:off x="8786240" y="3842145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pSp>
        <p:nvGrpSpPr>
          <p:cNvPr id="79" name="Group 78">
            <a:extLst>
              <a:ext uri="{FF2B5EF4-FFF2-40B4-BE49-F238E27FC236}">
                <a16:creationId xmlns="" xmlns:a16="http://schemas.microsoft.com/office/drawing/2014/main" id="{AAB12306-A056-4F0F-BC61-714B3C1E4091}"/>
              </a:ext>
            </a:extLst>
          </p:cNvPr>
          <p:cNvGrpSpPr/>
          <p:nvPr/>
        </p:nvGrpSpPr>
        <p:grpSpPr>
          <a:xfrm>
            <a:off x="4009240" y="5662630"/>
            <a:ext cx="4387427" cy="576917"/>
            <a:chOff x="168283" y="3638943"/>
            <a:chExt cx="3482029" cy="856999"/>
          </a:xfrm>
          <a:solidFill>
            <a:srgbClr val="C00000"/>
          </a:solidFill>
        </p:grpSpPr>
        <p:sp>
          <p:nvSpPr>
            <p:cNvPr id="80" name="Rectangle: Rounded Corners 79">
              <a:extLst>
                <a:ext uri="{FF2B5EF4-FFF2-40B4-BE49-F238E27FC236}">
                  <a16:creationId xmlns="" xmlns:a16="http://schemas.microsoft.com/office/drawing/2014/main" id="{4A35C33D-1307-4C9B-8C5B-0F04FF1DD815}"/>
                </a:ext>
              </a:extLst>
            </p:cNvPr>
            <p:cNvSpPr/>
            <p:nvPr/>
          </p:nvSpPr>
          <p:spPr>
            <a:xfrm>
              <a:off x="168283" y="3638943"/>
              <a:ext cx="3371285" cy="856999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="" xmlns:a16="http://schemas.microsoft.com/office/drawing/2014/main" id="{F880817D-1EB1-47B9-A1F1-BD087DD2F5F0}"/>
                </a:ext>
              </a:extLst>
            </p:cNvPr>
            <p:cNvSpPr txBox="1"/>
            <p:nvPr/>
          </p:nvSpPr>
          <p:spPr>
            <a:xfrm>
              <a:off x="279027" y="3696364"/>
              <a:ext cx="3371285" cy="777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Vậy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362 – 145 = 217</a:t>
              </a:r>
              <a:r>
                <a:rPr lang="vi-VN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  <a:endPara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670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1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1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1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1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21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500"/>
                            </p:stCondLst>
                            <p:childTnLst>
                              <p:par>
                                <p:cTn id="2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1" grpId="0"/>
      <p:bldP spid="22" grpId="0"/>
      <p:bldP spid="23" grpId="0"/>
      <p:bldP spid="26" grpId="0"/>
      <p:bldP spid="27" grpId="0"/>
      <p:bldP spid="39" grpId="0"/>
      <p:bldP spid="43" grpId="0"/>
      <p:bldP spid="45" grpId="0"/>
      <p:bldP spid="45" grpId="1"/>
      <p:bldP spid="46" grpId="0"/>
      <p:bldP spid="46" grpId="1"/>
      <p:bldP spid="47" grpId="0"/>
      <p:bldP spid="49" grpId="0"/>
      <p:bldP spid="50" grpId="0"/>
      <p:bldP spid="51" grpId="0"/>
      <p:bldP spid="52" grpId="0"/>
      <p:bldP spid="53" grpId="0"/>
      <p:bldP spid="53" grpId="1"/>
      <p:bldP spid="54" grpId="0"/>
      <p:bldP spid="54" grpId="1"/>
      <p:bldP spid="55" grpId="0"/>
      <p:bldP spid="57" grpId="0"/>
      <p:bldP spid="58" grpId="0"/>
      <p:bldP spid="59" grpId="0" animBg="1"/>
      <p:bldP spid="60" grpId="0" animBg="1"/>
      <p:bldP spid="61" grpId="0" animBg="1"/>
      <p:bldP spid="62" grpId="0"/>
      <p:bldP spid="63" grpId="0"/>
      <p:bldP spid="64" grpId="0"/>
      <p:bldP spid="65" grpId="0"/>
      <p:bldP spid="66" grpId="0"/>
      <p:bldP spid="67" grpId="0"/>
      <p:bldP spid="67" grpId="1"/>
      <p:bldP spid="68" grpId="0"/>
      <p:bldP spid="68" grpId="1"/>
      <p:bldP spid="69" grpId="0"/>
      <p:bldP spid="71" grpId="0"/>
      <p:bldP spid="72" grpId="0"/>
      <p:bldP spid="73" grpId="0"/>
      <p:bldP spid="74" grpId="0"/>
      <p:bldP spid="75" grpId="0"/>
      <p:bldP spid="7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1">
            <a:extLst>
              <a:ext uri="{FF2B5EF4-FFF2-40B4-BE49-F238E27FC236}">
                <a16:creationId xmlns="" xmlns:a16="http://schemas.microsoft.com/office/drawing/2014/main" id="{1090207D-591F-4456-99BD-D11BFEF0E4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8" name="Rectangle: Rounded Corners 77">
            <a:extLst>
              <a:ext uri="{FF2B5EF4-FFF2-40B4-BE49-F238E27FC236}">
                <a16:creationId xmlns="" xmlns:a16="http://schemas.microsoft.com/office/drawing/2014/main" id="{B423BED8-2B53-4228-BAAD-C33A6CD81CFD}"/>
              </a:ext>
            </a:extLst>
          </p:cNvPr>
          <p:cNvSpPr/>
          <p:nvPr/>
        </p:nvSpPr>
        <p:spPr>
          <a:xfrm>
            <a:off x="0" y="233463"/>
            <a:ext cx="12192000" cy="6533097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800" dirty="0">
              <a:latin typeface="UTM Avo" panose="02040603050506020204" pitchFamily="18" charset="0"/>
            </a:endParaRPr>
          </a:p>
        </p:txBody>
      </p:sp>
      <p:pic>
        <p:nvPicPr>
          <p:cNvPr id="77" name="Picture 76">
            <a:extLst>
              <a:ext uri="{FF2B5EF4-FFF2-40B4-BE49-F238E27FC236}">
                <a16:creationId xmlns="" xmlns:a16="http://schemas.microsoft.com/office/drawing/2014/main" id="{27A57C1E-B341-4403-83C9-6070B11DFD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2" t="-1" r="2760" b="43613"/>
          <a:stretch/>
        </p:blipFill>
        <p:spPr>
          <a:xfrm>
            <a:off x="1182441" y="1296210"/>
            <a:ext cx="10522662" cy="4297451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369E15E7-6CDC-4DEF-AD86-ED60A78DEE56}"/>
              </a:ext>
            </a:extLst>
          </p:cNvPr>
          <p:cNvSpPr/>
          <p:nvPr/>
        </p:nvSpPr>
        <p:spPr>
          <a:xfrm>
            <a:off x="4380474" y="134293"/>
            <a:ext cx="2752927" cy="52322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538 – 264 = 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DE4E6CEE-0436-420A-8F07-F03B5122C545}"/>
              </a:ext>
            </a:extLst>
          </p:cNvPr>
          <p:cNvSpPr txBox="1"/>
          <p:nvPr/>
        </p:nvSpPr>
        <p:spPr>
          <a:xfrm>
            <a:off x="2893911" y="715252"/>
            <a:ext cx="5598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Ta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theo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cột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dọc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như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4CD7343C-9945-4A68-A2F0-775FE2A52B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2" t="-2" r="3772" b="43613"/>
          <a:stretch/>
        </p:blipFill>
        <p:spPr>
          <a:xfrm>
            <a:off x="486897" y="1296210"/>
            <a:ext cx="10412722" cy="429745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7CA796BF-14BA-401D-80E5-DACF6C811F74}"/>
              </a:ext>
            </a:extLst>
          </p:cNvPr>
          <p:cNvSpPr txBox="1"/>
          <p:nvPr/>
        </p:nvSpPr>
        <p:spPr>
          <a:xfrm>
            <a:off x="1232588" y="1702838"/>
            <a:ext cx="955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538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47EB446B-EE11-4A0E-906B-244C51982C8F}"/>
              </a:ext>
            </a:extLst>
          </p:cNvPr>
          <p:cNvSpPr txBox="1"/>
          <p:nvPr/>
        </p:nvSpPr>
        <p:spPr>
          <a:xfrm>
            <a:off x="1189980" y="2350161"/>
            <a:ext cx="10286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264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68213338-8AAF-4A1F-B415-C9B0D46EA866}"/>
              </a:ext>
            </a:extLst>
          </p:cNvPr>
          <p:cNvSpPr txBox="1"/>
          <p:nvPr/>
        </p:nvSpPr>
        <p:spPr>
          <a:xfrm>
            <a:off x="921115" y="186880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-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9B60472E-E26C-4636-86E7-8740F9C4C48D}"/>
              </a:ext>
            </a:extLst>
          </p:cNvPr>
          <p:cNvCxnSpPr>
            <a:cxnSpLocks/>
          </p:cNvCxnSpPr>
          <p:nvPr/>
        </p:nvCxnSpPr>
        <p:spPr>
          <a:xfrm>
            <a:off x="1091441" y="2838025"/>
            <a:ext cx="905598" cy="9323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A7513ED8-522F-4F6F-8A6F-509559CA4444}"/>
              </a:ext>
            </a:extLst>
          </p:cNvPr>
          <p:cNvSpPr txBox="1"/>
          <p:nvPr/>
        </p:nvSpPr>
        <p:spPr>
          <a:xfrm>
            <a:off x="777178" y="3673236"/>
            <a:ext cx="1465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Đặt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endParaRPr lang="en-US" sz="24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A210EB23-E03D-4343-A023-203CE10B179F}"/>
              </a:ext>
            </a:extLst>
          </p:cNvPr>
          <p:cNvSpPr txBox="1"/>
          <p:nvPr/>
        </p:nvSpPr>
        <p:spPr>
          <a:xfrm>
            <a:off x="3961120" y="1671603"/>
            <a:ext cx="8466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53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4B5D249B-DA4D-4A20-823E-AB01B409B488}"/>
              </a:ext>
            </a:extLst>
          </p:cNvPr>
          <p:cNvSpPr txBox="1"/>
          <p:nvPr/>
        </p:nvSpPr>
        <p:spPr>
          <a:xfrm>
            <a:off x="3950872" y="2341556"/>
            <a:ext cx="7363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26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41D39A93-0CAA-43FC-B76A-917C3DDDF4D5}"/>
              </a:ext>
            </a:extLst>
          </p:cNvPr>
          <p:cNvSpPr txBox="1"/>
          <p:nvPr/>
        </p:nvSpPr>
        <p:spPr>
          <a:xfrm>
            <a:off x="3654035" y="186880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UTM Avo" panose="02040603050506020204" pitchFamily="18" charset="0"/>
              </a:rPr>
              <a:t>-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="" xmlns:a16="http://schemas.microsoft.com/office/drawing/2014/main" id="{17E176AB-B7A8-4AEB-A231-B3F93DF043FC}"/>
              </a:ext>
            </a:extLst>
          </p:cNvPr>
          <p:cNvCxnSpPr/>
          <p:nvPr/>
        </p:nvCxnSpPr>
        <p:spPr>
          <a:xfrm>
            <a:off x="3921861" y="2847348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0A7A72E2-AAD0-44C2-9708-43D417F7403D}"/>
              </a:ext>
            </a:extLst>
          </p:cNvPr>
          <p:cNvSpPr txBox="1"/>
          <p:nvPr/>
        </p:nvSpPr>
        <p:spPr>
          <a:xfrm>
            <a:off x="4448341" y="1673094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8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EFCFF3C7-2840-4468-8487-0BB8C1A4ECF4}"/>
              </a:ext>
            </a:extLst>
          </p:cNvPr>
          <p:cNvSpPr txBox="1"/>
          <p:nvPr/>
        </p:nvSpPr>
        <p:spPr>
          <a:xfrm>
            <a:off x="4414163" y="2336474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5A37C3C1-7EBB-4550-840C-E3EEB61345A0}"/>
              </a:ext>
            </a:extLst>
          </p:cNvPr>
          <p:cNvSpPr txBox="1"/>
          <p:nvPr/>
        </p:nvSpPr>
        <p:spPr>
          <a:xfrm>
            <a:off x="4413899" y="3016240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3FF39784-AA2C-4E07-A1D7-7A15FDEF8413}"/>
              </a:ext>
            </a:extLst>
          </p:cNvPr>
          <p:cNvSpPr txBox="1"/>
          <p:nvPr/>
        </p:nvSpPr>
        <p:spPr>
          <a:xfrm>
            <a:off x="2995174" y="3549359"/>
            <a:ext cx="2428740" cy="1256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8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trừ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4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4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781F19AC-C8B0-486B-A7F4-A2A4EF4894F8}"/>
              </a:ext>
            </a:extLst>
          </p:cNvPr>
          <p:cNvSpPr txBox="1"/>
          <p:nvPr/>
        </p:nvSpPr>
        <p:spPr>
          <a:xfrm>
            <a:off x="7167363" y="1676014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8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C9DF4DF9-4E32-4720-AB08-0B651DC5CE52}"/>
              </a:ext>
            </a:extLst>
          </p:cNvPr>
          <p:cNvSpPr txBox="1"/>
          <p:nvPr/>
        </p:nvSpPr>
        <p:spPr>
          <a:xfrm>
            <a:off x="7176179" y="2341431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17A062F2-D8C9-423E-BB6F-CFA52EDEDB98}"/>
              </a:ext>
            </a:extLst>
          </p:cNvPr>
          <p:cNvSpPr txBox="1"/>
          <p:nvPr/>
        </p:nvSpPr>
        <p:spPr>
          <a:xfrm>
            <a:off x="6443325" y="186880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UTM Avo" panose="02040603050506020204" pitchFamily="18" charset="0"/>
              </a:rPr>
              <a:t>-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75FD4105-4732-41B3-9E71-7D69DFF9902A}"/>
              </a:ext>
            </a:extLst>
          </p:cNvPr>
          <p:cNvSpPr txBox="1"/>
          <p:nvPr/>
        </p:nvSpPr>
        <p:spPr>
          <a:xfrm>
            <a:off x="6916199" y="1681455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E82D6AB8-DF1B-464D-AD7D-E1EDE4FC4E3B}"/>
              </a:ext>
            </a:extLst>
          </p:cNvPr>
          <p:cNvSpPr txBox="1"/>
          <p:nvPr/>
        </p:nvSpPr>
        <p:spPr>
          <a:xfrm>
            <a:off x="6944939" y="2341556"/>
            <a:ext cx="4480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6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D22A156D-7C87-4746-A695-2CAE658682E8}"/>
              </a:ext>
            </a:extLst>
          </p:cNvPr>
          <p:cNvSpPr txBox="1"/>
          <p:nvPr/>
        </p:nvSpPr>
        <p:spPr>
          <a:xfrm>
            <a:off x="7182411" y="2995361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4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="" xmlns:a16="http://schemas.microsoft.com/office/drawing/2014/main" id="{47A62B3E-40E7-4B98-B4FA-F85A6CFD4039}"/>
              </a:ext>
            </a:extLst>
          </p:cNvPr>
          <p:cNvCxnSpPr/>
          <p:nvPr/>
        </p:nvCxnSpPr>
        <p:spPr>
          <a:xfrm>
            <a:off x="6616669" y="2838025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96B09006-05A6-4626-BDA1-C4A9010E3946}"/>
              </a:ext>
            </a:extLst>
          </p:cNvPr>
          <p:cNvSpPr txBox="1"/>
          <p:nvPr/>
        </p:nvSpPr>
        <p:spPr>
          <a:xfrm>
            <a:off x="6945833" y="2988240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F77D5BCB-3B33-4305-94BD-46FBD4CF22CC}"/>
              </a:ext>
            </a:extLst>
          </p:cNvPr>
          <p:cNvSpPr txBox="1"/>
          <p:nvPr/>
        </p:nvSpPr>
        <p:spPr>
          <a:xfrm>
            <a:off x="5751900" y="3555070"/>
            <a:ext cx="3159188" cy="1942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3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trừ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6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13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trừ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6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7</a:t>
            </a:r>
          </a:p>
          <a:p>
            <a:pPr>
              <a:lnSpc>
                <a:spcPct val="145000"/>
              </a:lnSpc>
              <a:spcAft>
                <a:spcPts val="1000"/>
              </a:spcAft>
            </a:pP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7,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nhớ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59" name="Oval 58">
            <a:extLst>
              <a:ext uri="{FF2B5EF4-FFF2-40B4-BE49-F238E27FC236}">
                <a16:creationId xmlns="" xmlns:a16="http://schemas.microsoft.com/office/drawing/2014/main" id="{FF1A4B3A-D158-40C3-BD29-DC04853D92D5}"/>
              </a:ext>
            </a:extLst>
          </p:cNvPr>
          <p:cNvSpPr/>
          <p:nvPr/>
        </p:nvSpPr>
        <p:spPr>
          <a:xfrm>
            <a:off x="599915" y="3822689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="" xmlns:a16="http://schemas.microsoft.com/office/drawing/2014/main" id="{43EFFF9E-B8AC-4C47-9292-C9C33F60299D}"/>
              </a:ext>
            </a:extLst>
          </p:cNvPr>
          <p:cNvSpPr/>
          <p:nvPr/>
        </p:nvSpPr>
        <p:spPr>
          <a:xfrm>
            <a:off x="2687181" y="3849169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="" xmlns:a16="http://schemas.microsoft.com/office/drawing/2014/main" id="{F6DD7BFD-1518-44BB-A720-CBA4FC799B81}"/>
              </a:ext>
            </a:extLst>
          </p:cNvPr>
          <p:cNvSpPr/>
          <p:nvPr/>
        </p:nvSpPr>
        <p:spPr>
          <a:xfrm>
            <a:off x="5578635" y="3842145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B3154021-F309-4320-BED6-EFF890949926}"/>
              </a:ext>
            </a:extLst>
          </p:cNvPr>
          <p:cNvSpPr txBox="1"/>
          <p:nvPr/>
        </p:nvSpPr>
        <p:spPr>
          <a:xfrm>
            <a:off x="6665035" y="1671603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E479C083-BF2A-427A-90AB-8FEBBA03BF63}"/>
              </a:ext>
            </a:extLst>
          </p:cNvPr>
          <p:cNvSpPr txBox="1"/>
          <p:nvPr/>
        </p:nvSpPr>
        <p:spPr>
          <a:xfrm>
            <a:off x="6706780" y="2337536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D3FD340D-7105-44EF-B550-4F1681C7DA93}"/>
              </a:ext>
            </a:extLst>
          </p:cNvPr>
          <p:cNvSpPr txBox="1"/>
          <p:nvPr/>
        </p:nvSpPr>
        <p:spPr>
          <a:xfrm>
            <a:off x="9935306" y="1676014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8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="" xmlns:a16="http://schemas.microsoft.com/office/drawing/2014/main" id="{AA6B9290-DE24-4B51-A94D-7CCBBC98EE2A}"/>
              </a:ext>
            </a:extLst>
          </p:cNvPr>
          <p:cNvSpPr txBox="1"/>
          <p:nvPr/>
        </p:nvSpPr>
        <p:spPr>
          <a:xfrm>
            <a:off x="9944122" y="2341431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="" xmlns:a16="http://schemas.microsoft.com/office/drawing/2014/main" id="{4962FC4C-0C9E-427F-85F2-FC2607622208}"/>
              </a:ext>
            </a:extLst>
          </p:cNvPr>
          <p:cNvSpPr txBox="1"/>
          <p:nvPr/>
        </p:nvSpPr>
        <p:spPr>
          <a:xfrm>
            <a:off x="9211268" y="186880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UTM Avo" panose="02040603050506020204" pitchFamily="18" charset="0"/>
              </a:rPr>
              <a:t>-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CA02F9C9-E224-409D-B06E-94CD04F8AF4B}"/>
              </a:ext>
            </a:extLst>
          </p:cNvPr>
          <p:cNvSpPr txBox="1"/>
          <p:nvPr/>
        </p:nvSpPr>
        <p:spPr>
          <a:xfrm>
            <a:off x="9450056" y="1674258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="" xmlns:a16="http://schemas.microsoft.com/office/drawing/2014/main" id="{AFDC5276-B01D-4D8F-9D27-E3FFBEC8BB6E}"/>
              </a:ext>
            </a:extLst>
          </p:cNvPr>
          <p:cNvSpPr txBox="1"/>
          <p:nvPr/>
        </p:nvSpPr>
        <p:spPr>
          <a:xfrm>
            <a:off x="9468881" y="2341772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1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="" xmlns:a16="http://schemas.microsoft.com/office/drawing/2014/main" id="{9DA1E13B-E8B0-4EFD-8C47-35A7EF4DDD02}"/>
              </a:ext>
            </a:extLst>
          </p:cNvPr>
          <p:cNvSpPr txBox="1"/>
          <p:nvPr/>
        </p:nvSpPr>
        <p:spPr>
          <a:xfrm>
            <a:off x="9944123" y="2995361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4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="" xmlns:a16="http://schemas.microsoft.com/office/drawing/2014/main" id="{38B24AD0-F379-4632-A70E-3D3EBD5254A9}"/>
              </a:ext>
            </a:extLst>
          </p:cNvPr>
          <p:cNvCxnSpPr/>
          <p:nvPr/>
        </p:nvCxnSpPr>
        <p:spPr>
          <a:xfrm>
            <a:off x="9384612" y="2838025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6F58F589-4242-449E-9FBC-182ADA5DDADE}"/>
              </a:ext>
            </a:extLst>
          </p:cNvPr>
          <p:cNvSpPr txBox="1"/>
          <p:nvPr/>
        </p:nvSpPr>
        <p:spPr>
          <a:xfrm>
            <a:off x="9449869" y="2995361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="" xmlns:a16="http://schemas.microsoft.com/office/drawing/2014/main" id="{C27BD773-CA69-44CA-A868-C5EF6F74AF45}"/>
              </a:ext>
            </a:extLst>
          </p:cNvPr>
          <p:cNvSpPr txBox="1"/>
          <p:nvPr/>
        </p:nvSpPr>
        <p:spPr>
          <a:xfrm>
            <a:off x="9696688" y="1666762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="" xmlns:a16="http://schemas.microsoft.com/office/drawing/2014/main" id="{75CBF345-4484-4E95-AADC-7242E2E95F8C}"/>
              </a:ext>
            </a:extLst>
          </p:cNvPr>
          <p:cNvSpPr txBox="1"/>
          <p:nvPr/>
        </p:nvSpPr>
        <p:spPr>
          <a:xfrm>
            <a:off x="9668129" y="2341296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6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="" xmlns:a16="http://schemas.microsoft.com/office/drawing/2014/main" id="{BB7FF0E9-E200-4163-B540-9DF3C04978FA}"/>
              </a:ext>
            </a:extLst>
          </p:cNvPr>
          <p:cNvSpPr txBox="1"/>
          <p:nvPr/>
        </p:nvSpPr>
        <p:spPr>
          <a:xfrm>
            <a:off x="9716572" y="2995361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="" xmlns:a16="http://schemas.microsoft.com/office/drawing/2014/main" id="{8FB2231E-C788-42D7-A956-EE40F0C0B802}"/>
              </a:ext>
            </a:extLst>
          </p:cNvPr>
          <p:cNvSpPr txBox="1"/>
          <p:nvPr/>
        </p:nvSpPr>
        <p:spPr>
          <a:xfrm>
            <a:off x="9138103" y="3551505"/>
            <a:ext cx="2847955" cy="193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1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thêm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1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5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trừ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2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3</a:t>
            </a:r>
          </a:p>
          <a:p>
            <a:pPr>
              <a:lnSpc>
                <a:spcPct val="145000"/>
              </a:lnSpc>
              <a:spcAft>
                <a:spcPts val="1000"/>
              </a:spcAft>
            </a:pP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76" name="Oval 75">
            <a:extLst>
              <a:ext uri="{FF2B5EF4-FFF2-40B4-BE49-F238E27FC236}">
                <a16:creationId xmlns="" xmlns:a16="http://schemas.microsoft.com/office/drawing/2014/main" id="{630D5ECA-9211-4B8E-8AC6-D048846848AF}"/>
              </a:ext>
            </a:extLst>
          </p:cNvPr>
          <p:cNvSpPr/>
          <p:nvPr/>
        </p:nvSpPr>
        <p:spPr>
          <a:xfrm>
            <a:off x="9015475" y="3841325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pSp>
        <p:nvGrpSpPr>
          <p:cNvPr id="79" name="Group 78">
            <a:extLst>
              <a:ext uri="{FF2B5EF4-FFF2-40B4-BE49-F238E27FC236}">
                <a16:creationId xmlns="" xmlns:a16="http://schemas.microsoft.com/office/drawing/2014/main" id="{AAB12306-A056-4F0F-BC61-714B3C1E4091}"/>
              </a:ext>
            </a:extLst>
          </p:cNvPr>
          <p:cNvGrpSpPr/>
          <p:nvPr/>
        </p:nvGrpSpPr>
        <p:grpSpPr>
          <a:xfrm>
            <a:off x="4000724" y="5647548"/>
            <a:ext cx="4262432" cy="576917"/>
            <a:chOff x="168283" y="3638943"/>
            <a:chExt cx="3451804" cy="856999"/>
          </a:xfrm>
          <a:solidFill>
            <a:srgbClr val="C00000"/>
          </a:solidFill>
        </p:grpSpPr>
        <p:sp>
          <p:nvSpPr>
            <p:cNvPr id="80" name="Rectangle: Rounded Corners 79">
              <a:extLst>
                <a:ext uri="{FF2B5EF4-FFF2-40B4-BE49-F238E27FC236}">
                  <a16:creationId xmlns="" xmlns:a16="http://schemas.microsoft.com/office/drawing/2014/main" id="{4A35C33D-1307-4C9B-8C5B-0F04FF1DD815}"/>
                </a:ext>
              </a:extLst>
            </p:cNvPr>
            <p:cNvSpPr/>
            <p:nvPr/>
          </p:nvSpPr>
          <p:spPr>
            <a:xfrm>
              <a:off x="168283" y="3638943"/>
              <a:ext cx="3371285" cy="856999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="" xmlns:a16="http://schemas.microsoft.com/office/drawing/2014/main" id="{F880817D-1EB1-47B9-A1F1-BD087DD2F5F0}"/>
                </a:ext>
              </a:extLst>
            </p:cNvPr>
            <p:cNvSpPr txBox="1"/>
            <p:nvPr/>
          </p:nvSpPr>
          <p:spPr>
            <a:xfrm>
              <a:off x="355168" y="3658070"/>
              <a:ext cx="3264919" cy="777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Vậy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538 – 264 = 374</a:t>
              </a:r>
              <a:r>
                <a:rPr lang="vi-VN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  <a:endPara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615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1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1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1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1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21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500"/>
                            </p:stCondLst>
                            <p:childTnLst>
                              <p:par>
                                <p:cTn id="2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1" grpId="0"/>
      <p:bldP spid="22" grpId="0"/>
      <p:bldP spid="23" grpId="0"/>
      <p:bldP spid="26" grpId="0"/>
      <p:bldP spid="27" grpId="0"/>
      <p:bldP spid="39" grpId="0"/>
      <p:bldP spid="43" grpId="0"/>
      <p:bldP spid="45" grpId="0"/>
      <p:bldP spid="45" grpId="1"/>
      <p:bldP spid="46" grpId="0"/>
      <p:bldP spid="46" grpId="1"/>
      <p:bldP spid="47" grpId="0"/>
      <p:bldP spid="49" grpId="0"/>
      <p:bldP spid="50" grpId="0"/>
      <p:bldP spid="51" grpId="0"/>
      <p:bldP spid="52" grpId="0"/>
      <p:bldP spid="53" grpId="0"/>
      <p:bldP spid="53" grpId="1"/>
      <p:bldP spid="54" grpId="0"/>
      <p:bldP spid="54" grpId="1"/>
      <p:bldP spid="55" grpId="0"/>
      <p:bldP spid="57" grpId="0"/>
      <p:bldP spid="58" grpId="0"/>
      <p:bldP spid="59" grpId="0" animBg="1"/>
      <p:bldP spid="60" grpId="0" animBg="1"/>
      <p:bldP spid="61" grpId="0" animBg="1"/>
      <p:bldP spid="62" grpId="0"/>
      <p:bldP spid="63" grpId="0"/>
      <p:bldP spid="64" grpId="0"/>
      <p:bldP spid="65" grpId="0"/>
      <p:bldP spid="66" grpId="0"/>
      <p:bldP spid="67" grpId="0"/>
      <p:bldP spid="67" grpId="1"/>
      <p:bldP spid="68" grpId="0"/>
      <p:bldP spid="68" grpId="1"/>
      <p:bldP spid="69" grpId="0"/>
      <p:bldP spid="71" grpId="0"/>
      <p:bldP spid="72" grpId="0"/>
      <p:bldP spid="73" grpId="0"/>
      <p:bldP spid="74" grpId="0"/>
      <p:bldP spid="75" grpId="0"/>
      <p:bldP spid="7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858000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=""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75811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B7051B8-0332-4B1D-8B65-0D66CA79DC1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44"/>
          <a:stretch/>
        </p:blipFill>
        <p:spPr>
          <a:xfrm>
            <a:off x="0" y="0"/>
            <a:ext cx="12192000" cy="700169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1261034" y="2130014"/>
            <a:ext cx="1835925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=""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3694487" y="2130014"/>
            <a:ext cx="1835925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=""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6196122" y="2130014"/>
            <a:ext cx="1835925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="" xmlns:a16="http://schemas.microsoft.com/office/drawing/2014/main" id="{39F36830-1C53-40D2-A079-6DF5EBAC1C4E}"/>
              </a:ext>
            </a:extLst>
          </p:cNvPr>
          <p:cNvSpPr/>
          <p:nvPr/>
        </p:nvSpPr>
        <p:spPr>
          <a:xfrm>
            <a:off x="8697757" y="2130014"/>
            <a:ext cx="1835925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4815998" y="864699"/>
            <a:ext cx="1961964" cy="626040"/>
            <a:chOff x="-3359379" y="241997"/>
            <a:chExt cx="1927235" cy="76364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59379" y="241997"/>
              <a:ext cx="1927235" cy="763646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=""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07054" y="306647"/>
              <a:ext cx="505791" cy="6343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1768685" y="2256020"/>
            <a:ext cx="9621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374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145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990F3BD1-7053-43B4-A558-DD56576BDBD4}"/>
              </a:ext>
            </a:extLst>
          </p:cNvPr>
          <p:cNvCxnSpPr/>
          <p:nvPr/>
        </p:nvCxnSpPr>
        <p:spPr>
          <a:xfrm>
            <a:off x="1747898" y="336152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1535308" y="2497966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FA92D406-BD2F-43A8-98A7-FACB7F60EC1B}"/>
              </a:ext>
            </a:extLst>
          </p:cNvPr>
          <p:cNvSpPr txBox="1"/>
          <p:nvPr/>
        </p:nvSpPr>
        <p:spPr>
          <a:xfrm>
            <a:off x="4236878" y="2256020"/>
            <a:ext cx="9621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526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262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8D00D690-3A4A-47F3-BC42-9A2A67538A06}"/>
              </a:ext>
            </a:extLst>
          </p:cNvPr>
          <p:cNvCxnSpPr/>
          <p:nvPr/>
        </p:nvCxnSpPr>
        <p:spPr>
          <a:xfrm>
            <a:off x="4216091" y="336152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97E5B254-FCF3-4176-AC13-03720E4F2A1C}"/>
              </a:ext>
            </a:extLst>
          </p:cNvPr>
          <p:cNvSpPr txBox="1"/>
          <p:nvPr/>
        </p:nvSpPr>
        <p:spPr>
          <a:xfrm>
            <a:off x="4003501" y="2497966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9873C6BC-0327-4307-A544-D20362FC0FED}"/>
              </a:ext>
            </a:extLst>
          </p:cNvPr>
          <p:cNvSpPr txBox="1"/>
          <p:nvPr/>
        </p:nvSpPr>
        <p:spPr>
          <a:xfrm>
            <a:off x="6798748" y="2265027"/>
            <a:ext cx="9959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477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284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73560CAD-C84A-41A1-8476-CCB26581A251}"/>
              </a:ext>
            </a:extLst>
          </p:cNvPr>
          <p:cNvCxnSpPr>
            <a:cxnSpLocks/>
          </p:cNvCxnSpPr>
          <p:nvPr/>
        </p:nvCxnSpPr>
        <p:spPr>
          <a:xfrm>
            <a:off x="6777962" y="3370527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9A951F27-C990-478A-B6DE-9D22CD9DD7EB}"/>
              </a:ext>
            </a:extLst>
          </p:cNvPr>
          <p:cNvSpPr txBox="1"/>
          <p:nvPr/>
        </p:nvSpPr>
        <p:spPr>
          <a:xfrm>
            <a:off x="6565372" y="2506973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8A72EEDE-426E-4A4D-A18D-5B4D7A46BD9E}"/>
              </a:ext>
            </a:extLst>
          </p:cNvPr>
          <p:cNvSpPr txBox="1"/>
          <p:nvPr/>
        </p:nvSpPr>
        <p:spPr>
          <a:xfrm>
            <a:off x="9158444" y="2256020"/>
            <a:ext cx="10870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685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357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A9D46E90-7EFF-4433-8FB0-B562E031F647}"/>
              </a:ext>
            </a:extLst>
          </p:cNvPr>
          <p:cNvCxnSpPr>
            <a:cxnSpLocks/>
          </p:cNvCxnSpPr>
          <p:nvPr/>
        </p:nvCxnSpPr>
        <p:spPr>
          <a:xfrm>
            <a:off x="9137657" y="336152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3E95E055-5881-4A8D-9459-55691D35BA09}"/>
              </a:ext>
            </a:extLst>
          </p:cNvPr>
          <p:cNvSpPr txBox="1"/>
          <p:nvPr/>
        </p:nvSpPr>
        <p:spPr>
          <a:xfrm>
            <a:off x="8925067" y="2497966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31" t="43805" r="79771" b="18395"/>
          <a:stretch/>
        </p:blipFill>
        <p:spPr>
          <a:xfrm>
            <a:off x="2619753" y="3713518"/>
            <a:ext cx="754279" cy="9900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0459" t="29862" r="38758" b="17202"/>
          <a:stretch/>
        </p:blipFill>
        <p:spPr>
          <a:xfrm flipH="1">
            <a:off x="7702047" y="3713518"/>
            <a:ext cx="659999" cy="10884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B196A318-6A63-47A6-BB41-8C58ACEF052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1262" t="47022" r="2690" b="18212"/>
          <a:stretch/>
        </p:blipFill>
        <p:spPr>
          <a:xfrm>
            <a:off x="10215787" y="3781152"/>
            <a:ext cx="659999" cy="95321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0932" t="28077" r="19166" b="18134"/>
          <a:stretch/>
        </p:blipFill>
        <p:spPr>
          <a:xfrm>
            <a:off x="5207250" y="3644426"/>
            <a:ext cx="626178" cy="1128252"/>
          </a:xfrm>
          <a:prstGeom prst="rect">
            <a:avLst/>
          </a:prstGeom>
        </p:spPr>
      </p:pic>
      <p:pic>
        <p:nvPicPr>
          <p:cNvPr id="34" name="Google Shape;3052;p29">
            <a:extLst>
              <a:ext uri="{FF2B5EF4-FFF2-40B4-BE49-F238E27FC236}">
                <a16:creationId xmlns="" xmlns:a16="http://schemas.microsoft.com/office/drawing/2014/main" id="{F53BD1D3-E78A-4D8F-AC57-5198358EC025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-129676" y="-61399"/>
            <a:ext cx="1625656" cy="1887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053;p29">
            <a:extLst>
              <a:ext uri="{FF2B5EF4-FFF2-40B4-BE49-F238E27FC236}">
                <a16:creationId xmlns="" xmlns:a16="http://schemas.microsoft.com/office/drawing/2014/main" id="{56A4A5EE-0CB4-4C2F-8A22-1B796EE89416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370728" y="4802004"/>
            <a:ext cx="1672602" cy="1403315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spid="1042" name="TextBox1" r:id="rId2" imgW="961920" imgH="495360"/>
        </mc:Choice>
        <mc:Fallback>
          <p:control name="TextBox1" r:id="rId2" imgW="961920" imgH="495360">
            <p:pic>
              <p:nvPicPr>
                <p:cNvPr id="7" name="TextBox1">
                  <a:extLst>
                    <a:ext uri="{FF2B5EF4-FFF2-40B4-BE49-F238E27FC236}">
                      <a16:creationId xmlns="" xmlns:a16="http://schemas.microsoft.com/office/drawing/2014/main" id="{C69C53D1-E7D4-456C-BB9E-D2B507CD86A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749021" y="3452672"/>
                  <a:ext cx="962130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3" name="TextBox2" r:id="rId3" imgW="961920" imgH="495360"/>
        </mc:Choice>
        <mc:Fallback>
          <p:control name="TextBox2" r:id="rId3" imgW="961920" imgH="495360">
            <p:pic>
              <p:nvPicPr>
                <p:cNvPr id="39" name="TextBox2">
                  <a:extLst>
                    <a:ext uri="{FF2B5EF4-FFF2-40B4-BE49-F238E27FC236}">
                      <a16:creationId xmlns="" xmlns:a16="http://schemas.microsoft.com/office/drawing/2014/main" id="{187EFDB7-D2D3-4A28-8CEA-67B84B0E568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223914" y="3429000"/>
                  <a:ext cx="962130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4" name="TextBox3" r:id="rId4" imgW="961920" imgH="495360"/>
        </mc:Choice>
        <mc:Fallback>
          <p:control name="TextBox3" r:id="rId4" imgW="961920" imgH="495360">
            <p:pic>
              <p:nvPicPr>
                <p:cNvPr id="40" name="TextBox3">
                  <a:extLst>
                    <a:ext uri="{FF2B5EF4-FFF2-40B4-BE49-F238E27FC236}">
                      <a16:creationId xmlns="" xmlns:a16="http://schemas.microsoft.com/office/drawing/2014/main" id="{B9941457-8674-464F-954A-15ADD1E38FA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815657" y="3422412"/>
                  <a:ext cx="962130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5" name="TextBox4" r:id="rId5" imgW="961920" imgH="495360"/>
        </mc:Choice>
        <mc:Fallback>
          <p:control name="TextBox4" r:id="rId5" imgW="961920" imgH="495360">
            <p:pic>
              <p:nvPicPr>
                <p:cNvPr id="42" name="TextBox4">
                  <a:extLst>
                    <a:ext uri="{FF2B5EF4-FFF2-40B4-BE49-F238E27FC236}">
                      <a16:creationId xmlns="" xmlns:a16="http://schemas.microsoft.com/office/drawing/2014/main" id="{D9F49577-7DB1-4FEE-A2C4-BD537148D61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9137657" y="3422411"/>
                  <a:ext cx="962130" cy="49053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>
            <a:extLst>
              <a:ext uri="{FF2B5EF4-FFF2-40B4-BE49-F238E27FC236}">
                <a16:creationId xmlns="" xmlns:a16="http://schemas.microsoft.com/office/drawing/2014/main" id="{0F3CE73E-6A78-40DA-B521-287D169D7F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44"/>
          <a:stretch/>
        </p:blipFill>
        <p:spPr>
          <a:xfrm>
            <a:off x="0" y="0"/>
            <a:ext cx="12192000" cy="697902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1158926" y="2740027"/>
            <a:ext cx="1821908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=""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3734441" y="2740027"/>
            <a:ext cx="1821908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=""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6343032" y="2740027"/>
            <a:ext cx="1821908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="" xmlns:a16="http://schemas.microsoft.com/office/drawing/2014/main" id="{39F36830-1C53-40D2-A079-6DF5EBAC1C4E}"/>
              </a:ext>
            </a:extLst>
          </p:cNvPr>
          <p:cNvSpPr/>
          <p:nvPr/>
        </p:nvSpPr>
        <p:spPr>
          <a:xfrm>
            <a:off x="9062053" y="2740027"/>
            <a:ext cx="1821908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4159855" y="399959"/>
            <a:ext cx="4099937" cy="713374"/>
            <a:chOff x="-3307054" y="258912"/>
            <a:chExt cx="4027364" cy="870177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276018" y="258912"/>
              <a:ext cx="3996328" cy="870177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=""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07054" y="306647"/>
              <a:ext cx="615094" cy="7636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1696730" y="2932623"/>
            <a:ext cx="1251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364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990F3BD1-7053-43B4-A558-DD56576BDBD4}"/>
              </a:ext>
            </a:extLst>
          </p:cNvPr>
          <p:cNvCxnSpPr>
            <a:cxnSpLocks/>
          </p:cNvCxnSpPr>
          <p:nvPr/>
        </p:nvCxnSpPr>
        <p:spPr>
          <a:xfrm flipV="1">
            <a:off x="1443076" y="3988527"/>
            <a:ext cx="1077780" cy="8256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1454471" y="3207857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1" t="43805" r="79771" b="18395"/>
          <a:stretch/>
        </p:blipFill>
        <p:spPr>
          <a:xfrm>
            <a:off x="2603532" y="4334411"/>
            <a:ext cx="754279" cy="9900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459" t="29862" r="38758" b="17202"/>
          <a:stretch/>
        </p:blipFill>
        <p:spPr>
          <a:xfrm flipH="1">
            <a:off x="7834939" y="4323531"/>
            <a:ext cx="659999" cy="10884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B196A318-6A63-47A6-BB41-8C58ACEF05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262" t="47022" r="2690" b="18212"/>
          <a:stretch/>
        </p:blipFill>
        <p:spPr>
          <a:xfrm>
            <a:off x="10566065" y="4391165"/>
            <a:ext cx="659999" cy="95321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932" t="28077" r="19166" b="18134"/>
          <a:stretch/>
        </p:blipFill>
        <p:spPr>
          <a:xfrm>
            <a:off x="5233186" y="4254439"/>
            <a:ext cx="626178" cy="11282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0D2A383-81AD-4880-A204-DA12F03F83A8}"/>
              </a:ext>
            </a:extLst>
          </p:cNvPr>
          <p:cNvSpPr txBox="1"/>
          <p:nvPr/>
        </p:nvSpPr>
        <p:spPr>
          <a:xfrm>
            <a:off x="1060255" y="1573978"/>
            <a:ext cx="2169505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364 - 156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3FB4B79E-383A-4F92-8763-7619132660A4}"/>
              </a:ext>
            </a:extLst>
          </p:cNvPr>
          <p:cNvSpPr txBox="1"/>
          <p:nvPr/>
        </p:nvSpPr>
        <p:spPr>
          <a:xfrm>
            <a:off x="3656478" y="1563098"/>
            <a:ext cx="2202886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439 - 357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125CC4D5-6F9C-4820-9078-9AFEAC3B197D}"/>
              </a:ext>
            </a:extLst>
          </p:cNvPr>
          <p:cNvSpPr txBox="1"/>
          <p:nvPr/>
        </p:nvSpPr>
        <p:spPr>
          <a:xfrm>
            <a:off x="6219919" y="1563098"/>
            <a:ext cx="2387186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785 - 157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598B111B-7450-4632-8631-D03C4C4D6CDB}"/>
              </a:ext>
            </a:extLst>
          </p:cNvPr>
          <p:cNvSpPr txBox="1"/>
          <p:nvPr/>
        </p:nvSpPr>
        <p:spPr>
          <a:xfrm>
            <a:off x="8979153" y="1547555"/>
            <a:ext cx="2202885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831 - 740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FA13928B-3C1F-4501-BB09-374E70376AC3}"/>
              </a:ext>
            </a:extLst>
          </p:cNvPr>
          <p:cNvSpPr txBox="1"/>
          <p:nvPr/>
        </p:nvSpPr>
        <p:spPr>
          <a:xfrm>
            <a:off x="1703685" y="3443080"/>
            <a:ext cx="133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156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062F71C7-A75A-4841-BA33-947E3D37B1F3}"/>
              </a:ext>
            </a:extLst>
          </p:cNvPr>
          <p:cNvSpPr txBox="1"/>
          <p:nvPr/>
        </p:nvSpPr>
        <p:spPr>
          <a:xfrm>
            <a:off x="1696730" y="4031143"/>
            <a:ext cx="1284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208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D67B6EAE-1786-469D-A96B-C07B98034CCA}"/>
              </a:ext>
            </a:extLst>
          </p:cNvPr>
          <p:cNvSpPr txBox="1"/>
          <p:nvPr/>
        </p:nvSpPr>
        <p:spPr>
          <a:xfrm>
            <a:off x="4290959" y="2922250"/>
            <a:ext cx="990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439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="" xmlns:a16="http://schemas.microsoft.com/office/drawing/2014/main" id="{2AC4FB88-502B-4613-94FE-9787D0B957DE}"/>
              </a:ext>
            </a:extLst>
          </p:cNvPr>
          <p:cNvCxnSpPr>
            <a:cxnSpLocks/>
          </p:cNvCxnSpPr>
          <p:nvPr/>
        </p:nvCxnSpPr>
        <p:spPr>
          <a:xfrm>
            <a:off x="4179519" y="3988527"/>
            <a:ext cx="889621" cy="6746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7E5B452D-3C62-40A9-BCF2-398F8E281AD7}"/>
              </a:ext>
            </a:extLst>
          </p:cNvPr>
          <p:cNvSpPr txBox="1"/>
          <p:nvPr/>
        </p:nvSpPr>
        <p:spPr>
          <a:xfrm>
            <a:off x="4048072" y="3208256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00C8058A-94DE-4D29-B88B-13B10C409E96}"/>
              </a:ext>
            </a:extLst>
          </p:cNvPr>
          <p:cNvSpPr txBox="1"/>
          <p:nvPr/>
        </p:nvSpPr>
        <p:spPr>
          <a:xfrm>
            <a:off x="4297915" y="3432707"/>
            <a:ext cx="1401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357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31952F73-749F-4BF2-A9F8-2D859D9BF6B6}"/>
              </a:ext>
            </a:extLst>
          </p:cNvPr>
          <p:cNvSpPr txBox="1"/>
          <p:nvPr/>
        </p:nvSpPr>
        <p:spPr>
          <a:xfrm>
            <a:off x="4501897" y="4021310"/>
            <a:ext cx="9901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83DC3130-73DD-4495-91F9-4A6B5F0D6091}"/>
              </a:ext>
            </a:extLst>
          </p:cNvPr>
          <p:cNvSpPr txBox="1"/>
          <p:nvPr/>
        </p:nvSpPr>
        <p:spPr>
          <a:xfrm>
            <a:off x="6859661" y="2863531"/>
            <a:ext cx="960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785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="" xmlns:a16="http://schemas.microsoft.com/office/drawing/2014/main" id="{0DC491E3-C6D7-44D2-8576-BE98331A6921}"/>
              </a:ext>
            </a:extLst>
          </p:cNvPr>
          <p:cNvCxnSpPr>
            <a:cxnSpLocks/>
          </p:cNvCxnSpPr>
          <p:nvPr/>
        </p:nvCxnSpPr>
        <p:spPr>
          <a:xfrm>
            <a:off x="6744929" y="3958763"/>
            <a:ext cx="89298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1C5CE554-40D9-4CC9-98C0-A497CFEF4D58}"/>
              </a:ext>
            </a:extLst>
          </p:cNvPr>
          <p:cNvSpPr txBox="1"/>
          <p:nvPr/>
        </p:nvSpPr>
        <p:spPr>
          <a:xfrm>
            <a:off x="6617401" y="3138765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485DB702-3511-450D-8B2B-2FE0C4257C55}"/>
              </a:ext>
            </a:extLst>
          </p:cNvPr>
          <p:cNvSpPr txBox="1"/>
          <p:nvPr/>
        </p:nvSpPr>
        <p:spPr>
          <a:xfrm>
            <a:off x="6866616" y="3373988"/>
            <a:ext cx="960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157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32583B12-D786-4728-AD81-8E9AFBF8A323}"/>
              </a:ext>
            </a:extLst>
          </p:cNvPr>
          <p:cNvSpPr txBox="1"/>
          <p:nvPr/>
        </p:nvSpPr>
        <p:spPr>
          <a:xfrm>
            <a:off x="6887929" y="3962051"/>
            <a:ext cx="965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628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203E8CBF-9A94-4AD3-846F-D6CDC4139A16}"/>
              </a:ext>
            </a:extLst>
          </p:cNvPr>
          <p:cNvSpPr txBox="1"/>
          <p:nvPr/>
        </p:nvSpPr>
        <p:spPr>
          <a:xfrm>
            <a:off x="9590258" y="2878131"/>
            <a:ext cx="990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831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="" xmlns:a16="http://schemas.microsoft.com/office/drawing/2014/main" id="{544EC921-1590-4C56-8EFE-38200FA313A5}"/>
              </a:ext>
            </a:extLst>
          </p:cNvPr>
          <p:cNvCxnSpPr>
            <a:cxnSpLocks/>
          </p:cNvCxnSpPr>
          <p:nvPr/>
        </p:nvCxnSpPr>
        <p:spPr>
          <a:xfrm>
            <a:off x="9399639" y="3958763"/>
            <a:ext cx="1037286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4CE356CB-CBBC-4653-86D6-FA6C31DA5FC5}"/>
              </a:ext>
            </a:extLst>
          </p:cNvPr>
          <p:cNvSpPr txBox="1"/>
          <p:nvPr/>
        </p:nvSpPr>
        <p:spPr>
          <a:xfrm>
            <a:off x="9318416" y="3156285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B8011DBE-0315-4B76-A79C-6C76EC5C9CCA}"/>
              </a:ext>
            </a:extLst>
          </p:cNvPr>
          <p:cNvSpPr txBox="1"/>
          <p:nvPr/>
        </p:nvSpPr>
        <p:spPr>
          <a:xfrm>
            <a:off x="9597213" y="3388588"/>
            <a:ext cx="1098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740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2F4981D3-4F1E-4687-829B-8E1354536FBE}"/>
              </a:ext>
            </a:extLst>
          </p:cNvPr>
          <p:cNvSpPr txBox="1"/>
          <p:nvPr/>
        </p:nvSpPr>
        <p:spPr>
          <a:xfrm>
            <a:off x="9589645" y="3976651"/>
            <a:ext cx="1342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91</a:t>
            </a:r>
          </a:p>
        </p:txBody>
      </p:sp>
      <p:pic>
        <p:nvPicPr>
          <p:cNvPr id="63" name="Google Shape;3052;p29">
            <a:extLst>
              <a:ext uri="{FF2B5EF4-FFF2-40B4-BE49-F238E27FC236}">
                <a16:creationId xmlns="" xmlns:a16="http://schemas.microsoft.com/office/drawing/2014/main" id="{15C845CB-4674-4F1C-AD14-92A4D616CF2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50429" y="-84384"/>
            <a:ext cx="1271334" cy="16019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7" grpId="0" animBg="1"/>
      <p:bldP spid="38" grpId="0" animBg="1"/>
      <p:bldP spid="41" grpId="0" animBg="1"/>
      <p:bldP spid="5" grpId="0"/>
      <p:bldP spid="24" grpId="0"/>
      <p:bldP spid="4" grpId="0" animBg="1"/>
      <p:bldP spid="39" grpId="0" animBg="1"/>
      <p:bldP spid="40" grpId="0" animBg="1"/>
      <p:bldP spid="42" grpId="0" animBg="1"/>
      <p:bldP spid="44" grpId="0"/>
      <p:bldP spid="46" grpId="0"/>
      <p:bldP spid="48" grpId="0"/>
      <p:bldP spid="50" grpId="0"/>
      <p:bldP spid="51" grpId="0"/>
      <p:bldP spid="52" grpId="0"/>
      <p:bldP spid="53" grpId="0"/>
      <p:bldP spid="55" grpId="0"/>
      <p:bldP spid="56" grpId="0"/>
      <p:bldP spid="57" grpId="0"/>
      <p:bldP spid="58" grpId="0"/>
      <p:bldP spid="60" grpId="0"/>
      <p:bldP spid="61" grpId="0"/>
      <p:bldP spid="6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abinet, kitchen, indoor, microwave&#10;&#10;Description automatically generated">
            <a:extLst>
              <a:ext uri="{FF2B5EF4-FFF2-40B4-BE49-F238E27FC236}">
                <a16:creationId xmlns="" xmlns:a16="http://schemas.microsoft.com/office/drawing/2014/main" id="{3A791E83-5DA1-478A-9D5A-53EA60DC73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7904"/>
          </a:xfrm>
          <a:prstGeom prst="rect">
            <a:avLst/>
          </a:prstGeom>
        </p:spPr>
      </p:pic>
      <p:pic>
        <p:nvPicPr>
          <p:cNvPr id="4" name="Picture 2" descr="Ant Move by kossork on DeviantArt">
            <a:extLst>
              <a:ext uri="{FF2B5EF4-FFF2-40B4-BE49-F238E27FC236}">
                <a16:creationId xmlns="" xmlns:a16="http://schemas.microsoft.com/office/drawing/2014/main" id="{8E940396-AB01-48B6-A8AB-AB0AF0DF3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5347" y="190500"/>
            <a:ext cx="3567175" cy="35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324F520-F786-4F29-A618-5652F9C922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894146" y="2391580"/>
            <a:ext cx="849280" cy="82518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3001BFEB-B5A6-449E-9457-FBFED1ED0E93}"/>
              </a:ext>
            </a:extLst>
          </p:cNvPr>
          <p:cNvSpPr/>
          <p:nvPr/>
        </p:nvSpPr>
        <p:spPr>
          <a:xfrm>
            <a:off x="3934891" y="737977"/>
            <a:ext cx="4488888" cy="14165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TRÒ CHƠI </a:t>
            </a:r>
          </a:p>
          <a:p>
            <a:pPr algn="ctr"/>
            <a:r>
              <a:rPr lang="en-US" sz="54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KIẾN THA MỒI</a:t>
            </a:r>
            <a:endParaRPr lang="en-US" sz="54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7" name="nen">
            <a:hlinkClick r:id="" action="ppaction://media"/>
            <a:extLst>
              <a:ext uri="{FF2B5EF4-FFF2-40B4-BE49-F238E27FC236}">
                <a16:creationId xmlns="" xmlns:a16="http://schemas.microsoft.com/office/drawing/2014/main" id="{861EC290-16CA-4D69-BD88-4E1AAA779A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847409" y="-1536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78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0.68659 -0.01945 " pathEditMode="relative" rAng="0" ptsTypes="AA">
                                      <p:cBhvr>
                                        <p:cTn id="8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23" y="-97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48148E-6 L 0.68763 -0.0169 " pathEditMode="relative" rAng="0" ptsTypes="AA">
                                      <p:cBhvr>
                                        <p:cTn id="10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75" y="-85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50"/>
                            </p:stCondLst>
                            <p:childTnLst>
                              <p:par>
                                <p:cTn id="1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667" numSld="999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binet, kitchen, indoor, microwave&#10;&#10;Description automatically generated">
            <a:extLst>
              <a:ext uri="{FF2B5EF4-FFF2-40B4-BE49-F238E27FC236}">
                <a16:creationId xmlns="" xmlns:a16="http://schemas.microsoft.com/office/drawing/2014/main" id="{6961B97C-2CFC-4FAD-B997-202C11F38A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638" y="-4891"/>
            <a:ext cx="12192000" cy="64746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F022EDD-4789-4168-9FAD-1040162DAE8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3380"/>
          <a:stretch/>
        </p:blipFill>
        <p:spPr>
          <a:xfrm>
            <a:off x="6221868" y="383350"/>
            <a:ext cx="2595974" cy="21516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823BE227-710D-4777-9E91-788045A112B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3380"/>
          <a:stretch/>
        </p:blipFill>
        <p:spPr>
          <a:xfrm flipH="1">
            <a:off x="3628121" y="379175"/>
            <a:ext cx="2595974" cy="2151643"/>
          </a:xfrm>
          <a:prstGeom prst="rect">
            <a:avLst/>
          </a:prstGeom>
        </p:spPr>
      </p:pic>
      <p:sp>
        <p:nvSpPr>
          <p:cNvPr id="23" name="DAD1">
            <a:extLst>
              <a:ext uri="{FF2B5EF4-FFF2-40B4-BE49-F238E27FC236}">
                <a16:creationId xmlns="" xmlns:a16="http://schemas.microsoft.com/office/drawing/2014/main" id="{F006D27F-668A-4113-9611-CD00238001C0}"/>
              </a:ext>
            </a:extLst>
          </p:cNvPr>
          <p:cNvSpPr/>
          <p:nvPr/>
        </p:nvSpPr>
        <p:spPr>
          <a:xfrm flipH="1">
            <a:off x="2415288" y="3792870"/>
            <a:ext cx="2595974" cy="7315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171</a:t>
            </a:r>
          </a:p>
        </p:txBody>
      </p:sp>
      <p:sp>
        <p:nvSpPr>
          <p:cNvPr id="24" name="DAS1">
            <a:extLst>
              <a:ext uri="{FF2B5EF4-FFF2-40B4-BE49-F238E27FC236}">
                <a16:creationId xmlns="" xmlns:a16="http://schemas.microsoft.com/office/drawing/2014/main" id="{378F5FCA-6527-4896-A122-2456E3A28E3E}"/>
              </a:ext>
            </a:extLst>
          </p:cNvPr>
          <p:cNvSpPr/>
          <p:nvPr/>
        </p:nvSpPr>
        <p:spPr>
          <a:xfrm flipH="1">
            <a:off x="8267844" y="3762344"/>
            <a:ext cx="2595974" cy="7315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271</a:t>
            </a:r>
          </a:p>
        </p:txBody>
      </p:sp>
      <p:sp>
        <p:nvSpPr>
          <p:cNvPr id="25" name="DAS1">
            <a:extLst>
              <a:ext uri="{FF2B5EF4-FFF2-40B4-BE49-F238E27FC236}">
                <a16:creationId xmlns="" xmlns:a16="http://schemas.microsoft.com/office/drawing/2014/main" id="{1381BB18-0259-4D6C-8B76-DDD26969468C}"/>
              </a:ext>
            </a:extLst>
          </p:cNvPr>
          <p:cNvSpPr/>
          <p:nvPr/>
        </p:nvSpPr>
        <p:spPr>
          <a:xfrm flipH="1">
            <a:off x="5306035" y="3762345"/>
            <a:ext cx="2595974" cy="7315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231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D748C313-E060-4C13-B5B6-6C84E2148951}"/>
              </a:ext>
            </a:extLst>
          </p:cNvPr>
          <p:cNvSpPr/>
          <p:nvPr/>
        </p:nvSpPr>
        <p:spPr>
          <a:xfrm>
            <a:off x="283082" y="6298888"/>
            <a:ext cx="1920240" cy="365760"/>
          </a:xfrm>
          <a:prstGeom prst="roundRect">
            <a:avLst>
              <a:gd name="adj" fmla="val 2823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="" xmlns:a16="http://schemas.microsoft.com/office/drawing/2014/main" id="{EAF92384-56D0-4899-AB48-BAA49E9A06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1" y="5617089"/>
            <a:ext cx="762001" cy="60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A7324A64-9222-45C6-B88D-D46D1349F1DF}"/>
              </a:ext>
            </a:extLst>
          </p:cNvPr>
          <p:cNvSpPr txBox="1"/>
          <p:nvPr/>
        </p:nvSpPr>
        <p:spPr>
          <a:xfrm>
            <a:off x="597633" y="5915042"/>
            <a:ext cx="1145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iCiel Panton Black" panose="00000A00000000000000" pitchFamily="50" charset="0"/>
              </a:rPr>
              <a:t>HẾT GIỜ!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F86D26E-2560-4B8A-8FB3-505CA5FC26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10000" y1="37736" x2="10000" y2="37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8752" y="5145492"/>
            <a:ext cx="1016536" cy="660947"/>
          </a:xfrm>
          <a:prstGeom prst="rect">
            <a:avLst/>
          </a:prstGeom>
        </p:spPr>
      </p:pic>
      <p:pic>
        <p:nvPicPr>
          <p:cNvPr id="31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9FC55F45-B6F9-4CB8-A5DA-3800153E7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11" y="555577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="" xmlns:a16="http://schemas.microsoft.com/office/drawing/2014/main" id="{49C8A53C-92DA-4F26-9F64-3D278C9164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1" end="24395.8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123950" y="-1676400"/>
            <a:ext cx="609600" cy="609600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="" xmlns:a16="http://schemas.microsoft.com/office/drawing/2014/main" id="{6DADF1DA-2F1F-483F-8021-777A832202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 end="19773.8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93952" y="-1676400"/>
            <a:ext cx="609600" cy="609600"/>
          </a:xfrm>
          <a:prstGeom prst="rect">
            <a:avLst/>
          </a:prstGeom>
        </p:spPr>
      </p:pic>
      <p:pic>
        <p:nvPicPr>
          <p:cNvPr id="8" name="1">
            <a:hlinkClick r:id="" action="ppaction://media"/>
            <a:extLst>
              <a:ext uri="{FF2B5EF4-FFF2-40B4-BE49-F238E27FC236}">
                <a16:creationId xmlns="" xmlns:a16="http://schemas.microsoft.com/office/drawing/2014/main" id="{D5DFF8CE-81BC-47BC-A998-B0AA2782EE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94" end="15696.8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909474" y="-1798551"/>
            <a:ext cx="609600" cy="609600"/>
          </a:xfrm>
          <a:prstGeom prst="rect">
            <a:avLst/>
          </a:prstGeom>
        </p:spPr>
      </p:pic>
      <p:pic>
        <p:nvPicPr>
          <p:cNvPr id="10" name="1">
            <a:hlinkClick r:id="" action="ppaction://media"/>
            <a:extLst>
              <a:ext uri="{FF2B5EF4-FFF2-40B4-BE49-F238E27FC236}">
                <a16:creationId xmlns="" xmlns:a16="http://schemas.microsoft.com/office/drawing/2014/main" id="{E8CD04B6-3A20-4A9D-91AC-55F7120A64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486399" y="-1832236"/>
            <a:ext cx="609600" cy="609600"/>
          </a:xfrm>
          <a:prstGeom prst="rect">
            <a:avLst/>
          </a:prstGeom>
        </p:spPr>
      </p:pic>
      <p:pic>
        <p:nvPicPr>
          <p:cNvPr id="13" name="1">
            <a:hlinkClick r:id="" action="ppaction://media"/>
            <a:extLst>
              <a:ext uri="{FF2B5EF4-FFF2-40B4-BE49-F238E27FC236}">
                <a16:creationId xmlns="" xmlns:a16="http://schemas.microsoft.com/office/drawing/2014/main" id="{AD009D77-B362-476C-A238-8F52B71BCF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942898" y="-1832236"/>
            <a:ext cx="609600" cy="609600"/>
          </a:xfrm>
          <a:prstGeom prst="rect">
            <a:avLst/>
          </a:prstGeom>
        </p:spPr>
      </p:pic>
      <p:pic>
        <p:nvPicPr>
          <p:cNvPr id="30" name="1">
            <a:hlinkClick r:id="" action="ppaction://media"/>
            <a:extLst>
              <a:ext uri="{FF2B5EF4-FFF2-40B4-BE49-F238E27FC236}">
                <a16:creationId xmlns="" xmlns:a16="http://schemas.microsoft.com/office/drawing/2014/main" id="{0186F973-C457-4A70-AD75-C6A593D9EA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688771" y="-1293050"/>
            <a:ext cx="609600" cy="609600"/>
          </a:xfrm>
          <a:prstGeom prst="rect">
            <a:avLst/>
          </a:prstGeom>
        </p:spPr>
      </p:pic>
      <p:pic>
        <p:nvPicPr>
          <p:cNvPr id="32" name="1">
            <a:hlinkClick r:id="" action="ppaction://media"/>
            <a:extLst>
              <a:ext uri="{FF2B5EF4-FFF2-40B4-BE49-F238E27FC236}">
                <a16:creationId xmlns="" xmlns:a16="http://schemas.microsoft.com/office/drawing/2014/main" id="{B30AE9A7-13A7-4BFF-B97C-8004E666FE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145270" y="-1293050"/>
            <a:ext cx="609600" cy="609600"/>
          </a:xfrm>
          <a:prstGeom prst="rect">
            <a:avLst/>
          </a:prstGeom>
        </p:spPr>
      </p:pic>
      <p:pic>
        <p:nvPicPr>
          <p:cNvPr id="33" name="1">
            <a:hlinkClick r:id="" action="ppaction://media"/>
            <a:extLst>
              <a:ext uri="{FF2B5EF4-FFF2-40B4-BE49-F238E27FC236}">
                <a16:creationId xmlns="" xmlns:a16="http://schemas.microsoft.com/office/drawing/2014/main" id="{10E7EE76-265B-4BE3-95C5-B60EC0C26A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863817" y="-1783604"/>
            <a:ext cx="609600" cy="609600"/>
          </a:xfrm>
          <a:prstGeom prst="rect">
            <a:avLst/>
          </a:prstGeom>
        </p:spPr>
      </p:pic>
      <p:pic>
        <p:nvPicPr>
          <p:cNvPr id="34" name="1">
            <a:hlinkClick r:id="" action="ppaction://media"/>
            <a:extLst>
              <a:ext uri="{FF2B5EF4-FFF2-40B4-BE49-F238E27FC236}">
                <a16:creationId xmlns="" xmlns:a16="http://schemas.microsoft.com/office/drawing/2014/main" id="{E761E448-3660-453C-86DB-42F3E8A0E3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20316" y="-1783604"/>
            <a:ext cx="609600" cy="609600"/>
          </a:xfrm>
          <a:prstGeom prst="rect">
            <a:avLst/>
          </a:prstGeom>
        </p:spPr>
      </p:pic>
      <p:pic>
        <p:nvPicPr>
          <p:cNvPr id="35" name="nen">
            <a:hlinkClick r:id="" action="ppaction://media"/>
            <a:extLst>
              <a:ext uri="{FF2B5EF4-FFF2-40B4-BE49-F238E27FC236}">
                <a16:creationId xmlns="" xmlns:a16="http://schemas.microsoft.com/office/drawing/2014/main" id="{6CD4936F-44B3-43FC-97B1-A2F99F720F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847409" y="-153634"/>
            <a:ext cx="609600" cy="6096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3E1BC81B-BC8F-4A0B-9BE7-916CFE8D4297}"/>
              </a:ext>
            </a:extLst>
          </p:cNvPr>
          <p:cNvGrpSpPr/>
          <p:nvPr/>
        </p:nvGrpSpPr>
        <p:grpSpPr>
          <a:xfrm>
            <a:off x="3664350" y="383350"/>
            <a:ext cx="4772025" cy="1936401"/>
            <a:chOff x="2178763" y="259410"/>
            <a:chExt cx="6707727" cy="1860272"/>
          </a:xfrm>
        </p:grpSpPr>
        <p:sp>
          <p:nvSpPr>
            <p:cNvPr id="37" name="Rectangle 36">
              <a:extLst>
                <a:ext uri="{FF2B5EF4-FFF2-40B4-BE49-F238E27FC236}">
                  <a16:creationId xmlns="" xmlns:a16="http://schemas.microsoft.com/office/drawing/2014/main" id="{D6443B1B-49C9-430B-81CA-F08AB7A9D13C}"/>
                </a:ext>
              </a:extLst>
            </p:cNvPr>
            <p:cNvSpPr/>
            <p:nvPr/>
          </p:nvSpPr>
          <p:spPr>
            <a:xfrm>
              <a:off x="2178763" y="259410"/>
              <a:ext cx="6707727" cy="1860272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="" xmlns:a16="http://schemas.microsoft.com/office/drawing/2014/main" id="{9E14D5D4-BB35-4DCA-AB27-2B6A12D6AAC4}"/>
                </a:ext>
              </a:extLst>
            </p:cNvPr>
            <p:cNvGrpSpPr/>
            <p:nvPr/>
          </p:nvGrpSpPr>
          <p:grpSpPr>
            <a:xfrm>
              <a:off x="5228205" y="388667"/>
              <a:ext cx="1603737" cy="1361621"/>
              <a:chOff x="10859596" y="480425"/>
              <a:chExt cx="1603737" cy="1361621"/>
            </a:xfrm>
          </p:grpSpPr>
          <p:sp>
            <p:nvSpPr>
              <p:cNvPr id="39" name="TextBox 38">
                <a:extLst>
                  <a:ext uri="{FF2B5EF4-FFF2-40B4-BE49-F238E27FC236}">
                    <a16:creationId xmlns="" xmlns:a16="http://schemas.microsoft.com/office/drawing/2014/main" id="{AD3C2610-19CF-4AF5-AB56-2A3EDE851ED2}"/>
                  </a:ext>
                </a:extLst>
              </p:cNvPr>
              <p:cNvSpPr txBox="1"/>
              <p:nvPr/>
            </p:nvSpPr>
            <p:spPr>
              <a:xfrm>
                <a:off x="11110965" y="480425"/>
                <a:ext cx="1352368" cy="9165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331</a:t>
                </a:r>
              </a:p>
              <a:p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160</a:t>
                </a:r>
              </a:p>
            </p:txBody>
          </p:sp>
          <p:cxnSp>
            <p:nvCxnSpPr>
              <p:cNvPr id="40" name="Straight Connector 39">
                <a:extLst>
                  <a:ext uri="{FF2B5EF4-FFF2-40B4-BE49-F238E27FC236}">
                    <a16:creationId xmlns="" xmlns:a16="http://schemas.microsoft.com/office/drawing/2014/main" id="{0ACEC8F2-8EDD-4C4B-86EA-BBCDBCEC4DD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900153" y="1391612"/>
                <a:ext cx="1219055" cy="308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40">
                <a:extLst>
                  <a:ext uri="{FF2B5EF4-FFF2-40B4-BE49-F238E27FC236}">
                    <a16:creationId xmlns="" xmlns:a16="http://schemas.microsoft.com/office/drawing/2014/main" id="{3D3B852B-186A-47E0-B29A-ACD39B9A0DF4}"/>
                  </a:ext>
                </a:extLst>
              </p:cNvPr>
              <p:cNvSpPr txBox="1"/>
              <p:nvPr/>
            </p:nvSpPr>
            <p:spPr>
              <a:xfrm>
                <a:off x="10859596" y="661612"/>
                <a:ext cx="346689" cy="5026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-</a:t>
                </a: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="" xmlns:a16="http://schemas.microsoft.com/office/drawing/2014/main" id="{85D2EA04-6712-45BE-82DE-1747D17219C5}"/>
                  </a:ext>
                </a:extLst>
              </p:cNvPr>
              <p:cNvSpPr/>
              <p:nvPr/>
            </p:nvSpPr>
            <p:spPr>
              <a:xfrm>
                <a:off x="11048259" y="1461046"/>
                <a:ext cx="1133257" cy="381000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? </a:t>
                </a:r>
                <a:endParaRPr lang="en-US" sz="28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p:grpSp>
      </p:grpSp>
      <p:pic>
        <p:nvPicPr>
          <p:cNvPr id="2050" name="Picture 2" descr="Ant Move by kossork on DeviantArt">
            <a:extLst>
              <a:ext uri="{FF2B5EF4-FFF2-40B4-BE49-F238E27FC236}">
                <a16:creationId xmlns="" xmlns:a16="http://schemas.microsoft.com/office/drawing/2014/main" id="{6FB45F23-E2B1-497A-BFE6-3B719FABC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8525" y="243153"/>
            <a:ext cx="3567175" cy="35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4A997C6-D516-4D02-AA82-385A33CA0E6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037324" y="2444233"/>
            <a:ext cx="849280" cy="82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95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" dur="309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3" presetID="1" presetClass="exit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3090"/>
                                </p:stCondLst>
                                <p:childTnLst>
                                  <p:par>
                                    <p:cTn id="16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81481E-6 L 0.68659 -0.01945 " pathEditMode="relative" rAng="0" ptsTypes="AA">
                                          <p:cBhvr>
                                            <p:cTn id="17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-3.7037E-7 L 0.68763 -0.0169 " pathEditMode="relative" rAng="0" ptsTypes="AA">
                                          <p:cBhvr>
                                            <p:cTn id="19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840"/>
                                </p:stCondLst>
                                <p:childTnLst>
                                  <p:par>
                                    <p:cTn id="21" presetID="2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22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25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3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3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36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3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4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4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2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26340"/>
                                </p:stCondLst>
                                <p:childTnLst>
                                  <p:par>
                                    <p:cTn id="56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9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0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2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3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55768 0.46157 " pathEditMode="relative" rAng="0" ptsTypes="AA">
                                          <p:cBhvr>
                                            <p:cTn id="7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445" y="2405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6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9 L 1.18672 -0.0169 " pathEditMode="relative" rAng="0" ptsTypes="AA">
                                          <p:cBhvr>
                                            <p:cTn id="78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90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1" fill="hold">
                          <p:stCondLst>
                            <p:cond delay="0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9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0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1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audio>
                  <p:cMediaNode vol="80000">
                    <p:cTn id="10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10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105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6" fill="hold">
                          <p:stCondLst>
                            <p:cond delay="0"/>
                          </p:stCondLst>
                          <p:childTnLst>
                            <p:par>
                              <p:cTn id="1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9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0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1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4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1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6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11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1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  <p:audio>
                  <p:cMediaNode vol="16667" numSld="999">
                    <p:cTn id="1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5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4" grpId="0" animBg="1"/>
          <p:bldP spid="24" grpId="1" animBg="1"/>
          <p:bldP spid="25" grpId="0" animBg="1"/>
          <p:bldP spid="25" grpId="1" animBg="1"/>
          <p:bldP spid="27" grpId="0" animBg="1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" dur="309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3" presetID="1" presetClass="exit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3090"/>
                                </p:stCondLst>
                                <p:childTnLst>
                                  <p:par>
                                    <p:cTn id="16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81481E-6 L 0.68659 -0.01945 " pathEditMode="relative" rAng="0" ptsTypes="AA">
                                          <p:cBhvr>
                                            <p:cTn id="17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-3.7037E-7 L 0.68763 -0.0169 " pathEditMode="relative" rAng="0" ptsTypes="AA">
                                          <p:cBhvr>
                                            <p:cTn id="19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840"/>
                                </p:stCondLst>
                                <p:childTnLst>
                                  <p:par>
                                    <p:cTn id="21" presetID="2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22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25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2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26340"/>
                                </p:stCondLst>
                                <p:childTnLst>
                                  <p:par>
                                    <p:cTn id="56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9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0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2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3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55768 0.46157 " pathEditMode="relative" rAng="0" ptsTypes="AA">
                                          <p:cBhvr>
                                            <p:cTn id="7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445" y="2405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6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9 L 1.18672 -0.0169 " pathEditMode="relative" rAng="0" ptsTypes="AA">
                                          <p:cBhvr>
                                            <p:cTn id="78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90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1" fill="hold">
                          <p:stCondLst>
                            <p:cond delay="0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9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0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1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audio>
                  <p:cMediaNode vol="80000">
                    <p:cTn id="10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10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105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6" fill="hold">
                          <p:stCondLst>
                            <p:cond delay="0"/>
                          </p:stCondLst>
                          <p:childTnLst>
                            <p:par>
                              <p:cTn id="1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9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0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1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4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1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6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11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1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  <p:audio>
                  <p:cMediaNode vol="16667" numSld="999">
                    <p:cTn id="1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5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4" grpId="0" animBg="1"/>
          <p:bldP spid="24" grpId="1" animBg="1"/>
          <p:bldP spid="25" grpId="0" animBg="1"/>
          <p:bldP spid="25" grpId="1" animBg="1"/>
          <p:bldP spid="27" grpId="0" animBg="1"/>
          <p:bldP spid="29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binet, kitchen, indoor, microwave&#10;&#10;Description automatically generated">
            <a:extLst>
              <a:ext uri="{FF2B5EF4-FFF2-40B4-BE49-F238E27FC236}">
                <a16:creationId xmlns="" xmlns:a16="http://schemas.microsoft.com/office/drawing/2014/main" id="{6961B97C-2CFC-4FAD-B997-202C11F38A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F022EDD-4789-4168-9FAD-1040162DAE8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>
            <a:off x="6091320" y="383350"/>
            <a:ext cx="2595974" cy="21149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823BE227-710D-4777-9E91-788045A112B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 flipH="1">
            <a:off x="3482089" y="383350"/>
            <a:ext cx="2595974" cy="2114990"/>
          </a:xfrm>
          <a:prstGeom prst="rect">
            <a:avLst/>
          </a:prstGeom>
        </p:spPr>
      </p:pic>
      <p:sp>
        <p:nvSpPr>
          <p:cNvPr id="23" name="DAD1">
            <a:extLst>
              <a:ext uri="{FF2B5EF4-FFF2-40B4-BE49-F238E27FC236}">
                <a16:creationId xmlns="" xmlns:a16="http://schemas.microsoft.com/office/drawing/2014/main" id="{F006D27F-668A-4113-9611-CD00238001C0}"/>
              </a:ext>
            </a:extLst>
          </p:cNvPr>
          <p:cNvSpPr/>
          <p:nvPr/>
        </p:nvSpPr>
        <p:spPr>
          <a:xfrm flipH="1">
            <a:off x="5342864" y="3776808"/>
            <a:ext cx="2343766" cy="642875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308</a:t>
            </a:r>
          </a:p>
        </p:txBody>
      </p:sp>
      <p:sp>
        <p:nvSpPr>
          <p:cNvPr id="24" name="DAS1">
            <a:extLst>
              <a:ext uri="{FF2B5EF4-FFF2-40B4-BE49-F238E27FC236}">
                <a16:creationId xmlns="" xmlns:a16="http://schemas.microsoft.com/office/drawing/2014/main" id="{378F5FCA-6527-4896-A122-2456E3A28E3E}"/>
              </a:ext>
            </a:extLst>
          </p:cNvPr>
          <p:cNvSpPr/>
          <p:nvPr/>
        </p:nvSpPr>
        <p:spPr>
          <a:xfrm flipH="1">
            <a:off x="2558255" y="3776808"/>
            <a:ext cx="2343766" cy="642875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318</a:t>
            </a:r>
          </a:p>
        </p:txBody>
      </p:sp>
      <p:sp>
        <p:nvSpPr>
          <p:cNvPr id="25" name="DAS1">
            <a:extLst>
              <a:ext uri="{FF2B5EF4-FFF2-40B4-BE49-F238E27FC236}">
                <a16:creationId xmlns="" xmlns:a16="http://schemas.microsoft.com/office/drawing/2014/main" id="{1381BB18-0259-4D6C-8B76-DDD26969468C}"/>
              </a:ext>
            </a:extLst>
          </p:cNvPr>
          <p:cNvSpPr/>
          <p:nvPr/>
        </p:nvSpPr>
        <p:spPr>
          <a:xfrm flipH="1">
            <a:off x="8038484" y="3745800"/>
            <a:ext cx="2343766" cy="642875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312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D748C313-E060-4C13-B5B6-6C84E2148951}"/>
              </a:ext>
            </a:extLst>
          </p:cNvPr>
          <p:cNvSpPr/>
          <p:nvPr/>
        </p:nvSpPr>
        <p:spPr>
          <a:xfrm>
            <a:off x="283082" y="6298888"/>
            <a:ext cx="1920240" cy="365760"/>
          </a:xfrm>
          <a:prstGeom prst="roundRect">
            <a:avLst>
              <a:gd name="adj" fmla="val 2823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="" xmlns:a16="http://schemas.microsoft.com/office/drawing/2014/main" id="{EAF92384-56D0-4899-AB48-BAA49E9A06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1" y="5617089"/>
            <a:ext cx="762001" cy="60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A7324A64-9222-45C6-B88D-D46D1349F1DF}"/>
              </a:ext>
            </a:extLst>
          </p:cNvPr>
          <p:cNvSpPr txBox="1"/>
          <p:nvPr/>
        </p:nvSpPr>
        <p:spPr>
          <a:xfrm>
            <a:off x="597633" y="5915042"/>
            <a:ext cx="1145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iCiel Panton Black" panose="00000A00000000000000" pitchFamily="50" charset="0"/>
              </a:rPr>
              <a:t>HẾT GIỜ!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F86D26E-2560-4B8A-8FB3-505CA5FC26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10000" y1="37736" x2="10000" y2="37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8752" y="5145492"/>
            <a:ext cx="1016536" cy="660947"/>
          </a:xfrm>
          <a:prstGeom prst="rect">
            <a:avLst/>
          </a:prstGeom>
        </p:spPr>
      </p:pic>
      <p:pic>
        <p:nvPicPr>
          <p:cNvPr id="31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9FC55F45-B6F9-4CB8-A5DA-3800153E7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11" y="555577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="" xmlns:a16="http://schemas.microsoft.com/office/drawing/2014/main" id="{49C8A53C-92DA-4F26-9F64-3D278C9164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1" end="24395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23950" y="-1676400"/>
            <a:ext cx="609600" cy="609600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="" xmlns:a16="http://schemas.microsoft.com/office/drawing/2014/main" id="{6DADF1DA-2F1F-483F-8021-777A832202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 end="1977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3952" y="-1676400"/>
            <a:ext cx="609600" cy="609600"/>
          </a:xfrm>
          <a:prstGeom prst="rect">
            <a:avLst/>
          </a:prstGeom>
        </p:spPr>
      </p:pic>
      <p:pic>
        <p:nvPicPr>
          <p:cNvPr id="8" name="1">
            <a:hlinkClick r:id="" action="ppaction://media"/>
            <a:extLst>
              <a:ext uri="{FF2B5EF4-FFF2-40B4-BE49-F238E27FC236}">
                <a16:creationId xmlns="" xmlns:a16="http://schemas.microsoft.com/office/drawing/2014/main" id="{D5DFF8CE-81BC-47BC-A998-B0AA2782EE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94" end="15696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909474" y="-1798551"/>
            <a:ext cx="609600" cy="609600"/>
          </a:xfrm>
          <a:prstGeom prst="rect">
            <a:avLst/>
          </a:prstGeom>
        </p:spPr>
      </p:pic>
      <p:pic>
        <p:nvPicPr>
          <p:cNvPr id="10" name="1">
            <a:hlinkClick r:id="" action="ppaction://media"/>
            <a:extLst>
              <a:ext uri="{FF2B5EF4-FFF2-40B4-BE49-F238E27FC236}">
                <a16:creationId xmlns="" xmlns:a16="http://schemas.microsoft.com/office/drawing/2014/main" id="{E8CD04B6-3A20-4A9D-91AC-55F7120A64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486399" y="-1832236"/>
            <a:ext cx="609600" cy="609600"/>
          </a:xfrm>
          <a:prstGeom prst="rect">
            <a:avLst/>
          </a:prstGeom>
        </p:spPr>
      </p:pic>
      <p:pic>
        <p:nvPicPr>
          <p:cNvPr id="13" name="1">
            <a:hlinkClick r:id="" action="ppaction://media"/>
            <a:extLst>
              <a:ext uri="{FF2B5EF4-FFF2-40B4-BE49-F238E27FC236}">
                <a16:creationId xmlns="" xmlns:a16="http://schemas.microsoft.com/office/drawing/2014/main" id="{AD009D77-B362-476C-A238-8F52B71BCF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942898" y="-1832236"/>
            <a:ext cx="609600" cy="609600"/>
          </a:xfrm>
          <a:prstGeom prst="rect">
            <a:avLst/>
          </a:prstGeom>
        </p:spPr>
      </p:pic>
      <p:pic>
        <p:nvPicPr>
          <p:cNvPr id="30" name="1">
            <a:hlinkClick r:id="" action="ppaction://media"/>
            <a:extLst>
              <a:ext uri="{FF2B5EF4-FFF2-40B4-BE49-F238E27FC236}">
                <a16:creationId xmlns="" xmlns:a16="http://schemas.microsoft.com/office/drawing/2014/main" id="{0186F973-C457-4A70-AD75-C6A593D9EA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688771" y="-1293050"/>
            <a:ext cx="609600" cy="609600"/>
          </a:xfrm>
          <a:prstGeom prst="rect">
            <a:avLst/>
          </a:prstGeom>
        </p:spPr>
      </p:pic>
      <p:pic>
        <p:nvPicPr>
          <p:cNvPr id="32" name="1">
            <a:hlinkClick r:id="" action="ppaction://media"/>
            <a:extLst>
              <a:ext uri="{FF2B5EF4-FFF2-40B4-BE49-F238E27FC236}">
                <a16:creationId xmlns="" xmlns:a16="http://schemas.microsoft.com/office/drawing/2014/main" id="{B30AE9A7-13A7-4BFF-B97C-8004E666FE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145270" y="-1293050"/>
            <a:ext cx="609600" cy="609600"/>
          </a:xfrm>
          <a:prstGeom prst="rect">
            <a:avLst/>
          </a:prstGeom>
        </p:spPr>
      </p:pic>
      <p:pic>
        <p:nvPicPr>
          <p:cNvPr id="33" name="1">
            <a:hlinkClick r:id="" action="ppaction://media"/>
            <a:extLst>
              <a:ext uri="{FF2B5EF4-FFF2-40B4-BE49-F238E27FC236}">
                <a16:creationId xmlns="" xmlns:a16="http://schemas.microsoft.com/office/drawing/2014/main" id="{10E7EE76-265B-4BE3-95C5-B60EC0C26A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863817" y="-1783604"/>
            <a:ext cx="609600" cy="609600"/>
          </a:xfrm>
          <a:prstGeom prst="rect">
            <a:avLst/>
          </a:prstGeom>
        </p:spPr>
      </p:pic>
      <p:pic>
        <p:nvPicPr>
          <p:cNvPr id="34" name="1">
            <a:hlinkClick r:id="" action="ppaction://media"/>
            <a:extLst>
              <a:ext uri="{FF2B5EF4-FFF2-40B4-BE49-F238E27FC236}">
                <a16:creationId xmlns="" xmlns:a16="http://schemas.microsoft.com/office/drawing/2014/main" id="{E761E448-3660-453C-86DB-42F3E8A0E3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20316" y="-1783604"/>
            <a:ext cx="609600" cy="609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5DF375B-11B8-4E4F-B58B-26A16BFA978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77486" y="5334083"/>
            <a:ext cx="849280" cy="82518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10D48134-3EBF-4504-ABDF-D0627335DC10}"/>
              </a:ext>
            </a:extLst>
          </p:cNvPr>
          <p:cNvGrpSpPr/>
          <p:nvPr/>
        </p:nvGrpSpPr>
        <p:grpSpPr>
          <a:xfrm>
            <a:off x="3684768" y="430662"/>
            <a:ext cx="4772025" cy="1987882"/>
            <a:chOff x="2247532" y="251387"/>
            <a:chExt cx="6707727" cy="1987882"/>
          </a:xfrm>
        </p:grpSpPr>
        <p:sp>
          <p:nvSpPr>
            <p:cNvPr id="37" name="Rectangle 36">
              <a:extLst>
                <a:ext uri="{FF2B5EF4-FFF2-40B4-BE49-F238E27FC236}">
                  <a16:creationId xmlns="" xmlns:a16="http://schemas.microsoft.com/office/drawing/2014/main" id="{9AC3371E-75F0-424F-BA67-C56BD1C05DAA}"/>
                </a:ext>
              </a:extLst>
            </p:cNvPr>
            <p:cNvSpPr/>
            <p:nvPr/>
          </p:nvSpPr>
          <p:spPr>
            <a:xfrm>
              <a:off x="2247532" y="251387"/>
              <a:ext cx="6707727" cy="1987882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="" xmlns:a16="http://schemas.microsoft.com/office/drawing/2014/main" id="{D2DCFDD5-F195-492B-97A4-8A6582FD4DBC}"/>
                </a:ext>
              </a:extLst>
            </p:cNvPr>
            <p:cNvGrpSpPr/>
            <p:nvPr/>
          </p:nvGrpSpPr>
          <p:grpSpPr>
            <a:xfrm>
              <a:off x="5220113" y="368595"/>
              <a:ext cx="1552596" cy="1534533"/>
              <a:chOff x="10851504" y="460353"/>
              <a:chExt cx="1552596" cy="1534533"/>
            </a:xfrm>
          </p:grpSpPr>
          <p:sp>
            <p:nvSpPr>
              <p:cNvPr id="39" name="TextBox 38">
                <a:extLst>
                  <a:ext uri="{FF2B5EF4-FFF2-40B4-BE49-F238E27FC236}">
                    <a16:creationId xmlns="" xmlns:a16="http://schemas.microsoft.com/office/drawing/2014/main" id="{F4591301-6244-45C0-8324-8A781DAF6AB1}"/>
                  </a:ext>
                </a:extLst>
              </p:cNvPr>
              <p:cNvSpPr txBox="1"/>
              <p:nvPr/>
            </p:nvSpPr>
            <p:spPr>
              <a:xfrm>
                <a:off x="11107431" y="460353"/>
                <a:ext cx="1296669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616</a:t>
                </a:r>
              </a:p>
              <a:p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308</a:t>
                </a:r>
              </a:p>
            </p:txBody>
          </p:sp>
          <p:cxnSp>
            <p:nvCxnSpPr>
              <p:cNvPr id="40" name="Straight Connector 39">
                <a:extLst>
                  <a:ext uri="{FF2B5EF4-FFF2-40B4-BE49-F238E27FC236}">
                    <a16:creationId xmlns="" xmlns:a16="http://schemas.microsoft.com/office/drawing/2014/main" id="{5E487F0D-5CD9-4CC5-97AE-12CB77E966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00153" y="1394696"/>
                <a:ext cx="1336499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40">
                <a:extLst>
                  <a:ext uri="{FF2B5EF4-FFF2-40B4-BE49-F238E27FC236}">
                    <a16:creationId xmlns="" xmlns:a16="http://schemas.microsoft.com/office/drawing/2014/main" id="{C2C36AD8-5E34-4E0B-912A-B82681A06EF6}"/>
                  </a:ext>
                </a:extLst>
              </p:cNvPr>
              <p:cNvSpPr txBox="1"/>
              <p:nvPr/>
            </p:nvSpPr>
            <p:spPr>
              <a:xfrm>
                <a:off x="10851504" y="660292"/>
                <a:ext cx="370163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-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="" xmlns:a16="http://schemas.microsoft.com/office/drawing/2014/main" id="{4911F0A7-4880-4AFF-9C4C-C8E3A7F81188}"/>
                  </a:ext>
                </a:extLst>
              </p:cNvPr>
              <p:cNvSpPr txBox="1"/>
              <p:nvPr/>
            </p:nvSpPr>
            <p:spPr>
              <a:xfrm>
                <a:off x="11103395" y="1471666"/>
                <a:ext cx="1133257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? 2</a:t>
                </a: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="" xmlns:a16="http://schemas.microsoft.com/office/drawing/2014/main" id="{F97BBA85-9680-4B5F-AA32-A4FD14621F5F}"/>
                  </a:ext>
                </a:extLst>
              </p:cNvPr>
              <p:cNvSpPr/>
              <p:nvPr/>
            </p:nvSpPr>
            <p:spPr>
              <a:xfrm>
                <a:off x="11024848" y="1518836"/>
                <a:ext cx="1133257" cy="381000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?</a:t>
                </a:r>
              </a:p>
            </p:txBody>
          </p:sp>
        </p:grpSp>
      </p:grpSp>
      <p:pic>
        <p:nvPicPr>
          <p:cNvPr id="2050" name="Picture 2" descr="Ant Move by kossork on DeviantArt">
            <a:extLst>
              <a:ext uri="{FF2B5EF4-FFF2-40B4-BE49-F238E27FC236}">
                <a16:creationId xmlns="" xmlns:a16="http://schemas.microsoft.com/office/drawing/2014/main" id="{6FB45F23-E2B1-497A-BFE6-3B719FABC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69542" y="169449"/>
            <a:ext cx="3567175" cy="35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4A997C6-D516-4D02-AA82-385A33CA0E6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98341" y="2370529"/>
            <a:ext cx="849280" cy="82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68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2.96296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-2.22222E-6 L 0.68763 -0.016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1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9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4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66394 0.45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33" y="234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9 L 1.18672 -0.0169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8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9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7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9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4" grpId="0" animBg="1"/>
          <p:bldP spid="24" grpId="1" animBg="1"/>
          <p:bldP spid="25" grpId="0" animBg="1"/>
          <p:bldP spid="25" grpId="1" animBg="1"/>
          <p:bldP spid="27" grpId="0" animBg="1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2.96296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-2.22222E-6 L 0.68763 -0.016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4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66394 0.45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33" y="234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9 L 1.18672 -0.0169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8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9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7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9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4" grpId="0" animBg="1"/>
          <p:bldP spid="24" grpId="1" animBg="1"/>
          <p:bldP spid="25" grpId="0" animBg="1"/>
          <p:bldP spid="25" grpId="1" animBg="1"/>
          <p:bldP spid="27" grpId="0" animBg="1"/>
          <p:bldP spid="29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binet, kitchen, indoor, microwave&#10;&#10;Description automatically generated">
            <a:extLst>
              <a:ext uri="{FF2B5EF4-FFF2-40B4-BE49-F238E27FC236}">
                <a16:creationId xmlns="" xmlns:a16="http://schemas.microsoft.com/office/drawing/2014/main" id="{6961B97C-2CFC-4FAD-B997-202C11F38A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F022EDD-4789-4168-9FAD-1040162DAE8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>
            <a:off x="6114047" y="383350"/>
            <a:ext cx="2595974" cy="21208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823BE227-710D-4777-9E91-788045A112B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 flipH="1">
            <a:off x="3504816" y="383350"/>
            <a:ext cx="2595974" cy="2120879"/>
          </a:xfrm>
          <a:prstGeom prst="rect">
            <a:avLst/>
          </a:prstGeom>
        </p:spPr>
      </p:pic>
      <p:sp>
        <p:nvSpPr>
          <p:cNvPr id="23" name="DAD1">
            <a:extLst>
              <a:ext uri="{FF2B5EF4-FFF2-40B4-BE49-F238E27FC236}">
                <a16:creationId xmlns="" xmlns:a16="http://schemas.microsoft.com/office/drawing/2014/main" id="{F006D27F-668A-4113-9611-CD00238001C0}"/>
              </a:ext>
            </a:extLst>
          </p:cNvPr>
          <p:cNvSpPr/>
          <p:nvPr/>
        </p:nvSpPr>
        <p:spPr>
          <a:xfrm flipH="1">
            <a:off x="7584900" y="3814240"/>
            <a:ext cx="2207742" cy="680869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</p:txBody>
      </p:sp>
      <p:sp>
        <p:nvSpPr>
          <p:cNvPr id="25" name="DAS1">
            <a:extLst>
              <a:ext uri="{FF2B5EF4-FFF2-40B4-BE49-F238E27FC236}">
                <a16:creationId xmlns="" xmlns:a16="http://schemas.microsoft.com/office/drawing/2014/main" id="{1381BB18-0259-4D6C-8B76-DDD26969468C}"/>
              </a:ext>
            </a:extLst>
          </p:cNvPr>
          <p:cNvSpPr/>
          <p:nvPr/>
        </p:nvSpPr>
        <p:spPr>
          <a:xfrm flipH="1">
            <a:off x="4975669" y="3842456"/>
            <a:ext cx="2207742" cy="680869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</a:p>
        </p:txBody>
      </p:sp>
      <p:sp>
        <p:nvSpPr>
          <p:cNvPr id="26" name="DAS1">
            <a:extLst>
              <a:ext uri="{FF2B5EF4-FFF2-40B4-BE49-F238E27FC236}">
                <a16:creationId xmlns="" xmlns:a16="http://schemas.microsoft.com/office/drawing/2014/main" id="{6C8C754C-4205-4C69-BC07-0A9E09FC5011}"/>
              </a:ext>
            </a:extLst>
          </p:cNvPr>
          <p:cNvSpPr/>
          <p:nvPr/>
        </p:nvSpPr>
        <p:spPr>
          <a:xfrm flipH="1">
            <a:off x="2380164" y="3814241"/>
            <a:ext cx="2207742" cy="680869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D748C313-E060-4C13-B5B6-6C84E2148951}"/>
              </a:ext>
            </a:extLst>
          </p:cNvPr>
          <p:cNvSpPr/>
          <p:nvPr/>
        </p:nvSpPr>
        <p:spPr>
          <a:xfrm>
            <a:off x="283082" y="6298888"/>
            <a:ext cx="1920240" cy="365760"/>
          </a:xfrm>
          <a:prstGeom prst="roundRect">
            <a:avLst>
              <a:gd name="adj" fmla="val 2823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="" xmlns:a16="http://schemas.microsoft.com/office/drawing/2014/main" id="{EAF92384-56D0-4899-AB48-BAA49E9A06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1" y="5617089"/>
            <a:ext cx="762001" cy="60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A7324A64-9222-45C6-B88D-D46D1349F1DF}"/>
              </a:ext>
            </a:extLst>
          </p:cNvPr>
          <p:cNvSpPr txBox="1"/>
          <p:nvPr/>
        </p:nvSpPr>
        <p:spPr>
          <a:xfrm>
            <a:off x="597633" y="5915042"/>
            <a:ext cx="1145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iCiel Panton Black" panose="00000A00000000000000" pitchFamily="50" charset="0"/>
              </a:rPr>
              <a:t>HẾT GIỜ!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F86D26E-2560-4B8A-8FB3-505CA5FC26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10000" y1="37736" x2="10000" y2="37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8752" y="5145492"/>
            <a:ext cx="1016536" cy="660947"/>
          </a:xfrm>
          <a:prstGeom prst="rect">
            <a:avLst/>
          </a:prstGeom>
        </p:spPr>
      </p:pic>
      <p:pic>
        <p:nvPicPr>
          <p:cNvPr id="31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9FC55F45-B6F9-4CB8-A5DA-3800153E7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11" y="555577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="" xmlns:a16="http://schemas.microsoft.com/office/drawing/2014/main" id="{49C8A53C-92DA-4F26-9F64-3D278C9164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1" end="24395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23950" y="-1676400"/>
            <a:ext cx="609600" cy="609600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="" xmlns:a16="http://schemas.microsoft.com/office/drawing/2014/main" id="{6DADF1DA-2F1F-483F-8021-777A832202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 end="1977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3952" y="-1676400"/>
            <a:ext cx="609600" cy="609600"/>
          </a:xfrm>
          <a:prstGeom prst="rect">
            <a:avLst/>
          </a:prstGeom>
        </p:spPr>
      </p:pic>
      <p:pic>
        <p:nvPicPr>
          <p:cNvPr id="8" name="1">
            <a:hlinkClick r:id="" action="ppaction://media"/>
            <a:extLst>
              <a:ext uri="{FF2B5EF4-FFF2-40B4-BE49-F238E27FC236}">
                <a16:creationId xmlns="" xmlns:a16="http://schemas.microsoft.com/office/drawing/2014/main" id="{D5DFF8CE-81BC-47BC-A998-B0AA2782EE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94" end="15696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909474" y="-1798551"/>
            <a:ext cx="609600" cy="609600"/>
          </a:xfrm>
          <a:prstGeom prst="rect">
            <a:avLst/>
          </a:prstGeom>
        </p:spPr>
      </p:pic>
      <p:pic>
        <p:nvPicPr>
          <p:cNvPr id="10" name="1">
            <a:hlinkClick r:id="" action="ppaction://media"/>
            <a:extLst>
              <a:ext uri="{FF2B5EF4-FFF2-40B4-BE49-F238E27FC236}">
                <a16:creationId xmlns="" xmlns:a16="http://schemas.microsoft.com/office/drawing/2014/main" id="{E8CD04B6-3A20-4A9D-91AC-55F7120A64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486399" y="-1832236"/>
            <a:ext cx="609600" cy="609600"/>
          </a:xfrm>
          <a:prstGeom prst="rect">
            <a:avLst/>
          </a:prstGeom>
        </p:spPr>
      </p:pic>
      <p:pic>
        <p:nvPicPr>
          <p:cNvPr id="13" name="1">
            <a:hlinkClick r:id="" action="ppaction://media"/>
            <a:extLst>
              <a:ext uri="{FF2B5EF4-FFF2-40B4-BE49-F238E27FC236}">
                <a16:creationId xmlns="" xmlns:a16="http://schemas.microsoft.com/office/drawing/2014/main" id="{AD009D77-B362-476C-A238-8F52B71BCF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942898" y="-1832236"/>
            <a:ext cx="609600" cy="609600"/>
          </a:xfrm>
          <a:prstGeom prst="rect">
            <a:avLst/>
          </a:prstGeom>
        </p:spPr>
      </p:pic>
      <p:pic>
        <p:nvPicPr>
          <p:cNvPr id="30" name="1">
            <a:hlinkClick r:id="" action="ppaction://media"/>
            <a:extLst>
              <a:ext uri="{FF2B5EF4-FFF2-40B4-BE49-F238E27FC236}">
                <a16:creationId xmlns="" xmlns:a16="http://schemas.microsoft.com/office/drawing/2014/main" id="{0186F973-C457-4A70-AD75-C6A593D9EA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688771" y="-1293050"/>
            <a:ext cx="609600" cy="609600"/>
          </a:xfrm>
          <a:prstGeom prst="rect">
            <a:avLst/>
          </a:prstGeom>
        </p:spPr>
      </p:pic>
      <p:pic>
        <p:nvPicPr>
          <p:cNvPr id="32" name="1">
            <a:hlinkClick r:id="" action="ppaction://media"/>
            <a:extLst>
              <a:ext uri="{FF2B5EF4-FFF2-40B4-BE49-F238E27FC236}">
                <a16:creationId xmlns="" xmlns:a16="http://schemas.microsoft.com/office/drawing/2014/main" id="{B30AE9A7-13A7-4BFF-B97C-8004E666FE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145270" y="-1293050"/>
            <a:ext cx="609600" cy="609600"/>
          </a:xfrm>
          <a:prstGeom prst="rect">
            <a:avLst/>
          </a:prstGeom>
        </p:spPr>
      </p:pic>
      <p:pic>
        <p:nvPicPr>
          <p:cNvPr id="33" name="1">
            <a:hlinkClick r:id="" action="ppaction://media"/>
            <a:extLst>
              <a:ext uri="{FF2B5EF4-FFF2-40B4-BE49-F238E27FC236}">
                <a16:creationId xmlns="" xmlns:a16="http://schemas.microsoft.com/office/drawing/2014/main" id="{10E7EE76-265B-4BE3-95C5-B60EC0C26A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863817" y="-1783604"/>
            <a:ext cx="609600" cy="609600"/>
          </a:xfrm>
          <a:prstGeom prst="rect">
            <a:avLst/>
          </a:prstGeom>
        </p:spPr>
      </p:pic>
      <p:pic>
        <p:nvPicPr>
          <p:cNvPr id="34" name="1">
            <a:hlinkClick r:id="" action="ppaction://media"/>
            <a:extLst>
              <a:ext uri="{FF2B5EF4-FFF2-40B4-BE49-F238E27FC236}">
                <a16:creationId xmlns="" xmlns:a16="http://schemas.microsoft.com/office/drawing/2014/main" id="{E761E448-3660-453C-86DB-42F3E8A0E3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20316" y="-1783604"/>
            <a:ext cx="609600" cy="609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5DF375B-11B8-4E4F-B58B-26A16BFA978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59632" y="5341245"/>
            <a:ext cx="849280" cy="82518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277BFBB8-2F50-43A1-AD21-CB7A250E6DC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07310" y="5341245"/>
            <a:ext cx="849280" cy="825187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FF64FB9A-166D-421E-AB0C-31E45694D05C}"/>
              </a:ext>
            </a:extLst>
          </p:cNvPr>
          <p:cNvGrpSpPr/>
          <p:nvPr/>
        </p:nvGrpSpPr>
        <p:grpSpPr>
          <a:xfrm>
            <a:off x="3721406" y="407850"/>
            <a:ext cx="4772025" cy="1987882"/>
            <a:chOff x="2247532" y="251387"/>
            <a:chExt cx="6707727" cy="1987882"/>
          </a:xfrm>
        </p:grpSpPr>
        <p:sp>
          <p:nvSpPr>
            <p:cNvPr id="38" name="Rectangle 37">
              <a:extLst>
                <a:ext uri="{FF2B5EF4-FFF2-40B4-BE49-F238E27FC236}">
                  <a16:creationId xmlns="" xmlns:a16="http://schemas.microsoft.com/office/drawing/2014/main" id="{44ED7ECC-B0F7-44E9-918C-2BE160459EE3}"/>
                </a:ext>
              </a:extLst>
            </p:cNvPr>
            <p:cNvSpPr/>
            <p:nvPr/>
          </p:nvSpPr>
          <p:spPr>
            <a:xfrm>
              <a:off x="2247532" y="251387"/>
              <a:ext cx="6707727" cy="1987882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="" xmlns:a16="http://schemas.microsoft.com/office/drawing/2014/main" id="{EA2AF643-6247-41D5-B353-8F964CFBB72E}"/>
                </a:ext>
              </a:extLst>
            </p:cNvPr>
            <p:cNvGrpSpPr/>
            <p:nvPr/>
          </p:nvGrpSpPr>
          <p:grpSpPr>
            <a:xfrm>
              <a:off x="5301127" y="368595"/>
              <a:ext cx="2591411" cy="1447252"/>
              <a:chOff x="10932518" y="460353"/>
              <a:chExt cx="2591411" cy="1447252"/>
            </a:xfrm>
          </p:grpSpPr>
          <p:sp>
            <p:nvSpPr>
              <p:cNvPr id="40" name="TextBox 39">
                <a:extLst>
                  <a:ext uri="{FF2B5EF4-FFF2-40B4-BE49-F238E27FC236}">
                    <a16:creationId xmlns="" xmlns:a16="http://schemas.microsoft.com/office/drawing/2014/main" id="{2A327677-2585-416B-8001-449292A26615}"/>
                  </a:ext>
                </a:extLst>
              </p:cNvPr>
              <p:cNvSpPr txBox="1"/>
              <p:nvPr/>
            </p:nvSpPr>
            <p:spPr>
              <a:xfrm>
                <a:off x="11107432" y="460353"/>
                <a:ext cx="1341645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859</a:t>
                </a:r>
              </a:p>
              <a:p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175</a:t>
                </a:r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="" xmlns:a16="http://schemas.microsoft.com/office/drawing/2014/main" id="{EAAFF0DB-7398-43ED-B1C9-4347E14B984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248509" y="1383066"/>
                <a:ext cx="1219054" cy="308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Box 41">
                <a:extLst>
                  <a:ext uri="{FF2B5EF4-FFF2-40B4-BE49-F238E27FC236}">
                    <a16:creationId xmlns="" xmlns:a16="http://schemas.microsoft.com/office/drawing/2014/main" id="{BEA7907E-5C35-4DE8-A0AA-C819A0EC00CC}"/>
                  </a:ext>
                </a:extLst>
              </p:cNvPr>
              <p:cNvSpPr txBox="1"/>
              <p:nvPr/>
            </p:nvSpPr>
            <p:spPr>
              <a:xfrm>
                <a:off x="10932518" y="686529"/>
                <a:ext cx="3466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-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="" xmlns:a16="http://schemas.microsoft.com/office/drawing/2014/main" id="{EEB0EA2D-D571-4264-AAD9-BDB595111D98}"/>
                  </a:ext>
                </a:extLst>
              </p:cNvPr>
              <p:cNvSpPr txBox="1"/>
              <p:nvPr/>
            </p:nvSpPr>
            <p:spPr>
              <a:xfrm>
                <a:off x="11232786" y="1384385"/>
                <a:ext cx="2291143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2</a:t>
                </a:r>
                <a:r>
                  <a:rPr lang="en-US" sz="2800" b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84</a:t>
                </a:r>
                <a:endParaRPr lang="en-US" sz="2800" b="1" dirty="0">
                  <a:solidFill>
                    <a:srgbClr val="002060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44" name="Rectangle: Rounded Corners 43">
                <a:extLst>
                  <a:ext uri="{FF2B5EF4-FFF2-40B4-BE49-F238E27FC236}">
                    <a16:creationId xmlns="" xmlns:a16="http://schemas.microsoft.com/office/drawing/2014/main" id="{E0E9DF9A-B4CD-475C-8D4A-939811FB9CF7}"/>
                  </a:ext>
                </a:extLst>
              </p:cNvPr>
              <p:cNvSpPr/>
              <p:nvPr/>
            </p:nvSpPr>
            <p:spPr>
              <a:xfrm>
                <a:off x="11220243" y="1448377"/>
                <a:ext cx="455426" cy="381000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?</a:t>
                </a:r>
              </a:p>
            </p:txBody>
          </p:sp>
        </p:grpSp>
      </p:grpSp>
      <p:pic>
        <p:nvPicPr>
          <p:cNvPr id="2050" name="Picture 2" descr="Ant Move by kossork on DeviantArt">
            <a:extLst>
              <a:ext uri="{FF2B5EF4-FFF2-40B4-BE49-F238E27FC236}">
                <a16:creationId xmlns="" xmlns:a16="http://schemas.microsoft.com/office/drawing/2014/main" id="{6FB45F23-E2B1-497A-BFE6-3B719FABC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3733" y="253195"/>
            <a:ext cx="3567175" cy="35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4A997C6-D516-4D02-AA82-385A33CA0E6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22532" y="2454275"/>
            <a:ext cx="849280" cy="82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4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7 4.44444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-7.40741E-7 L 0.68763 -0.016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4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5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4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4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5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63164 0.54328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47" y="281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9 L 1.18672 -0.0169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audio>
                  <p:cMediaNode vol="80000">
                    <p:cTn id="7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7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9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1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9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9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0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1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6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7 4.44444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-7.40741E-7 L 0.68763 -0.016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4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4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5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63164 0.54328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47" y="281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9 L 1.18672 -0.0169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audio>
                  <p:cMediaNode vol="80000">
                    <p:cTn id="7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7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9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1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9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9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0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1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6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9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binet, kitchen, indoor, microwave&#10;&#10;Description automatically generated">
            <a:extLst>
              <a:ext uri="{FF2B5EF4-FFF2-40B4-BE49-F238E27FC236}">
                <a16:creationId xmlns="" xmlns:a16="http://schemas.microsoft.com/office/drawing/2014/main" id="{6961B97C-2CFC-4FAD-B997-202C11F38A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6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F022EDD-4789-4168-9FAD-1040162DAE8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>
            <a:off x="6103092" y="383350"/>
            <a:ext cx="2595974" cy="2140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823BE227-710D-4777-9E91-788045A112B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 flipH="1">
            <a:off x="3493861" y="383350"/>
            <a:ext cx="2595974" cy="2140670"/>
          </a:xfrm>
          <a:prstGeom prst="rect">
            <a:avLst/>
          </a:prstGeom>
        </p:spPr>
      </p:pic>
      <p:sp>
        <p:nvSpPr>
          <p:cNvPr id="23" name="DAD1">
            <a:extLst>
              <a:ext uri="{FF2B5EF4-FFF2-40B4-BE49-F238E27FC236}">
                <a16:creationId xmlns="" xmlns:a16="http://schemas.microsoft.com/office/drawing/2014/main" id="{F006D27F-668A-4113-9611-CD00238001C0}"/>
              </a:ext>
            </a:extLst>
          </p:cNvPr>
          <p:cNvSpPr/>
          <p:nvPr/>
        </p:nvSpPr>
        <p:spPr>
          <a:xfrm flipH="1">
            <a:off x="8054671" y="3765847"/>
            <a:ext cx="2075012" cy="66094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24" name="DAS1">
            <a:extLst>
              <a:ext uri="{FF2B5EF4-FFF2-40B4-BE49-F238E27FC236}">
                <a16:creationId xmlns="" xmlns:a16="http://schemas.microsoft.com/office/drawing/2014/main" id="{378F5FCA-6527-4896-A122-2456E3A28E3E}"/>
              </a:ext>
            </a:extLst>
          </p:cNvPr>
          <p:cNvSpPr/>
          <p:nvPr/>
        </p:nvSpPr>
        <p:spPr>
          <a:xfrm flipH="1">
            <a:off x="2768257" y="3742201"/>
            <a:ext cx="2075012" cy="66094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</a:p>
        </p:txBody>
      </p:sp>
      <p:sp>
        <p:nvSpPr>
          <p:cNvPr id="25" name="DAS1">
            <a:extLst>
              <a:ext uri="{FF2B5EF4-FFF2-40B4-BE49-F238E27FC236}">
                <a16:creationId xmlns="" xmlns:a16="http://schemas.microsoft.com/office/drawing/2014/main" id="{1381BB18-0259-4D6C-8B76-DDD26969468C}"/>
              </a:ext>
            </a:extLst>
          </p:cNvPr>
          <p:cNvSpPr/>
          <p:nvPr/>
        </p:nvSpPr>
        <p:spPr>
          <a:xfrm flipH="1">
            <a:off x="5479791" y="3765847"/>
            <a:ext cx="2075012" cy="66094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D748C313-E060-4C13-B5B6-6C84E2148951}"/>
              </a:ext>
            </a:extLst>
          </p:cNvPr>
          <p:cNvSpPr/>
          <p:nvPr/>
        </p:nvSpPr>
        <p:spPr>
          <a:xfrm>
            <a:off x="283082" y="6298888"/>
            <a:ext cx="1920240" cy="365760"/>
          </a:xfrm>
          <a:prstGeom prst="roundRect">
            <a:avLst>
              <a:gd name="adj" fmla="val 2823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="" xmlns:a16="http://schemas.microsoft.com/office/drawing/2014/main" id="{EAF92384-56D0-4899-AB48-BAA49E9A06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1" y="5617089"/>
            <a:ext cx="762001" cy="60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A7324A64-9222-45C6-B88D-D46D1349F1DF}"/>
              </a:ext>
            </a:extLst>
          </p:cNvPr>
          <p:cNvSpPr txBox="1"/>
          <p:nvPr/>
        </p:nvSpPr>
        <p:spPr>
          <a:xfrm>
            <a:off x="597633" y="5915042"/>
            <a:ext cx="1145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iCiel Panton Black" panose="00000A00000000000000" pitchFamily="50" charset="0"/>
              </a:rPr>
              <a:t>HẾT GIỜ!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F86D26E-2560-4B8A-8FB3-505CA5FC26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10000" y1="37736" x2="10000" y2="37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8752" y="5145492"/>
            <a:ext cx="1016536" cy="660947"/>
          </a:xfrm>
          <a:prstGeom prst="rect">
            <a:avLst/>
          </a:prstGeom>
        </p:spPr>
      </p:pic>
      <p:pic>
        <p:nvPicPr>
          <p:cNvPr id="31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9FC55F45-B6F9-4CB8-A5DA-3800153E7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11" y="555577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="" xmlns:a16="http://schemas.microsoft.com/office/drawing/2014/main" id="{49C8A53C-92DA-4F26-9F64-3D278C9164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1" end="24395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23950" y="-1676400"/>
            <a:ext cx="609600" cy="609600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="" xmlns:a16="http://schemas.microsoft.com/office/drawing/2014/main" id="{6DADF1DA-2F1F-483F-8021-777A832202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 end="1977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3952" y="-1676400"/>
            <a:ext cx="609600" cy="609600"/>
          </a:xfrm>
          <a:prstGeom prst="rect">
            <a:avLst/>
          </a:prstGeom>
        </p:spPr>
      </p:pic>
      <p:pic>
        <p:nvPicPr>
          <p:cNvPr id="8" name="1">
            <a:hlinkClick r:id="" action="ppaction://media"/>
            <a:extLst>
              <a:ext uri="{FF2B5EF4-FFF2-40B4-BE49-F238E27FC236}">
                <a16:creationId xmlns="" xmlns:a16="http://schemas.microsoft.com/office/drawing/2014/main" id="{D5DFF8CE-81BC-47BC-A998-B0AA2782EE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94" end="15696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909474" y="-1798551"/>
            <a:ext cx="609600" cy="609600"/>
          </a:xfrm>
          <a:prstGeom prst="rect">
            <a:avLst/>
          </a:prstGeom>
        </p:spPr>
      </p:pic>
      <p:pic>
        <p:nvPicPr>
          <p:cNvPr id="10" name="1">
            <a:hlinkClick r:id="" action="ppaction://media"/>
            <a:extLst>
              <a:ext uri="{FF2B5EF4-FFF2-40B4-BE49-F238E27FC236}">
                <a16:creationId xmlns="" xmlns:a16="http://schemas.microsoft.com/office/drawing/2014/main" id="{E8CD04B6-3A20-4A9D-91AC-55F7120A64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486399" y="-1832236"/>
            <a:ext cx="609600" cy="609600"/>
          </a:xfrm>
          <a:prstGeom prst="rect">
            <a:avLst/>
          </a:prstGeom>
        </p:spPr>
      </p:pic>
      <p:pic>
        <p:nvPicPr>
          <p:cNvPr id="13" name="1">
            <a:hlinkClick r:id="" action="ppaction://media"/>
            <a:extLst>
              <a:ext uri="{FF2B5EF4-FFF2-40B4-BE49-F238E27FC236}">
                <a16:creationId xmlns="" xmlns:a16="http://schemas.microsoft.com/office/drawing/2014/main" id="{AD009D77-B362-476C-A238-8F52B71BCF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942898" y="-1832236"/>
            <a:ext cx="609600" cy="609600"/>
          </a:xfrm>
          <a:prstGeom prst="rect">
            <a:avLst/>
          </a:prstGeom>
        </p:spPr>
      </p:pic>
      <p:pic>
        <p:nvPicPr>
          <p:cNvPr id="30" name="1">
            <a:hlinkClick r:id="" action="ppaction://media"/>
            <a:extLst>
              <a:ext uri="{FF2B5EF4-FFF2-40B4-BE49-F238E27FC236}">
                <a16:creationId xmlns="" xmlns:a16="http://schemas.microsoft.com/office/drawing/2014/main" id="{0186F973-C457-4A70-AD75-C6A593D9EA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688771" y="-1293050"/>
            <a:ext cx="609600" cy="609600"/>
          </a:xfrm>
          <a:prstGeom prst="rect">
            <a:avLst/>
          </a:prstGeom>
        </p:spPr>
      </p:pic>
      <p:pic>
        <p:nvPicPr>
          <p:cNvPr id="32" name="1">
            <a:hlinkClick r:id="" action="ppaction://media"/>
            <a:extLst>
              <a:ext uri="{FF2B5EF4-FFF2-40B4-BE49-F238E27FC236}">
                <a16:creationId xmlns="" xmlns:a16="http://schemas.microsoft.com/office/drawing/2014/main" id="{B30AE9A7-13A7-4BFF-B97C-8004E666FE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145270" y="-1293050"/>
            <a:ext cx="609600" cy="609600"/>
          </a:xfrm>
          <a:prstGeom prst="rect">
            <a:avLst/>
          </a:prstGeom>
        </p:spPr>
      </p:pic>
      <p:pic>
        <p:nvPicPr>
          <p:cNvPr id="33" name="1">
            <a:hlinkClick r:id="" action="ppaction://media"/>
            <a:extLst>
              <a:ext uri="{FF2B5EF4-FFF2-40B4-BE49-F238E27FC236}">
                <a16:creationId xmlns="" xmlns:a16="http://schemas.microsoft.com/office/drawing/2014/main" id="{10E7EE76-265B-4BE3-95C5-B60EC0C26A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863817" y="-1783604"/>
            <a:ext cx="609600" cy="609600"/>
          </a:xfrm>
          <a:prstGeom prst="rect">
            <a:avLst/>
          </a:prstGeom>
        </p:spPr>
      </p:pic>
      <p:pic>
        <p:nvPicPr>
          <p:cNvPr id="34" name="1">
            <a:hlinkClick r:id="" action="ppaction://media"/>
            <a:extLst>
              <a:ext uri="{FF2B5EF4-FFF2-40B4-BE49-F238E27FC236}">
                <a16:creationId xmlns="" xmlns:a16="http://schemas.microsoft.com/office/drawing/2014/main" id="{E761E448-3660-453C-86DB-42F3E8A0E3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20316" y="-1783604"/>
            <a:ext cx="609600" cy="609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5DF375B-11B8-4E4F-B58B-26A16BFA978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69535" y="5292731"/>
            <a:ext cx="849280" cy="82518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277BFBB8-2F50-43A1-AD21-CB7A250E6DC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64327" y="5292748"/>
            <a:ext cx="849280" cy="8251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405A324B-D4A1-4995-8418-8C14479503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7661" y="6040964"/>
            <a:ext cx="849280" cy="82518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AEEF66DA-5251-4A4B-8443-07C0111B41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90299" y="5976181"/>
            <a:ext cx="849280" cy="825187"/>
          </a:xfrm>
          <a:prstGeom prst="rect">
            <a:avLst/>
          </a:prstGeom>
        </p:spPr>
      </p:pic>
      <p:pic>
        <p:nvPicPr>
          <p:cNvPr id="2050" name="Picture 2" descr="Ant Move by kossork on DeviantArt">
            <a:extLst>
              <a:ext uri="{FF2B5EF4-FFF2-40B4-BE49-F238E27FC236}">
                <a16:creationId xmlns="" xmlns:a16="http://schemas.microsoft.com/office/drawing/2014/main" id="{6FB45F23-E2B1-497A-BFE6-3B719FABC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1235" y="223051"/>
            <a:ext cx="3567175" cy="35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4A997C6-D516-4D02-AA82-385A33CA0E6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890034" y="2424131"/>
            <a:ext cx="849280" cy="825187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5726A509-B6F9-4F78-9981-AAF2E16F0994}"/>
              </a:ext>
            </a:extLst>
          </p:cNvPr>
          <p:cNvGrpSpPr/>
          <p:nvPr/>
        </p:nvGrpSpPr>
        <p:grpSpPr>
          <a:xfrm>
            <a:off x="3536517" y="402549"/>
            <a:ext cx="4772025" cy="1987882"/>
            <a:chOff x="2247532" y="251387"/>
            <a:chExt cx="6707727" cy="1987882"/>
          </a:xfrm>
        </p:grpSpPr>
        <p:sp>
          <p:nvSpPr>
            <p:cNvPr id="43" name="Rectangle 42">
              <a:extLst>
                <a:ext uri="{FF2B5EF4-FFF2-40B4-BE49-F238E27FC236}">
                  <a16:creationId xmlns="" xmlns:a16="http://schemas.microsoft.com/office/drawing/2014/main" id="{61746BBB-65F0-4561-A495-53E53AD4D363}"/>
                </a:ext>
              </a:extLst>
            </p:cNvPr>
            <p:cNvSpPr/>
            <p:nvPr/>
          </p:nvSpPr>
          <p:spPr>
            <a:xfrm>
              <a:off x="2247532" y="251387"/>
              <a:ext cx="6707727" cy="1987882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="" xmlns:a16="http://schemas.microsoft.com/office/drawing/2014/main" id="{F613A8B7-A0BD-4687-9C73-479E5C6D6CBD}"/>
                </a:ext>
              </a:extLst>
            </p:cNvPr>
            <p:cNvGrpSpPr/>
            <p:nvPr/>
          </p:nvGrpSpPr>
          <p:grpSpPr>
            <a:xfrm>
              <a:off x="5243448" y="368595"/>
              <a:ext cx="2649088" cy="1447252"/>
              <a:chOff x="10874839" y="460353"/>
              <a:chExt cx="2649088" cy="1447252"/>
            </a:xfrm>
          </p:grpSpPr>
          <p:sp>
            <p:nvSpPr>
              <p:cNvPr id="47" name="TextBox 46">
                <a:extLst>
                  <a:ext uri="{FF2B5EF4-FFF2-40B4-BE49-F238E27FC236}">
                    <a16:creationId xmlns="" xmlns:a16="http://schemas.microsoft.com/office/drawing/2014/main" id="{E700055C-3578-4238-BC4C-31D8D2A804A4}"/>
                  </a:ext>
                </a:extLst>
              </p:cNvPr>
              <p:cNvSpPr txBox="1"/>
              <p:nvPr/>
            </p:nvSpPr>
            <p:spPr>
              <a:xfrm>
                <a:off x="11107432" y="460353"/>
                <a:ext cx="2416495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5 6 0</a:t>
                </a:r>
              </a:p>
              <a:p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1 2 3</a:t>
                </a:r>
              </a:p>
            </p:txBody>
          </p:sp>
          <p:cxnSp>
            <p:nvCxnSpPr>
              <p:cNvPr id="48" name="Straight Connector 47">
                <a:extLst>
                  <a:ext uri="{FF2B5EF4-FFF2-40B4-BE49-F238E27FC236}">
                    <a16:creationId xmlns="" xmlns:a16="http://schemas.microsoft.com/office/drawing/2014/main" id="{0D2B838A-0A6A-4FD6-8062-DA87A81E8FE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900153" y="1384385"/>
                <a:ext cx="1721493" cy="1031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TextBox 48">
                <a:extLst>
                  <a:ext uri="{FF2B5EF4-FFF2-40B4-BE49-F238E27FC236}">
                    <a16:creationId xmlns="" xmlns:a16="http://schemas.microsoft.com/office/drawing/2014/main" id="{53E7E7DF-8631-45F6-BD18-8C0772341E39}"/>
                  </a:ext>
                </a:extLst>
              </p:cNvPr>
              <p:cNvSpPr txBox="1"/>
              <p:nvPr/>
            </p:nvSpPr>
            <p:spPr>
              <a:xfrm>
                <a:off x="10874839" y="713917"/>
                <a:ext cx="3466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-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="" xmlns:a16="http://schemas.microsoft.com/office/drawing/2014/main" id="{0348DB80-CFAD-4422-AE49-B558042B9CA8}"/>
                  </a:ext>
                </a:extLst>
              </p:cNvPr>
              <p:cNvSpPr txBox="1"/>
              <p:nvPr/>
            </p:nvSpPr>
            <p:spPr>
              <a:xfrm>
                <a:off x="11232784" y="1384385"/>
                <a:ext cx="2291142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4 8 </a:t>
                </a:r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7</a:t>
                </a:r>
              </a:p>
            </p:txBody>
          </p:sp>
          <p:sp>
            <p:nvSpPr>
              <p:cNvPr id="51" name="Rectangle: Rounded Corners 50">
                <a:extLst>
                  <a:ext uri="{FF2B5EF4-FFF2-40B4-BE49-F238E27FC236}">
                    <a16:creationId xmlns="" xmlns:a16="http://schemas.microsoft.com/office/drawing/2014/main" id="{3CB2C47D-A95A-4B28-832E-0FD60FA2ABCD}"/>
                  </a:ext>
                </a:extLst>
              </p:cNvPr>
              <p:cNvSpPr/>
              <p:nvPr/>
            </p:nvSpPr>
            <p:spPr>
              <a:xfrm>
                <a:off x="11638699" y="1433659"/>
                <a:ext cx="455426" cy="402668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0276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9167E-6 2.59259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5E-6 -2.59259E-6 L 0.68763 -0.016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1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4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0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7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51927 0.57824 " pathEditMode="relative" rAng="0" ptsTypes="AA">
                                          <p:cBhvr>
                                            <p:cTn id="68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372" y="2988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9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0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1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9 L 1.18672 -0.0169 " pathEditMode="relative" rAng="0" ptsTypes="AA">
                                          <p:cBhvr>
                                            <p:cTn id="72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3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7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8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8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8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9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1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4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5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6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audio>
                  <p:cMediaNode vol="80000">
                    <p:cTn id="9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9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99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0" fill="hold">
                          <p:stCondLst>
                            <p:cond delay="0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4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5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0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11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1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4" grpId="0" animBg="1"/>
          <p:bldP spid="24" grpId="1" animBg="1"/>
          <p:bldP spid="25" grpId="0" animBg="1"/>
          <p:bldP spid="25" grpId="1" animBg="1"/>
          <p:bldP spid="27" grpId="0" animBg="1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9167E-6 2.59259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5E-6 -2.59259E-6 L 0.68763 -0.016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4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0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7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51927 0.57824 " pathEditMode="relative" rAng="0" ptsTypes="AA">
                                          <p:cBhvr>
                                            <p:cTn id="68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372" y="2988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9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0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1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9 L 1.18672 -0.0169 " pathEditMode="relative" rAng="0" ptsTypes="AA">
                                          <p:cBhvr>
                                            <p:cTn id="72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3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7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8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8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8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9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1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4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5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6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audio>
                  <p:cMediaNode vol="80000">
                    <p:cTn id="9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9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99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0" fill="hold">
                          <p:stCondLst>
                            <p:cond delay="0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4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5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0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11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1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4" grpId="0" animBg="1"/>
          <p:bldP spid="24" grpId="1" animBg="1"/>
          <p:bldP spid="25" grpId="0" animBg="1"/>
          <p:bldP spid="25" grpId="1" animBg="1"/>
          <p:bldP spid="27" grpId="0" animBg="1"/>
          <p:bldP spid="29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93E032B-D97C-4FA4-9EAB-99764F7CE3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0"/>
          <a:stretch/>
        </p:blipFill>
        <p:spPr>
          <a:xfrm>
            <a:off x="0" y="25167"/>
            <a:ext cx="12192000" cy="6832833"/>
          </a:xfrm>
          <a:prstGeom prst="rect">
            <a:avLst/>
          </a:prstGeom>
        </p:spPr>
      </p:pic>
      <p:sp>
        <p:nvSpPr>
          <p:cNvPr id="5" name="文本框 32">
            <a:extLst>
              <a:ext uri="{FF2B5EF4-FFF2-40B4-BE49-F238E27FC236}">
                <a16:creationId xmlns="" xmlns:a16="http://schemas.microsoft.com/office/drawing/2014/main" id="{F4ED91AB-F7D1-4C20-89DB-1C6B230AB311}"/>
              </a:ext>
            </a:extLst>
          </p:cNvPr>
          <p:cNvSpPr txBox="1"/>
          <p:nvPr/>
        </p:nvSpPr>
        <p:spPr>
          <a:xfrm>
            <a:off x="2745922" y="3134879"/>
            <a:ext cx="6461133" cy="100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5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4899972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abinet, kitchen, indoor, microwave&#10;&#10;Description automatically generated">
            <a:extLst>
              <a:ext uri="{FF2B5EF4-FFF2-40B4-BE49-F238E27FC236}">
                <a16:creationId xmlns="" xmlns:a16="http://schemas.microsoft.com/office/drawing/2014/main" id="{3A791E83-5DA1-478A-9D5A-53EA60DC73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7904"/>
          </a:xfrm>
          <a:prstGeom prst="rect">
            <a:avLst/>
          </a:prstGeom>
        </p:spPr>
      </p:pic>
      <p:pic>
        <p:nvPicPr>
          <p:cNvPr id="7" name="nen">
            <a:hlinkClick r:id="" action="ppaction://media"/>
            <a:extLst>
              <a:ext uri="{FF2B5EF4-FFF2-40B4-BE49-F238E27FC236}">
                <a16:creationId xmlns="" xmlns:a16="http://schemas.microsoft.com/office/drawing/2014/main" id="{861EC290-16CA-4D69-BD88-4E1AAA779A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847409" y="-153634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C1A64CE-707E-42BC-A1EB-1AB4055C91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64327" y="5292748"/>
            <a:ext cx="849280" cy="8251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44DD368-7D35-4230-A5BB-68C2700B83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68927" y="5292748"/>
            <a:ext cx="849280" cy="8251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58B2F50-11A6-4107-800F-19EA43EB09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44287" y="6003552"/>
            <a:ext cx="849280" cy="8251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74C5531-0316-4F3B-872C-19E2DC20DB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39687" y="5990252"/>
            <a:ext cx="849280" cy="82518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8198A720-CAE5-4B59-99AF-3814AD4ADEF8}"/>
              </a:ext>
            </a:extLst>
          </p:cNvPr>
          <p:cNvGrpSpPr/>
          <p:nvPr/>
        </p:nvGrpSpPr>
        <p:grpSpPr>
          <a:xfrm>
            <a:off x="3072204" y="455967"/>
            <a:ext cx="7020379" cy="1922368"/>
            <a:chOff x="1137423" y="3384090"/>
            <a:chExt cx="3941402" cy="1269817"/>
          </a:xfrm>
          <a:solidFill>
            <a:srgbClr val="002060"/>
          </a:solidFill>
        </p:grpSpPr>
        <p:sp>
          <p:nvSpPr>
            <p:cNvPr id="13" name="Thought Bubble: Cloud 12">
              <a:extLst>
                <a:ext uri="{FF2B5EF4-FFF2-40B4-BE49-F238E27FC236}">
                  <a16:creationId xmlns="" xmlns:a16="http://schemas.microsoft.com/office/drawing/2014/main" id="{D88F03C0-4858-43DF-8611-C9EACC202A6D}"/>
                </a:ext>
              </a:extLst>
            </p:cNvPr>
            <p:cNvSpPr/>
            <p:nvPr/>
          </p:nvSpPr>
          <p:spPr>
            <a:xfrm>
              <a:off x="1137423" y="3384090"/>
              <a:ext cx="3941402" cy="1269817"/>
            </a:xfrm>
            <a:prstGeom prst="cloudCallout">
              <a:avLst>
                <a:gd name="adj1" fmla="val -48866"/>
                <a:gd name="adj2" fmla="val 105506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CCB72AA3-BCCD-46BD-9911-C44F32B6CBC3}"/>
                </a:ext>
              </a:extLst>
            </p:cNvPr>
            <p:cNvSpPr txBox="1"/>
            <p:nvPr/>
          </p:nvSpPr>
          <p:spPr>
            <a:xfrm>
              <a:off x="1398889" y="3663221"/>
              <a:ext cx="3425851" cy="711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Cảm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ơn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bạn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</a:p>
            <a:p>
              <a:pPr algn="ctr"/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rất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nhiều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001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667" numSld="999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448"/>
            <a:ext cx="12190413" cy="685710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955" y="377553"/>
            <a:ext cx="2260943" cy="274199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225" y="-156282"/>
            <a:ext cx="5005135" cy="165358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256" y="-153585"/>
            <a:ext cx="7486502" cy="2378478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794" y="4217252"/>
            <a:ext cx="12190413" cy="2677166"/>
            <a:chOff x="0" y="3163016"/>
            <a:chExt cx="9144000" cy="2008136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16177"/>
              <a:ext cx="9120366" cy="1927323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63016"/>
              <a:ext cx="9144000" cy="1982507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755" y="3513510"/>
            <a:ext cx="4613471" cy="271092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16" y="3285205"/>
            <a:ext cx="3968908" cy="3574117"/>
          </a:xfrm>
          <a:prstGeom prst="rect">
            <a:avLst/>
          </a:prstGeom>
        </p:spPr>
      </p:pic>
      <p:sp>
        <p:nvSpPr>
          <p:cNvPr id="20" name="TextBox 7"/>
          <p:cNvSpPr txBox="1"/>
          <p:nvPr/>
        </p:nvSpPr>
        <p:spPr>
          <a:xfrm>
            <a:off x="1255578" y="1932797"/>
            <a:ext cx="10613126" cy="16819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altLang="zh-CN" sz="5333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TRÂN TRỌNG CẢM ƠN CÁC THẦY CÔ VÀ CÁC EM!</a:t>
            </a:r>
            <a:endParaRPr lang="zh-CN" altLang="en-US" sz="5333" b="1" dirty="0">
              <a:ln w="50800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青鸟华光简胖头鱼" panose="0201060400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6" y="686906"/>
            <a:ext cx="2412139" cy="2007581"/>
          </a:xfrm>
          <a:prstGeom prst="rect">
            <a:avLst/>
          </a:prstGeom>
        </p:spPr>
      </p:pic>
      <p:sp>
        <p:nvSpPr>
          <p:cNvPr id="10" name="TextBox 71"/>
          <p:cNvSpPr txBox="1"/>
          <p:nvPr/>
        </p:nvSpPr>
        <p:spPr>
          <a:xfrm>
            <a:off x="3408684" y="3975766"/>
            <a:ext cx="4798108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133" dirty="0">
                <a:solidFill>
                  <a:srgbClr val="F70202"/>
                </a:solidFill>
                <a:latin typeface="SVN-Gretoon" panose="02040603050506020204" pitchFamily="18" charset="0"/>
                <a:ea typeface="Microsoft YaHei UI" panose="020B0503020204020204" pitchFamily="34" charset="-122"/>
              </a:rPr>
              <a:t>CHÚC CÁC EM CHĂM NGOAN, HỌC GIỎI</a:t>
            </a:r>
            <a:endParaRPr lang="zh-CN" altLang="en-US" sz="2133" dirty="0">
              <a:solidFill>
                <a:srgbClr val="F70202"/>
              </a:solidFill>
              <a:latin typeface="SVN-Gretoon" panose="02040603050506020204" pitchFamily="18" charset="0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637036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2F43864-6D36-45B5-BB09-B2DAC5A89A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545"/>
            <a:ext cx="12191999" cy="68404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039644" y="615049"/>
            <a:ext cx="2044504" cy="1938992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000" b="1" dirty="0">
                <a:latin typeface="UTM Avo" panose="02040603050506020204" pitchFamily="18" charset="0"/>
                <a:cs typeface="Times New Roman" pitchFamily="18" charset="0"/>
              </a:rPr>
              <a:t>TRÁI  TÁO ĐỘC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386231" y="4060073"/>
            <a:ext cx="7419535" cy="2223030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39623" y="4265144"/>
            <a:ext cx="67911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latin typeface="UTM Avo" panose="02040603050506020204" pitchFamily="18" charset="0"/>
                <a:cs typeface="Times New Roman" pitchFamily="18" charset="0"/>
              </a:rPr>
              <a:t>Em hãy ngăn nàng Bạch Tuyết ăn trái táo độc của mụ phù thủy bằng cách trả lời các câu hỏi nhé.</a:t>
            </a:r>
            <a:endParaRPr lang="en-US" sz="3000" b="1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pic>
        <p:nvPicPr>
          <p:cNvPr id="9" name="Picture 5" descr="C:\Users\ADMIN\Desktop\Tai nguyen thiet ke tro choi\Bảng gỗ\choi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8426"/>
            <a:ext cx="1747960" cy="66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artOfYourWorld-V.A-3565486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2434.54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74548" y="61202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392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7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809583F4-30F2-4DFE-8F9A-01E32E94F1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89372569-01C3-43BB-ACFB-DCADCD23B4CA}"/>
              </a:ext>
            </a:extLst>
          </p:cNvPr>
          <p:cNvGrpSpPr/>
          <p:nvPr/>
        </p:nvGrpSpPr>
        <p:grpSpPr>
          <a:xfrm>
            <a:off x="2448409" y="151564"/>
            <a:ext cx="6873889" cy="1855337"/>
            <a:chOff x="1128996" y="251387"/>
            <a:chExt cx="9662181" cy="1855337"/>
          </a:xfrm>
        </p:grpSpPr>
        <p:sp>
          <p:nvSpPr>
            <p:cNvPr id="21" name="Rectangle 20">
              <a:extLst>
                <a:ext uri="{FF2B5EF4-FFF2-40B4-BE49-F238E27FC236}">
                  <a16:creationId xmlns="" xmlns:a16="http://schemas.microsoft.com/office/drawing/2014/main" id="{A7E77DC1-8C9F-4942-BA6C-FB395FF9DC42}"/>
                </a:ext>
              </a:extLst>
            </p:cNvPr>
            <p:cNvSpPr/>
            <p:nvPr/>
          </p:nvSpPr>
          <p:spPr>
            <a:xfrm>
              <a:off x="1128996" y="251387"/>
              <a:ext cx="9662181" cy="185533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87DBE627-C89F-4606-861C-643430A4EF64}"/>
                </a:ext>
              </a:extLst>
            </p:cNvPr>
            <p:cNvGrpSpPr/>
            <p:nvPr/>
          </p:nvGrpSpPr>
          <p:grpSpPr>
            <a:xfrm>
              <a:off x="5243524" y="368595"/>
              <a:ext cx="2030294" cy="1534533"/>
              <a:chOff x="10874915" y="460353"/>
              <a:chExt cx="2030294" cy="1534533"/>
            </a:xfrm>
          </p:grpSpPr>
          <p:sp>
            <p:nvSpPr>
              <p:cNvPr id="23" name="TextBox 22">
                <a:extLst>
                  <a:ext uri="{FF2B5EF4-FFF2-40B4-BE49-F238E27FC236}">
                    <a16:creationId xmlns="" xmlns:a16="http://schemas.microsoft.com/office/drawing/2014/main" id="{03531D3B-8484-49B5-8E90-1CC7C7E93A3E}"/>
                  </a:ext>
                </a:extLst>
              </p:cNvPr>
              <p:cNvSpPr txBox="1"/>
              <p:nvPr/>
            </p:nvSpPr>
            <p:spPr>
              <a:xfrm>
                <a:off x="11107431" y="460353"/>
                <a:ext cx="1797778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3 2</a:t>
                </a:r>
              </a:p>
              <a:p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1 6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="" xmlns:a16="http://schemas.microsoft.com/office/drawing/2014/main" id="{91471942-1910-4525-9062-F9D3ADC0023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900153" y="1391612"/>
                <a:ext cx="1219055" cy="308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id="{349DA4E5-A447-4658-A4C5-6109BCEB7DF2}"/>
                  </a:ext>
                </a:extLst>
              </p:cNvPr>
              <p:cNvSpPr txBox="1"/>
              <p:nvPr/>
            </p:nvSpPr>
            <p:spPr>
              <a:xfrm>
                <a:off x="10874915" y="868392"/>
                <a:ext cx="3466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-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id="{01D236E1-51FC-4C5E-B447-3884BFFF6D4F}"/>
                  </a:ext>
                </a:extLst>
              </p:cNvPr>
              <p:cNvSpPr txBox="1"/>
              <p:nvPr/>
            </p:nvSpPr>
            <p:spPr>
              <a:xfrm>
                <a:off x="11103395" y="1471666"/>
                <a:ext cx="1133257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? 2</a:t>
                </a:r>
              </a:p>
            </p:txBody>
          </p:sp>
          <p:sp>
            <p:nvSpPr>
              <p:cNvPr id="31" name="Rectangle: Rounded Corners 30">
                <a:extLst>
                  <a:ext uri="{FF2B5EF4-FFF2-40B4-BE49-F238E27FC236}">
                    <a16:creationId xmlns="" xmlns:a16="http://schemas.microsoft.com/office/drawing/2014/main" id="{55CDC4BD-C4DF-4A5A-B4DD-0D952096A517}"/>
                  </a:ext>
                </a:extLst>
              </p:cNvPr>
              <p:cNvSpPr/>
              <p:nvPr/>
            </p:nvSpPr>
            <p:spPr>
              <a:xfrm>
                <a:off x="11024848" y="1518836"/>
                <a:ext cx="1133257" cy="381000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? ?</a:t>
                </a:r>
              </a:p>
            </p:txBody>
          </p:sp>
        </p:grpSp>
      </p:grpSp>
      <p:sp>
        <p:nvSpPr>
          <p:cNvPr id="6" name="Rounded Rectangle 5"/>
          <p:cNvSpPr/>
          <p:nvPr/>
        </p:nvSpPr>
        <p:spPr>
          <a:xfrm>
            <a:off x="2919186" y="2512177"/>
            <a:ext cx="2362200" cy="838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A. 16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876855" y="2512177"/>
            <a:ext cx="2362200" cy="838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C. 15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876855" y="3786795"/>
            <a:ext cx="2362200" cy="838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D. 17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927476" y="3843503"/>
            <a:ext cx="2362200" cy="838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B. 26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111133" y="2006901"/>
            <a:ext cx="1278980" cy="13965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158883" y="3507623"/>
            <a:ext cx="1278980" cy="139654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182346" y="3454557"/>
            <a:ext cx="1278980" cy="139654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4179298" y="1908761"/>
            <a:ext cx="3965863" cy="468794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126" l="0" r="100000">
                        <a14:foregroundMark x1="46264" y1="18735" x2="60920" y2="20609"/>
                        <a14:foregroundMark x1="66667" y1="90632" x2="77299" y2="95550"/>
                        <a14:foregroundMark x1="46552" y1="26230" x2="52586" y2="18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579" y="4038599"/>
            <a:ext cx="2065037" cy="253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666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1" grpId="1" animBg="1"/>
      <p:bldP spid="10" grpId="0" animBg="1"/>
      <p:bldP spid="10" grpId="1" animBg="1"/>
      <p:bldP spid="9" grpId="0" animBg="1"/>
      <p:bldP spid="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B178C27C-BE9C-419D-B957-935CB6F01C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8737E50A-CA76-4A08-8043-AF628A77C65F}"/>
              </a:ext>
            </a:extLst>
          </p:cNvPr>
          <p:cNvGrpSpPr/>
          <p:nvPr/>
        </p:nvGrpSpPr>
        <p:grpSpPr>
          <a:xfrm>
            <a:off x="2473576" y="151564"/>
            <a:ext cx="6873889" cy="1855337"/>
            <a:chOff x="1128996" y="251387"/>
            <a:chExt cx="9662181" cy="1855337"/>
          </a:xfrm>
        </p:grpSpPr>
        <p:sp>
          <p:nvSpPr>
            <p:cNvPr id="21" name="Rectangle 20">
              <a:extLst>
                <a:ext uri="{FF2B5EF4-FFF2-40B4-BE49-F238E27FC236}">
                  <a16:creationId xmlns="" xmlns:a16="http://schemas.microsoft.com/office/drawing/2014/main" id="{B002E030-A3DD-4864-BA4A-C520BE21509D}"/>
                </a:ext>
              </a:extLst>
            </p:cNvPr>
            <p:cNvSpPr/>
            <p:nvPr/>
          </p:nvSpPr>
          <p:spPr>
            <a:xfrm>
              <a:off x="1128996" y="251387"/>
              <a:ext cx="9662181" cy="185533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96B1C877-F719-49E7-992D-9827928557A2}"/>
                </a:ext>
              </a:extLst>
            </p:cNvPr>
            <p:cNvGrpSpPr/>
            <p:nvPr/>
          </p:nvGrpSpPr>
          <p:grpSpPr>
            <a:xfrm>
              <a:off x="5243524" y="368595"/>
              <a:ext cx="1645425" cy="1534533"/>
              <a:chOff x="10874915" y="460353"/>
              <a:chExt cx="1645425" cy="1534533"/>
            </a:xfrm>
          </p:grpSpPr>
          <p:sp>
            <p:nvSpPr>
              <p:cNvPr id="23" name="TextBox 22">
                <a:extLst>
                  <a:ext uri="{FF2B5EF4-FFF2-40B4-BE49-F238E27FC236}">
                    <a16:creationId xmlns="" xmlns:a16="http://schemas.microsoft.com/office/drawing/2014/main" id="{7721EA00-8EEC-4CC1-BEB6-4A317F7655E5}"/>
                  </a:ext>
                </a:extLst>
              </p:cNvPr>
              <p:cNvSpPr txBox="1"/>
              <p:nvPr/>
            </p:nvSpPr>
            <p:spPr>
              <a:xfrm>
                <a:off x="11107431" y="460353"/>
                <a:ext cx="1412909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4 1</a:t>
                </a:r>
              </a:p>
              <a:p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2 8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="" xmlns:a16="http://schemas.microsoft.com/office/drawing/2014/main" id="{3B3FE517-E90E-4F35-AB78-E6999F55B0A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900153" y="1391612"/>
                <a:ext cx="1219055" cy="308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>
                <a:extLst>
                  <a:ext uri="{FF2B5EF4-FFF2-40B4-BE49-F238E27FC236}">
                    <a16:creationId xmlns="" xmlns:a16="http://schemas.microsoft.com/office/drawing/2014/main" id="{0CDAF450-9657-41DF-AC47-EC5BB828FC21}"/>
                  </a:ext>
                </a:extLst>
              </p:cNvPr>
              <p:cNvSpPr txBox="1"/>
              <p:nvPr/>
            </p:nvSpPr>
            <p:spPr>
              <a:xfrm>
                <a:off x="10874915" y="868392"/>
                <a:ext cx="3466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-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="" xmlns:a16="http://schemas.microsoft.com/office/drawing/2014/main" id="{BD03E8A1-7FEC-4645-A1BF-294B106A5B6E}"/>
                  </a:ext>
                </a:extLst>
              </p:cNvPr>
              <p:cNvSpPr txBox="1"/>
              <p:nvPr/>
            </p:nvSpPr>
            <p:spPr>
              <a:xfrm>
                <a:off x="11103395" y="1471666"/>
                <a:ext cx="1133257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? 2</a:t>
                </a:r>
              </a:p>
            </p:txBody>
          </p:sp>
          <p:sp>
            <p:nvSpPr>
              <p:cNvPr id="29" name="Rectangle: Rounded Corners 28">
                <a:extLst>
                  <a:ext uri="{FF2B5EF4-FFF2-40B4-BE49-F238E27FC236}">
                    <a16:creationId xmlns="" xmlns:a16="http://schemas.microsoft.com/office/drawing/2014/main" id="{EAF11E95-55E7-4ABE-942A-220A9572BD30}"/>
                  </a:ext>
                </a:extLst>
              </p:cNvPr>
              <p:cNvSpPr/>
              <p:nvPr/>
            </p:nvSpPr>
            <p:spPr>
              <a:xfrm>
                <a:off x="11024848" y="1518836"/>
                <a:ext cx="1133257" cy="381000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? ?</a:t>
                </a:r>
              </a:p>
            </p:txBody>
          </p:sp>
        </p:grpSp>
      </p:grpSp>
      <p:sp>
        <p:nvSpPr>
          <p:cNvPr id="6" name="Rounded Rectangle 5"/>
          <p:cNvSpPr/>
          <p:nvPr/>
        </p:nvSpPr>
        <p:spPr>
          <a:xfrm>
            <a:off x="2776106" y="3643745"/>
            <a:ext cx="2362200" cy="838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C. 13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868872" y="2433482"/>
            <a:ext cx="2362200" cy="838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A. 23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324601" y="3605645"/>
            <a:ext cx="2362200" cy="838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D. 14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331528" y="2438400"/>
            <a:ext cx="2362200" cy="838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B. 24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4744473" y="1570913"/>
            <a:ext cx="1562100" cy="17056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4646077" y="2752801"/>
            <a:ext cx="1562100" cy="17056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178448" y="1741461"/>
            <a:ext cx="1562100" cy="17056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26" b="98158" l="5769" r="94231">
                        <a14:foregroundMark x1="46538" y1="55526" x2="61923" y2="20789"/>
                        <a14:foregroundMark x1="60769" y1="36842" x2="58846" y2="25000"/>
                        <a14:foregroundMark x1="63846" y1="53421" x2="63846" y2="53421"/>
                        <a14:foregroundMark x1="50769" y1="46053" x2="64231" y2="63684"/>
                        <a14:foregroundMark x1="34231" y1="35526" x2="48077" y2="53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924" y="3788229"/>
            <a:ext cx="2100369" cy="306977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4598505" y="2597763"/>
            <a:ext cx="3400134" cy="401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80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EA07B3F0-68F5-496F-BC40-66629BCC47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43728"/>
            <a:ext cx="12191999" cy="690172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405FBE99-5F78-4650-AC9C-6B3AA6DE7AF3}"/>
              </a:ext>
            </a:extLst>
          </p:cNvPr>
          <p:cNvGrpSpPr/>
          <p:nvPr/>
        </p:nvGrpSpPr>
        <p:grpSpPr>
          <a:xfrm>
            <a:off x="2297407" y="151564"/>
            <a:ext cx="6873889" cy="1855337"/>
            <a:chOff x="1128996" y="251387"/>
            <a:chExt cx="9662181" cy="1855337"/>
          </a:xfrm>
        </p:grpSpPr>
        <p:sp>
          <p:nvSpPr>
            <p:cNvPr id="21" name="Rectangle 20">
              <a:extLst>
                <a:ext uri="{FF2B5EF4-FFF2-40B4-BE49-F238E27FC236}">
                  <a16:creationId xmlns="" xmlns:a16="http://schemas.microsoft.com/office/drawing/2014/main" id="{589C4909-EA0D-4A97-8553-37104A39A510}"/>
                </a:ext>
              </a:extLst>
            </p:cNvPr>
            <p:cNvSpPr/>
            <p:nvPr/>
          </p:nvSpPr>
          <p:spPr>
            <a:xfrm>
              <a:off x="1128996" y="251387"/>
              <a:ext cx="9662181" cy="185533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83168C81-2275-4EC7-8D7B-E5F57FD20748}"/>
                </a:ext>
              </a:extLst>
            </p:cNvPr>
            <p:cNvGrpSpPr/>
            <p:nvPr/>
          </p:nvGrpSpPr>
          <p:grpSpPr>
            <a:xfrm>
              <a:off x="5243524" y="368595"/>
              <a:ext cx="1709522" cy="1534533"/>
              <a:chOff x="10874915" y="460353"/>
              <a:chExt cx="1709522" cy="1534533"/>
            </a:xfrm>
          </p:grpSpPr>
          <p:sp>
            <p:nvSpPr>
              <p:cNvPr id="23" name="TextBox 22">
                <a:extLst>
                  <a:ext uri="{FF2B5EF4-FFF2-40B4-BE49-F238E27FC236}">
                    <a16:creationId xmlns="" xmlns:a16="http://schemas.microsoft.com/office/drawing/2014/main" id="{5566D710-9841-438A-8C0F-AEB757081EEE}"/>
                  </a:ext>
                </a:extLst>
              </p:cNvPr>
              <p:cNvSpPr txBox="1"/>
              <p:nvPr/>
            </p:nvSpPr>
            <p:spPr>
              <a:xfrm>
                <a:off x="11107431" y="460353"/>
                <a:ext cx="1477006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5 7</a:t>
                </a:r>
              </a:p>
              <a:p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1 9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="" xmlns:a16="http://schemas.microsoft.com/office/drawing/2014/main" id="{5460E62F-6AEF-45B8-AEAE-2CD3D0F7AB1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900153" y="1391612"/>
                <a:ext cx="1219055" cy="308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>
                <a:extLst>
                  <a:ext uri="{FF2B5EF4-FFF2-40B4-BE49-F238E27FC236}">
                    <a16:creationId xmlns="" xmlns:a16="http://schemas.microsoft.com/office/drawing/2014/main" id="{DC06365B-CB8D-4507-87C2-55FDEA92A21B}"/>
                  </a:ext>
                </a:extLst>
              </p:cNvPr>
              <p:cNvSpPr txBox="1"/>
              <p:nvPr/>
            </p:nvSpPr>
            <p:spPr>
              <a:xfrm>
                <a:off x="10874915" y="868392"/>
                <a:ext cx="3466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-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="" xmlns:a16="http://schemas.microsoft.com/office/drawing/2014/main" id="{11E7346C-336F-4C84-A009-EE8EDDB0C589}"/>
                  </a:ext>
                </a:extLst>
              </p:cNvPr>
              <p:cNvSpPr txBox="1"/>
              <p:nvPr/>
            </p:nvSpPr>
            <p:spPr>
              <a:xfrm>
                <a:off x="11103395" y="1471666"/>
                <a:ext cx="1133257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? 2</a:t>
                </a:r>
              </a:p>
            </p:txBody>
          </p:sp>
          <p:sp>
            <p:nvSpPr>
              <p:cNvPr id="29" name="Rectangle: Rounded Corners 28">
                <a:extLst>
                  <a:ext uri="{FF2B5EF4-FFF2-40B4-BE49-F238E27FC236}">
                    <a16:creationId xmlns="" xmlns:a16="http://schemas.microsoft.com/office/drawing/2014/main" id="{E6E45DE2-60FF-43B3-B93E-DBD6F6F7CE10}"/>
                  </a:ext>
                </a:extLst>
              </p:cNvPr>
              <p:cNvSpPr/>
              <p:nvPr/>
            </p:nvSpPr>
            <p:spPr>
              <a:xfrm>
                <a:off x="11024848" y="1518836"/>
                <a:ext cx="1133257" cy="381000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? ?</a:t>
                </a:r>
              </a:p>
            </p:txBody>
          </p:sp>
        </p:grpSp>
      </p:grpSp>
      <p:sp>
        <p:nvSpPr>
          <p:cNvPr id="6" name="Rounded Rectangle 5"/>
          <p:cNvSpPr/>
          <p:nvPr/>
        </p:nvSpPr>
        <p:spPr>
          <a:xfrm>
            <a:off x="6980044" y="3653124"/>
            <a:ext cx="2362200" cy="838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UTM Avo" panose="02040603050506020204" pitchFamily="18" charset="0"/>
              </a:rPr>
              <a:t>D. 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38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429279" y="3628074"/>
            <a:ext cx="2362200" cy="838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UTM Avo" panose="02040603050506020204" pitchFamily="18" charset="0"/>
              </a:rPr>
              <a:t>C. 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39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419828" y="2276516"/>
            <a:ext cx="2362200" cy="838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A. 48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980044" y="2366677"/>
            <a:ext cx="2362200" cy="838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UTM Avo" panose="02040603050506020204" pitchFamily="18" charset="0"/>
              </a:rPr>
              <a:t>B. 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28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894665" y="1570914"/>
            <a:ext cx="1562100" cy="17056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520751" y="1437194"/>
            <a:ext cx="1562100" cy="17056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511152" y="2801818"/>
            <a:ext cx="1562100" cy="17056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82" b="98333" l="5222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06" t="253" r="15333" b="3154"/>
          <a:stretch/>
        </p:blipFill>
        <p:spPr>
          <a:xfrm>
            <a:off x="9616230" y="4047174"/>
            <a:ext cx="2226436" cy="249306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3413826" y="1732240"/>
            <a:ext cx="4289715" cy="507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36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28A88C19-2615-4765-8816-6CCBB25E4B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1999" cy="6815761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200728" y="2679449"/>
            <a:ext cx="2905290" cy="838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A. 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170078" y="4201640"/>
            <a:ext cx="2978134" cy="838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2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3492982" y="3617466"/>
            <a:ext cx="1562100" cy="17056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75" b="99375" l="444" r="97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72" t="253" r="7261" b="1818"/>
          <a:stretch/>
        </p:blipFill>
        <p:spPr>
          <a:xfrm flipH="1">
            <a:off x="8919422" y="3908010"/>
            <a:ext cx="2212337" cy="283028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45618216-87DF-42AD-BBCB-E72D537F97B2}"/>
              </a:ext>
            </a:extLst>
          </p:cNvPr>
          <p:cNvGrpSpPr/>
          <p:nvPr/>
        </p:nvGrpSpPr>
        <p:grpSpPr>
          <a:xfrm>
            <a:off x="2986226" y="330539"/>
            <a:ext cx="6873889" cy="1855337"/>
            <a:chOff x="1128996" y="251387"/>
            <a:chExt cx="9662181" cy="1855337"/>
          </a:xfrm>
        </p:grpSpPr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53D3B4F2-9AED-4402-8730-504CB55715CB}"/>
                </a:ext>
              </a:extLst>
            </p:cNvPr>
            <p:cNvSpPr/>
            <p:nvPr/>
          </p:nvSpPr>
          <p:spPr>
            <a:xfrm>
              <a:off x="1128996" y="251387"/>
              <a:ext cx="9662181" cy="185533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="" xmlns:a16="http://schemas.microsoft.com/office/drawing/2014/main" id="{93C79323-7FC5-4783-83E7-A33BFB8AACAF}"/>
                </a:ext>
              </a:extLst>
            </p:cNvPr>
            <p:cNvGrpSpPr/>
            <p:nvPr/>
          </p:nvGrpSpPr>
          <p:grpSpPr>
            <a:xfrm>
              <a:off x="5124906" y="368595"/>
              <a:ext cx="1841421" cy="1534533"/>
              <a:chOff x="10756297" y="460353"/>
              <a:chExt cx="1841421" cy="1534533"/>
            </a:xfrm>
          </p:grpSpPr>
          <p:sp>
            <p:nvSpPr>
              <p:cNvPr id="15" name="TextBox 14">
                <a:extLst>
                  <a:ext uri="{FF2B5EF4-FFF2-40B4-BE49-F238E27FC236}">
                    <a16:creationId xmlns="" xmlns:a16="http://schemas.microsoft.com/office/drawing/2014/main" id="{E582B89B-8BA5-4911-BE01-003AD4EAC62D}"/>
                  </a:ext>
                </a:extLst>
              </p:cNvPr>
              <p:cNvSpPr txBox="1"/>
              <p:nvPr/>
            </p:nvSpPr>
            <p:spPr>
              <a:xfrm>
                <a:off x="11107432" y="460353"/>
                <a:ext cx="1490286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5 7</a:t>
                </a:r>
              </a:p>
              <a:p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1 9</a:t>
                </a: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="" xmlns:a16="http://schemas.microsoft.com/office/drawing/2014/main" id="{7D7BBB23-6488-4406-AE14-FEAE37B5432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900153" y="1391612"/>
                <a:ext cx="1219055" cy="308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="" xmlns:a16="http://schemas.microsoft.com/office/drawing/2014/main" id="{35286039-A134-4E3E-BE26-F4536C683953}"/>
                  </a:ext>
                </a:extLst>
              </p:cNvPr>
              <p:cNvSpPr txBox="1"/>
              <p:nvPr/>
            </p:nvSpPr>
            <p:spPr>
              <a:xfrm>
                <a:off x="10756297" y="546469"/>
                <a:ext cx="486916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-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="" xmlns:a16="http://schemas.microsoft.com/office/drawing/2014/main" id="{0A082846-77F1-407E-BFAE-69FBE7668F56}"/>
                  </a:ext>
                </a:extLst>
              </p:cNvPr>
              <p:cNvSpPr txBox="1"/>
              <p:nvPr/>
            </p:nvSpPr>
            <p:spPr>
              <a:xfrm>
                <a:off x="11103395" y="1471666"/>
                <a:ext cx="1133257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3 8</a:t>
                </a:r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="" xmlns:a16="http://schemas.microsoft.com/office/drawing/2014/main" id="{D57A81BC-AF40-4E62-AC4B-664AE7C72119}"/>
                  </a:ext>
                </a:extLst>
              </p:cNvPr>
              <p:cNvSpPr/>
              <p:nvPr/>
            </p:nvSpPr>
            <p:spPr>
              <a:xfrm>
                <a:off x="11144210" y="953926"/>
                <a:ext cx="486917" cy="380480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? </a:t>
                </a:r>
              </a:p>
            </p:txBody>
          </p:sp>
        </p:grp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1879671" y="1744997"/>
            <a:ext cx="4289715" cy="507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70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DF2443F-B1C1-4515-AF65-7D1B56E5F5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8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48C686D-C56F-4091-8D38-9EF031616E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1307" y="1176191"/>
            <a:ext cx="9558710" cy="4372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75AB124-76F5-4595-AE6E-E145C17DE3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778" b="83472" l="82362" r="96900">
                        <a14:foregroundMark x1="91144" y1="63333" x2="91144" y2="63333"/>
                        <a14:foregroundMark x1="96974" y1="65833" x2="96974" y2="65833"/>
                        <a14:foregroundMark x1="90849" y1="62500" x2="90849" y2="62500"/>
                        <a14:foregroundMark x1="94022" y1="82222" x2="94022" y2="82222"/>
                        <a14:foregroundMark x1="87749" y1="83472" x2="87749" y2="83472"/>
                        <a14:foregroundMark x1="86421" y1="83056" x2="86421" y2="83056"/>
                        <a14:foregroundMark x1="85756" y1="83194" x2="85756" y2="83194"/>
                      </a14:backgroundRemoval>
                    </a14:imgEffect>
                  </a14:imgLayer>
                </a14:imgProps>
              </a:ext>
            </a:extLst>
          </a:blip>
          <a:srcRect l="80733" t="49131" r="1728" b="13170"/>
          <a:stretch/>
        </p:blipFill>
        <p:spPr>
          <a:xfrm flipH="1">
            <a:off x="186157" y="3777501"/>
            <a:ext cx="2055121" cy="2723814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="" xmlns:a16="http://schemas.microsoft.com/office/drawing/2014/main" id="{442FF9E1-E235-4BB2-BDF3-45BAC94055F9}"/>
              </a:ext>
            </a:extLst>
          </p:cNvPr>
          <p:cNvSpPr/>
          <p:nvPr/>
        </p:nvSpPr>
        <p:spPr>
          <a:xfrm>
            <a:off x="3178808" y="5497885"/>
            <a:ext cx="4982698" cy="648930"/>
          </a:xfrm>
          <a:prstGeom prst="wedgeRoundRectCallout">
            <a:avLst>
              <a:gd name="adj1" fmla="val -57367"/>
              <a:gd name="adj2" fmla="val -55300"/>
              <a:gd name="adj3" fmla="val 16667"/>
            </a:avLst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Bức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tranh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vẽ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cảnh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="" xmlns:a16="http://schemas.microsoft.com/office/drawing/2014/main" id="{932A889B-80D3-447E-AAC9-C5BED20483BE}"/>
              </a:ext>
            </a:extLst>
          </p:cNvPr>
          <p:cNvSpPr/>
          <p:nvPr/>
        </p:nvSpPr>
        <p:spPr>
          <a:xfrm>
            <a:off x="2320937" y="5257374"/>
            <a:ext cx="8576361" cy="889441"/>
          </a:xfrm>
          <a:prstGeom prst="wedgeRoundRectCallout">
            <a:avLst>
              <a:gd name="adj1" fmla="val -57367"/>
              <a:gd name="adj2" fmla="val -55300"/>
              <a:gd name="adj3" fmla="val 16667"/>
            </a:avLst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Dựa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tranh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hãy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lập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đề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toán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5404AD83-B66A-49EE-82BC-5F11490A7B2A}"/>
              </a:ext>
            </a:extLst>
          </p:cNvPr>
          <p:cNvSpPr/>
          <p:nvPr/>
        </p:nvSpPr>
        <p:spPr>
          <a:xfrm>
            <a:off x="4495120" y="377004"/>
            <a:ext cx="2752927" cy="77919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362 – 145 = ?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="" xmlns:a16="http://schemas.microsoft.com/office/drawing/2014/main" id="{30942A0A-439A-463E-A1A6-99E590FD781D}"/>
              </a:ext>
            </a:extLst>
          </p:cNvPr>
          <p:cNvSpPr/>
          <p:nvPr/>
        </p:nvSpPr>
        <p:spPr>
          <a:xfrm>
            <a:off x="2264418" y="5257374"/>
            <a:ext cx="7984329" cy="889441"/>
          </a:xfrm>
          <a:prstGeom prst="wedgeRoundRectCallout">
            <a:avLst>
              <a:gd name="adj1" fmla="val -57367"/>
              <a:gd name="adj2" fmla="val -55300"/>
              <a:gd name="adj3" fmla="val 16667"/>
            </a:avLst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Muốn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biết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thư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viện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còn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lại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quyển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sách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, ta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hiện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0AFE6A31-E84E-4E9C-B3B0-31E53CE1D5E1}"/>
              </a:ext>
            </a:extLst>
          </p:cNvPr>
          <p:cNvSpPr/>
          <p:nvPr/>
        </p:nvSpPr>
        <p:spPr>
          <a:xfrm>
            <a:off x="766028" y="307546"/>
            <a:ext cx="10852723" cy="103446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thư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viện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362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quyển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sách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đã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mượn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145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quyển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thư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viện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còn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lại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quyển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sách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6590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8" grpId="0" animBg="1"/>
      <p:bldP spid="9" grpId="0" animBg="1"/>
      <p:bldP spid="9" grpId="1" animBg="1"/>
      <p:bldP spid="10" grpId="0" animBg="1"/>
      <p:bldP spid="1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1F5CA25-483D-4F88-B236-2CE1FDBC3F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858000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=""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22705" y="1844520"/>
            <a:ext cx="7607032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KHÁM</a:t>
            </a:r>
            <a:r>
              <a:rPr lang="en-US" sz="60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0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PHÁ</a:t>
            </a:r>
            <a:endParaRPr lang="en-US" sz="6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KIẾN</a:t>
            </a:r>
            <a:r>
              <a:rPr lang="en-US" sz="60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0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THỨC</a:t>
            </a:r>
            <a:r>
              <a:rPr lang="en-US" sz="60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0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MỚI</a:t>
            </a:r>
            <a:endParaRPr lang="en-US" sz="6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82839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2757180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3865</TotalTime>
  <Words>524</Words>
  <Application>Microsoft Office PowerPoint</Application>
  <PresentationFormat>Widescreen</PresentationFormat>
  <Paragraphs>208</Paragraphs>
  <Slides>21</Slides>
  <Notes>1</Notes>
  <HiddenSlides>0</HiddenSlides>
  <MMClips>40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Microsoft YaHei</vt:lpstr>
      <vt:lpstr>Microsoft YaHei UI</vt:lpstr>
      <vt:lpstr>Arial</vt:lpstr>
      <vt:lpstr>HP001 4 hàng</vt:lpstr>
      <vt:lpstr>iCiel Panton Black</vt:lpstr>
      <vt:lpstr>SVN-Gretoon</vt:lpstr>
      <vt:lpstr>Tahoma</vt:lpstr>
      <vt:lpstr>Times New Roman</vt:lpstr>
      <vt:lpstr>UTM Avo</vt:lpstr>
      <vt:lpstr>等线</vt:lpstr>
      <vt:lpstr>青鸟华光简胖头鱼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PC</cp:lastModifiedBy>
  <cp:revision>503</cp:revision>
  <dcterms:created xsi:type="dcterms:W3CDTF">2021-07-12T03:44:38Z</dcterms:created>
  <dcterms:modified xsi:type="dcterms:W3CDTF">2024-04-12T09:12:21Z</dcterms:modified>
</cp:coreProperties>
</file>