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Lst>
  <p:notesMasterIdLst>
    <p:notesMasterId r:id="rId30"/>
  </p:notesMasterIdLst>
  <p:sldIdLst>
    <p:sldId id="259" r:id="rId4"/>
    <p:sldId id="260" r:id="rId5"/>
    <p:sldId id="310" r:id="rId6"/>
    <p:sldId id="261" r:id="rId7"/>
    <p:sldId id="311" r:id="rId8"/>
    <p:sldId id="265" r:id="rId9"/>
    <p:sldId id="281" r:id="rId10"/>
    <p:sldId id="283" r:id="rId11"/>
    <p:sldId id="312" r:id="rId12"/>
    <p:sldId id="313" r:id="rId13"/>
    <p:sldId id="314" r:id="rId14"/>
    <p:sldId id="315" r:id="rId15"/>
    <p:sldId id="316" r:id="rId16"/>
    <p:sldId id="317" r:id="rId17"/>
    <p:sldId id="318" r:id="rId18"/>
    <p:sldId id="523" r:id="rId19"/>
    <p:sldId id="524" r:id="rId20"/>
    <p:sldId id="290" r:id="rId21"/>
    <p:sldId id="525" r:id="rId22"/>
    <p:sldId id="526" r:id="rId23"/>
    <p:sldId id="527" r:id="rId24"/>
    <p:sldId id="528" r:id="rId25"/>
    <p:sldId id="529" r:id="rId26"/>
    <p:sldId id="530" r:id="rId27"/>
    <p:sldId id="531" r:id="rId28"/>
    <p:sldId id="30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381"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7A363-60D1-4847-99A9-431E09CBD224}" type="datetimeFigureOut">
              <a:rPr lang="en-US" smtClean="0"/>
              <a:t>4/2/2024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42DF30-A703-4610-8026-ACFC9237772B}" type="slidenum">
              <a:rPr lang="en-US" smtClean="0"/>
              <a:t>‹#›</a:t>
            </a:fld>
            <a:endParaRPr lang="en-US"/>
          </a:p>
        </p:txBody>
      </p:sp>
    </p:spTree>
    <p:extLst>
      <p:ext uri="{BB962C8B-B14F-4D97-AF65-F5344CB8AC3E}">
        <p14:creationId xmlns:p14="http://schemas.microsoft.com/office/powerpoint/2010/main" val="2330039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9931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063253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emf"/><Relationship Id="rId7" Type="http://schemas.openxmlformats.org/officeDocument/2006/relationships/image" Target="../media/image8.emf"/><Relationship Id="rId2" Type="http://schemas.openxmlformats.org/officeDocument/2006/relationships/image" Target="../media/image3.emf"/><Relationship Id="rId1" Type="http://schemas.openxmlformats.org/officeDocument/2006/relationships/slideMaster" Target="../slideMasters/slideMaster3.xml"/><Relationship Id="rId6" Type="http://schemas.openxmlformats.org/officeDocument/2006/relationships/image" Target="../media/image7.emf"/><Relationship Id="rId5" Type="http://schemas.openxmlformats.org/officeDocument/2006/relationships/image" Target="../media/image6.emf"/><Relationship Id="rId10" Type="http://schemas.openxmlformats.org/officeDocument/2006/relationships/image" Target="../media/image11.emf"/><Relationship Id="rId4" Type="http://schemas.openxmlformats.org/officeDocument/2006/relationships/image" Target="../media/image5.emf"/><Relationship Id="rId9" Type="http://schemas.openxmlformats.org/officeDocument/2006/relationships/image" Target="../media/image10.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6" descr="Cartoon Background Images - Free Download on Freepik">
            <a:extLst>
              <a:ext uri="{FF2B5EF4-FFF2-40B4-BE49-F238E27FC236}">
                <a16:creationId xmlns:a16="http://schemas.microsoft.com/office/drawing/2014/main" id="{8AAB09C9-DC2E-40DB-A30B-2D185E2581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242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0F786-4849-FD31-3537-B5EEEA635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171406-0709-27F7-A743-EBDDCA4FB91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F1971-FEC5-1739-A966-2D057BF261E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5" name="Footer Placeholder 4">
            <a:extLst>
              <a:ext uri="{FF2B5EF4-FFF2-40B4-BE49-F238E27FC236}">
                <a16:creationId xmlns:a16="http://schemas.microsoft.com/office/drawing/2014/main" id="{6F6B173D-4F5F-1ABD-9E42-DDB804548C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21B747-3A26-55DA-3C67-20D60E3906B8}"/>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421044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9236C-0FD9-40FE-8AD4-5B20C50FB26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75C9CB-FAF0-2D24-D65D-2C4E87850A2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DECEA-9394-BAA2-B0ED-29709C29740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5" name="Footer Placeholder 4">
            <a:extLst>
              <a:ext uri="{FF2B5EF4-FFF2-40B4-BE49-F238E27FC236}">
                <a16:creationId xmlns:a16="http://schemas.microsoft.com/office/drawing/2014/main" id="{E9CD413C-778A-F91B-586E-04B8FEF966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12B456-632D-A7B3-10DA-AED867C3B155}"/>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016108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A45E8-C34E-46DE-AA10-833AE791F5B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AC822F4-54BA-4E2E-A5D4-DA23300029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9744FC-7E76-48F2-B4EF-FECA3494B43D}"/>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5" name="Footer Placeholder 4">
            <a:extLst>
              <a:ext uri="{FF2B5EF4-FFF2-40B4-BE49-F238E27FC236}">
                <a16:creationId xmlns:a16="http://schemas.microsoft.com/office/drawing/2014/main" id="{CB447EF0-6803-4F69-B691-23F7BA7237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51B8B9-2146-40AE-929D-DFFF5C88D509}"/>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290871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3767-C9F8-4542-8B1E-CE1DD305AB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A446BF6-04F4-42D1-8D18-96F15217332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99CFD-43E5-4FA7-B49E-40C8EC581FD0}"/>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5" name="Footer Placeholder 4">
            <a:extLst>
              <a:ext uri="{FF2B5EF4-FFF2-40B4-BE49-F238E27FC236}">
                <a16:creationId xmlns:a16="http://schemas.microsoft.com/office/drawing/2014/main" id="{799CF82A-D32F-4CEB-88AF-BDCA06743C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DAD7C2-9C1F-4A8C-AAB9-6962BCA5CCF1}"/>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142168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8F95C-924F-42A5-B1D1-9E68B0BF28D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4B4C05-A6CF-45DE-B6F5-82952634AB9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787BF0-D3B5-4FF1-8F1D-2B82FFD9CC23}"/>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5" name="Footer Placeholder 4">
            <a:extLst>
              <a:ext uri="{FF2B5EF4-FFF2-40B4-BE49-F238E27FC236}">
                <a16:creationId xmlns:a16="http://schemas.microsoft.com/office/drawing/2014/main" id="{A3D5FC0B-63F2-46BB-B2ED-DDA6402968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230D20C-87ED-4269-BB47-CA296D426152}"/>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552874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1811B-D149-43A8-8559-5FDEC8B8A8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F5C142-0A41-4059-B4D7-0697581C1D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9709C9-1C80-4D7E-BA1B-5B6DD35CD7E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235C6E-C7EC-4DA2-BB9C-AE72930E49B1}"/>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6" name="Footer Placeholder 5">
            <a:extLst>
              <a:ext uri="{FF2B5EF4-FFF2-40B4-BE49-F238E27FC236}">
                <a16:creationId xmlns:a16="http://schemas.microsoft.com/office/drawing/2014/main" id="{AA3E4060-7251-4A6E-B99F-B702282F64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10F3AFD-467B-4D4D-8353-416FF591C59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565277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C7633-55EA-4BE4-A13D-CDC7673B319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9A77CF2-10C0-4A83-8EC6-BED1C4BE6B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ADAB29-D799-4E70-9E73-1F4F5EB0016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4DCFEC-5D60-408A-B5C9-B442E13CF04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937E4C-0D98-4304-B933-A1B8697464F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B2E5B1-B826-4C46-B760-4B042FC083E7}"/>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8" name="Footer Placeholder 7">
            <a:extLst>
              <a:ext uri="{FF2B5EF4-FFF2-40B4-BE49-F238E27FC236}">
                <a16:creationId xmlns:a16="http://schemas.microsoft.com/office/drawing/2014/main" id="{6CF3D815-7846-46FB-B58B-4973377311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78E7148-A247-4FEC-A9E2-ED5301A8CD0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3387691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BB53-8EB7-4032-8374-2E8F4270AB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6D85D9-0761-4148-BC00-E6FAEAB5C952}"/>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4" name="Footer Placeholder 3">
            <a:extLst>
              <a:ext uri="{FF2B5EF4-FFF2-40B4-BE49-F238E27FC236}">
                <a16:creationId xmlns:a16="http://schemas.microsoft.com/office/drawing/2014/main" id="{71B1E2C8-8A39-42C9-8358-01799AA327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3CB7DCE-39F3-4A34-B259-FFD05A78E8A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5521311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3CD3CB-60D9-4898-BC52-66B316FD77C5}"/>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3" name="Footer Placeholder 2">
            <a:extLst>
              <a:ext uri="{FF2B5EF4-FFF2-40B4-BE49-F238E27FC236}">
                <a16:creationId xmlns:a16="http://schemas.microsoft.com/office/drawing/2014/main" id="{621D3E28-0E99-413D-8130-3EE191E5C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12D25C1-8419-4326-8A88-FB4C10B3728E}"/>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4021476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848D5-16B1-45C4-B420-6B1286F4046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2E6A6F-56F4-4787-B84F-4D5E7568FBB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CA8D46-E158-4F15-B3C3-8A9D2E9BD9C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2B8E66-4DF9-49BC-AE02-293EA6F5B34C}"/>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6" name="Footer Placeholder 5">
            <a:extLst>
              <a:ext uri="{FF2B5EF4-FFF2-40B4-BE49-F238E27FC236}">
                <a16:creationId xmlns:a16="http://schemas.microsoft.com/office/drawing/2014/main" id="{5B88F77D-B91D-4FBC-ACDF-692ED405A5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463EC0-0656-43B2-BA1C-00F9637B875E}"/>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041290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DB652-49BA-67CB-1C1E-CD017ECBA53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19BA41-8082-930B-6C2E-EE71BB8A18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DAD2F-314D-0CD0-7ADF-B8E7BAB62F11}"/>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5" name="Footer Placeholder 4">
            <a:extLst>
              <a:ext uri="{FF2B5EF4-FFF2-40B4-BE49-F238E27FC236}">
                <a16:creationId xmlns:a16="http://schemas.microsoft.com/office/drawing/2014/main" id="{5F83CAFF-0A0C-F457-9CDE-C39BE5F92B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6A94CB4-C568-168F-AD68-C9446FA819EC}"/>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769152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D3633-DB7D-4728-AE0F-9058604B9E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869973-F74A-49E9-8D53-3AEE28D39A3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C58EB1-77BC-4748-8A5E-811605D2351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D33BB-CE74-4738-A14E-02296E9DFEEF}"/>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6" name="Footer Placeholder 5">
            <a:extLst>
              <a:ext uri="{FF2B5EF4-FFF2-40B4-BE49-F238E27FC236}">
                <a16:creationId xmlns:a16="http://schemas.microsoft.com/office/drawing/2014/main" id="{A360FD98-0A72-4F5E-94E7-564F34AA6E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FB5697-0C37-4956-B3C9-04963B3A58F3}"/>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26368043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C4590-4C73-4C4F-BE1B-C505981986F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8EBCBA-B493-4784-AE79-C4EB58C7EFB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B1B303-C986-49A1-B605-2846F0D3F5D2}"/>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5" name="Footer Placeholder 4">
            <a:extLst>
              <a:ext uri="{FF2B5EF4-FFF2-40B4-BE49-F238E27FC236}">
                <a16:creationId xmlns:a16="http://schemas.microsoft.com/office/drawing/2014/main" id="{6FE5118C-1E93-4E08-AEAA-5F55FF4D00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C85EC7-2A70-4E0C-A950-10CBF5769C9E}"/>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1987268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7118D-A858-4A3E-8931-0DBE6425E9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E36DA9-B4C0-4DE6-8B0A-88C2393CD0A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B18182-6D8D-4AF2-AF01-B054942AAA01}"/>
              </a:ext>
            </a:extLst>
          </p:cNvPr>
          <p:cNvSpPr>
            <a:spLocks noGrp="1"/>
          </p:cNvSpPr>
          <p:nvPr>
            <p:ph type="dt" sz="half" idx="10"/>
          </p:nvPr>
        </p:nvSpPr>
        <p:spPr>
          <a:xfrm>
            <a:off x="838200" y="6356350"/>
            <a:ext cx="2743200" cy="365125"/>
          </a:xfrm>
          <a:prstGeom prst="rect">
            <a:avLst/>
          </a:prstGeom>
        </p:spPr>
        <p:txBody>
          <a:bodyPr/>
          <a:lstStyle/>
          <a:p>
            <a:fld id="{FE4412A9-B83E-45B0-9953-8CEC35278C44}" type="datetimeFigureOut">
              <a:rPr lang="en-US" smtClean="0"/>
              <a:t>4/2/2024</a:t>
            </a:fld>
            <a:endParaRPr lang="en-US"/>
          </a:p>
        </p:txBody>
      </p:sp>
      <p:sp>
        <p:nvSpPr>
          <p:cNvPr id="5" name="Footer Placeholder 4">
            <a:extLst>
              <a:ext uri="{FF2B5EF4-FFF2-40B4-BE49-F238E27FC236}">
                <a16:creationId xmlns:a16="http://schemas.microsoft.com/office/drawing/2014/main" id="{796CF814-79D5-4C8A-A411-24D0941F8A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39A9CA2-109A-4852-8916-8FD3199AC538}"/>
              </a:ext>
            </a:extLst>
          </p:cNvPr>
          <p:cNvSpPr>
            <a:spLocks noGrp="1"/>
          </p:cNvSpPr>
          <p:nvPr>
            <p:ph type="sldNum" sz="quarter" idx="12"/>
          </p:nvPr>
        </p:nvSpPr>
        <p:spPr>
          <a:xfrm>
            <a:off x="8610600" y="6356350"/>
            <a:ext cx="2743200" cy="365125"/>
          </a:xfrm>
          <a:prstGeom prst="rect">
            <a:avLst/>
          </a:prstGeom>
        </p:spPr>
        <p:txBody>
          <a:bodyPr/>
          <a:lstStyle/>
          <a:p>
            <a:fld id="{411B63DB-38DB-4848-A7A3-148FBCC44D31}" type="slidenum">
              <a:rPr lang="en-US" smtClean="0"/>
              <a:t>‹#›</a:t>
            </a:fld>
            <a:endParaRPr lang="en-US"/>
          </a:p>
        </p:txBody>
      </p:sp>
    </p:spTree>
    <p:extLst>
      <p:ext uri="{BB962C8B-B14F-4D97-AF65-F5344CB8AC3E}">
        <p14:creationId xmlns:p14="http://schemas.microsoft.com/office/powerpoint/2010/main" val="3877096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0EFBD4-7DA4-17E9-A8F5-EDA82F83EA8D}"/>
              </a:ext>
            </a:extLst>
          </p:cNvPr>
          <p:cNvSpPr/>
          <p:nvPr userDrawn="1"/>
        </p:nvSpPr>
        <p:spPr>
          <a:xfrm>
            <a:off x="-1388" y="0"/>
            <a:ext cx="12193387" cy="6858000"/>
          </a:xfrm>
          <a:prstGeom prst="rect">
            <a:avLst/>
          </a:prstGeom>
          <a:solidFill>
            <a:srgbClr val="FDF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42860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9754" r="1067"/>
          <a:stretch/>
        </p:blipFill>
        <p:spPr>
          <a:xfrm>
            <a:off x="-48683" y="1"/>
            <a:ext cx="12289365" cy="6889320"/>
          </a:xfrm>
          <a:prstGeom prst="rect">
            <a:avLst/>
          </a:prstGeom>
        </p:spPr>
      </p:pic>
    </p:spTree>
    <p:extLst>
      <p:ext uri="{BB962C8B-B14F-4D97-AF65-F5344CB8AC3E}">
        <p14:creationId xmlns:p14="http://schemas.microsoft.com/office/powerpoint/2010/main" val="400432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45070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layt Başlık">
    <p:spTree>
      <p:nvGrpSpPr>
        <p:cNvPr id="1" name=""/>
        <p:cNvGrpSpPr/>
        <p:nvPr/>
      </p:nvGrpSpPr>
      <p:grpSpPr>
        <a:xfrm>
          <a:off x="0" y="0"/>
          <a:ext cx="0" cy="0"/>
          <a:chOff x="0" y="0"/>
          <a:chExt cx="0" cy="0"/>
        </a:xfrm>
      </p:grpSpPr>
      <p:sp>
        <p:nvSpPr>
          <p:cNvPr id="56" name="AutoShape 8"/>
          <p:cNvSpPr>
            <a:spLocks noChangeArrowheads="1"/>
          </p:cNvSpPr>
          <p:nvPr/>
        </p:nvSpPr>
        <p:spPr bwMode="auto">
          <a:xfrm>
            <a:off x="165100"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57" name="AutoShape 9"/>
          <p:cNvSpPr>
            <a:spLocks noChangeArrowheads="1"/>
          </p:cNvSpPr>
          <p:nvPr/>
        </p:nvSpPr>
        <p:spPr bwMode="auto">
          <a:xfrm>
            <a:off x="667579"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58" name="AutoShape 10"/>
          <p:cNvSpPr>
            <a:spLocks noChangeArrowheads="1"/>
          </p:cNvSpPr>
          <p:nvPr/>
        </p:nvSpPr>
        <p:spPr bwMode="auto">
          <a:xfrm>
            <a:off x="1172117"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59" name="AutoShape 11"/>
          <p:cNvSpPr>
            <a:spLocks noChangeArrowheads="1"/>
          </p:cNvSpPr>
          <p:nvPr/>
        </p:nvSpPr>
        <p:spPr bwMode="auto">
          <a:xfrm>
            <a:off x="1674596"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0" name="AutoShape 12"/>
          <p:cNvSpPr>
            <a:spLocks noChangeArrowheads="1"/>
          </p:cNvSpPr>
          <p:nvPr/>
        </p:nvSpPr>
        <p:spPr bwMode="auto">
          <a:xfrm>
            <a:off x="2179135"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1" name="AutoShape 13"/>
          <p:cNvSpPr>
            <a:spLocks noChangeArrowheads="1"/>
          </p:cNvSpPr>
          <p:nvPr/>
        </p:nvSpPr>
        <p:spPr bwMode="auto">
          <a:xfrm>
            <a:off x="2681614"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2" name="AutoShape 14"/>
          <p:cNvSpPr>
            <a:spLocks noChangeArrowheads="1"/>
          </p:cNvSpPr>
          <p:nvPr/>
        </p:nvSpPr>
        <p:spPr bwMode="auto">
          <a:xfrm>
            <a:off x="3186152"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3" name="AutoShape 15"/>
          <p:cNvSpPr>
            <a:spLocks noChangeArrowheads="1"/>
          </p:cNvSpPr>
          <p:nvPr/>
        </p:nvSpPr>
        <p:spPr bwMode="auto">
          <a:xfrm>
            <a:off x="3688631"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4" name="AutoShape 16"/>
          <p:cNvSpPr>
            <a:spLocks noChangeArrowheads="1"/>
          </p:cNvSpPr>
          <p:nvPr/>
        </p:nvSpPr>
        <p:spPr bwMode="auto">
          <a:xfrm>
            <a:off x="4193170"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5" name="AutoShape 17"/>
          <p:cNvSpPr>
            <a:spLocks noChangeArrowheads="1"/>
          </p:cNvSpPr>
          <p:nvPr/>
        </p:nvSpPr>
        <p:spPr bwMode="auto">
          <a:xfrm>
            <a:off x="4695649"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6" name="AutoShape 18"/>
          <p:cNvSpPr>
            <a:spLocks noChangeArrowheads="1"/>
          </p:cNvSpPr>
          <p:nvPr/>
        </p:nvSpPr>
        <p:spPr bwMode="auto">
          <a:xfrm>
            <a:off x="5702666"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7" name="AutoShape 19"/>
          <p:cNvSpPr>
            <a:spLocks noChangeArrowheads="1"/>
          </p:cNvSpPr>
          <p:nvPr/>
        </p:nvSpPr>
        <p:spPr bwMode="auto">
          <a:xfrm>
            <a:off x="6207204"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8" name="AutoShape 20"/>
          <p:cNvSpPr>
            <a:spLocks noChangeArrowheads="1"/>
          </p:cNvSpPr>
          <p:nvPr/>
        </p:nvSpPr>
        <p:spPr bwMode="auto">
          <a:xfrm>
            <a:off x="6709683"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69" name="AutoShape 21"/>
          <p:cNvSpPr>
            <a:spLocks noChangeArrowheads="1"/>
          </p:cNvSpPr>
          <p:nvPr/>
        </p:nvSpPr>
        <p:spPr bwMode="auto">
          <a:xfrm>
            <a:off x="7214222"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0" name="AutoShape 22"/>
          <p:cNvSpPr>
            <a:spLocks noChangeArrowheads="1"/>
          </p:cNvSpPr>
          <p:nvPr/>
        </p:nvSpPr>
        <p:spPr bwMode="auto">
          <a:xfrm>
            <a:off x="7716701"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1" name="AutoShape 23"/>
          <p:cNvSpPr>
            <a:spLocks noChangeArrowheads="1"/>
          </p:cNvSpPr>
          <p:nvPr/>
        </p:nvSpPr>
        <p:spPr bwMode="auto">
          <a:xfrm>
            <a:off x="8221239"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2" name="AutoShape 24"/>
          <p:cNvSpPr>
            <a:spLocks noChangeArrowheads="1"/>
          </p:cNvSpPr>
          <p:nvPr/>
        </p:nvSpPr>
        <p:spPr bwMode="auto">
          <a:xfrm>
            <a:off x="9228257"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3" name="AutoShape 25"/>
          <p:cNvSpPr>
            <a:spLocks noChangeArrowheads="1"/>
          </p:cNvSpPr>
          <p:nvPr/>
        </p:nvSpPr>
        <p:spPr bwMode="auto">
          <a:xfrm>
            <a:off x="9730736"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4" name="AutoShape 26"/>
          <p:cNvSpPr>
            <a:spLocks noChangeArrowheads="1"/>
          </p:cNvSpPr>
          <p:nvPr/>
        </p:nvSpPr>
        <p:spPr bwMode="auto">
          <a:xfrm>
            <a:off x="10235274"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5" name="AutoShape 27"/>
          <p:cNvSpPr>
            <a:spLocks noChangeArrowheads="1"/>
          </p:cNvSpPr>
          <p:nvPr/>
        </p:nvSpPr>
        <p:spPr bwMode="auto">
          <a:xfrm>
            <a:off x="10737753"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6" name="AutoShape 28"/>
          <p:cNvSpPr>
            <a:spLocks noChangeArrowheads="1"/>
          </p:cNvSpPr>
          <p:nvPr/>
        </p:nvSpPr>
        <p:spPr bwMode="auto">
          <a:xfrm>
            <a:off x="11242291"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7" name="AutoShape 29"/>
          <p:cNvSpPr>
            <a:spLocks noChangeArrowheads="1"/>
          </p:cNvSpPr>
          <p:nvPr/>
        </p:nvSpPr>
        <p:spPr bwMode="auto">
          <a:xfrm>
            <a:off x="11746830"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8" name="AutoShape 30"/>
          <p:cNvSpPr>
            <a:spLocks noChangeArrowheads="1"/>
          </p:cNvSpPr>
          <p:nvPr/>
        </p:nvSpPr>
        <p:spPr bwMode="auto">
          <a:xfrm>
            <a:off x="5200187"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79" name="AutoShape 31"/>
          <p:cNvSpPr>
            <a:spLocks noChangeArrowheads="1"/>
          </p:cNvSpPr>
          <p:nvPr/>
        </p:nvSpPr>
        <p:spPr bwMode="auto">
          <a:xfrm>
            <a:off x="8723718" y="6381751"/>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1" name="AutoShape 33"/>
          <p:cNvSpPr>
            <a:spLocks noChangeArrowheads="1"/>
          </p:cNvSpPr>
          <p:nvPr/>
        </p:nvSpPr>
        <p:spPr bwMode="auto">
          <a:xfrm>
            <a:off x="165100"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2" name="AutoShape 34"/>
          <p:cNvSpPr>
            <a:spLocks noChangeArrowheads="1"/>
          </p:cNvSpPr>
          <p:nvPr/>
        </p:nvSpPr>
        <p:spPr bwMode="auto">
          <a:xfrm>
            <a:off x="667579"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3" name="AutoShape 35"/>
          <p:cNvSpPr>
            <a:spLocks noChangeArrowheads="1"/>
          </p:cNvSpPr>
          <p:nvPr/>
        </p:nvSpPr>
        <p:spPr bwMode="auto">
          <a:xfrm>
            <a:off x="1172117"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4" name="AutoShape 36"/>
          <p:cNvSpPr>
            <a:spLocks noChangeArrowheads="1"/>
          </p:cNvSpPr>
          <p:nvPr/>
        </p:nvSpPr>
        <p:spPr bwMode="auto">
          <a:xfrm>
            <a:off x="1674596"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5" name="AutoShape 37"/>
          <p:cNvSpPr>
            <a:spLocks noChangeArrowheads="1"/>
          </p:cNvSpPr>
          <p:nvPr/>
        </p:nvSpPr>
        <p:spPr bwMode="auto">
          <a:xfrm>
            <a:off x="2179135"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6" name="AutoShape 38"/>
          <p:cNvSpPr>
            <a:spLocks noChangeArrowheads="1"/>
          </p:cNvSpPr>
          <p:nvPr/>
        </p:nvSpPr>
        <p:spPr bwMode="auto">
          <a:xfrm>
            <a:off x="2681614"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7" name="AutoShape 39"/>
          <p:cNvSpPr>
            <a:spLocks noChangeArrowheads="1"/>
          </p:cNvSpPr>
          <p:nvPr/>
        </p:nvSpPr>
        <p:spPr bwMode="auto">
          <a:xfrm>
            <a:off x="3186152"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8" name="AutoShape 40"/>
          <p:cNvSpPr>
            <a:spLocks noChangeArrowheads="1"/>
          </p:cNvSpPr>
          <p:nvPr/>
        </p:nvSpPr>
        <p:spPr bwMode="auto">
          <a:xfrm>
            <a:off x="3688631"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89" name="AutoShape 41"/>
          <p:cNvSpPr>
            <a:spLocks noChangeArrowheads="1"/>
          </p:cNvSpPr>
          <p:nvPr/>
        </p:nvSpPr>
        <p:spPr bwMode="auto">
          <a:xfrm>
            <a:off x="4193170"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0" name="AutoShape 42"/>
          <p:cNvSpPr>
            <a:spLocks noChangeArrowheads="1"/>
          </p:cNvSpPr>
          <p:nvPr/>
        </p:nvSpPr>
        <p:spPr bwMode="auto">
          <a:xfrm>
            <a:off x="4695649"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1" name="AutoShape 43"/>
          <p:cNvSpPr>
            <a:spLocks noChangeArrowheads="1"/>
          </p:cNvSpPr>
          <p:nvPr/>
        </p:nvSpPr>
        <p:spPr bwMode="auto">
          <a:xfrm>
            <a:off x="5702666"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2" name="AutoShape 44"/>
          <p:cNvSpPr>
            <a:spLocks noChangeArrowheads="1"/>
          </p:cNvSpPr>
          <p:nvPr/>
        </p:nvSpPr>
        <p:spPr bwMode="auto">
          <a:xfrm>
            <a:off x="6207204"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3" name="AutoShape 45"/>
          <p:cNvSpPr>
            <a:spLocks noChangeArrowheads="1"/>
          </p:cNvSpPr>
          <p:nvPr/>
        </p:nvSpPr>
        <p:spPr bwMode="auto">
          <a:xfrm>
            <a:off x="6709683"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4" name="AutoShape 46"/>
          <p:cNvSpPr>
            <a:spLocks noChangeArrowheads="1"/>
          </p:cNvSpPr>
          <p:nvPr/>
        </p:nvSpPr>
        <p:spPr bwMode="auto">
          <a:xfrm>
            <a:off x="7214222"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5" name="AutoShape 47"/>
          <p:cNvSpPr>
            <a:spLocks noChangeArrowheads="1"/>
          </p:cNvSpPr>
          <p:nvPr/>
        </p:nvSpPr>
        <p:spPr bwMode="auto">
          <a:xfrm>
            <a:off x="7716701"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6" name="AutoShape 48"/>
          <p:cNvSpPr>
            <a:spLocks noChangeArrowheads="1"/>
          </p:cNvSpPr>
          <p:nvPr/>
        </p:nvSpPr>
        <p:spPr bwMode="auto">
          <a:xfrm>
            <a:off x="8221239"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7" name="AutoShape 49"/>
          <p:cNvSpPr>
            <a:spLocks noChangeArrowheads="1"/>
          </p:cNvSpPr>
          <p:nvPr/>
        </p:nvSpPr>
        <p:spPr bwMode="auto">
          <a:xfrm>
            <a:off x="9228257"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8" name="AutoShape 50"/>
          <p:cNvSpPr>
            <a:spLocks noChangeArrowheads="1"/>
          </p:cNvSpPr>
          <p:nvPr/>
        </p:nvSpPr>
        <p:spPr bwMode="auto">
          <a:xfrm>
            <a:off x="9730736"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99" name="AutoShape 51"/>
          <p:cNvSpPr>
            <a:spLocks noChangeArrowheads="1"/>
          </p:cNvSpPr>
          <p:nvPr/>
        </p:nvSpPr>
        <p:spPr bwMode="auto">
          <a:xfrm>
            <a:off x="10235274"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0" name="AutoShape 52"/>
          <p:cNvSpPr>
            <a:spLocks noChangeArrowheads="1"/>
          </p:cNvSpPr>
          <p:nvPr/>
        </p:nvSpPr>
        <p:spPr bwMode="auto">
          <a:xfrm>
            <a:off x="10737753"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1" name="AutoShape 53"/>
          <p:cNvSpPr>
            <a:spLocks noChangeArrowheads="1"/>
          </p:cNvSpPr>
          <p:nvPr/>
        </p:nvSpPr>
        <p:spPr bwMode="auto">
          <a:xfrm>
            <a:off x="11242291"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2" name="AutoShape 54"/>
          <p:cNvSpPr>
            <a:spLocks noChangeArrowheads="1"/>
          </p:cNvSpPr>
          <p:nvPr/>
        </p:nvSpPr>
        <p:spPr bwMode="auto">
          <a:xfrm>
            <a:off x="11746830"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3" name="AutoShape 55"/>
          <p:cNvSpPr>
            <a:spLocks noChangeArrowheads="1"/>
          </p:cNvSpPr>
          <p:nvPr/>
        </p:nvSpPr>
        <p:spPr bwMode="auto">
          <a:xfrm>
            <a:off x="5200187"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
        <p:nvSpPr>
          <p:cNvPr id="104" name="AutoShape 56"/>
          <p:cNvSpPr>
            <a:spLocks noChangeArrowheads="1"/>
          </p:cNvSpPr>
          <p:nvPr/>
        </p:nvSpPr>
        <p:spPr bwMode="auto">
          <a:xfrm>
            <a:off x="8723718" y="123826"/>
            <a:ext cx="280070" cy="333375"/>
          </a:xfrm>
          <a:prstGeom prst="roundRect">
            <a:avLst>
              <a:gd name="adj" fmla="val 38972"/>
            </a:avLst>
          </a:prstGeom>
          <a:solidFill>
            <a:srgbClr val="FFD653"/>
          </a:solidFill>
          <a:ln>
            <a:noFill/>
          </a:ln>
          <a:effectLst>
            <a:innerShdw blurRad="63500" dist="50800" dir="13500000">
              <a:srgbClr val="FF9900">
                <a:alpha val="50000"/>
              </a:srgbClr>
            </a:innerShdw>
          </a:effectLst>
        </p:spPr>
        <p:txBody>
          <a:bodyPr wrap="none" anchor="ctr"/>
          <a:lstStyle/>
          <a:p>
            <a:pPr lvl="0" fontAlgn="base">
              <a:spcBef>
                <a:spcPct val="0"/>
              </a:spcBef>
              <a:spcAft>
                <a:spcPct val="0"/>
              </a:spcAft>
            </a:pPr>
            <a:endParaRPr lang="zh-CN" altLang="en-US" sz="2800" dirty="0">
              <a:solidFill>
                <a:srgbClr val="FFFFFF"/>
              </a:solidFill>
              <a:latin typeface="微软雅黑" panose="020B0503020204020204" pitchFamily="34" charset="-122"/>
              <a:ea typeface="宋体" panose="02010600030101010101" pitchFamily="2" charset="-122"/>
            </a:endParaRPr>
          </a:p>
        </p:txBody>
      </p:sp>
    </p:spTree>
    <p:extLst>
      <p:ext uri="{BB962C8B-B14F-4D97-AF65-F5344CB8AC3E}">
        <p14:creationId xmlns:p14="http://schemas.microsoft.com/office/powerpoint/2010/main" val="243492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chemeClr val="accent2"/>
        </a:soli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DDEA23-F162-44E4-9055-403EDED3A5D3}"/>
              </a:ext>
            </a:extLst>
          </p:cNvPr>
          <p:cNvPicPr>
            <a:picLocks noChangeAspect="1"/>
          </p:cNvPicPr>
          <p:nvPr userDrawn="1"/>
        </p:nvPicPr>
        <p:blipFill>
          <a:blip r:embed="rId2"/>
          <a:stretch>
            <a:fillRect/>
          </a:stretch>
        </p:blipFill>
        <p:spPr>
          <a:xfrm>
            <a:off x="1721531" y="167002"/>
            <a:ext cx="9470832" cy="6522393"/>
          </a:xfrm>
          <a:prstGeom prst="rect">
            <a:avLst/>
          </a:prstGeom>
        </p:spPr>
      </p:pic>
      <p:sp>
        <p:nvSpPr>
          <p:cNvPr id="8" name="椭圆 7">
            <a:extLst>
              <a:ext uri="{FF2B5EF4-FFF2-40B4-BE49-F238E27FC236}">
                <a16:creationId xmlns:a16="http://schemas.microsoft.com/office/drawing/2014/main" id="{7AE559E8-1AF6-40E0-9FC6-BCBE3B223B04}"/>
              </a:ext>
            </a:extLst>
          </p:cNvPr>
          <p:cNvSpPr/>
          <p:nvPr userDrawn="1"/>
        </p:nvSpPr>
        <p:spPr>
          <a:xfrm>
            <a:off x="2228857" y="-380211"/>
            <a:ext cx="7616821" cy="7616821"/>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a:extLst>
              <a:ext uri="{FF2B5EF4-FFF2-40B4-BE49-F238E27FC236}">
                <a16:creationId xmlns:a16="http://schemas.microsoft.com/office/drawing/2014/main" id="{F975C8BF-6AD1-4AC6-8615-4441907E5DBE}"/>
              </a:ext>
            </a:extLst>
          </p:cNvPr>
          <p:cNvSpPr/>
          <p:nvPr userDrawn="1"/>
        </p:nvSpPr>
        <p:spPr>
          <a:xfrm>
            <a:off x="3694807" y="927085"/>
            <a:ext cx="4705452" cy="47054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71B60FF5-1759-4A3F-B198-18C64EA81C71}"/>
              </a:ext>
            </a:extLst>
          </p:cNvPr>
          <p:cNvSpPr/>
          <p:nvPr userDrawn="1"/>
        </p:nvSpPr>
        <p:spPr>
          <a:xfrm>
            <a:off x="4456806" y="1600192"/>
            <a:ext cx="3221142" cy="322114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7385C0D1-6F0C-46AC-9C89-F4371482C433}"/>
              </a:ext>
            </a:extLst>
          </p:cNvPr>
          <p:cNvPicPr>
            <a:picLocks noChangeAspect="1"/>
          </p:cNvPicPr>
          <p:nvPr userDrawn="1"/>
        </p:nvPicPr>
        <p:blipFill>
          <a:blip r:embed="rId3"/>
          <a:stretch>
            <a:fillRect/>
          </a:stretch>
        </p:blipFill>
        <p:spPr>
          <a:xfrm>
            <a:off x="5032887" y="1512072"/>
            <a:ext cx="2047535" cy="3377312"/>
          </a:xfrm>
          <a:prstGeom prst="rect">
            <a:avLst/>
          </a:prstGeom>
        </p:spPr>
      </p:pic>
      <p:sp>
        <p:nvSpPr>
          <p:cNvPr id="12" name="文本框 11">
            <a:extLst>
              <a:ext uri="{FF2B5EF4-FFF2-40B4-BE49-F238E27FC236}">
                <a16:creationId xmlns:a16="http://schemas.microsoft.com/office/drawing/2014/main" id="{3AAFB050-9D8A-491A-A4E4-355A7F5E417B}"/>
              </a:ext>
            </a:extLst>
          </p:cNvPr>
          <p:cNvSpPr txBox="1"/>
          <p:nvPr userDrawn="1"/>
        </p:nvSpPr>
        <p:spPr>
          <a:xfrm>
            <a:off x="3460753" y="4254492"/>
            <a:ext cx="5240338" cy="2308324"/>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zh-CN" altLang="en-US" sz="7200" b="1" dirty="0">
                <a:solidFill>
                  <a:schemeClr val="bg1"/>
                </a:solidFill>
                <a:latin typeface="微软雅黑" panose="020B0503020204020204" pitchFamily="34" charset="-122"/>
                <a:ea typeface="微软雅黑" panose="020B0503020204020204" pitchFamily="34" charset="-122"/>
              </a:rPr>
              <a:t>暑期少儿</a:t>
            </a:r>
            <a:endParaRPr lang="en-US" altLang="zh-CN" sz="7200" b="1" dirty="0">
              <a:solidFill>
                <a:schemeClr val="bg1"/>
              </a:solidFill>
              <a:latin typeface="微软雅黑" panose="020B0503020204020204" pitchFamily="34" charset="-122"/>
              <a:ea typeface="微软雅黑" panose="020B0503020204020204" pitchFamily="34" charset="-122"/>
            </a:endParaRPr>
          </a:p>
          <a:p>
            <a:pPr algn="ctr"/>
            <a:r>
              <a:rPr lang="zh-CN" altLang="en-US" sz="7200" b="1" dirty="0">
                <a:solidFill>
                  <a:schemeClr val="bg1"/>
                </a:solidFill>
                <a:latin typeface="微软雅黑" panose="020B0503020204020204" pitchFamily="34" charset="-122"/>
                <a:ea typeface="微软雅黑" panose="020B0503020204020204" pitchFamily="34" charset="-122"/>
              </a:rPr>
              <a:t>兴趣班招生</a:t>
            </a:r>
          </a:p>
        </p:txBody>
      </p:sp>
      <p:pic>
        <p:nvPicPr>
          <p:cNvPr id="13" name="图片 12">
            <a:extLst>
              <a:ext uri="{FF2B5EF4-FFF2-40B4-BE49-F238E27FC236}">
                <a16:creationId xmlns:a16="http://schemas.microsoft.com/office/drawing/2014/main" id="{AD8D586D-BC42-4410-848F-AEB6A0E543EA}"/>
              </a:ext>
            </a:extLst>
          </p:cNvPr>
          <p:cNvPicPr>
            <a:picLocks noChangeAspect="1"/>
          </p:cNvPicPr>
          <p:nvPr userDrawn="1"/>
        </p:nvPicPr>
        <p:blipFill>
          <a:blip r:embed="rId4"/>
          <a:stretch>
            <a:fillRect/>
          </a:stretch>
        </p:blipFill>
        <p:spPr>
          <a:xfrm>
            <a:off x="8488463" y="885429"/>
            <a:ext cx="2845082" cy="1655703"/>
          </a:xfrm>
          <a:prstGeom prst="rect">
            <a:avLst/>
          </a:prstGeom>
        </p:spPr>
      </p:pic>
      <p:pic>
        <p:nvPicPr>
          <p:cNvPr id="14" name="图片 13">
            <a:extLst>
              <a:ext uri="{FF2B5EF4-FFF2-40B4-BE49-F238E27FC236}">
                <a16:creationId xmlns:a16="http://schemas.microsoft.com/office/drawing/2014/main" id="{9E7CB672-AFD4-4A21-8C2B-729B5D4F65EA}"/>
              </a:ext>
            </a:extLst>
          </p:cNvPr>
          <p:cNvPicPr>
            <a:picLocks noChangeAspect="1"/>
          </p:cNvPicPr>
          <p:nvPr userDrawn="1"/>
        </p:nvPicPr>
        <p:blipFill>
          <a:blip r:embed="rId5"/>
          <a:stretch>
            <a:fillRect/>
          </a:stretch>
        </p:blipFill>
        <p:spPr>
          <a:xfrm>
            <a:off x="2087675" y="998689"/>
            <a:ext cx="1147956" cy="1026765"/>
          </a:xfrm>
          <a:prstGeom prst="rect">
            <a:avLst/>
          </a:prstGeom>
        </p:spPr>
      </p:pic>
      <p:pic>
        <p:nvPicPr>
          <p:cNvPr id="15" name="图片 14">
            <a:extLst>
              <a:ext uri="{FF2B5EF4-FFF2-40B4-BE49-F238E27FC236}">
                <a16:creationId xmlns:a16="http://schemas.microsoft.com/office/drawing/2014/main" id="{62FE7361-A7D9-44BC-8885-427FACB8BF04}"/>
              </a:ext>
            </a:extLst>
          </p:cNvPr>
          <p:cNvPicPr>
            <a:picLocks noChangeAspect="1"/>
          </p:cNvPicPr>
          <p:nvPr userDrawn="1"/>
        </p:nvPicPr>
        <p:blipFill>
          <a:blip r:embed="rId6"/>
          <a:stretch>
            <a:fillRect/>
          </a:stretch>
        </p:blipFill>
        <p:spPr>
          <a:xfrm>
            <a:off x="2588126" y="3875882"/>
            <a:ext cx="1652177" cy="799352"/>
          </a:xfrm>
          <a:prstGeom prst="rect">
            <a:avLst/>
          </a:prstGeom>
        </p:spPr>
      </p:pic>
      <p:pic>
        <p:nvPicPr>
          <p:cNvPr id="16" name="图片 15">
            <a:extLst>
              <a:ext uri="{FF2B5EF4-FFF2-40B4-BE49-F238E27FC236}">
                <a16:creationId xmlns:a16="http://schemas.microsoft.com/office/drawing/2014/main" id="{C73DE643-168D-4E38-954D-5A07DC4227BB}"/>
              </a:ext>
            </a:extLst>
          </p:cNvPr>
          <p:cNvPicPr>
            <a:picLocks noChangeAspect="1"/>
          </p:cNvPicPr>
          <p:nvPr userDrawn="1"/>
        </p:nvPicPr>
        <p:blipFill>
          <a:blip r:embed="rId7"/>
          <a:stretch>
            <a:fillRect/>
          </a:stretch>
        </p:blipFill>
        <p:spPr>
          <a:xfrm>
            <a:off x="1721531" y="2184838"/>
            <a:ext cx="1185750" cy="1301067"/>
          </a:xfrm>
          <a:prstGeom prst="rect">
            <a:avLst/>
          </a:prstGeom>
        </p:spPr>
      </p:pic>
      <p:pic>
        <p:nvPicPr>
          <p:cNvPr id="17" name="图片 16">
            <a:extLst>
              <a:ext uri="{FF2B5EF4-FFF2-40B4-BE49-F238E27FC236}">
                <a16:creationId xmlns:a16="http://schemas.microsoft.com/office/drawing/2014/main" id="{D298E89C-4551-4C1A-B97F-4D8992FDADD0}"/>
              </a:ext>
            </a:extLst>
          </p:cNvPr>
          <p:cNvPicPr>
            <a:picLocks noChangeAspect="1"/>
          </p:cNvPicPr>
          <p:nvPr userDrawn="1"/>
        </p:nvPicPr>
        <p:blipFill>
          <a:blip r:embed="rId8"/>
          <a:stretch>
            <a:fillRect/>
          </a:stretch>
        </p:blipFill>
        <p:spPr>
          <a:xfrm>
            <a:off x="1448401" y="4055160"/>
            <a:ext cx="1517452" cy="2197451"/>
          </a:xfrm>
          <a:prstGeom prst="rect">
            <a:avLst/>
          </a:prstGeom>
        </p:spPr>
      </p:pic>
      <p:pic>
        <p:nvPicPr>
          <p:cNvPr id="18" name="图片 17">
            <a:extLst>
              <a:ext uri="{FF2B5EF4-FFF2-40B4-BE49-F238E27FC236}">
                <a16:creationId xmlns:a16="http://schemas.microsoft.com/office/drawing/2014/main" id="{A1536B18-FD40-4A6D-865D-EE8DBAE369FF}"/>
              </a:ext>
            </a:extLst>
          </p:cNvPr>
          <p:cNvPicPr>
            <a:picLocks noChangeAspect="1"/>
          </p:cNvPicPr>
          <p:nvPr userDrawn="1"/>
        </p:nvPicPr>
        <p:blipFill>
          <a:blip r:embed="rId9"/>
          <a:stretch>
            <a:fillRect/>
          </a:stretch>
        </p:blipFill>
        <p:spPr>
          <a:xfrm>
            <a:off x="8827466" y="3757025"/>
            <a:ext cx="1549125" cy="994933"/>
          </a:xfrm>
          <a:prstGeom prst="rect">
            <a:avLst/>
          </a:prstGeom>
        </p:spPr>
      </p:pic>
      <p:pic>
        <p:nvPicPr>
          <p:cNvPr id="19" name="图片 18">
            <a:extLst>
              <a:ext uri="{FF2B5EF4-FFF2-40B4-BE49-F238E27FC236}">
                <a16:creationId xmlns:a16="http://schemas.microsoft.com/office/drawing/2014/main" id="{46EBC1E2-A3F4-4AC8-B6CD-73C8445D6191}"/>
              </a:ext>
            </a:extLst>
          </p:cNvPr>
          <p:cNvPicPr>
            <a:picLocks noChangeAspect="1"/>
          </p:cNvPicPr>
          <p:nvPr userDrawn="1"/>
        </p:nvPicPr>
        <p:blipFill>
          <a:blip r:embed="rId10"/>
          <a:stretch>
            <a:fillRect/>
          </a:stretch>
        </p:blipFill>
        <p:spPr>
          <a:xfrm>
            <a:off x="8508908" y="662350"/>
            <a:ext cx="1243125" cy="1243667"/>
          </a:xfrm>
          <a:prstGeom prst="rect">
            <a:avLst/>
          </a:prstGeom>
        </p:spPr>
      </p:pic>
    </p:spTree>
    <p:extLst>
      <p:ext uri="{BB962C8B-B14F-4D97-AF65-F5344CB8AC3E}">
        <p14:creationId xmlns:p14="http://schemas.microsoft.com/office/powerpoint/2010/main" val="200741371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2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par>
                                <p:cTn id="15" presetID="26" presetClass="emph" presetSubtype="0" fill="hold" grpId="1" nodeType="withEffect">
                                  <p:stCondLst>
                                    <p:cond delay="200"/>
                                  </p:stCondLst>
                                  <p:childTnLst>
                                    <p:animEffect transition="out" filter="fade">
                                      <p:cBhvr>
                                        <p:cTn id="16" dur="2000" tmFilter="0, 0; .2, .5; .8, .5; 1, 0"/>
                                        <p:tgtEl>
                                          <p:spTgt spid="10"/>
                                        </p:tgtEl>
                                      </p:cBhvr>
                                    </p:animEffect>
                                    <p:animScale>
                                      <p:cBhvr>
                                        <p:cTn id="17" dur="1000" autoRev="1" fill="hold"/>
                                        <p:tgtEl>
                                          <p:spTgt spid="10"/>
                                        </p:tgtEl>
                                      </p:cBhvr>
                                      <p:by x="105000" y="105000"/>
                                    </p:animScale>
                                  </p:childTnLst>
                                </p:cTn>
                              </p:par>
                              <p:par>
                                <p:cTn id="18" presetID="53" presetClass="entr" presetSubtype="16" fill="hold" grpId="0" nodeType="withEffect">
                                  <p:stCondLst>
                                    <p:cond delay="40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par>
                                <p:cTn id="23" presetID="26" presetClass="emph" presetSubtype="0" fill="hold" grpId="1" nodeType="withEffect">
                                  <p:stCondLst>
                                    <p:cond delay="400"/>
                                  </p:stCondLst>
                                  <p:childTnLst>
                                    <p:animEffect transition="out" filter="fade">
                                      <p:cBhvr>
                                        <p:cTn id="24" dur="2000" tmFilter="0, 0; .2, .5; .8, .5; 1, 0"/>
                                        <p:tgtEl>
                                          <p:spTgt spid="9"/>
                                        </p:tgtEl>
                                      </p:cBhvr>
                                    </p:animEffect>
                                    <p:animScale>
                                      <p:cBhvr>
                                        <p:cTn id="25" dur="1000" autoRev="1" fill="hold"/>
                                        <p:tgtEl>
                                          <p:spTgt spid="9"/>
                                        </p:tgtEl>
                                      </p:cBhvr>
                                      <p:by x="105000" y="105000"/>
                                    </p:animScale>
                                  </p:childTnLst>
                                </p:cTn>
                              </p:par>
                              <p:par>
                                <p:cTn id="26" presetID="53" presetClass="entr" presetSubtype="16" fill="hold" grpId="0" nodeType="withEffect">
                                  <p:stCondLst>
                                    <p:cond delay="60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fltVal val="0"/>
                                          </p:val>
                                        </p:tav>
                                        <p:tav tm="100000">
                                          <p:val>
                                            <p:strVal val="#ppt_w"/>
                                          </p:val>
                                        </p:tav>
                                      </p:tavLst>
                                    </p:anim>
                                    <p:anim calcmode="lin" valueType="num">
                                      <p:cBhvr>
                                        <p:cTn id="29" dur="1000" fill="hold"/>
                                        <p:tgtEl>
                                          <p:spTgt spid="8"/>
                                        </p:tgtEl>
                                        <p:attrNameLst>
                                          <p:attrName>ppt_h</p:attrName>
                                        </p:attrNameLst>
                                      </p:cBhvr>
                                      <p:tavLst>
                                        <p:tav tm="0">
                                          <p:val>
                                            <p:fltVal val="0"/>
                                          </p:val>
                                        </p:tav>
                                        <p:tav tm="100000">
                                          <p:val>
                                            <p:strVal val="#ppt_h"/>
                                          </p:val>
                                        </p:tav>
                                      </p:tavLst>
                                    </p:anim>
                                    <p:animEffect transition="in" filter="fade">
                                      <p:cBhvr>
                                        <p:cTn id="30" dur="1000"/>
                                        <p:tgtEl>
                                          <p:spTgt spid="8"/>
                                        </p:tgtEl>
                                      </p:cBhvr>
                                    </p:animEffect>
                                  </p:childTnLst>
                                </p:cTn>
                              </p:par>
                              <p:par>
                                <p:cTn id="31" presetID="26" presetClass="emph" presetSubtype="0" fill="hold" grpId="1" nodeType="withEffect">
                                  <p:stCondLst>
                                    <p:cond delay="600"/>
                                  </p:stCondLst>
                                  <p:childTnLst>
                                    <p:animEffect transition="out" filter="fade">
                                      <p:cBhvr>
                                        <p:cTn id="32" dur="2000" tmFilter="0, 0; .2, .5; .8, .5; 1, 0"/>
                                        <p:tgtEl>
                                          <p:spTgt spid="8"/>
                                        </p:tgtEl>
                                      </p:cBhvr>
                                    </p:animEffect>
                                    <p:animScale>
                                      <p:cBhvr>
                                        <p:cTn id="33" dur="1000" autoRev="1" fill="hold"/>
                                        <p:tgtEl>
                                          <p:spTgt spid="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heel(1)">
                                      <p:cBhvr>
                                        <p:cTn id="38" dur="2000"/>
                                        <p:tgtEl>
                                          <p:spTgt spid="7"/>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strVal val="#ppt_w*0.70"/>
                                          </p:val>
                                        </p:tav>
                                        <p:tav tm="100000">
                                          <p:val>
                                            <p:strVal val="#ppt_w"/>
                                          </p:val>
                                        </p:tav>
                                      </p:tavLst>
                                    </p:anim>
                                    <p:anim calcmode="lin" valueType="num">
                                      <p:cBhvr>
                                        <p:cTn id="42" dur="1000" fill="hold"/>
                                        <p:tgtEl>
                                          <p:spTgt spid="12"/>
                                        </p:tgtEl>
                                        <p:attrNameLst>
                                          <p:attrName>ppt_h</p:attrName>
                                        </p:attrNameLst>
                                      </p:cBhvr>
                                      <p:tavLst>
                                        <p:tav tm="0">
                                          <p:val>
                                            <p:strVal val="#ppt_h"/>
                                          </p:val>
                                        </p:tav>
                                        <p:tav tm="100000">
                                          <p:val>
                                            <p:strVal val="#ppt_h"/>
                                          </p:val>
                                        </p:tav>
                                      </p:tavLst>
                                    </p:anim>
                                    <p:animEffect transition="in" filter="fade">
                                      <p:cBhvr>
                                        <p:cTn id="43" dur="1000"/>
                                        <p:tgtEl>
                                          <p:spTgt spid="12"/>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par>
                          <p:cTn id="52" fill="hold">
                            <p:stCondLst>
                              <p:cond delay="3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par>
                          <p:cTn id="60" fill="hold">
                            <p:stCondLst>
                              <p:cond delay="4000"/>
                            </p:stCondLst>
                            <p:childTnLst>
                              <p:par>
                                <p:cTn id="61" presetID="10" presetClass="entr" presetSubtype="0" fill="hold" nodeType="after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par>
                          <p:cTn id="68" fill="hold">
                            <p:stCondLst>
                              <p:cond delay="5000"/>
                            </p:stCondLst>
                            <p:childTnLst>
                              <p:par>
                                <p:cTn id="69" presetID="10" presetClass="entr" presetSubtype="0"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2"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3044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accent2"/>
        </a:solidFill>
        <a:effectLst/>
      </p:bgPr>
    </p:bg>
    <p:spTree>
      <p:nvGrpSpPr>
        <p:cNvPr id="1" name=""/>
        <p:cNvGrpSpPr/>
        <p:nvPr/>
      </p:nvGrpSpPr>
      <p:grpSpPr>
        <a:xfrm>
          <a:off x="0" y="0"/>
          <a:ext cx="0" cy="0"/>
          <a:chOff x="0" y="0"/>
          <a:chExt cx="0" cy="0"/>
        </a:xfrm>
      </p:grpSpPr>
      <p:sp>
        <p:nvSpPr>
          <p:cNvPr id="7" name="Rectangle 38">
            <a:extLst>
              <a:ext uri="{FF2B5EF4-FFF2-40B4-BE49-F238E27FC236}">
                <a16:creationId xmlns:a16="http://schemas.microsoft.com/office/drawing/2014/main" id="{B4742D61-2262-4FB1-A45F-941FD8930D7B}"/>
              </a:ext>
            </a:extLst>
          </p:cNvPr>
          <p:cNvSpPr/>
          <p:nvPr userDrawn="1"/>
        </p:nvSpPr>
        <p:spPr>
          <a:xfrm>
            <a:off x="1141363" y="821939"/>
            <a:ext cx="9906069" cy="318100"/>
          </a:xfrm>
          <a:prstGeom prst="rect">
            <a:avLst/>
          </a:prstGeom>
        </p:spPr>
        <p:txBody>
          <a:bodyPr wrap="square">
            <a:spAutoFit/>
          </a:bodyPr>
          <a:lstStyle/>
          <a:p>
            <a:pPr algn="ctr"/>
            <a:r>
              <a:rPr lang="en-US" sz="1467" dirty="0">
                <a:solidFill>
                  <a:schemeClr val="bg1"/>
                </a:solidFill>
                <a:latin typeface="Open Sans" pitchFamily="34" charset="0"/>
                <a:ea typeface="Open Sans" pitchFamily="34" charset="0"/>
                <a:cs typeface="Open Sans" pitchFamily="34" charset="0"/>
              </a:rPr>
              <a:t>Option Strategies Display Your Presentation Idea</a:t>
            </a:r>
            <a:endParaRPr lang="id-ID" sz="1467" dirty="0">
              <a:solidFill>
                <a:schemeClr val="bg1"/>
              </a:solidFill>
              <a:latin typeface="Open Sans" pitchFamily="34" charset="0"/>
              <a:ea typeface="Open Sans" pitchFamily="34" charset="0"/>
              <a:cs typeface="Open Sans" pitchFamily="34" charset="0"/>
            </a:endParaRPr>
          </a:p>
        </p:txBody>
      </p:sp>
      <p:grpSp>
        <p:nvGrpSpPr>
          <p:cNvPr id="8" name="Group 39">
            <a:extLst>
              <a:ext uri="{FF2B5EF4-FFF2-40B4-BE49-F238E27FC236}">
                <a16:creationId xmlns:a16="http://schemas.microsoft.com/office/drawing/2014/main" id="{A412E5BB-6331-43D4-BB9F-96CE6B0DAD7F}"/>
              </a:ext>
            </a:extLst>
          </p:cNvPr>
          <p:cNvGrpSpPr/>
          <p:nvPr userDrawn="1"/>
        </p:nvGrpSpPr>
        <p:grpSpPr>
          <a:xfrm>
            <a:off x="1141363" y="155209"/>
            <a:ext cx="9906069" cy="625878"/>
            <a:chOff x="857224" y="142876"/>
            <a:chExt cx="7429552" cy="469408"/>
          </a:xfrm>
        </p:grpSpPr>
        <p:sp>
          <p:nvSpPr>
            <p:cNvPr id="9" name="Rectangle 40">
              <a:extLst>
                <a:ext uri="{FF2B5EF4-FFF2-40B4-BE49-F238E27FC236}">
                  <a16:creationId xmlns:a16="http://schemas.microsoft.com/office/drawing/2014/main" id="{BCBD6658-1D15-4275-B160-050954D22FAC}"/>
                </a:ext>
              </a:extLst>
            </p:cNvPr>
            <p:cNvSpPr/>
            <p:nvPr/>
          </p:nvSpPr>
          <p:spPr>
            <a:xfrm>
              <a:off x="857224" y="142876"/>
              <a:ext cx="7429552" cy="469408"/>
            </a:xfrm>
            <a:prstGeom prst="rect">
              <a:avLst/>
            </a:prstGeom>
          </p:spPr>
          <p:txBody>
            <a:bodyPr wrap="square">
              <a:spAutoFit/>
            </a:bodyPr>
            <a:lstStyle/>
            <a:p>
              <a:pPr algn="ctr"/>
              <a:r>
                <a:rPr lang="zh-CN" altLang="en-US" sz="3467" dirty="0">
                  <a:solidFill>
                    <a:schemeClr val="bg1"/>
                  </a:solidFill>
                  <a:latin typeface="Open Sans" pitchFamily="34" charset="0"/>
                  <a:ea typeface="Open Sans" pitchFamily="34" charset="0"/>
                  <a:cs typeface="Open Sans" pitchFamily="34" charset="0"/>
                </a:rPr>
                <a:t>输入你的标题</a:t>
              </a:r>
              <a:endParaRPr lang="id-ID" sz="3467" dirty="0">
                <a:solidFill>
                  <a:schemeClr val="bg1"/>
                </a:solidFill>
                <a:latin typeface="Open Sans" pitchFamily="34" charset="0"/>
                <a:ea typeface="Open Sans" pitchFamily="34" charset="0"/>
                <a:cs typeface="Open Sans" pitchFamily="34" charset="0"/>
              </a:endParaRPr>
            </a:p>
          </p:txBody>
        </p:sp>
        <p:cxnSp>
          <p:nvCxnSpPr>
            <p:cNvPr id="10" name="Straight Connector 41">
              <a:extLst>
                <a:ext uri="{FF2B5EF4-FFF2-40B4-BE49-F238E27FC236}">
                  <a16:creationId xmlns:a16="http://schemas.microsoft.com/office/drawing/2014/main" id="{1EBB074B-20E0-46BC-8A7C-FC294EF3AC83}"/>
                </a:ext>
              </a:extLst>
            </p:cNvPr>
            <p:cNvCxnSpPr/>
            <p:nvPr/>
          </p:nvCxnSpPr>
          <p:spPr>
            <a:xfrm rot="5400000">
              <a:off x="300049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7C496A79-D3F0-408C-8D3E-9506DA184CD6}"/>
                </a:ext>
              </a:extLst>
            </p:cNvPr>
            <p:cNvCxnSpPr/>
            <p:nvPr/>
          </p:nvCxnSpPr>
          <p:spPr>
            <a:xfrm rot="5400000">
              <a:off x="5858018" y="385629"/>
              <a:ext cx="286546" cy="106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66479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Top)">
                                      <p:cBhvr>
                                        <p:cTn id="7" dur="500"/>
                                        <p:tgtEl>
                                          <p:spTgt spid="8"/>
                                        </p:tgtEl>
                                      </p:cBhvr>
                                    </p:animEffect>
                                  </p:childTnLst>
                                </p:cTn>
                              </p:par>
                              <p:par>
                                <p:cTn id="8" presetID="1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slide(fromTo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5B4EC-D437-86F5-394E-1FE5DA83BDA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238223-04C4-A083-627A-D8984726AD2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8C1977-9A5E-7F06-AAC6-54EE5FDACEAB}"/>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5" name="Footer Placeholder 4">
            <a:extLst>
              <a:ext uri="{FF2B5EF4-FFF2-40B4-BE49-F238E27FC236}">
                <a16:creationId xmlns:a16="http://schemas.microsoft.com/office/drawing/2014/main" id="{B29E245A-D2B0-1278-B75A-CD549B07F5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9E4157D-767F-4ABB-1F1B-E5A7A449DAC2}"/>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768824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5ED93-61FB-42CE-8703-D50F7545C7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36B1754-A614-4C6C-B635-A9B2773127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CDEC549-69FA-4E38-A2AA-ECB5E611251E}"/>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70145644-BB00-4DAC-8D2D-3659AE8BCD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3CEA105-9754-487B-BF64-D3C393122DE0}"/>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2626155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7073AB-7D9A-4131-AB33-C4129EC1015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1E71FB-D629-4ADF-8BF9-37D9616FCC4A}"/>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CC3CA1E-5F9E-4D49-8A05-995B14B9098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F793B89B-50A6-4DA7-8E34-CBC9675BCF63}"/>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491D7F12-62CC-4D93-A2BF-76F1D69311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75CDF20-8E02-44DF-B643-41E73F057564}"/>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619080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7BBD87-F6F2-4EB2-B051-127BE60E7CE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39AEFB7-7064-4E6F-B69A-E28CBD2D2AC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AD9C60-EA11-4821-85B2-D876EE99B8E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CD3D26D-A981-41D7-8130-7ED2100CF6C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02A63BC-9C52-4079-9A5D-DF55DC3BA7D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FD6DE27-000D-4699-9601-DDCFBD40934B}"/>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8" name="页脚占位符 7">
            <a:extLst>
              <a:ext uri="{FF2B5EF4-FFF2-40B4-BE49-F238E27FC236}">
                <a16:creationId xmlns:a16="http://schemas.microsoft.com/office/drawing/2014/main" id="{1F0D1C6A-5F8B-4F9C-8C6E-9450EBC3F4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BFD6FB-6894-4BF3-97CB-FC50F4714042}"/>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8903393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0C9BFC-577D-48EA-85FE-B01800106C1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B57C43-7894-4AA2-8A08-7C176E6B642F}"/>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4" name="页脚占位符 3">
            <a:extLst>
              <a:ext uri="{FF2B5EF4-FFF2-40B4-BE49-F238E27FC236}">
                <a16:creationId xmlns:a16="http://schemas.microsoft.com/office/drawing/2014/main" id="{8A3BBAD3-9592-484A-B9B5-FF4F5159C6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49592F5-79DB-4218-BBDC-B2F362E53243}"/>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4877233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A073F50-029D-4189-9618-C660CABB021F}"/>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3" name="页脚占位符 2">
            <a:extLst>
              <a:ext uri="{FF2B5EF4-FFF2-40B4-BE49-F238E27FC236}">
                <a16:creationId xmlns:a16="http://schemas.microsoft.com/office/drawing/2014/main" id="{1924A0DA-15A9-4122-B9D6-3808D00359C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9B57E65-E466-4A52-A637-E9754FA76285}"/>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8411596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8C1282-D9A5-44C7-9172-B60BB339E84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1178D5E-9383-46C4-A444-1DAB96BFC05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0CC6DD1-3FFA-48C4-8B1B-2340F3A6A6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82BA4B5-E52F-4BB5-A9EF-5E0E0959E282}"/>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B81DFF25-70C7-46D5-8A77-349BF3AF1A9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AB96FB2-83A4-43B3-A5B4-9B1FDF416078}"/>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95720770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35032D-CCEE-4CAC-946F-9E6AD01945F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606972-106E-4AC4-B6C5-8D86691ECEE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6703408-7210-4E8B-B9F5-871D27C2C98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A014BAEB-3B79-449D-8864-CD67F3CB4A24}"/>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6" name="页脚占位符 5">
            <a:extLst>
              <a:ext uri="{FF2B5EF4-FFF2-40B4-BE49-F238E27FC236}">
                <a16:creationId xmlns:a16="http://schemas.microsoft.com/office/drawing/2014/main" id="{544C117B-A5F8-4BCD-970D-EA2BD3C5BF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EFB0DB7-B3D4-4632-B887-F565EAB48406}"/>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763816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3994C4-B144-413E-BE41-7203607FFE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DF4DBFD-8736-4A82-8AFB-A2DA73AF20F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196E27D-65AF-4E69-A6F7-4DE7E758F385}"/>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7ECBA6AD-2B7C-4A08-8D02-399F826709F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AD37B3B-CFA6-423A-80AC-675CBBB3FFE9}"/>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15318203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ECB9EAC-2F4C-4737-ACFC-E78402C99C3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DF49B8E-9312-4BDB-BB85-6073CE21006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82EA9A3-98F4-47DF-805E-18B85230E1BD}"/>
              </a:ext>
            </a:extLst>
          </p:cNvPr>
          <p:cNvSpPr>
            <a:spLocks noGrp="1"/>
          </p:cNvSpPr>
          <p:nvPr>
            <p:ph type="dt" sz="half" idx="10"/>
          </p:nvPr>
        </p:nvSpPr>
        <p:spPr>
          <a:xfrm>
            <a:off x="838200" y="6356350"/>
            <a:ext cx="2743200" cy="365125"/>
          </a:xfrm>
          <a:prstGeom prst="rect">
            <a:avLst/>
          </a:prstGeom>
        </p:spPr>
        <p:txBody>
          <a:bodyPr/>
          <a:lstStyle/>
          <a:p>
            <a:fld id="{0C774952-38DF-43EB-B2B9-DF49F89FF1CA}" type="datetimeFigureOut">
              <a:rPr lang="zh-CN" altLang="en-US" smtClean="0"/>
              <a:t>2024/4/2</a:t>
            </a:fld>
            <a:endParaRPr lang="zh-CN" altLang="en-US"/>
          </a:p>
        </p:txBody>
      </p:sp>
      <p:sp>
        <p:nvSpPr>
          <p:cNvPr id="5" name="页脚占位符 4">
            <a:extLst>
              <a:ext uri="{FF2B5EF4-FFF2-40B4-BE49-F238E27FC236}">
                <a16:creationId xmlns:a16="http://schemas.microsoft.com/office/drawing/2014/main" id="{196039D1-75A2-47C7-8A16-C196F2704E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6CFF2B-39DA-4D60-984E-F4C263D616CE}"/>
              </a:ext>
            </a:extLst>
          </p:cNvPr>
          <p:cNvSpPr>
            <a:spLocks noGrp="1"/>
          </p:cNvSpPr>
          <p:nvPr>
            <p:ph type="sldNum" sz="quarter" idx="12"/>
          </p:nvPr>
        </p:nvSpPr>
        <p:spPr>
          <a:xfrm>
            <a:off x="8610600" y="6356350"/>
            <a:ext cx="2743200" cy="365125"/>
          </a:xfrm>
          <a:prstGeom prst="rect">
            <a:avLst/>
          </a:prstGeom>
        </p:spPr>
        <p:txBody>
          <a:bodyPr/>
          <a:lstStyle/>
          <a:p>
            <a:fld id="{A50C06A1-A830-45C1-A80E-E7B2DF28D1F5}" type="slidenum">
              <a:rPr lang="zh-CN" altLang="en-US" smtClean="0"/>
              <a:t>‹#›</a:t>
            </a:fld>
            <a:endParaRPr lang="zh-CN" altLang="en-US"/>
          </a:p>
        </p:txBody>
      </p:sp>
    </p:spTree>
    <p:extLst>
      <p:ext uri="{BB962C8B-B14F-4D97-AF65-F5344CB8AC3E}">
        <p14:creationId xmlns:p14="http://schemas.microsoft.com/office/powerpoint/2010/main" val="391159613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8FDD-D27D-0C86-05FD-F1109D680E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3CBC43F-ECD6-53CA-F67E-4EF78D8C932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368D41-0D79-AAA3-0127-1347BDE1AF5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B01C4-61DD-85E1-079C-0A62AD8C1CDD}"/>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6" name="Footer Placeholder 5">
            <a:extLst>
              <a:ext uri="{FF2B5EF4-FFF2-40B4-BE49-F238E27FC236}">
                <a16:creationId xmlns:a16="http://schemas.microsoft.com/office/drawing/2014/main" id="{E984F3E9-35B1-050D-3D35-0F46AD8207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298EC5A-3E6D-71ED-40EF-C990E206FCD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599799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DD4F4-2E9B-6AC4-4DF6-F65F4AAA00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FE4B5F0-71A6-3B33-D8A7-26A293E27B0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B75B0F-8A0D-A811-832B-D5A5D4F97E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D663B4-B0FE-929A-7D94-E1B8F2A3F25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C6D9EB-DB2D-7829-F666-49B9E44488A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BA3C2E-46A4-8694-9851-950CCAD2006C}"/>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8" name="Footer Placeholder 7">
            <a:extLst>
              <a:ext uri="{FF2B5EF4-FFF2-40B4-BE49-F238E27FC236}">
                <a16:creationId xmlns:a16="http://schemas.microsoft.com/office/drawing/2014/main" id="{4E72A99E-2F84-270B-E176-779A6AE931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98B67A6-2783-6856-8983-2176F898E8ED}"/>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98727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61ABD-648E-D603-AD1F-C7330E8135E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A17E4EA-9466-8137-E079-C3AABEE659E9}"/>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4" name="Footer Placeholder 3">
            <a:extLst>
              <a:ext uri="{FF2B5EF4-FFF2-40B4-BE49-F238E27FC236}">
                <a16:creationId xmlns:a16="http://schemas.microsoft.com/office/drawing/2014/main" id="{5AF0AC99-EB73-E813-5AF1-1AB5C12F04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2EDE110-E495-D68E-3FB0-F1B10EAD10A7}"/>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142298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78A1AF-831A-3605-264B-1FFCDACE3B3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3" name="Footer Placeholder 2">
            <a:extLst>
              <a:ext uri="{FF2B5EF4-FFF2-40B4-BE49-F238E27FC236}">
                <a16:creationId xmlns:a16="http://schemas.microsoft.com/office/drawing/2014/main" id="{9152B55F-94FA-58E5-8A3B-4F7F38B44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E5CF3E-6DC2-DE36-FA20-DDFE8013AE6E}"/>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6266519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B61B-4276-4063-1D54-5F22634CEF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B18684-8893-7082-46E3-38C3E2068F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F68C8-13DF-7443-5C32-D2397AB45E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3F6562-A329-7EC4-245F-9C13EAE40460}"/>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6" name="Footer Placeholder 5">
            <a:extLst>
              <a:ext uri="{FF2B5EF4-FFF2-40B4-BE49-F238E27FC236}">
                <a16:creationId xmlns:a16="http://schemas.microsoft.com/office/drawing/2014/main" id="{E5F57089-62BE-2F32-680F-DED77D3192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8CA1F09-2AFC-FE01-5672-32CB9874F00B}"/>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3072575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6B896-AC80-B18D-F33E-2CBC1C7557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5E05A-ED7B-26FE-FCA3-3A60473D54A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40B870-74F8-320E-A096-2C424507325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C6EEA2-5EAF-4CFA-8908-F33C5CF3FA83}"/>
              </a:ext>
            </a:extLst>
          </p:cNvPr>
          <p:cNvSpPr>
            <a:spLocks noGrp="1"/>
          </p:cNvSpPr>
          <p:nvPr>
            <p:ph type="dt" sz="half" idx="10"/>
          </p:nvPr>
        </p:nvSpPr>
        <p:spPr>
          <a:xfrm>
            <a:off x="838200" y="6356350"/>
            <a:ext cx="2743200" cy="365125"/>
          </a:xfrm>
          <a:prstGeom prst="rect">
            <a:avLst/>
          </a:prstGeom>
        </p:spPr>
        <p:txBody>
          <a:bodyPr/>
          <a:lstStyle/>
          <a:p>
            <a:fld id="{613288BA-36D1-47BF-AD51-C12ABB0812EA}" type="datetimeFigureOut">
              <a:rPr lang="en-US" smtClean="0"/>
              <a:t>4/2/2024</a:t>
            </a:fld>
            <a:endParaRPr lang="en-US"/>
          </a:p>
        </p:txBody>
      </p:sp>
      <p:sp>
        <p:nvSpPr>
          <p:cNvPr id="6" name="Footer Placeholder 5">
            <a:extLst>
              <a:ext uri="{FF2B5EF4-FFF2-40B4-BE49-F238E27FC236}">
                <a16:creationId xmlns:a16="http://schemas.microsoft.com/office/drawing/2014/main" id="{1D784BD3-6A24-348F-559F-34F62BBFCE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8F5F24-1223-71B4-D302-C86FD5CE2A26}"/>
              </a:ext>
            </a:extLst>
          </p:cNvPr>
          <p:cNvSpPr>
            <a:spLocks noGrp="1"/>
          </p:cNvSpPr>
          <p:nvPr>
            <p:ph type="sldNum" sz="quarter" idx="12"/>
          </p:nvPr>
        </p:nvSpPr>
        <p:spPr>
          <a:xfrm>
            <a:off x="8610600" y="6356350"/>
            <a:ext cx="2743200" cy="365125"/>
          </a:xfrm>
          <a:prstGeom prst="rect">
            <a:avLst/>
          </a:prstGeom>
        </p:spPr>
        <p:txBody>
          <a:bodyPr/>
          <a:lstStyle/>
          <a:p>
            <a:fld id="{26E1CD1C-076C-462D-AE75-B83F19763409}" type="slidenum">
              <a:rPr lang="en-US" smtClean="0"/>
              <a:t>‹#›</a:t>
            </a:fld>
            <a:endParaRPr lang="en-US"/>
          </a:p>
        </p:txBody>
      </p:sp>
    </p:spTree>
    <p:extLst>
      <p:ext uri="{BB962C8B-B14F-4D97-AF65-F5344CB8AC3E}">
        <p14:creationId xmlns:p14="http://schemas.microsoft.com/office/powerpoint/2010/main" val="2902442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DB69DFE-0008-60A1-F43E-FDD8B3EFC5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4067365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8989910-690F-61B1-98C2-FB603AD9BF9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7766776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ED1A0E0-EA24-2E0F-6BCC-D4445F608F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332268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jpg"/><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5.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22.png"/><Relationship Id="rId10" Type="http://schemas.openxmlformats.org/officeDocument/2006/relationships/image" Target="../media/image27.png"/><Relationship Id="rId4" Type="http://schemas.microsoft.com/office/2007/relationships/hdphoto" Target="../media/hdphoto4.wdp"/><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artoon Background Images - Free Download on Freepik">
            <a:extLst>
              <a:ext uri="{FF2B5EF4-FFF2-40B4-BE49-F238E27FC236}">
                <a16:creationId xmlns:a16="http://schemas.microsoft.com/office/drawing/2014/main" id="{F65C09E1-2F48-F07E-F2AD-1569A7C9A3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te girl walking with friend cartoon art illustration">
            <a:extLst>
              <a:ext uri="{FF2B5EF4-FFF2-40B4-BE49-F238E27FC236}">
                <a16:creationId xmlns:a16="http://schemas.microsoft.com/office/drawing/2014/main" id="{32CA4384-349B-F327-BBDD-85BF6600541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827" y1="54691" x2="57827" y2="54691"/>
                        <a14:foregroundMark x1="58307" y1="51697" x2="61342" y2="60080"/>
                        <a14:foregroundMark x1="58626" y1="67864" x2="58466" y2="71257"/>
                        <a14:foregroundMark x1="38658" y1="67465" x2="41693" y2="70060"/>
                        <a14:foregroundMark x1="34665" y1="80838" x2="34665" y2="80838"/>
                        <a14:foregroundMark x1="35783" y1="88822" x2="35783" y2="88822"/>
                        <a14:foregroundMark x1="36422" y1="87824" x2="36422" y2="86427"/>
                        <a14:foregroundMark x1="58307" y1="78044" x2="58626" y2="83433"/>
                        <a14:foregroundMark x1="55751" y1="79441" x2="56869" y2="85429"/>
                        <a14:foregroundMark x1="67572" y1="76447" x2="69010" y2="82435"/>
                      </a14:backgroundRemoval>
                    </a14:imgEffect>
                  </a14:imgLayer>
                </a14:imgProps>
              </a:ext>
              <a:ext uri="{28A0092B-C50C-407E-A947-70E740481C1C}">
                <a14:useLocalDpi xmlns:a14="http://schemas.microsoft.com/office/drawing/2010/main" val="0"/>
              </a:ext>
            </a:extLst>
          </a:blip>
          <a:srcRect/>
          <a:stretch>
            <a:fillRect/>
          </a:stretch>
        </p:blipFill>
        <p:spPr bwMode="auto">
          <a:xfrm>
            <a:off x="-661146" y="3825220"/>
            <a:ext cx="4156822" cy="33267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1F7AE6D-D39D-1766-87B9-D3B36F420595}"/>
              </a:ext>
            </a:extLst>
          </p:cNvPr>
          <p:cNvPicPr>
            <a:picLocks noChangeAspect="1"/>
          </p:cNvPicPr>
          <p:nvPr/>
        </p:nvPicPr>
        <p:blipFill>
          <a:blip r:embed="rId5"/>
          <a:stretch>
            <a:fillRect/>
          </a:stretch>
        </p:blipFill>
        <p:spPr>
          <a:xfrm>
            <a:off x="3524250" y="-283188"/>
            <a:ext cx="4973808" cy="2218049"/>
          </a:xfrm>
          <a:prstGeom prst="rect">
            <a:avLst/>
          </a:prstGeom>
        </p:spPr>
      </p:pic>
      <p:pic>
        <p:nvPicPr>
          <p:cNvPr id="5" name="Picture 4">
            <a:extLst>
              <a:ext uri="{FF2B5EF4-FFF2-40B4-BE49-F238E27FC236}">
                <a16:creationId xmlns:a16="http://schemas.microsoft.com/office/drawing/2014/main" id="{814B63A8-ABB9-DB65-C136-4C313E4C4036}"/>
              </a:ext>
            </a:extLst>
          </p:cNvPr>
          <p:cNvPicPr>
            <a:picLocks noChangeAspect="1"/>
          </p:cNvPicPr>
          <p:nvPr/>
        </p:nvPicPr>
        <p:blipFill>
          <a:blip r:embed="rId6"/>
          <a:stretch>
            <a:fillRect/>
          </a:stretch>
        </p:blipFill>
        <p:spPr>
          <a:xfrm>
            <a:off x="1677551" y="2458111"/>
            <a:ext cx="8608298" cy="2322777"/>
          </a:xfrm>
          <a:prstGeom prst="rect">
            <a:avLst/>
          </a:prstGeom>
        </p:spPr>
      </p:pic>
      <p:pic>
        <p:nvPicPr>
          <p:cNvPr id="6" name="Picture 15">
            <a:extLst>
              <a:ext uri="{FF2B5EF4-FFF2-40B4-BE49-F238E27FC236}">
                <a16:creationId xmlns:a16="http://schemas.microsoft.com/office/drawing/2014/main" id="{93C5AA3E-D90F-B320-9D0A-681E23272379}"/>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flipH="1">
            <a:off x="9363074" y="4060900"/>
            <a:ext cx="2828925" cy="2797100"/>
          </a:xfrm>
          <a:prstGeom prst="rect">
            <a:avLst/>
          </a:prstGeom>
        </p:spPr>
      </p:pic>
      <p:pic>
        <p:nvPicPr>
          <p:cNvPr id="8" name="Picture 7">
            <a:extLst>
              <a:ext uri="{FF2B5EF4-FFF2-40B4-BE49-F238E27FC236}">
                <a16:creationId xmlns:a16="http://schemas.microsoft.com/office/drawing/2014/main" id="{9D7BA88A-9501-C7F5-8FC3-F8E7CF9DCCE4}"/>
              </a:ext>
            </a:extLst>
          </p:cNvPr>
          <p:cNvPicPr>
            <a:picLocks noChangeAspect="1"/>
          </p:cNvPicPr>
          <p:nvPr/>
        </p:nvPicPr>
        <p:blipFill>
          <a:blip r:embed="rId9"/>
          <a:stretch>
            <a:fillRect/>
          </a:stretch>
        </p:blipFill>
        <p:spPr>
          <a:xfrm>
            <a:off x="3251209" y="1300290"/>
            <a:ext cx="5651482" cy="1457070"/>
          </a:xfrm>
          <a:prstGeom prst="rect">
            <a:avLst/>
          </a:prstGeom>
        </p:spPr>
      </p:pic>
    </p:spTree>
    <p:extLst>
      <p:ext uri="{BB962C8B-B14F-4D97-AF65-F5344CB8AC3E}">
        <p14:creationId xmlns:p14="http://schemas.microsoft.com/office/powerpoint/2010/main" val="4286737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c. Chỉ cần xây dựng tình bạn ở trường học.</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324354"/>
            </a:xfrm>
            <a:prstGeom prst="rect">
              <a:avLst/>
            </a:prstGeom>
            <a:noFill/>
          </p:spPr>
          <p:txBody>
            <a:bodyPr wrap="square" rtlCol="0">
              <a:spAutoFit/>
            </a:bodyPr>
            <a:lstStyle/>
            <a:p>
              <a:pPr marL="0" marR="0" algn="just">
                <a:lnSpc>
                  <a:spcPct val="115000"/>
                </a:lnSpc>
                <a:spcBef>
                  <a:spcPts val="0"/>
                </a:spcBef>
                <a:spcAft>
                  <a:spcPts val="0"/>
                </a:spcAft>
              </a:pPr>
              <a:r>
                <a:rPr lang="en-US" sz="3200" b="1" i="1" dirty="0" err="1">
                  <a:solidFill>
                    <a:srgbClr val="FF0000"/>
                  </a:solidFill>
                  <a:ea typeface="Calibri" panose="020F0502020204030204" pitchFamily="34" charset="0"/>
                  <a:cs typeface="Times New Roman" panose="02020603050405020304" pitchFamily="18" charset="0"/>
                </a:rPr>
                <a:t>V</a:t>
              </a:r>
              <a:r>
                <a:rPr lang="en-US" sz="3200" b="1" i="1" dirty="0" err="1">
                  <a:solidFill>
                    <a:srgbClr val="FF0000"/>
                  </a:solidFill>
                  <a:effectLst/>
                  <a:ea typeface="Calibri" panose="020F0502020204030204" pitchFamily="34" charset="0"/>
                  <a:cs typeface="Times New Roman" panose="02020603050405020304" pitchFamily="18" charset="0"/>
                </a:rPr>
                <a:t>ì</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cần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xây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dựng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tình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bạn</a:t>
              </a:r>
              <a:r>
                <a:rPr lang="en-US" sz="3200" b="1" i="1" dirty="0">
                  <a:solidFill>
                    <a:srgbClr val="FF0000"/>
                  </a:solidFill>
                  <a:effectLst/>
                  <a:ea typeface="Calibri" panose="020F0502020204030204" pitchFamily="34" charset="0"/>
                  <a:cs typeface="Times New Roman" panose="02020603050405020304" pitchFamily="18" charset="0"/>
                </a:rPr>
                <a:t> ở </a:t>
              </a:r>
              <a:r>
                <a:rPr lang="en-US" sz="3200" b="1" i="1" dirty="0" err="1">
                  <a:solidFill>
                    <a:srgbClr val="FF0000"/>
                  </a:solidFill>
                  <a:effectLst/>
                  <a:ea typeface="Calibri" panose="020F0502020204030204" pitchFamily="34" charset="0"/>
                  <a:cs typeface="Times New Roman" panose="02020603050405020304" pitchFamily="18" charset="0"/>
                </a:rPr>
                <a:t>mọi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xung</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quanh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chúng</a:t>
              </a:r>
              <a:r>
                <a:rPr lang="en-US" sz="3200" b="1" i="1" dirty="0">
                  <a:solidFill>
                    <a:srgbClr val="FF0000"/>
                  </a:solidFill>
                  <a:effectLst/>
                  <a:ea typeface="Calibri" panose="020F0502020204030204" pitchFamily="34" charset="0"/>
                  <a:cs typeface="Times New Roman" panose="02020603050405020304" pitchFamily="18" charset="0"/>
                </a:rPr>
                <a:t> ta, </a:t>
              </a:r>
              <a:r>
                <a:rPr lang="en-US" sz="3200" b="1" i="1" dirty="0" err="1">
                  <a:solidFill>
                    <a:srgbClr val="FF0000"/>
                  </a:solidFill>
                  <a:effectLst/>
                  <a:ea typeface="Calibri" panose="020F0502020204030204" pitchFamily="34" charset="0"/>
                  <a:cs typeface="Times New Roman" panose="02020603050405020304" pitchFamily="18" charset="0"/>
                </a:rPr>
                <a:t>ngay</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cả</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nơi</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mình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sinh</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ra</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và</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lớn</a:t>
              </a:r>
              <a:r>
                <a:rPr lang="en-US" sz="3200" b="1" i="1" dirty="0">
                  <a:solidFill>
                    <a:srgbClr val="FF0000"/>
                  </a:solidFill>
                  <a:effectLst/>
                  <a:ea typeface="Calibri" panose="020F0502020204030204" pitchFamily="34" charset="0"/>
                  <a:cs typeface="Times New Roman" panose="02020603050405020304" pitchFamily="18" charset="0"/>
                </a:rPr>
                <a:t> </a:t>
              </a:r>
              <a:r>
                <a:rPr lang="en-US" sz="3200" b="1" i="1" dirty="0" err="1">
                  <a:solidFill>
                    <a:srgbClr val="FF0000"/>
                  </a:solidFill>
                  <a:effectLst/>
                  <a:ea typeface="Calibri" panose="020F0502020204030204" pitchFamily="34" charset="0"/>
                  <a:cs typeface="Times New Roman" panose="02020603050405020304" pitchFamily="18" charset="0"/>
                </a:rPr>
                <a:t>lên</a:t>
              </a:r>
              <a:r>
                <a:rPr lang="en-US" sz="3200" b="1" i="1" dirty="0">
                  <a:solidFill>
                    <a:srgbClr val="FF0000"/>
                  </a:solidFill>
                  <a:effectLst/>
                  <a:ea typeface="Calibri" panose="020F0502020204030204" pitchFamily="34" charset="0"/>
                  <a:cs typeface="Times New Roman" panose="02020603050405020304" pitchFamily="18" charset="0"/>
                </a:rPr>
                <a:t> ,…</a:t>
              </a:r>
              <a:endParaRPr lang="en-US" sz="32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0101232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d. Chỉ làm bạn với những người có cùng hoàn cảnh.</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54082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phân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biệt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hoàn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miễn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sao</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các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hiểu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chia </a:t>
              </a:r>
              <a:r>
                <a:rPr lang="en-US" sz="2800" i="1" dirty="0" err="1">
                  <a:solidFill>
                    <a:srgbClr val="FF0000"/>
                  </a:solidFill>
                  <a:effectLst/>
                  <a:ea typeface="Calibri" panose="020F0502020204030204" pitchFamily="34" charset="0"/>
                </a:rPr>
                <a:t>sẻ</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buồn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vui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luôn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và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mới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tình</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đẹp</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271252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e. Bạn bè phải giúp nhau cùng tiến bộ về mọi mặt.</a:t>
            </a:r>
            <a:endPar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55F617-FE31-B328-29F6-15682072899F}"/>
                </a:ext>
              </a:extLst>
            </p:cNvPr>
            <p:cNvSpPr txBox="1"/>
            <p:nvPr/>
          </p:nvSpPr>
          <p:spPr>
            <a:xfrm>
              <a:off x="1290125" y="2366635"/>
              <a:ext cx="4493479" cy="3036344"/>
            </a:xfrm>
            <a:prstGeom prst="rect">
              <a:avLst/>
            </a:prstGeom>
            <a:noFill/>
          </p:spPr>
          <p:txBody>
            <a:bodyPr wrap="square" rtlCol="0">
              <a:spAutoFit/>
            </a:bodyPr>
            <a:lstStyle/>
            <a:p>
              <a:pPr marL="0" marR="0" algn="just">
                <a:lnSpc>
                  <a:spcPct val="115000"/>
                </a:lnSpc>
                <a:spcBef>
                  <a:spcPts val="0"/>
                </a:spcBef>
                <a:spcAft>
                  <a:spcPts val="0"/>
                </a:spcAft>
              </a:pPr>
              <a:r>
                <a:rPr lang="en-US" sz="2800" i="1" dirty="0">
                  <a:solidFill>
                    <a:srgbClr val="FF0000"/>
                  </a:solidFill>
                  <a:effectLst/>
                  <a:ea typeface="Calibri" panose="020F0502020204030204" pitchFamily="34" charset="0"/>
                </a:rPr>
                <a:t>Khi ta </a:t>
              </a:r>
              <a:r>
                <a:rPr lang="en-US" sz="2800" i="1" dirty="0" err="1">
                  <a:solidFill>
                    <a:srgbClr val="FF0000"/>
                  </a:solidFill>
                  <a:effectLst/>
                  <a:ea typeface="Calibri" panose="020F0502020204030204" pitchFamily="34" charset="0"/>
                </a:rPr>
                <a:t>là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bạn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cần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hỗ</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cả</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trong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học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tập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lẫn</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cuộc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sống</a:t>
              </a:r>
              <a:r>
                <a:rPr lang="en-US" sz="2800" i="1" dirty="0">
                  <a:solidFill>
                    <a:srgbClr val="FF0000"/>
                  </a:solidFill>
                  <a:effectLst/>
                  <a:ea typeface="Calibri" panose="020F0502020204030204" pitchFamily="34" charset="0"/>
                </a:rPr>
                <a:t> hang </a:t>
              </a:r>
              <a:r>
                <a:rPr lang="en-US" sz="2800" i="1" dirty="0" err="1">
                  <a:solidFill>
                    <a:srgbClr val="FF0000"/>
                  </a:solidFill>
                  <a:effectLst/>
                  <a:ea typeface="Calibri" panose="020F0502020204030204" pitchFamily="34" charset="0"/>
                </a:rPr>
                <a:t>ngày</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Nếu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có</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khuyết</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điểm</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thì</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không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nên</a:t>
              </a:r>
              <a:r>
                <a:rPr lang="en-US" sz="2800" i="1" dirty="0">
                  <a:solidFill>
                    <a:srgbClr val="FF0000"/>
                  </a:solidFill>
                  <a:effectLst/>
                  <a:ea typeface="Calibri" panose="020F0502020204030204" pitchFamily="34" charset="0"/>
                </a:rPr>
                <a:t> bao </a:t>
              </a:r>
              <a:r>
                <a:rPr lang="en-US" sz="2800" i="1" dirty="0" err="1">
                  <a:solidFill>
                    <a:srgbClr val="FF0000"/>
                  </a:solidFill>
                  <a:effectLst/>
                  <a:ea typeface="Calibri" panose="020F0502020204030204" pitchFamily="34" charset="0"/>
                </a:rPr>
                <a:t>che</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mà</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phải</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giúp</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đỡ</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cùng</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nhau</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khắc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phục</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sửa</a:t>
              </a:r>
              <a:r>
                <a:rPr lang="en-US" sz="2800" i="1" dirty="0">
                  <a:solidFill>
                    <a:srgbClr val="FF0000"/>
                  </a:solidFill>
                  <a:effectLst/>
                  <a:ea typeface="Calibri" panose="020F0502020204030204" pitchFamily="34" charset="0"/>
                </a:rPr>
                <a:t> </a:t>
              </a:r>
              <a:r>
                <a:rPr lang="en-US" sz="2800" i="1" dirty="0" err="1">
                  <a:solidFill>
                    <a:srgbClr val="FF0000"/>
                  </a:solidFill>
                  <a:effectLst/>
                  <a:ea typeface="Calibri" panose="020F0502020204030204" pitchFamily="34" charset="0"/>
                </a:rPr>
                <a:t>chữa</a:t>
              </a:r>
              <a:r>
                <a:rPr lang="en-US" sz="2800" i="1" dirty="0">
                  <a:solidFill>
                    <a:srgbClr val="FF0000"/>
                  </a:solidFill>
                  <a:effectLst/>
                  <a:ea typeface="Calibri" panose="020F0502020204030204" pitchFamily="34" charset="0"/>
                </a:rPr>
                <a:t>.</a:t>
              </a:r>
              <a:endParaRPr lang="en-US" sz="2800"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33669398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id="{94C39CC4-7A3E-FE7E-FB55-940C70E9D889}"/>
              </a:ext>
            </a:extLst>
          </p:cNvPr>
          <p:cNvSpPr/>
          <p:nvPr/>
        </p:nvSpPr>
        <p:spPr>
          <a:xfrm>
            <a:off x="3276601" y="157483"/>
            <a:ext cx="4876800"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Xử</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lý</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tình</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huống</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AF04941-012F-1B60-145F-CA9380D34C55}"/>
              </a:ext>
            </a:extLst>
          </p:cNvPr>
          <p:cNvPicPr>
            <a:picLocks noChangeAspect="1"/>
          </p:cNvPicPr>
          <p:nvPr/>
        </p:nvPicPr>
        <p:blipFill>
          <a:blip r:embed="rId4"/>
          <a:stretch>
            <a:fillRect/>
          </a:stretch>
        </p:blipFill>
        <p:spPr>
          <a:xfrm>
            <a:off x="2190750" y="1143000"/>
            <a:ext cx="7286625" cy="3826364"/>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1485900" y="5181600"/>
            <a:ext cx="9658350" cy="954107"/>
          </a:xfrm>
          <a:prstGeom prst="rect">
            <a:avLst/>
          </a:prstGeom>
          <a:noFill/>
        </p:spPr>
        <p:txBody>
          <a:bodyPr wrap="square" rtlCol="0">
            <a:spAutoFit/>
          </a:bodyPr>
          <a:lstStyle/>
          <a:p>
            <a:pPr algn="l"/>
            <a:r>
              <a:rPr lang="vi-VN" sz="2800" b="0" i="0" dirty="0">
                <a:solidFill>
                  <a:srgbClr val="333333"/>
                </a:solidFill>
                <a:effectLst/>
                <a:latin typeface="Calibri" panose="020F0502020204030204" pitchFamily="34" charset="0"/>
                <a:cs typeface="Calibri" panose="020F0502020204030204" pitchFamily="34" charset="0"/>
              </a:rPr>
              <a:t>a. Em đồng ý với suy nghĩ của Vinh hay Thông? Vì sao?</a:t>
            </a:r>
          </a:p>
          <a:p>
            <a:pPr algn="l"/>
            <a:r>
              <a:rPr lang="vi-VN" sz="2800" b="0" i="0" dirty="0">
                <a:solidFill>
                  <a:srgbClr val="333333"/>
                </a:solidFill>
                <a:effectLst/>
                <a:latin typeface="Calibri" panose="020F0502020204030204" pitchFamily="34" charset="0"/>
                <a:cs typeface="Calibri" panose="020F0502020204030204" pitchFamily="34" charset="0"/>
              </a:rPr>
              <a:t>b. Nếu gặp trường hợp trên, em sẽ làm gì?</a:t>
            </a:r>
          </a:p>
        </p:txBody>
      </p:sp>
    </p:spTree>
    <p:extLst>
      <p:ext uri="{BB962C8B-B14F-4D97-AF65-F5344CB8AC3E}">
        <p14:creationId xmlns:p14="http://schemas.microsoft.com/office/powerpoint/2010/main" val="3675709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1752600" y="4933950"/>
            <a:ext cx="9658350" cy="954107"/>
          </a:xfrm>
          <a:prstGeom prst="rect">
            <a:avLst/>
          </a:prstGeom>
          <a:noFill/>
        </p:spPr>
        <p:txBody>
          <a:bodyPr wrap="square" rtlCol="0">
            <a:spAutoFit/>
          </a:bodyPr>
          <a:lstStyle/>
          <a:p>
            <a:pPr lvl="0"/>
            <a:r>
              <a:rPr lang="vi-VN" sz="2800" dirty="0">
                <a:solidFill>
                  <a:srgbClr val="333333"/>
                </a:solidFill>
                <a:latin typeface="Calibri" panose="020F0502020204030204" pitchFamily="34" charset="0"/>
                <a:cs typeface="Calibri" panose="020F0502020204030204" pitchFamily="34" charset="0"/>
              </a:rPr>
              <a:t>a. Em có đồng ý với suy nghĩ của Hằng không? Vì sao?</a:t>
            </a:r>
          </a:p>
          <a:p>
            <a:pPr lvl="0"/>
            <a:r>
              <a:rPr lang="vi-VN" sz="2800" dirty="0">
                <a:solidFill>
                  <a:srgbClr val="333333"/>
                </a:solidFill>
                <a:latin typeface="Calibri" panose="020F0502020204030204" pitchFamily="34" charset="0"/>
                <a:cs typeface="Calibri" panose="020F0502020204030204" pitchFamily="34" charset="0"/>
              </a:rPr>
              <a:t>b. Nếu là Nhung, em sẽ làm gì?</a:t>
            </a:r>
            <a:endParaRPr kumimoji="0" lang="vi-VN" sz="28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328C593-4945-34EE-A831-FF8BC87FBFE1}"/>
              </a:ext>
            </a:extLst>
          </p:cNvPr>
          <p:cNvPicPr>
            <a:picLocks noChangeAspect="1"/>
          </p:cNvPicPr>
          <p:nvPr/>
        </p:nvPicPr>
        <p:blipFill>
          <a:blip r:embed="rId4"/>
          <a:stretch>
            <a:fillRect/>
          </a:stretch>
        </p:blipFill>
        <p:spPr>
          <a:xfrm>
            <a:off x="2209800" y="504825"/>
            <a:ext cx="7067550" cy="3840566"/>
          </a:xfrm>
          <a:prstGeom prst="rect">
            <a:avLst/>
          </a:prstGeom>
        </p:spPr>
      </p:pic>
    </p:spTree>
    <p:extLst>
      <p:ext uri="{BB962C8B-B14F-4D97-AF65-F5344CB8AC3E}">
        <p14:creationId xmlns:p14="http://schemas.microsoft.com/office/powerpoint/2010/main" val="7190278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6" name="TextBox 5">
            <a:extLst>
              <a:ext uri="{FF2B5EF4-FFF2-40B4-BE49-F238E27FC236}">
                <a16:creationId xmlns:a16="http://schemas.microsoft.com/office/drawing/2014/main" id="{00625C19-7AFB-38ED-17EF-D59F94821EB2}"/>
              </a:ext>
            </a:extLst>
          </p:cNvPr>
          <p:cNvSpPr txBox="1"/>
          <p:nvPr/>
        </p:nvSpPr>
        <p:spPr>
          <a:xfrm>
            <a:off x="733425" y="5143500"/>
            <a:ext cx="9658350" cy="707886"/>
          </a:xfrm>
          <a:prstGeom prst="rect">
            <a:avLst/>
          </a:prstGeom>
          <a:noFill/>
        </p:spPr>
        <p:txBody>
          <a:bodyPr wrap="square" rtlCol="0">
            <a:spAutoFit/>
          </a:bodyPr>
          <a:lstStyle/>
          <a:p>
            <a:pPr lvl="0" algn="ctr"/>
            <a:r>
              <a:rPr lang="vi-VN" sz="4000" dirty="0">
                <a:solidFill>
                  <a:srgbClr val="333333"/>
                </a:solidFill>
                <a:latin typeface="Calibri" panose="020F0502020204030204" pitchFamily="34" charset="0"/>
                <a:cs typeface="Calibri" panose="020F0502020204030204" pitchFamily="34" charset="0"/>
              </a:rPr>
              <a:t>Nếu là Giang em sẽ làm gì?</a:t>
            </a:r>
            <a:endParaRPr kumimoji="0" lang="vi-VN" sz="4000" b="0" i="0" u="none" strike="noStrike" kern="120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B4E1B2A-111E-1B4E-3032-8FEBE22B8A7D}"/>
              </a:ext>
            </a:extLst>
          </p:cNvPr>
          <p:cNvPicPr>
            <a:picLocks noChangeAspect="1"/>
          </p:cNvPicPr>
          <p:nvPr/>
        </p:nvPicPr>
        <p:blipFill>
          <a:blip r:embed="rId4"/>
          <a:stretch>
            <a:fillRect/>
          </a:stretch>
        </p:blipFill>
        <p:spPr>
          <a:xfrm>
            <a:off x="2238374" y="671512"/>
            <a:ext cx="6469003" cy="4100513"/>
          </a:xfrm>
          <a:prstGeom prst="rect">
            <a:avLst/>
          </a:prstGeom>
        </p:spPr>
      </p:pic>
    </p:spTree>
    <p:extLst>
      <p:ext uri="{BB962C8B-B14F-4D97-AF65-F5344CB8AC3E}">
        <p14:creationId xmlns:p14="http://schemas.microsoft.com/office/powerpoint/2010/main" val="353972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5" name="Picture 4" descr="A picture containing text, vector graphics&#10;&#10;Description automatically generated">
            <a:extLst>
              <a:ext uri="{FF2B5EF4-FFF2-40B4-BE49-F238E27FC236}">
                <a16:creationId xmlns:a16="http://schemas.microsoft.com/office/drawing/2014/main" id="{6ECB2404-8B05-0F02-30AC-58F3DC68CC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2151" y="-1627339"/>
            <a:ext cx="7007470" cy="9912898"/>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349686" y="-1413979"/>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pic>
        <p:nvPicPr>
          <p:cNvPr id="3" name="Picture 2">
            <a:extLst>
              <a:ext uri="{FF2B5EF4-FFF2-40B4-BE49-F238E27FC236}">
                <a16:creationId xmlns:a16="http://schemas.microsoft.com/office/drawing/2014/main" id="{CAAA51CF-2A88-C1B6-63AC-C77DC6A5BB75}"/>
              </a:ext>
            </a:extLst>
          </p:cNvPr>
          <p:cNvPicPr>
            <a:picLocks noChangeAspect="1"/>
          </p:cNvPicPr>
          <p:nvPr/>
        </p:nvPicPr>
        <p:blipFill>
          <a:blip r:embed="rId7"/>
          <a:stretch>
            <a:fillRect/>
          </a:stretch>
        </p:blipFill>
        <p:spPr>
          <a:xfrm>
            <a:off x="1112660" y="1229746"/>
            <a:ext cx="5566130" cy="2798307"/>
          </a:xfrm>
          <a:prstGeom prst="rect">
            <a:avLst/>
          </a:prstGeom>
        </p:spPr>
      </p:pic>
    </p:spTree>
    <p:extLst>
      <p:ext uri="{BB962C8B-B14F-4D97-AF65-F5344CB8AC3E}">
        <p14:creationId xmlns:p14="http://schemas.microsoft.com/office/powerpoint/2010/main" val="191967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CA63CCE-4339-3FA8-70F5-3137675DF1EA}"/>
              </a:ext>
            </a:extLst>
          </p:cNvPr>
          <p:cNvPicPr>
            <a:picLocks noChangeAspect="1"/>
          </p:cNvPicPr>
          <p:nvPr/>
        </p:nvPicPr>
        <p:blipFill>
          <a:blip r:embed="rId6"/>
          <a:stretch>
            <a:fillRect/>
          </a:stretch>
        </p:blipFill>
        <p:spPr>
          <a:xfrm>
            <a:off x="5858030" y="799227"/>
            <a:ext cx="5200339" cy="2554445"/>
          </a:xfrm>
          <a:prstGeom prst="rect">
            <a:avLst/>
          </a:prstGeom>
        </p:spPr>
      </p:pic>
    </p:spTree>
    <p:extLst>
      <p:ext uri="{BB962C8B-B14F-4D97-AF65-F5344CB8AC3E}">
        <p14:creationId xmlns:p14="http://schemas.microsoft.com/office/powerpoint/2010/main" val="402230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Không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đồng ý với suy nghĩ của Hằng vì mỗi người cần phải có ý thức tự giác học tập. Hành động chép bài của bạn là sai trái, không tốt. Nếu Hằng cứ ỷ lại vào Nhung, chép bài của Nhung thì Hằng càng không hiểu bài và kết quả học tập ngày một kém đi.</a:t>
              </a:r>
            </a:p>
          </p:txBody>
        </p:sp>
      </p:grpSp>
      <p:pic>
        <p:nvPicPr>
          <p:cNvPr id="2" name="Picture 1">
            <a:extLst>
              <a:ext uri="{FF2B5EF4-FFF2-40B4-BE49-F238E27FC236}">
                <a16:creationId xmlns:a16="http://schemas.microsoft.com/office/drawing/2014/main" id="{6227FF79-FC0F-5375-45C8-F05699F43735}"/>
              </a:ext>
            </a:extLst>
          </p:cNvPr>
          <p:cNvPicPr>
            <a:picLocks noChangeAspect="1"/>
          </p:cNvPicPr>
          <p:nvPr/>
        </p:nvPicPr>
        <p:blipFill>
          <a:blip r:embed="rId3"/>
          <a:stretch>
            <a:fillRect/>
          </a:stretch>
        </p:blipFill>
        <p:spPr>
          <a:xfrm>
            <a:off x="526226" y="1860639"/>
            <a:ext cx="5099237" cy="2673262"/>
          </a:xfrm>
          <a:prstGeom prst="rect">
            <a:avLst/>
          </a:prstGeom>
        </p:spPr>
      </p:pic>
    </p:spTree>
    <p:extLst>
      <p:ext uri="{BB962C8B-B14F-4D97-AF65-F5344CB8AC3E}">
        <p14:creationId xmlns:p14="http://schemas.microsoft.com/office/powerpoint/2010/main" val="36340377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3600" i="1" dirty="0">
                  <a:solidFill>
                    <a:srgbClr val="000000"/>
                  </a:solidFill>
                  <a:effectLst/>
                  <a:ea typeface="Times New Roman" panose="02020603050405020304" pitchFamily="18" charset="0"/>
                </a:rPr>
                <a:t>Nếu là Nhung, em sẽ giải thích cho bạn hiểu để bạn tự làm và việc mình không cho bạn chép bài chính là đang giúp bạn. </a:t>
              </a:r>
              <a:endParaRPr lang="en-US" sz="3600" dirty="0">
                <a:effectLst/>
                <a:ea typeface="Calibri" panose="020F0502020204030204" pitchFamily="34" charset="0"/>
              </a:endParaRPr>
            </a:p>
          </p:txBody>
        </p:sp>
      </p:grpSp>
      <p:pic>
        <p:nvPicPr>
          <p:cNvPr id="3" name="Picture 2">
            <a:extLst>
              <a:ext uri="{FF2B5EF4-FFF2-40B4-BE49-F238E27FC236}">
                <a16:creationId xmlns:a16="http://schemas.microsoft.com/office/drawing/2014/main" id="{0C944634-A16E-4186-2B45-88E23D6A1DD0}"/>
              </a:ext>
            </a:extLst>
          </p:cNvPr>
          <p:cNvPicPr>
            <a:picLocks noChangeAspect="1"/>
          </p:cNvPicPr>
          <p:nvPr/>
        </p:nvPicPr>
        <p:blipFill>
          <a:blip r:embed="rId3"/>
          <a:stretch>
            <a:fillRect/>
          </a:stretch>
        </p:blipFill>
        <p:spPr>
          <a:xfrm>
            <a:off x="638175" y="1971675"/>
            <a:ext cx="4933950" cy="2681150"/>
          </a:xfrm>
          <a:prstGeom prst="rect">
            <a:avLst/>
          </a:prstGeom>
        </p:spPr>
      </p:pic>
    </p:spTree>
    <p:extLst>
      <p:ext uri="{BB962C8B-B14F-4D97-AF65-F5344CB8AC3E}">
        <p14:creationId xmlns:p14="http://schemas.microsoft.com/office/powerpoint/2010/main" val="4172066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811811-8D2F-D785-A1DE-466D4FA9C427}"/>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54194"/>
          <a:stretch/>
        </p:blipFill>
        <p:spPr>
          <a:xfrm>
            <a:off x="1787917" y="1211102"/>
            <a:ext cx="4674781" cy="2969009"/>
          </a:xfrm>
          <a:prstGeom prst="rect">
            <a:avLst/>
          </a:prstGeom>
        </p:spPr>
      </p:pic>
      <p:pic>
        <p:nvPicPr>
          <p:cNvPr id="9" name="Picture 8">
            <a:extLst>
              <a:ext uri="{FF2B5EF4-FFF2-40B4-BE49-F238E27FC236}">
                <a16:creationId xmlns:a16="http://schemas.microsoft.com/office/drawing/2014/main" id="{809262DA-3158-42E4-9BC9-D3DD86B913BB}"/>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5634"/>
          <a:stretch/>
        </p:blipFill>
        <p:spPr>
          <a:xfrm>
            <a:off x="1483374" y="3765737"/>
            <a:ext cx="5548413" cy="2969009"/>
          </a:xfrm>
          <a:prstGeom prst="rect">
            <a:avLst/>
          </a:prstGeom>
        </p:spPr>
      </p:pic>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303052" y="123253"/>
            <a:ext cx="5454356" cy="661149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8037644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9E6CF8F-5FBC-BFC0-B807-E23CCEAA36A4}"/>
              </a:ext>
            </a:extLst>
          </p:cNvPr>
          <p:cNvPicPr>
            <a:picLocks noChangeAspect="1"/>
          </p:cNvPicPr>
          <p:nvPr/>
        </p:nvPicPr>
        <p:blipFill rotWithShape="1">
          <a:blip r:embed="rId2"/>
          <a:srcRect l="-1" t="2" r="-1577" b="-9366"/>
          <a:stretch/>
        </p:blipFill>
        <p:spPr>
          <a:xfrm>
            <a:off x="295192" y="143297"/>
            <a:ext cx="11812015" cy="7060441"/>
          </a:xfrm>
          <a:prstGeom prst="rect">
            <a:avLst/>
          </a:prstGeom>
        </p:spPr>
      </p:pic>
      <p:sp>
        <p:nvSpPr>
          <p:cNvPr id="10" name="Rectangle: Rounded Corners 9">
            <a:extLst>
              <a:ext uri="{FF2B5EF4-FFF2-40B4-BE49-F238E27FC236}">
                <a16:creationId xmlns:a16="http://schemas.microsoft.com/office/drawing/2014/main" id="{F545A9B2-AF6F-2695-B2FC-546BA1A22F19}"/>
              </a:ext>
            </a:extLst>
          </p:cNvPr>
          <p:cNvSpPr/>
          <p:nvPr/>
        </p:nvSpPr>
        <p:spPr>
          <a:xfrm>
            <a:off x="562213" y="652239"/>
            <a:ext cx="11209520" cy="5610337"/>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endParaRPr kumimoji="0" lang="vi-VN" sz="1400" b="0" i="0" u="none" strike="noStrike" kern="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16CD1D83-8D50-4428-B8FD-0FD5B5260EEC}"/>
              </a:ext>
            </a:extLst>
          </p:cNvPr>
          <p:cNvGrpSpPr/>
          <p:nvPr/>
        </p:nvGrpSpPr>
        <p:grpSpPr>
          <a:xfrm>
            <a:off x="5734050" y="1000125"/>
            <a:ext cx="6000750" cy="4829175"/>
            <a:chOff x="6559296" y="890016"/>
            <a:chExt cx="4498848" cy="1219200"/>
          </a:xfrm>
        </p:grpSpPr>
        <p:sp>
          <p:nvSpPr>
            <p:cNvPr id="14" name="Rectangle: Rounded Corners 13">
              <a:extLst>
                <a:ext uri="{FF2B5EF4-FFF2-40B4-BE49-F238E27FC236}">
                  <a16:creationId xmlns:a16="http://schemas.microsoft.com/office/drawing/2014/main" id="{EF165F81-0729-405F-9C79-EC5DDB62B176}"/>
                </a:ext>
              </a:extLst>
            </p:cNvPr>
            <p:cNvSpPr/>
            <p:nvPr/>
          </p:nvSpPr>
          <p:spPr>
            <a:xfrm>
              <a:off x="6559296" y="890016"/>
              <a:ext cx="4498848" cy="1219200"/>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10F30EEC-340C-4BCD-91B1-2498B066B851}"/>
                </a:ext>
              </a:extLst>
            </p:cNvPr>
            <p:cNvSpPr/>
            <p:nvPr/>
          </p:nvSpPr>
          <p:spPr>
            <a:xfrm>
              <a:off x="6707058" y="988058"/>
              <a:ext cx="4176747" cy="1023622"/>
            </a:xfrm>
            <a:prstGeom prst="roundRect">
              <a:avLst/>
            </a:prstGeom>
            <a:ln w="57150">
              <a:solidFill>
                <a:srgbClr val="7030A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lnSpc>
                  <a:spcPct val="115000"/>
                </a:lnSpc>
                <a:spcBef>
                  <a:spcPts val="0"/>
                </a:spcBef>
                <a:spcAft>
                  <a:spcPts val="0"/>
                </a:spcAft>
              </a:pPr>
              <a:r>
                <a:rPr lang="nl-NL" sz="2800" i="1" dirty="0">
                  <a:solidFill>
                    <a:srgbClr val="000000"/>
                  </a:solidFill>
                  <a:effectLst/>
                  <a:ea typeface="Times New Roman" panose="02020603050405020304" pitchFamily="18" charset="0"/>
                </a:rPr>
                <a:t>Nếu là Giang em nên: chủ động đến nhà chơi với Tuấn, cùng trò chuyện với bạn ấy nhiều hơn để bạn mạnh dạn, đỡ tự ti hơn. Ngoài ra em nên cùng một số bạn rủ Tuấn cùng học nhóm với nhau, hỗ trợ nhau học tập.</a:t>
              </a:r>
              <a:endParaRPr lang="en-US" sz="2800" dirty="0">
                <a:effectLst/>
                <a:ea typeface="Calibri" panose="020F0502020204030204" pitchFamily="34" charset="0"/>
              </a:endParaRPr>
            </a:p>
          </p:txBody>
        </p:sp>
      </p:grpSp>
      <p:pic>
        <p:nvPicPr>
          <p:cNvPr id="2" name="Picture 1">
            <a:extLst>
              <a:ext uri="{FF2B5EF4-FFF2-40B4-BE49-F238E27FC236}">
                <a16:creationId xmlns:a16="http://schemas.microsoft.com/office/drawing/2014/main" id="{14E5E27F-73DD-72FC-50E6-68A9C12D5E0F}"/>
              </a:ext>
            </a:extLst>
          </p:cNvPr>
          <p:cNvPicPr>
            <a:picLocks noChangeAspect="1"/>
          </p:cNvPicPr>
          <p:nvPr/>
        </p:nvPicPr>
        <p:blipFill>
          <a:blip r:embed="rId3"/>
          <a:stretch>
            <a:fillRect/>
          </a:stretch>
        </p:blipFill>
        <p:spPr>
          <a:xfrm>
            <a:off x="571500" y="1662112"/>
            <a:ext cx="5026438" cy="3186113"/>
          </a:xfrm>
          <a:prstGeom prst="rect">
            <a:avLst/>
          </a:prstGeom>
        </p:spPr>
      </p:pic>
    </p:spTree>
    <p:extLst>
      <p:ext uri="{BB962C8B-B14F-4D97-AF65-F5344CB8AC3E}">
        <p14:creationId xmlns:p14="http://schemas.microsoft.com/office/powerpoint/2010/main" val="472117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79DBB277-CF93-C4E5-FB73-2AD7AFC1853A}"/>
              </a:ext>
            </a:extLst>
          </p:cNvPr>
          <p:cNvPicPr>
            <a:picLocks noChangeAspect="1"/>
          </p:cNvPicPr>
          <p:nvPr/>
        </p:nvPicPr>
        <p:blipFill>
          <a:blip r:embed="rId4"/>
          <a:stretch>
            <a:fillRect/>
          </a:stretch>
        </p:blipFill>
        <p:spPr>
          <a:xfrm>
            <a:off x="2229726" y="1358108"/>
            <a:ext cx="6151397" cy="3627434"/>
          </a:xfrm>
          <a:prstGeom prst="rect">
            <a:avLst/>
          </a:prstGeom>
        </p:spPr>
      </p:pic>
    </p:spTree>
    <p:extLst>
      <p:ext uri="{BB962C8B-B14F-4D97-AF65-F5344CB8AC3E}">
        <p14:creationId xmlns:p14="http://schemas.microsoft.com/office/powerpoint/2010/main" val="27263676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9000"/>
          </a:stretch>
        </a:blipFill>
        <a:effectLst/>
      </p:bgPr>
    </p:bg>
    <p:spTree>
      <p:nvGrpSpPr>
        <p:cNvPr id="1" name=""/>
        <p:cNvGrpSpPr/>
        <p:nvPr/>
      </p:nvGrpSpPr>
      <p:grpSpPr>
        <a:xfrm>
          <a:off x="0" y="0"/>
          <a:ext cx="0" cy="0"/>
          <a:chOff x="0" y="0"/>
          <a:chExt cx="0" cy="0"/>
        </a:xfrm>
      </p:grpSpPr>
      <p:sp>
        <p:nvSpPr>
          <p:cNvPr id="2" name="矩形: 圆角 5">
            <a:extLst>
              <a:ext uri="{FF2B5EF4-FFF2-40B4-BE49-F238E27FC236}">
                <a16:creationId xmlns:a16="http://schemas.microsoft.com/office/drawing/2014/main" id="{C70DC702-EFE2-951D-C565-410D2CEDD7C3}"/>
              </a:ext>
            </a:extLst>
          </p:cNvPr>
          <p:cNvSpPr/>
          <p:nvPr/>
        </p:nvSpPr>
        <p:spPr>
          <a:xfrm>
            <a:off x="645458" y="72278"/>
            <a:ext cx="10901083" cy="1527922"/>
          </a:xfrm>
          <a:prstGeom prst="snipRoundRect">
            <a:avLst/>
          </a:prstGeom>
          <a:solidFill>
            <a:schemeClr val="bg1"/>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zh-CN" sz="4000" b="1" dirty="0">
                <a:solidFill>
                  <a:srgbClr val="FF0000"/>
                </a:solidFill>
                <a:latin typeface="Calibri" panose="020F0502020204030204" pitchFamily="34" charset="0"/>
                <a:cs typeface="Calibri" panose="020F0502020204030204" pitchFamily="34" charset="0"/>
              </a:rPr>
              <a:t> Hãy liệt kê một số việc làm tốt và chưa tốt của em khi đối xử với bạn bè trong lớp học.</a:t>
            </a:r>
            <a:endParaRPr kumimoji="0" lang="zh-CN" altLang="en-US" sz="4000" b="1" i="0" u="none" strike="noStrike" kern="1200" cap="none" spc="0" normalizeH="0" baseline="0" noProof="0" dirty="0">
              <a:ln>
                <a:noFill/>
              </a:ln>
              <a:solidFill>
                <a:srgbClr val="FF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Tree>
    <p:extLst>
      <p:ext uri="{BB962C8B-B14F-4D97-AF65-F5344CB8AC3E}">
        <p14:creationId xmlns:p14="http://schemas.microsoft.com/office/powerpoint/2010/main" val="1458212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ảnh có liên quan | Дети, Школа, Библейские уроки">
            <a:extLst>
              <a:ext uri="{FF2B5EF4-FFF2-40B4-BE49-F238E27FC236}">
                <a16:creationId xmlns:a16="http://schemas.microsoft.com/office/drawing/2014/main" id="{BA52B487-4EC7-43E2-8BC4-4583133EBB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3390" y="2625023"/>
            <a:ext cx="1746597" cy="36962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ễ Thương Trẻ Em Trẻ Em Cô Gái Suy Nghĩ Với Dấu Chấm Hỏi Hình minh họa Sẵn  có - Tải xuống Hình ảnh Ngay bây giờ - iStock">
            <a:extLst>
              <a:ext uri="{FF2B5EF4-FFF2-40B4-BE49-F238E27FC236}">
                <a16:creationId xmlns:a16="http://schemas.microsoft.com/office/drawing/2014/main" id="{A62E0168-77E9-4765-9666-A985154F04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0150" y="2457473"/>
            <a:ext cx="2651391" cy="32006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Teacher Teaching in Classroom 1128665 Vector Art at Vecteezy">
            <a:extLst>
              <a:ext uri="{FF2B5EF4-FFF2-40B4-BE49-F238E27FC236}">
                <a16:creationId xmlns:a16="http://schemas.microsoft.com/office/drawing/2014/main" id="{9D132C88-16C1-4B84-BD22-C5122F5030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136" b="1202"/>
          <a:stretch/>
        </p:blipFill>
        <p:spPr bwMode="auto">
          <a:xfrm>
            <a:off x="-105103" y="-3564"/>
            <a:ext cx="12192000" cy="68615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E6999E-1A59-D0E3-B115-C78821EFD0EA}"/>
              </a:ext>
            </a:extLst>
          </p:cNvPr>
          <p:cNvPicPr>
            <a:picLocks noChangeAspect="1"/>
          </p:cNvPicPr>
          <p:nvPr/>
        </p:nvPicPr>
        <p:blipFill>
          <a:blip r:embed="rId6"/>
          <a:stretch>
            <a:fillRect/>
          </a:stretch>
        </p:blipFill>
        <p:spPr>
          <a:xfrm>
            <a:off x="5858024" y="339706"/>
            <a:ext cx="5352752" cy="3359187"/>
          </a:xfrm>
          <a:prstGeom prst="rect">
            <a:avLst/>
          </a:prstGeom>
        </p:spPr>
      </p:pic>
    </p:spTree>
    <p:extLst>
      <p:ext uri="{BB962C8B-B14F-4D97-AF65-F5344CB8AC3E}">
        <p14:creationId xmlns:p14="http://schemas.microsoft.com/office/powerpoint/2010/main" val="672830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airplan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7000"/>
          </a:stretch>
        </a:blipFill>
        <a:effectLst/>
      </p:bgPr>
    </p:bg>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id="{52A0390B-6353-B6BE-BA7F-FEE65C2D70EA}"/>
              </a:ext>
            </a:extLst>
          </p:cNvPr>
          <p:cNvSpPr/>
          <p:nvPr/>
        </p:nvSpPr>
        <p:spPr>
          <a:xfrm>
            <a:off x="786666" y="432372"/>
            <a:ext cx="10618668"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xmlns="" sd="3303964601">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18402" y="375782"/>
                          <a:pt x="492228" y="-31171"/>
                          <a:pt x="1035135" y="0"/>
                        </a:cubicBezTo>
                        <a:cubicBezTo>
                          <a:pt x="3108983" y="240914"/>
                          <a:pt x="7374099" y="-133387"/>
                          <a:pt x="9583532" y="0"/>
                        </a:cubicBezTo>
                        <a:cubicBezTo>
                          <a:pt x="10100218" y="45815"/>
                          <a:pt x="10568295" y="301350"/>
                          <a:pt x="10618668" y="835159"/>
                        </a:cubicBezTo>
                        <a:cubicBezTo>
                          <a:pt x="10604936" y="2017615"/>
                          <a:pt x="10394251" y="3951441"/>
                          <a:pt x="10618668" y="5158095"/>
                        </a:cubicBezTo>
                        <a:cubicBezTo>
                          <a:pt x="10660563" y="5535144"/>
                          <a:pt x="10186773" y="6043633"/>
                          <a:pt x="9583532" y="5993255"/>
                        </a:cubicBezTo>
                        <a:cubicBezTo>
                          <a:pt x="6199757" y="5853277"/>
                          <a:pt x="3116189" y="6005742"/>
                          <a:pt x="1035135" y="5993255"/>
                        </a:cubicBezTo>
                        <a:cubicBezTo>
                          <a:pt x="437123" y="5903661"/>
                          <a:pt x="113859" y="5684380"/>
                          <a:pt x="0" y="5158095"/>
                        </a:cubicBezTo>
                        <a:cubicBezTo>
                          <a:pt x="-1807" y="3709345"/>
                          <a:pt x="-207984" y="2448333"/>
                          <a:pt x="0" y="835159"/>
                        </a:cubicBezTo>
                        <a:close/>
                      </a:path>
                      <a:path w="10618668" h="5993255" stroke="0" extrusionOk="0">
                        <a:moveTo>
                          <a:pt x="0" y="835159"/>
                        </a:moveTo>
                        <a:cubicBezTo>
                          <a:pt x="-1964" y="368729"/>
                          <a:pt x="440247" y="31382"/>
                          <a:pt x="1035135" y="0"/>
                        </a:cubicBezTo>
                        <a:cubicBezTo>
                          <a:pt x="4410390" y="-212635"/>
                          <a:pt x="5770707" y="12037"/>
                          <a:pt x="9583532" y="0"/>
                        </a:cubicBezTo>
                        <a:cubicBezTo>
                          <a:pt x="10085646" y="27946"/>
                          <a:pt x="10559169" y="350518"/>
                          <a:pt x="10618668" y="835159"/>
                        </a:cubicBezTo>
                        <a:cubicBezTo>
                          <a:pt x="10637037" y="1376419"/>
                          <a:pt x="10469821" y="4473147"/>
                          <a:pt x="10618668" y="5158095"/>
                        </a:cubicBezTo>
                        <a:cubicBezTo>
                          <a:pt x="10501107" y="5603297"/>
                          <a:pt x="10113325" y="6027078"/>
                          <a:pt x="9583532" y="5993255"/>
                        </a:cubicBezTo>
                        <a:cubicBezTo>
                          <a:pt x="6724742" y="5998627"/>
                          <a:pt x="4113568" y="5860892"/>
                          <a:pt x="1035135" y="5993255"/>
                        </a:cubicBezTo>
                        <a:cubicBezTo>
                          <a:pt x="441276" y="5993652"/>
                          <a:pt x="89112" y="5745608"/>
                          <a:pt x="0" y="5158095"/>
                        </a:cubicBezTo>
                        <a:cubicBezTo>
                          <a:pt x="158749" y="3054857"/>
                          <a:pt x="-285130" y="2822697"/>
                          <a:pt x="0" y="835159"/>
                        </a:cubicBezTo>
                        <a:close/>
                      </a:path>
                      <a:path w="10618668" h="5993255" fill="none" stroke="0" extrusionOk="0">
                        <a:moveTo>
                          <a:pt x="0" y="835159"/>
                        </a:moveTo>
                        <a:cubicBezTo>
                          <a:pt x="-132105" y="395389"/>
                          <a:pt x="486160" y="-46311"/>
                          <a:pt x="1035135" y="0"/>
                        </a:cubicBezTo>
                        <a:cubicBezTo>
                          <a:pt x="3243479" y="339339"/>
                          <a:pt x="7489376" y="-245740"/>
                          <a:pt x="9583532" y="0"/>
                        </a:cubicBezTo>
                        <a:cubicBezTo>
                          <a:pt x="10086954" y="33440"/>
                          <a:pt x="10573606" y="347912"/>
                          <a:pt x="10618668" y="835159"/>
                        </a:cubicBezTo>
                        <a:cubicBezTo>
                          <a:pt x="10456977" y="1990522"/>
                          <a:pt x="10707151" y="4027986"/>
                          <a:pt x="10618668" y="5158095"/>
                        </a:cubicBezTo>
                        <a:cubicBezTo>
                          <a:pt x="10613557" y="5515538"/>
                          <a:pt x="10188841" y="6061916"/>
                          <a:pt x="9583532" y="5993255"/>
                        </a:cubicBezTo>
                        <a:cubicBezTo>
                          <a:pt x="5882150" y="5869291"/>
                          <a:pt x="2828767" y="5615810"/>
                          <a:pt x="1035135" y="5993255"/>
                        </a:cubicBezTo>
                        <a:cubicBezTo>
                          <a:pt x="429176" y="5904737"/>
                          <a:pt x="111023" y="5689612"/>
                          <a:pt x="0" y="5158095"/>
                        </a:cubicBezTo>
                        <a:cubicBezTo>
                          <a:pt x="-11361" y="3761218"/>
                          <a:pt x="-46025" y="2646606"/>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2CD66EF6-5D00-4F07-AE76-32066620D60C}"/>
              </a:ext>
            </a:extLst>
          </p:cNvPr>
          <p:cNvSpPr txBox="1"/>
          <p:nvPr/>
        </p:nvSpPr>
        <p:spPr>
          <a:xfrm>
            <a:off x="742950" y="1377308"/>
            <a:ext cx="10706100" cy="3970318"/>
          </a:xfrm>
          <a:prstGeom prst="rect">
            <a:avLst/>
          </a:prstGeom>
          <a:noFill/>
        </p:spPr>
        <p:txBody>
          <a:bodyPr wrap="square" rtlCol="0">
            <a:spAutoFit/>
          </a:bodyPr>
          <a:lstStyle/>
          <a:p>
            <a:pPr lvl="0">
              <a:defRPr/>
            </a:pPr>
            <a:r>
              <a:rPr lang="vi-VN" sz="3600" b="1" dirty="0">
                <a:solidFill>
                  <a:sysClr val="windowText" lastClr="000000"/>
                </a:solidFill>
                <a:cs typeface="Arial" panose="020B0604020202020204" pitchFamily="34" charset="0"/>
              </a:rPr>
              <a:t>- Việc làm tốt: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bị ngã, em đã đỡ bạn dậy. </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bút của bạn bị hết mực, em đã cho bạn mượn bút của em.</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buồn, em tâm sự, an ủi và khích lệ bạn.</a:t>
            </a:r>
          </a:p>
          <a:p>
            <a:pPr marL="571500" lvl="0" indent="-571500">
              <a:buFont typeface="Arial" panose="020B0604020202020204" pitchFamily="34" charset="0"/>
              <a:buChar char="•"/>
              <a:defRPr/>
            </a:pPr>
            <a:r>
              <a:rPr lang="vi-VN" sz="3600" dirty="0">
                <a:solidFill>
                  <a:sysClr val="windowText" lastClr="000000"/>
                </a:solidFill>
                <a:cs typeface="Arial" panose="020B0604020202020204" pitchFamily="34" charset="0"/>
              </a:rPr>
              <a:t>Khi thấy bạn có chuyện vui, em chúc mừng bạn.</a:t>
            </a:r>
          </a:p>
        </p:txBody>
      </p:sp>
    </p:spTree>
    <p:extLst>
      <p:ext uri="{BB962C8B-B14F-4D97-AF65-F5344CB8AC3E}">
        <p14:creationId xmlns:p14="http://schemas.microsoft.com/office/powerpoint/2010/main" val="22471264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7000"/>
          </a:stretch>
        </a:blipFill>
        <a:effectLst/>
      </p:bgPr>
    </p:bg>
    <p:spTree>
      <p:nvGrpSpPr>
        <p:cNvPr id="1" name=""/>
        <p:cNvGrpSpPr/>
        <p:nvPr/>
      </p:nvGrpSpPr>
      <p:grpSpPr>
        <a:xfrm>
          <a:off x="0" y="0"/>
          <a:ext cx="0" cy="0"/>
          <a:chOff x="0" y="0"/>
          <a:chExt cx="0" cy="0"/>
        </a:xfrm>
      </p:grpSpPr>
      <p:sp>
        <p:nvSpPr>
          <p:cNvPr id="32" name="Rectangle: Rounded Corners 9">
            <a:extLst>
              <a:ext uri="{FF2B5EF4-FFF2-40B4-BE49-F238E27FC236}">
                <a16:creationId xmlns:a16="http://schemas.microsoft.com/office/drawing/2014/main" id="{52A0390B-6353-B6BE-BA7F-FEE65C2D70EA}"/>
              </a:ext>
            </a:extLst>
          </p:cNvPr>
          <p:cNvSpPr/>
          <p:nvPr/>
        </p:nvSpPr>
        <p:spPr>
          <a:xfrm>
            <a:off x="786666" y="432372"/>
            <a:ext cx="10618668" cy="5993255"/>
          </a:xfrm>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97202" y="377299"/>
                  <a:pt x="503726" y="-44592"/>
                  <a:pt x="1035135" y="0"/>
                </a:cubicBezTo>
                <a:cubicBezTo>
                  <a:pt x="3124121" y="544317"/>
                  <a:pt x="7426615" y="-174266"/>
                  <a:pt x="9583532" y="0"/>
                </a:cubicBezTo>
                <a:cubicBezTo>
                  <a:pt x="10075773" y="69900"/>
                  <a:pt x="10543539" y="264600"/>
                  <a:pt x="10618668" y="835159"/>
                </a:cubicBezTo>
                <a:cubicBezTo>
                  <a:pt x="10672482" y="2077007"/>
                  <a:pt x="10280416" y="4035197"/>
                  <a:pt x="10618668" y="5158095"/>
                </a:cubicBezTo>
                <a:cubicBezTo>
                  <a:pt x="10666870" y="5521538"/>
                  <a:pt x="10245330" y="6147531"/>
                  <a:pt x="9583532" y="5993255"/>
                </a:cubicBezTo>
                <a:cubicBezTo>
                  <a:pt x="6528754" y="5911974"/>
                  <a:pt x="3129494" y="6344186"/>
                  <a:pt x="1035135" y="5993255"/>
                </a:cubicBezTo>
                <a:cubicBezTo>
                  <a:pt x="429096" y="5870261"/>
                  <a:pt x="128536" y="5694332"/>
                  <a:pt x="0" y="5158095"/>
                </a:cubicBezTo>
                <a:cubicBezTo>
                  <a:pt x="25989" y="3497758"/>
                  <a:pt x="-165706" y="2250906"/>
                  <a:pt x="0" y="835159"/>
                </a:cubicBezTo>
                <a:close/>
              </a:path>
              <a:path w="10618668" h="5993255" stroke="0" extrusionOk="0">
                <a:moveTo>
                  <a:pt x="0" y="835159"/>
                </a:moveTo>
                <a:cubicBezTo>
                  <a:pt x="42912" y="273437"/>
                  <a:pt x="415459" y="77353"/>
                  <a:pt x="1035135" y="0"/>
                </a:cubicBezTo>
                <a:cubicBezTo>
                  <a:pt x="4544719" y="-452323"/>
                  <a:pt x="5947132" y="153850"/>
                  <a:pt x="9583532" y="0"/>
                </a:cubicBezTo>
                <a:cubicBezTo>
                  <a:pt x="10055894" y="95775"/>
                  <a:pt x="10598791" y="362805"/>
                  <a:pt x="10618668" y="835159"/>
                </a:cubicBezTo>
                <a:cubicBezTo>
                  <a:pt x="10686413" y="1486124"/>
                  <a:pt x="10499320" y="4402152"/>
                  <a:pt x="10618668" y="5158095"/>
                </a:cubicBezTo>
                <a:cubicBezTo>
                  <a:pt x="10438795" y="5639530"/>
                  <a:pt x="10078582" y="6028463"/>
                  <a:pt x="9583532" y="5993255"/>
                </a:cubicBezTo>
                <a:cubicBezTo>
                  <a:pt x="6563357" y="6009136"/>
                  <a:pt x="4053440" y="5730664"/>
                  <a:pt x="1035135" y="5993255"/>
                </a:cubicBezTo>
                <a:cubicBezTo>
                  <a:pt x="472956" y="6052088"/>
                  <a:pt x="99404" y="5797041"/>
                  <a:pt x="0" y="5158095"/>
                </a:cubicBezTo>
                <a:cubicBezTo>
                  <a:pt x="137909" y="3078441"/>
                  <a:pt x="-301271" y="2784759"/>
                  <a:pt x="0" y="835159"/>
                </a:cubicBezTo>
                <a:close/>
              </a:path>
              <a:path w="10618668" h="5993255" fill="none" stroke="0" extrusionOk="0">
                <a:moveTo>
                  <a:pt x="0" y="835159"/>
                </a:moveTo>
                <a:cubicBezTo>
                  <a:pt x="-129397" y="433678"/>
                  <a:pt x="453952" y="-47652"/>
                  <a:pt x="1035135" y="0"/>
                </a:cubicBezTo>
                <a:cubicBezTo>
                  <a:pt x="2906585" y="278069"/>
                  <a:pt x="7623471" y="89607"/>
                  <a:pt x="9583532" y="0"/>
                </a:cubicBezTo>
                <a:cubicBezTo>
                  <a:pt x="10126360" y="99484"/>
                  <a:pt x="10582685" y="394757"/>
                  <a:pt x="10618668" y="835159"/>
                </a:cubicBezTo>
                <a:cubicBezTo>
                  <a:pt x="10290153" y="1912106"/>
                  <a:pt x="10728830" y="4196892"/>
                  <a:pt x="10618668" y="5158095"/>
                </a:cubicBezTo>
                <a:cubicBezTo>
                  <a:pt x="10636242" y="5467400"/>
                  <a:pt x="10187892" y="6103274"/>
                  <a:pt x="9583532" y="5993255"/>
                </a:cubicBezTo>
                <a:cubicBezTo>
                  <a:pt x="5905328" y="5937053"/>
                  <a:pt x="2782431" y="5301968"/>
                  <a:pt x="1035135" y="5993255"/>
                </a:cubicBezTo>
                <a:cubicBezTo>
                  <a:pt x="381873" y="5927925"/>
                  <a:pt x="67767" y="5715856"/>
                  <a:pt x="0" y="5158095"/>
                </a:cubicBezTo>
                <a:cubicBezTo>
                  <a:pt x="51421" y="3723632"/>
                  <a:pt x="-3688" y="2855496"/>
                  <a:pt x="0" y="835159"/>
                </a:cubicBezTo>
                <a:close/>
              </a:path>
              <a:path w="10618668" h="5993255" fill="none" stroke="0" extrusionOk="0">
                <a:moveTo>
                  <a:pt x="0" y="835159"/>
                </a:moveTo>
                <a:cubicBezTo>
                  <a:pt x="-143143" y="398263"/>
                  <a:pt x="505906" y="-72541"/>
                  <a:pt x="1035135" y="0"/>
                </a:cubicBezTo>
                <a:cubicBezTo>
                  <a:pt x="3170644" y="328185"/>
                  <a:pt x="7617263" y="-353630"/>
                  <a:pt x="9583532" y="0"/>
                </a:cubicBezTo>
                <a:cubicBezTo>
                  <a:pt x="10018020" y="40569"/>
                  <a:pt x="10561618" y="298355"/>
                  <a:pt x="10618668" y="835159"/>
                </a:cubicBezTo>
                <a:cubicBezTo>
                  <a:pt x="10416340" y="2004518"/>
                  <a:pt x="10467455" y="4090780"/>
                  <a:pt x="10618668" y="5158095"/>
                </a:cubicBezTo>
                <a:cubicBezTo>
                  <a:pt x="10639956" y="5454597"/>
                  <a:pt x="10204520" y="6090144"/>
                  <a:pt x="9583532" y="5993255"/>
                </a:cubicBezTo>
                <a:cubicBezTo>
                  <a:pt x="5970918" y="5924814"/>
                  <a:pt x="3037321" y="5954786"/>
                  <a:pt x="1035135" y="5993255"/>
                </a:cubicBezTo>
                <a:cubicBezTo>
                  <a:pt x="425214" y="5897014"/>
                  <a:pt x="153333" y="5726718"/>
                  <a:pt x="0" y="5158095"/>
                </a:cubicBezTo>
                <a:cubicBezTo>
                  <a:pt x="8793" y="3570100"/>
                  <a:pt x="-4840" y="2469904"/>
                  <a:pt x="0" y="835159"/>
                </a:cubicBezTo>
                <a:close/>
              </a:path>
            </a:pathLst>
          </a:custGeom>
          <a:solidFill>
            <a:schemeClr val="bg1">
              <a:alpha val="86000"/>
            </a:schemeClr>
          </a:solidFill>
          <a:ln w="57150">
            <a:solidFill>
              <a:schemeClr val="accent4">
                <a:lumMod val="50000"/>
              </a:schemeClr>
            </a:solidFill>
            <a:prstDash val="dash"/>
            <a:extLst>
              <a:ext uri="{C807C97D-BFC1-408E-A445-0C87EB9F89A2}">
                <ask:lineSketchStyleProps xmlns:ask="http://schemas.microsoft.com/office/drawing/2018/sketchyshapes" xmlns="" sd="3303964601">
                  <a:custGeom>
                    <a:avLst/>
                    <a:gdLst>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 name="connsiteX0" fmla="*/ 0 w 10618668"/>
                      <a:gd name="connsiteY0" fmla="*/ 835159 h 5993255"/>
                      <a:gd name="connsiteX1" fmla="*/ 1035135 w 10618668"/>
                      <a:gd name="connsiteY1" fmla="*/ 0 h 5993255"/>
                      <a:gd name="connsiteX2" fmla="*/ 9583532 w 10618668"/>
                      <a:gd name="connsiteY2" fmla="*/ 0 h 5993255"/>
                      <a:gd name="connsiteX3" fmla="*/ 10618668 w 10618668"/>
                      <a:gd name="connsiteY3" fmla="*/ 835159 h 5993255"/>
                      <a:gd name="connsiteX4" fmla="*/ 10618668 w 10618668"/>
                      <a:gd name="connsiteY4" fmla="*/ 5158095 h 5993255"/>
                      <a:gd name="connsiteX5" fmla="*/ 9583532 w 10618668"/>
                      <a:gd name="connsiteY5" fmla="*/ 5993255 h 5993255"/>
                      <a:gd name="connsiteX6" fmla="*/ 1035135 w 10618668"/>
                      <a:gd name="connsiteY6" fmla="*/ 5993255 h 5993255"/>
                      <a:gd name="connsiteX7" fmla="*/ 0 w 10618668"/>
                      <a:gd name="connsiteY7" fmla="*/ 5158095 h 5993255"/>
                      <a:gd name="connsiteX8" fmla="*/ 0 w 10618668"/>
                      <a:gd name="connsiteY8" fmla="*/ 835159 h 599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18668" h="5993255" fill="none" extrusionOk="0">
                        <a:moveTo>
                          <a:pt x="0" y="835159"/>
                        </a:moveTo>
                        <a:cubicBezTo>
                          <a:pt x="-118402" y="375782"/>
                          <a:pt x="492228" y="-31171"/>
                          <a:pt x="1035135" y="0"/>
                        </a:cubicBezTo>
                        <a:cubicBezTo>
                          <a:pt x="3108983" y="240914"/>
                          <a:pt x="7374099" y="-133387"/>
                          <a:pt x="9583532" y="0"/>
                        </a:cubicBezTo>
                        <a:cubicBezTo>
                          <a:pt x="10100218" y="45815"/>
                          <a:pt x="10568295" y="301350"/>
                          <a:pt x="10618668" y="835159"/>
                        </a:cubicBezTo>
                        <a:cubicBezTo>
                          <a:pt x="10604936" y="2017615"/>
                          <a:pt x="10394251" y="3951441"/>
                          <a:pt x="10618668" y="5158095"/>
                        </a:cubicBezTo>
                        <a:cubicBezTo>
                          <a:pt x="10660563" y="5535144"/>
                          <a:pt x="10186773" y="6043633"/>
                          <a:pt x="9583532" y="5993255"/>
                        </a:cubicBezTo>
                        <a:cubicBezTo>
                          <a:pt x="6199757" y="5853277"/>
                          <a:pt x="3116189" y="6005742"/>
                          <a:pt x="1035135" y="5993255"/>
                        </a:cubicBezTo>
                        <a:cubicBezTo>
                          <a:pt x="437123" y="5903661"/>
                          <a:pt x="113859" y="5684380"/>
                          <a:pt x="0" y="5158095"/>
                        </a:cubicBezTo>
                        <a:cubicBezTo>
                          <a:pt x="-1807" y="3709345"/>
                          <a:pt x="-207984" y="2448333"/>
                          <a:pt x="0" y="835159"/>
                        </a:cubicBezTo>
                        <a:close/>
                      </a:path>
                      <a:path w="10618668" h="5993255" stroke="0" extrusionOk="0">
                        <a:moveTo>
                          <a:pt x="0" y="835159"/>
                        </a:moveTo>
                        <a:cubicBezTo>
                          <a:pt x="-1964" y="368729"/>
                          <a:pt x="440247" y="31382"/>
                          <a:pt x="1035135" y="0"/>
                        </a:cubicBezTo>
                        <a:cubicBezTo>
                          <a:pt x="4410390" y="-212635"/>
                          <a:pt x="5770707" y="12037"/>
                          <a:pt x="9583532" y="0"/>
                        </a:cubicBezTo>
                        <a:cubicBezTo>
                          <a:pt x="10085646" y="27946"/>
                          <a:pt x="10559169" y="350518"/>
                          <a:pt x="10618668" y="835159"/>
                        </a:cubicBezTo>
                        <a:cubicBezTo>
                          <a:pt x="10637037" y="1376419"/>
                          <a:pt x="10469821" y="4473147"/>
                          <a:pt x="10618668" y="5158095"/>
                        </a:cubicBezTo>
                        <a:cubicBezTo>
                          <a:pt x="10501107" y="5603297"/>
                          <a:pt x="10113325" y="6027078"/>
                          <a:pt x="9583532" y="5993255"/>
                        </a:cubicBezTo>
                        <a:cubicBezTo>
                          <a:pt x="6724742" y="5998627"/>
                          <a:pt x="4113568" y="5860892"/>
                          <a:pt x="1035135" y="5993255"/>
                        </a:cubicBezTo>
                        <a:cubicBezTo>
                          <a:pt x="441276" y="5993652"/>
                          <a:pt x="89112" y="5745608"/>
                          <a:pt x="0" y="5158095"/>
                        </a:cubicBezTo>
                        <a:cubicBezTo>
                          <a:pt x="158749" y="3054857"/>
                          <a:pt x="-285130" y="2822697"/>
                          <a:pt x="0" y="835159"/>
                        </a:cubicBezTo>
                        <a:close/>
                      </a:path>
                      <a:path w="10618668" h="5993255" fill="none" stroke="0" extrusionOk="0">
                        <a:moveTo>
                          <a:pt x="0" y="835159"/>
                        </a:moveTo>
                        <a:cubicBezTo>
                          <a:pt x="-132105" y="395389"/>
                          <a:pt x="486160" y="-46311"/>
                          <a:pt x="1035135" y="0"/>
                        </a:cubicBezTo>
                        <a:cubicBezTo>
                          <a:pt x="3243479" y="339339"/>
                          <a:pt x="7489376" y="-245740"/>
                          <a:pt x="9583532" y="0"/>
                        </a:cubicBezTo>
                        <a:cubicBezTo>
                          <a:pt x="10086954" y="33440"/>
                          <a:pt x="10573606" y="347912"/>
                          <a:pt x="10618668" y="835159"/>
                        </a:cubicBezTo>
                        <a:cubicBezTo>
                          <a:pt x="10456977" y="1990522"/>
                          <a:pt x="10707151" y="4027986"/>
                          <a:pt x="10618668" y="5158095"/>
                        </a:cubicBezTo>
                        <a:cubicBezTo>
                          <a:pt x="10613557" y="5515538"/>
                          <a:pt x="10188841" y="6061916"/>
                          <a:pt x="9583532" y="5993255"/>
                        </a:cubicBezTo>
                        <a:cubicBezTo>
                          <a:pt x="5882150" y="5869291"/>
                          <a:pt x="2828767" y="5615810"/>
                          <a:pt x="1035135" y="5993255"/>
                        </a:cubicBezTo>
                        <a:cubicBezTo>
                          <a:pt x="429176" y="5904737"/>
                          <a:pt x="111023" y="5689612"/>
                          <a:pt x="0" y="5158095"/>
                        </a:cubicBezTo>
                        <a:cubicBezTo>
                          <a:pt x="-11361" y="3761218"/>
                          <a:pt x="-46025" y="2646606"/>
                          <a:pt x="0" y="83515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2CD66EF6-5D00-4F07-AE76-32066620D60C}"/>
              </a:ext>
            </a:extLst>
          </p:cNvPr>
          <p:cNvSpPr txBox="1"/>
          <p:nvPr/>
        </p:nvSpPr>
        <p:spPr>
          <a:xfrm>
            <a:off x="742950" y="1377308"/>
            <a:ext cx="10706100" cy="3970318"/>
          </a:xfrm>
          <a:prstGeom prst="rect">
            <a:avLst/>
          </a:prstGeom>
          <a:noFill/>
        </p:spPr>
        <p:txBody>
          <a:bodyPr wrap="square" rtlCol="0">
            <a:spAutoFit/>
          </a:bodyPr>
          <a:lstStyle/>
          <a:p>
            <a:pPr lvl="0">
              <a:defRPr/>
            </a:pPr>
            <a:r>
              <a:rPr lang="vi-VN" sz="3600" b="1" dirty="0">
                <a:solidFill>
                  <a:sysClr val="windowText" lastClr="000000"/>
                </a:solidFill>
                <a:latin typeface="Calibri" panose="020F0502020204030204" pitchFamily="34" charset="0"/>
                <a:cs typeface="Calibri" panose="020F0502020204030204" pitchFamily="34" charset="0"/>
              </a:rPr>
              <a:t>- Việc làm chưa tốt: </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và Lan là bạn thân của nhau. Nhưng hôm đó, Lan cứ tránh mặt em và không nói chuyện với em. Em đã giận bạn mà không tìm hiểu lí do.</a:t>
            </a:r>
          </a:p>
          <a:p>
            <a:pPr marL="571500" lvl="0" indent="-571500" algn="just">
              <a:buFont typeface="Arial" panose="020B0604020202020204" pitchFamily="34" charset="0"/>
              <a:buChar char="•"/>
              <a:defRPr/>
            </a:pPr>
            <a:r>
              <a:rPr lang="vi-VN" sz="3600" dirty="0">
                <a:solidFill>
                  <a:sysClr val="windowText" lastClr="000000"/>
                </a:solidFill>
                <a:latin typeface="Calibri" panose="020F0502020204030204" pitchFamily="34" charset="0"/>
                <a:cs typeface="Calibri" panose="020F0502020204030204" pitchFamily="34" charset="0"/>
              </a:rPr>
              <a:t>Em cho Mai mượn quyển truyện. Mấy ngày sau Mai mang trả em, em thấy một trang bị rách. Em giận bạn mà không tìm hiểu lí do. </a:t>
            </a:r>
          </a:p>
        </p:txBody>
      </p:sp>
    </p:spTree>
    <p:extLst>
      <p:ext uri="{BB962C8B-B14F-4D97-AF65-F5344CB8AC3E}">
        <p14:creationId xmlns:p14="http://schemas.microsoft.com/office/powerpoint/2010/main" val="1116116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Cartoon Background Images - Free Download on Freepik">
            <a:extLst>
              <a:ext uri="{FF2B5EF4-FFF2-40B4-BE49-F238E27FC236}">
                <a16:creationId xmlns:a16="http://schemas.microsoft.com/office/drawing/2014/main" id="{1B3CF59C-770F-4853-8478-7E86E4DD6A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 y="-34564"/>
            <a:ext cx="12194252" cy="68925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49C0A55-49AE-4091-B903-B53B5E1024A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7EC95BA6-2BCB-9655-8BB5-3191B0A3EFF9}"/>
              </a:ext>
            </a:extLst>
          </p:cNvPr>
          <p:cNvPicPr>
            <a:picLocks noChangeAspect="1"/>
          </p:cNvPicPr>
          <p:nvPr/>
        </p:nvPicPr>
        <p:blipFill>
          <a:blip r:embed="rId5"/>
          <a:stretch>
            <a:fillRect/>
          </a:stretch>
        </p:blipFill>
        <p:spPr>
          <a:xfrm>
            <a:off x="142452" y="1579123"/>
            <a:ext cx="9754445" cy="2804403"/>
          </a:xfrm>
          <a:prstGeom prst="rect">
            <a:avLst/>
          </a:prstGeom>
        </p:spPr>
      </p:pic>
    </p:spTree>
    <p:extLst>
      <p:ext uri="{BB962C8B-B14F-4D97-AF65-F5344CB8AC3E}">
        <p14:creationId xmlns:p14="http://schemas.microsoft.com/office/powerpoint/2010/main" val="352708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ÌNH BẠN DIỆU KỲ">
            <a:hlinkClick r:id="" action="ppaction://media"/>
            <a:extLst>
              <a:ext uri="{FF2B5EF4-FFF2-40B4-BE49-F238E27FC236}">
                <a16:creationId xmlns:a16="http://schemas.microsoft.com/office/drawing/2014/main" id="{14B6FFB3-3AF1-4E86-21F0-FEBBEE17F3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88707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9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F17A688-984B-C794-0016-2960B44BBA88}"/>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7666E54A-71D4-BFD5-8EDA-42915631B00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4C745C59-A73E-ED8C-EC83-F0424BC1AE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408FDDEB-240F-18C3-3A29-4980154362F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9" name="Speech Bubble: Oval 8">
            <a:extLst>
              <a:ext uri="{FF2B5EF4-FFF2-40B4-BE49-F238E27FC236}">
                <a16:creationId xmlns:a16="http://schemas.microsoft.com/office/drawing/2014/main" id="{E4CA1A88-8DBC-8C69-5823-94C92FAA3089}"/>
              </a:ext>
            </a:extLst>
          </p:cNvPr>
          <p:cNvSpPr/>
          <p:nvPr/>
        </p:nvSpPr>
        <p:spPr>
          <a:xfrm>
            <a:off x="800100" y="619124"/>
            <a:ext cx="7893325" cy="3295651"/>
          </a:xfrm>
          <a:prstGeom prst="wedgeEllipseCallout">
            <a:avLst>
              <a:gd name="adj1" fmla="val 59868"/>
              <a:gd name="adj2" fmla="val 1418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541E2E32-818E-5755-43C6-859BB7A67F45}"/>
              </a:ext>
            </a:extLst>
          </p:cNvPr>
          <p:cNvSpPr/>
          <p:nvPr/>
        </p:nvSpPr>
        <p:spPr>
          <a:xfrm>
            <a:off x="1683060" y="1595151"/>
            <a:ext cx="6004978"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Tình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bạn</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mang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lại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lợi</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ích</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gì</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cho</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cuộc</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 </a:t>
            </a:r>
            <a:r>
              <a:rPr kumimoji="0" lang="en-US" sz="4800" b="0" i="0" u="none" strike="noStrike" kern="1200" cap="none" spc="0" normalizeH="0" baseline="0" noProof="0" dirty="0" err="1">
                <a:ln>
                  <a:solidFill>
                    <a:srgbClr val="00B0F0"/>
                  </a:solidFill>
                </a:ln>
                <a:solidFill>
                  <a:srgbClr val="00B0F0"/>
                </a:solidFill>
                <a:effectLst/>
                <a:uLnTx/>
                <a:uFillTx/>
                <a:latin typeface="Calibri" panose="020F0502020204030204"/>
                <a:ea typeface="+mn-ea"/>
                <a:cs typeface="+mn-cs"/>
              </a:rPr>
              <a:t>sống</a:t>
            </a:r>
            <a:r>
              <a:rPr kumimoji="0" lang="en-US" sz="4800" b="0" i="0" u="none" strike="noStrike" kern="1200" cap="none" spc="0" normalizeH="0" baseline="0" noProof="0" dirty="0">
                <a:ln>
                  <a:solidFill>
                    <a:srgbClr val="00B0F0"/>
                  </a:solidFill>
                </a:ln>
                <a:solidFill>
                  <a:srgbClr val="00B0F0"/>
                </a:solidFill>
                <a:effectLst/>
                <a:uLnTx/>
                <a:uFillTx/>
                <a:latin typeface="Calibri" panose="020F0502020204030204"/>
                <a:ea typeface="+mn-ea"/>
                <a:cs typeface="+mn-cs"/>
              </a:rPr>
              <a:t>?</a:t>
            </a:r>
            <a:endParaRPr kumimoji="0" lang="vi-VN" sz="4800" b="0" i="0" u="none" strike="noStrike" kern="1200" cap="none" spc="0" normalizeH="0" baseline="0" noProof="0" dirty="0">
              <a:ln>
                <a:solidFill>
                  <a:srgbClr val="00B0F0"/>
                </a:solidFill>
              </a:ln>
              <a:solidFill>
                <a:srgbClr val="00B0F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676616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D988AC-C6ED-4BA1-B020-A1243769159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8620124" y="1719742"/>
            <a:ext cx="4137283" cy="5015004"/>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8542CA90-ADF5-AAC7-9EBF-A2A0172F69AE}"/>
              </a:ext>
            </a:extLst>
          </p:cNvPr>
          <p:cNvPicPr>
            <a:picLocks noChangeAspect="1"/>
          </p:cNvPicPr>
          <p:nvPr/>
        </p:nvPicPr>
        <p:blipFill>
          <a:blip r:embed="rId4"/>
          <a:stretch>
            <a:fillRect/>
          </a:stretch>
        </p:blipFill>
        <p:spPr>
          <a:xfrm>
            <a:off x="230405" y="465470"/>
            <a:ext cx="11083489" cy="3097036"/>
          </a:xfrm>
          <a:prstGeom prst="rect">
            <a:avLst/>
          </a:prstGeom>
        </p:spPr>
      </p:pic>
    </p:spTree>
    <p:extLst>
      <p:ext uri="{BB962C8B-B14F-4D97-AF65-F5344CB8AC3E}">
        <p14:creationId xmlns:p14="http://schemas.microsoft.com/office/powerpoint/2010/main" val="3089030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67F6DC-D199-D807-2867-4D79D34DBDF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sp>
        <p:nvSpPr>
          <p:cNvPr id="2" name="Rectangle: Rounded Corners 1">
            <a:extLst>
              <a:ext uri="{FF2B5EF4-FFF2-40B4-BE49-F238E27FC236}">
                <a16:creationId xmlns:a16="http://schemas.microsoft.com/office/drawing/2014/main" id="{94C39CC4-7A3E-FE7E-FB55-940C70E9D889}"/>
              </a:ext>
            </a:extLst>
          </p:cNvPr>
          <p:cNvSpPr/>
          <p:nvPr/>
        </p:nvSpPr>
        <p:spPr>
          <a:xfrm>
            <a:off x="3627509" y="157483"/>
            <a:ext cx="4525891" cy="747392"/>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400" b="0"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tỏ</a:t>
            </a:r>
            <a:r>
              <a:rPr kumimoji="0" lang="en-US" sz="4400" b="0" i="0" u="none" strike="noStrike" kern="1200" cap="none" spc="0" normalizeH="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4400" b="0" i="0" u="none" strike="noStrike" kern="1200" cap="none" spc="0" normalizeH="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kiến</a:t>
            </a:r>
            <a:endParaRPr kumimoji="0" lang="en-US" sz="4400" b="0"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D970DDA3-E454-AF3D-0FE7-D896B1108E1D}"/>
              </a:ext>
            </a:extLst>
          </p:cNvPr>
          <p:cNvSpPr txBox="1"/>
          <p:nvPr/>
        </p:nvSpPr>
        <p:spPr>
          <a:xfrm>
            <a:off x="923925" y="1543050"/>
            <a:ext cx="10172700" cy="3970318"/>
          </a:xfrm>
          <a:prstGeom prst="rect">
            <a:avLst/>
          </a:prstGeom>
          <a:noFill/>
        </p:spPr>
        <p:txBody>
          <a:bodyPr wrap="square" rtlCol="0">
            <a:spAutoFit/>
          </a:bodyPr>
          <a:lstStyle/>
          <a:p>
            <a:pPr algn="just"/>
            <a:r>
              <a:rPr lang="vi-VN" sz="3600" b="0" i="0" dirty="0">
                <a:solidFill>
                  <a:srgbClr val="002060"/>
                </a:solidFill>
                <a:effectLst/>
                <a:latin typeface="Calibri" panose="020F0502020204030204" pitchFamily="34" charset="0"/>
                <a:cs typeface="Calibri" panose="020F0502020204030204" pitchFamily="34" charset="0"/>
              </a:rPr>
              <a:t>a. Người bạn tốt là người ủng hộ mình mọi lúc, mọi nơi.</a:t>
            </a:r>
          </a:p>
          <a:p>
            <a:pPr algn="just"/>
            <a:r>
              <a:rPr lang="vi-VN" sz="3600" b="0" i="0" dirty="0">
                <a:solidFill>
                  <a:srgbClr val="002060"/>
                </a:solidFill>
                <a:effectLst/>
                <a:latin typeface="Calibri" panose="020F0502020204030204" pitchFamily="34" charset="0"/>
                <a:cs typeface="Calibri" panose="020F0502020204030204" pitchFamily="34" charset="0"/>
              </a:rPr>
              <a:t>b. Tình bạn đẹp giúp chúng ta thêm vui vẻ và ngày càng hoàn thiện bản thân.</a:t>
            </a:r>
          </a:p>
          <a:p>
            <a:pPr algn="just"/>
            <a:r>
              <a:rPr lang="vi-VN" sz="3600" b="0" i="0" dirty="0">
                <a:solidFill>
                  <a:srgbClr val="002060"/>
                </a:solidFill>
                <a:effectLst/>
                <a:latin typeface="Calibri" panose="020F0502020204030204" pitchFamily="34" charset="0"/>
                <a:cs typeface="Calibri" panose="020F0502020204030204" pitchFamily="34" charset="0"/>
              </a:rPr>
              <a:t>c. Chỉ cần xây dựng tình bạn ở trường học.</a:t>
            </a:r>
          </a:p>
          <a:p>
            <a:pPr algn="just"/>
            <a:r>
              <a:rPr lang="vi-VN" sz="3600" b="0" i="0" dirty="0">
                <a:solidFill>
                  <a:srgbClr val="002060"/>
                </a:solidFill>
                <a:effectLst/>
                <a:latin typeface="Calibri" panose="020F0502020204030204" pitchFamily="34" charset="0"/>
                <a:cs typeface="Calibri" panose="020F0502020204030204" pitchFamily="34" charset="0"/>
              </a:rPr>
              <a:t>d. Chỉ làm bạn với những người có cùng hoàn cảnh.</a:t>
            </a:r>
          </a:p>
          <a:p>
            <a:pPr algn="just"/>
            <a:r>
              <a:rPr lang="vi-VN" sz="3600" b="0" i="0" dirty="0">
                <a:solidFill>
                  <a:srgbClr val="002060"/>
                </a:solidFill>
                <a:effectLst/>
                <a:latin typeface="Calibri" panose="020F0502020204030204" pitchFamily="34" charset="0"/>
                <a:cs typeface="Calibri" panose="020F0502020204030204" pitchFamily="34" charset="0"/>
              </a:rPr>
              <a:t>e. Bạn bè phải giúp nhau cùng tiến bộ về mọi mặt.</a:t>
            </a:r>
          </a:p>
        </p:txBody>
      </p:sp>
    </p:spTree>
    <p:extLst>
      <p:ext uri="{BB962C8B-B14F-4D97-AF65-F5344CB8AC3E}">
        <p14:creationId xmlns:p14="http://schemas.microsoft.com/office/powerpoint/2010/main" val="127003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8CA2A5B-363A-89E2-C58E-4330204C4691}"/>
              </a:ext>
            </a:extLst>
          </p:cNvPr>
          <p:cNvPicPr>
            <a:picLocks noChangeAspect="1"/>
          </p:cNvPicPr>
          <p:nvPr/>
        </p:nvPicPr>
        <p:blipFill rotWithShape="1">
          <a:blip r:embed="rId2"/>
          <a:srcRect b="20667"/>
          <a:stretch/>
        </p:blipFill>
        <p:spPr>
          <a:xfrm>
            <a:off x="2895600" y="2509941"/>
            <a:ext cx="6503356" cy="4348059"/>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5AE6B53E-30AB-4DD6-2EF9-31851CF9409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1552963">
            <a:off x="4451825" y="4424502"/>
            <a:ext cx="603638" cy="570979"/>
          </a:xfrm>
          <a:prstGeom prst="rect">
            <a:avLst/>
          </a:prstGeom>
        </p:spPr>
      </p:pic>
      <p:pic>
        <p:nvPicPr>
          <p:cNvPr id="15" name="Picture 14">
            <a:extLst>
              <a:ext uri="{FF2B5EF4-FFF2-40B4-BE49-F238E27FC236}">
                <a16:creationId xmlns:a16="http://schemas.microsoft.com/office/drawing/2014/main" id="{D1032CE5-D27F-D232-736E-19DFF6AC7378}"/>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38185" b="97432" l="36462" r="98769">
                        <a14:foregroundMark x1="45059" y1="55385" x2="46000" y2="55993"/>
                        <a14:foregroundMark x1="46000" y1="55993" x2="46000" y2="55993"/>
                        <a14:foregroundMark x1="52824" y1="46377" x2="52769" y2="47432"/>
                        <a14:foregroundMark x1="50462" y1="97432" x2="51385" y2="93664"/>
                        <a14:foregroundMark x1="93077" y1="74486" x2="98769" y2="75685"/>
                        <a14:backgroundMark x1="48615" y1="40582" x2="59692" y2="40240"/>
                        <a14:backgroundMark x1="40308" y1="50342" x2="38923" y2="58219"/>
                        <a14:backgroundMark x1="38308" y1="47089" x2="36615" y2="57877"/>
                        <a14:backgroundMark x1="40462" y1="48116" x2="41231" y2="56678"/>
                        <a14:backgroundMark x1="49077" y1="41952" x2="57692" y2="43151"/>
                        <a14:backgroundMark x1="41077" y1="47945" x2="40769" y2="56507"/>
                      </a14:backgroundRemoval>
                    </a14:imgEffect>
                    <a14:imgEffect>
                      <a14:brightnessContrast bright="20000"/>
                    </a14:imgEffect>
                  </a14:imgLayer>
                </a14:imgProps>
              </a:ext>
            </a:extLst>
          </a:blip>
          <a:srcRect l="37822" t="38536"/>
          <a:stretch/>
        </p:blipFill>
        <p:spPr>
          <a:xfrm rot="2322588">
            <a:off x="7536475" y="4438988"/>
            <a:ext cx="603638" cy="570979"/>
          </a:xfrm>
          <a:prstGeom prst="rect">
            <a:avLst/>
          </a:prstGeom>
        </p:spPr>
      </p:pic>
      <p:pic>
        <p:nvPicPr>
          <p:cNvPr id="11" name="Picture 10">
            <a:extLst>
              <a:ext uri="{FF2B5EF4-FFF2-40B4-BE49-F238E27FC236}">
                <a16:creationId xmlns:a16="http://schemas.microsoft.com/office/drawing/2014/main" id="{34FB60B6-A1A4-11FA-A191-575107391205}"/>
              </a:ext>
            </a:extLst>
          </p:cNvPr>
          <p:cNvPicPr>
            <a:picLocks noChangeAspect="1"/>
          </p:cNvPicPr>
          <p:nvPr/>
        </p:nvPicPr>
        <p:blipFill>
          <a:blip r:embed="rId5"/>
          <a:stretch>
            <a:fillRect/>
          </a:stretch>
        </p:blipFill>
        <p:spPr>
          <a:xfrm>
            <a:off x="1186347" y="270803"/>
            <a:ext cx="10790855" cy="2030144"/>
          </a:xfrm>
          <a:prstGeom prst="rect">
            <a:avLst/>
          </a:prstGeom>
        </p:spPr>
      </p:pic>
    </p:spTree>
    <p:extLst>
      <p:ext uri="{BB962C8B-B14F-4D97-AF65-F5344CB8AC3E}">
        <p14:creationId xmlns:p14="http://schemas.microsoft.com/office/powerpoint/2010/main" val="366389735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a. Người bạn tốt là người ủng hộ mình mọi lúc, mọi nơi.</a:t>
            </a:r>
          </a:p>
        </p:txBody>
      </p:sp>
      <p:pic>
        <p:nvPicPr>
          <p:cNvPr id="3" name="Picture 2">
            <a:extLst>
              <a:ext uri="{FF2B5EF4-FFF2-40B4-BE49-F238E27FC236}">
                <a16:creationId xmlns:a16="http://schemas.microsoft.com/office/drawing/2014/main" id="{F3574EBA-4C5D-73E7-B145-1BDE2D33CA25}"/>
              </a:ext>
            </a:extLst>
          </p:cNvPr>
          <p:cNvPicPr>
            <a:picLocks noChangeAspect="1"/>
          </p:cNvPicPr>
          <p:nvPr/>
        </p:nvPicPr>
        <p:blipFill>
          <a:blip r:embed="rId9"/>
          <a:stretch>
            <a:fillRect/>
          </a:stretch>
        </p:blipFill>
        <p:spPr>
          <a:xfrm>
            <a:off x="7769331" y="1128521"/>
            <a:ext cx="1469968" cy="1476119"/>
          </a:xfrm>
          <a:prstGeom prst="rect">
            <a:avLst/>
          </a:prstGeom>
        </p:spPr>
      </p:pic>
      <p:grpSp>
        <p:nvGrpSpPr>
          <p:cNvPr id="9" name="Group 8">
            <a:extLst>
              <a:ext uri="{FF2B5EF4-FFF2-40B4-BE49-F238E27FC236}">
                <a16:creationId xmlns:a16="http://schemas.microsoft.com/office/drawing/2014/main" id="{E7373EEE-8BB6-8DF6-246F-2C440ED7B90F}"/>
              </a:ext>
            </a:extLst>
          </p:cNvPr>
          <p:cNvGrpSpPr/>
          <p:nvPr/>
        </p:nvGrpSpPr>
        <p:grpSpPr>
          <a:xfrm>
            <a:off x="242362" y="1647814"/>
            <a:ext cx="8101538" cy="5118080"/>
            <a:chOff x="503736" y="1139073"/>
            <a:chExt cx="6618207" cy="5118080"/>
          </a:xfrm>
        </p:grpSpPr>
        <p:pic>
          <p:nvPicPr>
            <p:cNvPr id="10"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D4C25AED-22FA-6C28-3B0D-4627E393E5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A1E2F12-AA82-0E75-DC84-763DBD947EF9}"/>
                </a:ext>
              </a:extLst>
            </p:cNvPr>
            <p:cNvSpPr txBox="1"/>
            <p:nvPr/>
          </p:nvSpPr>
          <p:spPr>
            <a:xfrm>
              <a:off x="1297906" y="2499985"/>
              <a:ext cx="4605468" cy="2615781"/>
            </a:xfrm>
            <a:prstGeom prst="rect">
              <a:avLst/>
            </a:prstGeom>
            <a:noFill/>
          </p:spPr>
          <p:txBody>
            <a:bodyPr wrap="square" rtlCol="0">
              <a:spAutoFit/>
            </a:bodyPr>
            <a:lstStyle/>
            <a:p>
              <a:pPr marL="0" marR="0" algn="just">
                <a:lnSpc>
                  <a:spcPct val="115000"/>
                </a:lnSpc>
                <a:spcBef>
                  <a:spcPts val="0"/>
                </a:spcBef>
                <a:spcAft>
                  <a:spcPts val="0"/>
                </a:spcAft>
              </a:pPr>
              <a:r>
                <a:rPr lang="en-US" sz="2400" b="1" i="1" dirty="0" err="1">
                  <a:solidFill>
                    <a:srgbClr val="FF0000"/>
                  </a:solidFill>
                  <a:ea typeface="Calibri" panose="020F0502020204030204" pitchFamily="34" charset="0"/>
                </a:rPr>
                <a:t>V</a:t>
              </a:r>
              <a:r>
                <a:rPr lang="en-US" sz="2400" b="1" i="1" dirty="0" err="1">
                  <a:solidFill>
                    <a:srgbClr val="FF0000"/>
                  </a:solidFill>
                  <a:effectLst/>
                  <a:ea typeface="Calibri" panose="020F0502020204030204" pitchFamily="34" charset="0"/>
                </a:rPr>
                <a:t>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người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tốt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với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đúng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Còn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thì</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bạn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phải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nhắc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nhở</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chỉ</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để</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mình</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Nếu</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cứ</a:t>
              </a:r>
              <a:r>
                <a:rPr lang="en-US" sz="2400" b="1" i="1" dirty="0">
                  <a:solidFill>
                    <a:srgbClr val="FF0000"/>
                  </a:solidFill>
                  <a:effectLst/>
                  <a:ea typeface="Calibri" panose="020F0502020204030204" pitchFamily="34" charset="0"/>
                </a:rPr>
                <a:t> bao </a:t>
              </a:r>
              <a:r>
                <a:rPr lang="en-US" sz="2400" b="1" i="1" dirty="0" err="1">
                  <a:solidFill>
                    <a:srgbClr val="FF0000"/>
                  </a:solidFill>
                  <a:effectLst/>
                  <a:ea typeface="Calibri" panose="020F0502020204030204" pitchFamily="34" charset="0"/>
                </a:rPr>
                <a:t>che</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và</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ủng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hộ</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những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việc</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làm</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sai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sẽ</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cho</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bản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thân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ngày</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càng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thụt</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lùi</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không</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tiến</a:t>
              </a:r>
              <a:r>
                <a:rPr lang="en-US" sz="2400" b="1" i="1" dirty="0">
                  <a:solidFill>
                    <a:srgbClr val="FF0000"/>
                  </a:solidFill>
                  <a:effectLst/>
                  <a:ea typeface="Calibri" panose="020F0502020204030204" pitchFamily="34" charset="0"/>
                </a:rPr>
                <a:t> </a:t>
              </a:r>
              <a:r>
                <a:rPr lang="en-US" sz="2400" b="1" i="1" dirty="0" err="1">
                  <a:solidFill>
                    <a:srgbClr val="FF0000"/>
                  </a:solidFill>
                  <a:effectLst/>
                  <a:ea typeface="Calibri" panose="020F0502020204030204" pitchFamily="34" charset="0"/>
                </a:rPr>
                <a:t>bộ</a:t>
              </a:r>
              <a:r>
                <a:rPr lang="en-US" sz="2400" b="1" i="1" dirty="0">
                  <a:solidFill>
                    <a:srgbClr val="FF0000"/>
                  </a:solidFill>
                  <a:effectLst/>
                  <a:ea typeface="Calibri" panose="020F0502020204030204" pitchFamily="34" charset="0"/>
                </a:rPr>
                <a:t>.</a:t>
              </a:r>
              <a:endParaRPr lang="en-US" sz="2400" b="1" dirty="0">
                <a:solidFill>
                  <a:srgbClr val="FF0000"/>
                </a:solidFill>
                <a:effectLst/>
                <a:ea typeface="Calibri" panose="020F0502020204030204" pitchFamily="34" charset="0"/>
              </a:endParaRPr>
            </a:p>
          </p:txBody>
        </p:sp>
      </p:grpSp>
    </p:spTree>
    <p:extLst>
      <p:ext uri="{BB962C8B-B14F-4D97-AF65-F5344CB8AC3E}">
        <p14:creationId xmlns:p14="http://schemas.microsoft.com/office/powerpoint/2010/main" val="182628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4D935F-DAEF-A75A-7079-8B6461225021}"/>
              </a:ext>
            </a:extLst>
          </p:cNvPr>
          <p:cNvGrpSpPr/>
          <p:nvPr/>
        </p:nvGrpSpPr>
        <p:grpSpPr>
          <a:xfrm>
            <a:off x="0" y="-2"/>
            <a:ext cx="12192000" cy="6848476"/>
            <a:chOff x="0" y="-2"/>
            <a:chExt cx="9026748" cy="6848476"/>
          </a:xfrm>
        </p:grpSpPr>
        <p:pic>
          <p:nvPicPr>
            <p:cNvPr id="5" name="Picture 4" descr="Classroom Cartoon Images – Browse 78,784 Stock Photos, Vectors, and Video |  Adobe Stock">
              <a:extLst>
                <a:ext uri="{FF2B5EF4-FFF2-40B4-BE49-F238E27FC236}">
                  <a16:creationId xmlns:a16="http://schemas.microsoft.com/office/drawing/2014/main" id="{A1914FBA-8772-69A9-7214-3B5FECF9822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a:off x="0" y="-1"/>
              <a:ext cx="4521200" cy="6848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assroom Cartoon Images – Browse 78,784 Stock Photos, Vectors, and Video |  Adobe Stock">
              <a:extLst>
                <a:ext uri="{FF2B5EF4-FFF2-40B4-BE49-F238E27FC236}">
                  <a16:creationId xmlns:a16="http://schemas.microsoft.com/office/drawing/2014/main" id="{C721EA62-87FA-79B1-0D7E-002D8F665A7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r="50487"/>
            <a:stretch/>
          </p:blipFill>
          <p:spPr bwMode="auto">
            <a:xfrm flipH="1">
              <a:off x="4505548" y="-2"/>
              <a:ext cx="4521200" cy="6848475"/>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754ED088-6F32-866E-5E78-24A1086B398B}"/>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EFBA3074-A46F-CD5A-5103-AC145529CFE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91313" l="65664" r="96185">
                        <a14:foregroundMark x1="79179" y1="26303" x2="78015" y2="40566"/>
                        <a14:foregroundMark x1="78015" y1="40566" x2="80537" y2="48687"/>
                        <a14:foregroundMark x1="66311" y1="33131" x2="66311" y2="33131"/>
                        <a14:foregroundMark x1="81571" y1="36848" x2="79340" y2="35354"/>
                        <a14:foregroundMark x1="82606" y1="91313" x2="82153" y2="88889"/>
                      </a14:backgroundRemoval>
                    </a14:imgEffect>
                  </a14:imgLayer>
                </a14:imgProps>
              </a:ext>
              <a:ext uri="{28A0092B-C50C-407E-A947-70E740481C1C}">
                <a14:useLocalDpi xmlns:a14="http://schemas.microsoft.com/office/drawing/2010/main" val="0"/>
              </a:ext>
            </a:extLst>
          </a:blip>
          <a:srcRect l="61853" b="42204"/>
          <a:stretch/>
        </p:blipFill>
        <p:spPr>
          <a:xfrm>
            <a:off x="7899400" y="236980"/>
            <a:ext cx="5454356" cy="6611493"/>
          </a:xfrm>
          <a:prstGeom prst="rect">
            <a:avLst/>
          </a:prstGeom>
          <a:effectLst>
            <a:outerShdw blurRad="63500" sx="102000" sy="102000" algn="ctr" rotWithShape="0">
              <a:prstClr val="black">
                <a:alpha val="40000"/>
              </a:prstClr>
            </a:outerShdw>
          </a:effectLst>
        </p:spPr>
      </p:pic>
      <p:sp>
        <p:nvSpPr>
          <p:cNvPr id="12" name="Rectangle: Rounded Corners 11">
            <a:extLst>
              <a:ext uri="{FF2B5EF4-FFF2-40B4-BE49-F238E27FC236}">
                <a16:creationId xmlns:a16="http://schemas.microsoft.com/office/drawing/2014/main" id="{479E4C56-1E41-4892-B743-4AC074BC9E69}"/>
              </a:ext>
            </a:extLst>
          </p:cNvPr>
          <p:cNvSpPr/>
          <p:nvPr/>
        </p:nvSpPr>
        <p:spPr>
          <a:xfrm>
            <a:off x="617609" y="471808"/>
            <a:ext cx="9202666" cy="1283070"/>
          </a:xfrm>
          <a:prstGeom prst="roundRect">
            <a:avLst/>
          </a:prstGeom>
          <a:solidFill>
            <a:srgbClr val="FFFFCC"/>
          </a:solidFill>
          <a:ln w="5715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dirty="0">
                <a:solidFill>
                  <a:prstClr val="black"/>
                </a:solidFill>
                <a:latin typeface="Calibri" panose="020F0502020204030204" pitchFamily="34" charset="0"/>
                <a:ea typeface="Calibri" panose="020F0502020204030204" pitchFamily="34" charset="0"/>
                <a:cs typeface="Calibri" panose="020F0502020204030204" pitchFamily="34" charset="0"/>
              </a:rPr>
              <a:t>b. Tình bạn đẹp giúp chúng ta thêm vui vẻ và ngày càng hoàn thiện bản thân.</a:t>
            </a:r>
          </a:p>
        </p:txBody>
      </p:sp>
      <p:pic>
        <p:nvPicPr>
          <p:cNvPr id="2" name="Picture 1">
            <a:extLst>
              <a:ext uri="{FF2B5EF4-FFF2-40B4-BE49-F238E27FC236}">
                <a16:creationId xmlns:a16="http://schemas.microsoft.com/office/drawing/2014/main" id="{37FABA6E-3539-B58B-5570-ECDF06E05E24}"/>
              </a:ext>
            </a:extLst>
          </p:cNvPr>
          <p:cNvPicPr>
            <a:picLocks noChangeAspect="1"/>
          </p:cNvPicPr>
          <p:nvPr/>
        </p:nvPicPr>
        <p:blipFill>
          <a:blip r:embed="rId9"/>
          <a:stretch>
            <a:fillRect/>
          </a:stretch>
        </p:blipFill>
        <p:spPr>
          <a:xfrm>
            <a:off x="8564264" y="1011697"/>
            <a:ext cx="1457070" cy="1457070"/>
          </a:xfrm>
          <a:prstGeom prst="rect">
            <a:avLst/>
          </a:prstGeom>
        </p:spPr>
      </p:pic>
      <p:grpSp>
        <p:nvGrpSpPr>
          <p:cNvPr id="11" name="Group 10">
            <a:extLst>
              <a:ext uri="{FF2B5EF4-FFF2-40B4-BE49-F238E27FC236}">
                <a16:creationId xmlns:a16="http://schemas.microsoft.com/office/drawing/2014/main" id="{F75C6B4A-E115-D16F-E18D-DE7DD7C760A0}"/>
              </a:ext>
            </a:extLst>
          </p:cNvPr>
          <p:cNvGrpSpPr/>
          <p:nvPr/>
        </p:nvGrpSpPr>
        <p:grpSpPr>
          <a:xfrm>
            <a:off x="242362" y="1647814"/>
            <a:ext cx="8101538" cy="5118080"/>
            <a:chOff x="503736" y="1139073"/>
            <a:chExt cx="6618207" cy="5118080"/>
          </a:xfrm>
        </p:grpSpPr>
        <p:pic>
          <p:nvPicPr>
            <p:cNvPr id="14" name="Picture 10" descr="Hình ảnh Vẽ Tay Phim Hoạt Hình Dễ Thương Bảng Viết PNG , Bảng Clipart, Bút  Chì, Khung PNG miễn phí tải tập tin PSDComment và Vector">
              <a:extLst>
                <a:ext uri="{FF2B5EF4-FFF2-40B4-BE49-F238E27FC236}">
                  <a16:creationId xmlns:a16="http://schemas.microsoft.com/office/drawing/2014/main" id="{E9777F2D-C8AE-C672-6184-1269A17F08A2}"/>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6750" r="95500">
                          <a14:foregroundMark x1="11833" y1="31917" x2="12250" y2="31917"/>
                          <a14:foregroundMark x1="49333" y1="26167" x2="49333" y2="26167"/>
                          <a14:foregroundMark x1="50167" y1="23667" x2="50167" y2="23667"/>
                          <a14:foregroundMark x1="51167" y1="23167" x2="50833" y2="32667"/>
                          <a14:foregroundMark x1="53083" y1="28083" x2="60083" y2="32667"/>
                          <a14:foregroundMark x1="59000" y1="29750" x2="75917" y2="29583"/>
                          <a14:foregroundMark x1="60083" y1="29583" x2="73417" y2="29583"/>
                          <a14:foregroundMark x1="82500" y1="31500" x2="92250" y2="38250"/>
                          <a14:foregroundMark x1="82083" y1="30167" x2="90333" y2="43917"/>
                          <a14:foregroundMark x1="81833" y1="30417" x2="72583" y2="30750"/>
                          <a14:foregroundMark x1="84250" y1="35417" x2="87417" y2="53667"/>
                          <a14:foregroundMark x1="87333" y1="52583" x2="83583" y2="68667"/>
                          <a14:foregroundMark x1="84833" y1="60833" x2="81917" y2="74167"/>
                          <a14:foregroundMark x1="95583" y1="43250" x2="95583" y2="43250"/>
                          <a14:foregroundMark x1="85500" y1="30333" x2="85500" y2="30333"/>
                          <a14:foregroundMark x1="90833" y1="49583" x2="90583" y2="49917"/>
                          <a14:foregroundMark x1="83000" y1="50083" x2="81667" y2="62750"/>
                          <a14:foregroundMark x1="78917" y1="65333" x2="74750" y2="73750"/>
                          <a14:foregroundMark x1="53083" y1="22500" x2="53750" y2="24917"/>
                          <a14:foregroundMark x1="53333" y1="22083" x2="54750" y2="26333"/>
                          <a14:foregroundMark x1="53917" y1="23167" x2="55000" y2="31417"/>
                          <a14:foregroundMark x1="46750" y1="29083" x2="34417" y2="30000"/>
                          <a14:foregroundMark x1="47750" y1="30167" x2="40000" y2="30750"/>
                          <a14:foregroundMark x1="45917" y1="30417" x2="41500" y2="31833"/>
                          <a14:foregroundMark x1="45500" y1="27417" x2="38500" y2="27667"/>
                          <a14:foregroundMark x1="44417" y1="27667" x2="24333" y2="30333"/>
                          <a14:foregroundMark x1="23917" y1="30833" x2="20917" y2="33083"/>
                          <a14:foregroundMark x1="22833" y1="30583" x2="18583" y2="34167"/>
                          <a14:foregroundMark x1="13333" y1="31833" x2="15333" y2="43000"/>
                          <a14:foregroundMark x1="15333" y1="43000" x2="17750" y2="47750"/>
                          <a14:foregroundMark x1="13083" y1="39333" x2="11833" y2="51750"/>
                          <a14:foregroundMark x1="10167" y1="44083" x2="9250" y2="55583"/>
                          <a14:foregroundMark x1="8833" y1="44750" x2="8250" y2="49667"/>
                          <a14:foregroundMark x1="5750" y1="39667" x2="6750" y2="49000"/>
                          <a14:foregroundMark x1="6750" y1="49000" x2="6750" y2="49000"/>
                          <a14:foregroundMark x1="10833" y1="46917" x2="20333" y2="65750"/>
                          <a14:foregroundMark x1="20333" y1="65750" x2="20333" y2="65750"/>
                          <a14:foregroundMark x1="85333" y1="68750" x2="82333" y2="71833"/>
                          <a14:foregroundMark x1="89500" y1="41833" x2="88000" y2="47083"/>
                          <a14:foregroundMark x1="91167" y1="39917" x2="91167" y2="39917"/>
                          <a14:foregroundMark x1="90167" y1="48000" x2="90167" y2="48000"/>
                          <a14:foregroundMark x1="94167" y1="42917" x2="94167" y2="42917"/>
                          <a14:foregroundMark x1="95250" y1="42500" x2="95250" y2="42500"/>
                          <a14:foregroundMark x1="84833" y1="80167" x2="79583" y2="80167"/>
                          <a14:foregroundMark x1="81083" y1="79917" x2="76417" y2="80333"/>
                          <a14:foregroundMark x1="72333" y1="81167" x2="74083" y2="80750"/>
                          <a14:foregroundMark x1="74500" y1="80750" x2="78083" y2="80167"/>
                          <a14:foregroundMark x1="84833" y1="79917" x2="83333" y2="79917"/>
                          <a14:foregroundMark x1="87167" y1="61667" x2="81250" y2="65917"/>
                          <a14:foregroundMark x1="60750" y1="51333" x2="40000" y2="65250"/>
                          <a14:foregroundMark x1="27750" y1="50667" x2="26417" y2="53833"/>
                          <a14:foregroundMark x1="23500" y1="59167" x2="22417" y2="66333"/>
                          <a14:foregroundMark x1="21083" y1="70417" x2="20750" y2="72750"/>
                          <a14:foregroundMark x1="19833" y1="76500" x2="19667" y2="78000"/>
                        </a14:backgroundRemoval>
                      </a14:imgEffect>
                    </a14:imgLayer>
                  </a14:imgProps>
                </a:ext>
                <a:ext uri="{28A0092B-C50C-407E-A947-70E740481C1C}">
                  <a14:useLocalDpi xmlns:a14="http://schemas.microsoft.com/office/drawing/2010/main" val="0"/>
                </a:ext>
              </a:extLst>
            </a:blip>
            <a:srcRect t="13146" b="9521"/>
            <a:stretch/>
          </p:blipFill>
          <p:spPr bwMode="auto">
            <a:xfrm>
              <a:off x="503736" y="1139073"/>
              <a:ext cx="6618207" cy="511808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55F617-FE31-B328-29F6-15682072899F}"/>
                </a:ext>
              </a:extLst>
            </p:cNvPr>
            <p:cNvSpPr txBox="1"/>
            <p:nvPr/>
          </p:nvSpPr>
          <p:spPr>
            <a:xfrm>
              <a:off x="1297906" y="2499985"/>
              <a:ext cx="4493479" cy="2603341"/>
            </a:xfrm>
            <a:prstGeom prst="rect">
              <a:avLst/>
            </a:prstGeom>
            <a:noFill/>
          </p:spPr>
          <p:txBody>
            <a:bodyPr wrap="square" rtlCol="0">
              <a:spAutoFit/>
            </a:bodyPr>
            <a:lstStyle/>
            <a:p>
              <a:pPr marL="0" marR="0" algn="just">
                <a:lnSpc>
                  <a:spcPct val="115000"/>
                </a:lnSpc>
                <a:spcBef>
                  <a:spcPts val="0"/>
                </a:spcBef>
                <a:spcAft>
                  <a:spcPts val="0"/>
                </a:spcAft>
              </a:pPr>
              <a:r>
                <a:rPr lang="en-US" sz="3600" i="1" dirty="0" err="1">
                  <a:solidFill>
                    <a:srgbClr val="FF0000"/>
                  </a:solidFill>
                  <a:effectLst/>
                  <a:ea typeface="Calibri" panose="020F0502020204030204" pitchFamily="34" charset="0"/>
                  <a:cs typeface="Times New Roman" panose="02020603050405020304" pitchFamily="18" charset="0"/>
                </a:rPr>
                <a:t>Tình</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bạn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đẹp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luôn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giúp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nhau</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để</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tiến</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bộ</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cùng</a:t>
              </a:r>
              <a:r>
                <a:rPr lang="en-US" sz="3600" i="1" dirty="0">
                  <a:solidFill>
                    <a:srgbClr val="FF0000"/>
                  </a:solidFill>
                  <a:effectLst/>
                  <a:ea typeface="Calibri" panose="020F0502020204030204" pitchFamily="34" charset="0"/>
                  <a:cs typeface="Times New Roman" panose="02020603050405020304" pitchFamily="18" charset="0"/>
                </a:rPr>
                <a:t> chia </a:t>
              </a:r>
              <a:r>
                <a:rPr lang="en-US" sz="3600" i="1" dirty="0" err="1">
                  <a:solidFill>
                    <a:srgbClr val="FF0000"/>
                  </a:solidFill>
                  <a:effectLst/>
                  <a:ea typeface="Calibri" panose="020F0502020204030204" pitchFamily="34" charset="0"/>
                  <a:cs typeface="Times New Roman" panose="02020603050405020304" pitchFamily="18" charset="0"/>
                </a:rPr>
                <a:t>sẻ</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niềm</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vui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cũng</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như</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mỗi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khi</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gặp</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khó</a:t>
              </a:r>
              <a:r>
                <a:rPr lang="en-US" sz="3600" i="1" dirty="0">
                  <a:solidFill>
                    <a:srgbClr val="FF0000"/>
                  </a:solidFill>
                  <a:effectLst/>
                  <a:ea typeface="Calibri" panose="020F0502020204030204" pitchFamily="34" charset="0"/>
                  <a:cs typeface="Times New Roman" panose="02020603050405020304" pitchFamily="18" charset="0"/>
                </a:rPr>
                <a:t> </a:t>
              </a:r>
              <a:r>
                <a:rPr lang="en-US" sz="3600" i="1" dirty="0" err="1">
                  <a:solidFill>
                    <a:srgbClr val="FF0000"/>
                  </a:solidFill>
                  <a:effectLst/>
                  <a:ea typeface="Calibri" panose="020F0502020204030204" pitchFamily="34" charset="0"/>
                  <a:cs typeface="Times New Roman" panose="02020603050405020304" pitchFamily="18" charset="0"/>
                </a:rPr>
                <a:t>khăn</a:t>
              </a:r>
              <a:r>
                <a:rPr lang="en-US" sz="3600" i="1" dirty="0">
                  <a:solidFill>
                    <a:srgbClr val="FF0000"/>
                  </a:solidFill>
                  <a:effectLst/>
                  <a:ea typeface="Calibri" panose="020F0502020204030204" pitchFamily="34" charset="0"/>
                  <a:cs typeface="Times New Roman" panose="02020603050405020304" pitchFamily="18" charset="0"/>
                </a:rPr>
                <a:t>.</a:t>
              </a:r>
              <a:endParaRPr lang="en-US" sz="3600"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414467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TotalTime>
  <Words>742</Words>
  <Application>Microsoft Office PowerPoint</Application>
  <PresentationFormat>Widescreen</PresentationFormat>
  <Paragraphs>37</Paragraphs>
  <Slides>26</Slides>
  <Notes>2</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微软雅黑</vt:lpstr>
      <vt:lpstr>宋体</vt:lpstr>
      <vt:lpstr>Arial</vt:lpstr>
      <vt:lpstr>Calibri</vt:lpstr>
      <vt:lpstr>Calibri Light</vt:lpstr>
      <vt:lpstr>等线</vt:lpstr>
      <vt:lpstr>等线 Light</vt:lpstr>
      <vt:lpstr>Open Sans</vt:lpstr>
      <vt:lpstr>Times New Roman</vt:lpstr>
      <vt:lpstr>1_Office Theme</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13</cp:revision>
  <dcterms:created xsi:type="dcterms:W3CDTF">2024-01-28T01:46:28Z</dcterms:created>
  <dcterms:modified xsi:type="dcterms:W3CDTF">2024-04-02T15:16:51Z</dcterms:modified>
  <cp:category>9Slide.vn</cp:category>
</cp:coreProperties>
</file>