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9" r:id="rId3"/>
    <p:sldId id="300" r:id="rId4"/>
    <p:sldId id="301" r:id="rId5"/>
    <p:sldId id="302" r:id="rId6"/>
    <p:sldId id="303" r:id="rId7"/>
    <p:sldId id="309" r:id="rId8"/>
    <p:sldId id="288" r:id="rId9"/>
    <p:sldId id="292" r:id="rId10"/>
    <p:sldId id="293" r:id="rId11"/>
    <p:sldId id="260" r:id="rId12"/>
    <p:sldId id="310" r:id="rId13"/>
    <p:sldId id="311" r:id="rId14"/>
    <p:sldId id="294" r:id="rId15"/>
    <p:sldId id="289" r:id="rId16"/>
    <p:sldId id="329" r:id="rId17"/>
    <p:sldId id="295" r:id="rId18"/>
    <p:sldId id="290" r:id="rId19"/>
    <p:sldId id="332" r:id="rId20"/>
    <p:sldId id="330" r:id="rId21"/>
    <p:sldId id="331" r:id="rId22"/>
    <p:sldId id="296" r:id="rId23"/>
    <p:sldId id="298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24" autoAdjust="0"/>
    <p:restoredTop sz="94364" autoAdjust="0"/>
  </p:normalViewPr>
  <p:slideViewPr>
    <p:cSldViewPr snapToGrid="0">
      <p:cViewPr varScale="1">
        <p:scale>
          <a:sx n="64" d="100"/>
          <a:sy n="64" d="100"/>
        </p:scale>
        <p:origin x="60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40A58-D2C6-460B-9E9A-0E5B7D75246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F4ED8-E925-4BEB-BB01-F5B16590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66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0C4E-5189-44C5-AF46-3A53633AD67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58A3E-1C19-4F35-AA78-4D66F3C4E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68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4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37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1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8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406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29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1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3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47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6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3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7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5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0" y="1936839"/>
            <a:ext cx="2662668" cy="24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microsoft.com/office/2007/relationships/hdphoto" Target="../media/hdphoto7.wdp"/><Relationship Id="rId2" Type="http://schemas.openxmlformats.org/officeDocument/2006/relationships/audio" Target="../media/audio3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microsoft.com/office/2007/relationships/hdphoto" Target="../media/hdphoto8.wdp"/><Relationship Id="rId3" Type="http://schemas.openxmlformats.org/officeDocument/2006/relationships/audio" Target="../media/audio3.wav"/><Relationship Id="rId21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audio" Target="../media/audio5.wav"/><Relationship Id="rId16" Type="http://schemas.microsoft.com/office/2007/relationships/hdphoto" Target="../media/hdphoto7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19" Type="http://schemas.openxmlformats.org/officeDocument/2006/relationships/image" Target="../media/image36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microsoft.com/office/2007/relationships/hdphoto" Target="../media/hdphoto6.wdp"/><Relationship Id="rId22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17" Type="http://schemas.openxmlformats.org/officeDocument/2006/relationships/image" Target="../media/image36.png"/><Relationship Id="rId2" Type="http://schemas.openxmlformats.org/officeDocument/2006/relationships/audio" Target="../media/audio5.wav"/><Relationship Id="rId16" Type="http://schemas.microsoft.com/office/2007/relationships/hdphoto" Target="../media/hdphoto8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19" Type="http://schemas.openxmlformats.org/officeDocument/2006/relationships/image" Target="../media/image42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4.wdp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microsoft.com/office/2007/relationships/hdphoto" Target="../media/hdphoto14.wdp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14.wdp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microsoft.com/office/2007/relationships/hdphoto" Target="../media/hdphoto10.wdp"/><Relationship Id="rId4" Type="http://schemas.openxmlformats.org/officeDocument/2006/relationships/image" Target="../media/image62.png"/><Relationship Id="rId9" Type="http://schemas.openxmlformats.org/officeDocument/2006/relationships/image" Target="../media/image36.png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5.wdp"/><Relationship Id="rId3" Type="http://schemas.openxmlformats.org/officeDocument/2006/relationships/audio" Target="../media/audio5.wav"/><Relationship Id="rId7" Type="http://schemas.microsoft.com/office/2007/relationships/hdphoto" Target="../media/hdphoto16.wdp"/><Relationship Id="rId12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11.wdp"/><Relationship Id="rId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21.jp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0A387-98DA-1B60-C447-5DB5D52B7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2371159"/>
            <a:ext cx="10204432" cy="3032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83C13-503F-E91A-0D13-4532F7935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237" y="1133769"/>
            <a:ext cx="373107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22" y="108677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41" y="634559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45" y="-184599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1991" y="1833769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110" y="2132965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1590" y="2699363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4550" y="2898818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463" y="1471502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883" y="2703216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943" y="1411377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819" y="2993276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116" y="3174741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0484" y="3326591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202" y="2029748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729" y="1626123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337" y="3665854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1058" y="3312923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37714" y="5501342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130064" y="4621441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134254" y="5825675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975942" y="2855723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2769769" y="329849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183097" y="4907017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818" y="3343743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561" y="2150190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32588" y="580360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630" y="5634092"/>
            <a:ext cx="1234547" cy="1219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8676" y="819942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cho bạn nghe những điều em học được trong chủ đề: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3C620-C13F-BC49-1134-B92C1DD15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174" y="1810438"/>
            <a:ext cx="8296275" cy="41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A1594-0E0D-CEAB-B77A-215883384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2786052"/>
            <a:ext cx="3436617" cy="34716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4F024-3CD0-4AED-57EB-3504934A1864}"/>
              </a:ext>
            </a:extLst>
          </p:cNvPr>
          <p:cNvSpPr/>
          <p:nvPr/>
        </p:nvSpPr>
        <p:spPr>
          <a:xfrm>
            <a:off x="3534400" y="571500"/>
            <a:ext cx="8371850" cy="135255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8371850"/>
                      <a:gd name="connsiteY0" fmla="*/ 225430 h 1352550"/>
                      <a:gd name="connsiteX1" fmla="*/ 225430 w 8371850"/>
                      <a:gd name="connsiteY1" fmla="*/ 0 h 1352550"/>
                      <a:gd name="connsiteX2" fmla="*/ 8146420 w 8371850"/>
                      <a:gd name="connsiteY2" fmla="*/ 0 h 1352550"/>
                      <a:gd name="connsiteX3" fmla="*/ 8371850 w 8371850"/>
                      <a:gd name="connsiteY3" fmla="*/ 225430 h 1352550"/>
                      <a:gd name="connsiteX4" fmla="*/ 8371850 w 8371850"/>
                      <a:gd name="connsiteY4" fmla="*/ 1127120 h 1352550"/>
                      <a:gd name="connsiteX5" fmla="*/ 8146420 w 8371850"/>
                      <a:gd name="connsiteY5" fmla="*/ 1352550 h 1352550"/>
                      <a:gd name="connsiteX6" fmla="*/ 225430 w 8371850"/>
                      <a:gd name="connsiteY6" fmla="*/ 1352550 h 1352550"/>
                      <a:gd name="connsiteX7" fmla="*/ 0 w 8371850"/>
                      <a:gd name="connsiteY7" fmla="*/ 1127120 h 1352550"/>
                      <a:gd name="connsiteX8" fmla="*/ 0 w 8371850"/>
                      <a:gd name="connsiteY8" fmla="*/ 225430 h 135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1850" h="1352550" fill="none" extrusionOk="0">
                        <a:moveTo>
                          <a:pt x="0" y="225430"/>
                        </a:moveTo>
                        <a:cubicBezTo>
                          <a:pt x="370" y="110932"/>
                          <a:pt x="109956" y="15152"/>
                          <a:pt x="225430" y="0"/>
                        </a:cubicBezTo>
                        <a:cubicBezTo>
                          <a:pt x="2593274" y="72427"/>
                          <a:pt x="4324017" y="61419"/>
                          <a:pt x="8146420" y="0"/>
                        </a:cubicBezTo>
                        <a:cubicBezTo>
                          <a:pt x="8268705" y="-15263"/>
                          <a:pt x="8365284" y="98942"/>
                          <a:pt x="8371850" y="225430"/>
                        </a:cubicBezTo>
                        <a:cubicBezTo>
                          <a:pt x="8440849" y="338750"/>
                          <a:pt x="8404419" y="933151"/>
                          <a:pt x="8371850" y="1127120"/>
                        </a:cubicBezTo>
                        <a:cubicBezTo>
                          <a:pt x="8373239" y="1244574"/>
                          <a:pt x="8259538" y="1339788"/>
                          <a:pt x="8146420" y="1352550"/>
                        </a:cubicBezTo>
                        <a:cubicBezTo>
                          <a:pt x="5663109" y="1382377"/>
                          <a:pt x="1124631" y="1273244"/>
                          <a:pt x="225430" y="1352550"/>
                        </a:cubicBezTo>
                        <a:cubicBezTo>
                          <a:pt x="123803" y="1349964"/>
                          <a:pt x="-2209" y="1252059"/>
                          <a:pt x="0" y="1127120"/>
                        </a:cubicBezTo>
                        <a:cubicBezTo>
                          <a:pt x="-18788" y="854538"/>
                          <a:pt x="11434" y="400822"/>
                          <a:pt x="0" y="225430"/>
                        </a:cubicBezTo>
                        <a:close/>
                      </a:path>
                      <a:path w="8371850" h="1352550" stroke="0" extrusionOk="0">
                        <a:moveTo>
                          <a:pt x="0" y="225430"/>
                        </a:moveTo>
                        <a:cubicBezTo>
                          <a:pt x="15501" y="105153"/>
                          <a:pt x="108967" y="16749"/>
                          <a:pt x="225430" y="0"/>
                        </a:cubicBezTo>
                        <a:cubicBezTo>
                          <a:pt x="1896877" y="123000"/>
                          <a:pt x="7105311" y="-96860"/>
                          <a:pt x="8146420" y="0"/>
                        </a:cubicBezTo>
                        <a:cubicBezTo>
                          <a:pt x="8251915" y="-14486"/>
                          <a:pt x="8373090" y="98429"/>
                          <a:pt x="8371850" y="225430"/>
                        </a:cubicBezTo>
                        <a:cubicBezTo>
                          <a:pt x="8318448" y="368941"/>
                          <a:pt x="8401004" y="709143"/>
                          <a:pt x="8371850" y="1127120"/>
                        </a:cubicBezTo>
                        <a:cubicBezTo>
                          <a:pt x="8361320" y="1255437"/>
                          <a:pt x="8264550" y="1351507"/>
                          <a:pt x="8146420" y="1352550"/>
                        </a:cubicBezTo>
                        <a:cubicBezTo>
                          <a:pt x="5054148" y="1191843"/>
                          <a:pt x="1405743" y="1392217"/>
                          <a:pt x="225430" y="1352550"/>
                        </a:cubicBezTo>
                        <a:cubicBezTo>
                          <a:pt x="97178" y="1351793"/>
                          <a:pt x="-6652" y="1248609"/>
                          <a:pt x="0" y="1127120"/>
                        </a:cubicBezTo>
                        <a:cubicBezTo>
                          <a:pt x="18925" y="806661"/>
                          <a:pt x="-36174" y="618420"/>
                          <a:pt x="0" y="2254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hảo luận theo nhóm. Tổng kết những điều em đã học được về phân số.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9EAEA4-377F-FAEB-733C-6A415CDBE57F}"/>
              </a:ext>
            </a:extLst>
          </p:cNvPr>
          <p:cNvSpPr/>
          <p:nvPr/>
        </p:nvSpPr>
        <p:spPr>
          <a:xfrm>
            <a:off x="3972550" y="2257425"/>
            <a:ext cx="7809875" cy="135255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809875"/>
                      <a:gd name="connsiteY0" fmla="*/ 225430 h 1352550"/>
                      <a:gd name="connsiteX1" fmla="*/ 225430 w 7809875"/>
                      <a:gd name="connsiteY1" fmla="*/ 0 h 1352550"/>
                      <a:gd name="connsiteX2" fmla="*/ 7584445 w 7809875"/>
                      <a:gd name="connsiteY2" fmla="*/ 0 h 1352550"/>
                      <a:gd name="connsiteX3" fmla="*/ 7809875 w 7809875"/>
                      <a:gd name="connsiteY3" fmla="*/ 225430 h 1352550"/>
                      <a:gd name="connsiteX4" fmla="*/ 7809875 w 7809875"/>
                      <a:gd name="connsiteY4" fmla="*/ 1127120 h 1352550"/>
                      <a:gd name="connsiteX5" fmla="*/ 7584445 w 7809875"/>
                      <a:gd name="connsiteY5" fmla="*/ 1352550 h 1352550"/>
                      <a:gd name="connsiteX6" fmla="*/ 225430 w 7809875"/>
                      <a:gd name="connsiteY6" fmla="*/ 1352550 h 1352550"/>
                      <a:gd name="connsiteX7" fmla="*/ 0 w 7809875"/>
                      <a:gd name="connsiteY7" fmla="*/ 1127120 h 1352550"/>
                      <a:gd name="connsiteX8" fmla="*/ 0 w 7809875"/>
                      <a:gd name="connsiteY8" fmla="*/ 225430 h 135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9875" h="1352550" fill="none" extrusionOk="0">
                        <a:moveTo>
                          <a:pt x="0" y="225430"/>
                        </a:moveTo>
                        <a:cubicBezTo>
                          <a:pt x="370" y="110932"/>
                          <a:pt x="109956" y="15152"/>
                          <a:pt x="225430" y="0"/>
                        </a:cubicBezTo>
                        <a:cubicBezTo>
                          <a:pt x="2998077" y="72427"/>
                          <a:pt x="4131384" y="61419"/>
                          <a:pt x="7584445" y="0"/>
                        </a:cubicBezTo>
                        <a:cubicBezTo>
                          <a:pt x="7706730" y="-15263"/>
                          <a:pt x="7803309" y="98942"/>
                          <a:pt x="7809875" y="225430"/>
                        </a:cubicBezTo>
                        <a:cubicBezTo>
                          <a:pt x="7878874" y="338750"/>
                          <a:pt x="7842444" y="933151"/>
                          <a:pt x="7809875" y="1127120"/>
                        </a:cubicBezTo>
                        <a:cubicBezTo>
                          <a:pt x="7811264" y="1244574"/>
                          <a:pt x="7697563" y="1339788"/>
                          <a:pt x="7584445" y="1352550"/>
                        </a:cubicBezTo>
                        <a:cubicBezTo>
                          <a:pt x="4893773" y="1382377"/>
                          <a:pt x="3314831" y="1273244"/>
                          <a:pt x="225430" y="1352550"/>
                        </a:cubicBezTo>
                        <a:cubicBezTo>
                          <a:pt x="123803" y="1349964"/>
                          <a:pt x="-2209" y="1252059"/>
                          <a:pt x="0" y="1127120"/>
                        </a:cubicBezTo>
                        <a:cubicBezTo>
                          <a:pt x="-18788" y="854538"/>
                          <a:pt x="11434" y="400822"/>
                          <a:pt x="0" y="225430"/>
                        </a:cubicBezTo>
                        <a:close/>
                      </a:path>
                      <a:path w="7809875" h="1352550" stroke="0" extrusionOk="0">
                        <a:moveTo>
                          <a:pt x="0" y="225430"/>
                        </a:moveTo>
                        <a:cubicBezTo>
                          <a:pt x="15501" y="105153"/>
                          <a:pt x="108967" y="16749"/>
                          <a:pt x="225430" y="0"/>
                        </a:cubicBezTo>
                        <a:cubicBezTo>
                          <a:pt x="1369763" y="123000"/>
                          <a:pt x="3929403" y="-96860"/>
                          <a:pt x="7584445" y="0"/>
                        </a:cubicBezTo>
                        <a:cubicBezTo>
                          <a:pt x="7689940" y="-14486"/>
                          <a:pt x="7811115" y="98429"/>
                          <a:pt x="7809875" y="225430"/>
                        </a:cubicBezTo>
                        <a:cubicBezTo>
                          <a:pt x="7756473" y="368941"/>
                          <a:pt x="7839029" y="709143"/>
                          <a:pt x="7809875" y="1127120"/>
                        </a:cubicBezTo>
                        <a:cubicBezTo>
                          <a:pt x="7799345" y="1255437"/>
                          <a:pt x="7702575" y="1351507"/>
                          <a:pt x="7584445" y="1352550"/>
                        </a:cubicBezTo>
                        <a:cubicBezTo>
                          <a:pt x="4256564" y="1191843"/>
                          <a:pt x="2291380" y="1392217"/>
                          <a:pt x="225430" y="1352550"/>
                        </a:cubicBezTo>
                        <a:cubicBezTo>
                          <a:pt x="97178" y="1351793"/>
                          <a:pt x="-6652" y="1248609"/>
                          <a:pt x="0" y="1127120"/>
                        </a:cubicBezTo>
                        <a:cubicBezTo>
                          <a:pt x="18925" y="806661"/>
                          <a:pt x="-36174" y="618420"/>
                          <a:pt x="0" y="2254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sơ đồ tư duy thể hiện ý tưởng của nhóm.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92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BF4FF-1E97-1CAB-5CDF-B1C28359E900}"/>
              </a:ext>
            </a:extLst>
          </p:cNvPr>
          <p:cNvSpPr txBox="1"/>
          <p:nvPr/>
        </p:nvSpPr>
        <p:spPr>
          <a:xfrm>
            <a:off x="762000" y="1285875"/>
            <a:ext cx="10248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điều em học được trong chủ đề này là: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biết phân số, tử số, mẫu số của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 phân số có cùng mẫu số và phân số khác mẫu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tính chất cơ bản của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 gọn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đồng mẫu số các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biết hình bình hành, hình thoi, mét vuông, đề-xi-mét vuông, mi-li-mét vuông.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48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15" y="703922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88" y="985757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11" y="-285618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157" y="1732750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276" y="2031946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756" y="2598344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8716" y="2797799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629" y="1370483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6049" y="2602197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0109" y="1310358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985" y="2892257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282" y="3073722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650" y="3225572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368" y="1928729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895" y="1525104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503" y="3564835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5224" y="3211904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81880" y="5400323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574230" y="4520422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420108" y="2754704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7313979" y="2924983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627263" y="4805998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2984" y="3242724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9727" y="2049171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036" y="3629968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24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578420" y="5724656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5589" y="431706"/>
            <a:ext cx="791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03BCB-095D-11C8-3D50-3FFDF27A6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73" y="2381692"/>
            <a:ext cx="11208188" cy="19718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CC838C-98AD-3444-1E54-0D1C4E1752F5}"/>
              </a:ext>
            </a:extLst>
          </p:cNvPr>
          <p:cNvSpPr/>
          <p:nvPr/>
        </p:nvSpPr>
        <p:spPr>
          <a:xfrm>
            <a:off x="3338623" y="2753833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69487B-99D0-47CE-1543-036AF5B94A29}"/>
              </a:ext>
            </a:extLst>
          </p:cNvPr>
          <p:cNvSpPr/>
          <p:nvPr/>
        </p:nvSpPr>
        <p:spPr>
          <a:xfrm>
            <a:off x="3349255" y="3476847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A4508-37FF-3158-8DBF-3C76B29C5545}"/>
              </a:ext>
            </a:extLst>
          </p:cNvPr>
          <p:cNvSpPr/>
          <p:nvPr/>
        </p:nvSpPr>
        <p:spPr>
          <a:xfrm>
            <a:off x="6900530" y="2775098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356BDC-A5A3-763C-E75A-F6C5498893DC}"/>
              </a:ext>
            </a:extLst>
          </p:cNvPr>
          <p:cNvSpPr/>
          <p:nvPr/>
        </p:nvSpPr>
        <p:spPr>
          <a:xfrm>
            <a:off x="6911162" y="3498112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768BAF-0C09-6F19-2075-A19E6C2A61D3}"/>
              </a:ext>
            </a:extLst>
          </p:cNvPr>
          <p:cNvSpPr/>
          <p:nvPr/>
        </p:nvSpPr>
        <p:spPr>
          <a:xfrm>
            <a:off x="10770781" y="2775098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646073-97F0-010B-3027-B6DF6A2C2DD1}"/>
              </a:ext>
            </a:extLst>
          </p:cNvPr>
          <p:cNvSpPr/>
          <p:nvPr/>
        </p:nvSpPr>
        <p:spPr>
          <a:xfrm>
            <a:off x="10781413" y="3498112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5589" y="431706"/>
            <a:ext cx="791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5D674-47AF-D14D-21E0-1B460F4DC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85" y="1969460"/>
            <a:ext cx="9972675" cy="37909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5BE130F-243B-F8F6-3BC2-50F94B733A0A}"/>
              </a:ext>
            </a:extLst>
          </p:cNvPr>
          <p:cNvSpPr/>
          <p:nvPr/>
        </p:nvSpPr>
        <p:spPr>
          <a:xfrm>
            <a:off x="2030819" y="2137144"/>
            <a:ext cx="552894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453BB7-9BDD-0665-EF8B-E1EB8089CDF4}"/>
              </a:ext>
            </a:extLst>
          </p:cNvPr>
          <p:cNvSpPr/>
          <p:nvPr/>
        </p:nvSpPr>
        <p:spPr>
          <a:xfrm>
            <a:off x="4678326" y="4072270"/>
            <a:ext cx="552894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3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F1CE8-8325-DA39-43F2-E17C9E4E87F6}"/>
              </a:ext>
            </a:extLst>
          </p:cNvPr>
          <p:cNvSpPr txBox="1"/>
          <p:nvPr/>
        </p:nvSpPr>
        <p:spPr>
          <a:xfrm>
            <a:off x="3077366" y="389176"/>
            <a:ext cx="791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So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19B10-B8D6-DBF5-9DC6-DD3FC683A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88" y="1763389"/>
            <a:ext cx="10973575" cy="13295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A388E7-27D1-1C50-A40A-93962F09ABD8}"/>
              </a:ext>
            </a:extLst>
          </p:cNvPr>
          <p:cNvSpPr/>
          <p:nvPr/>
        </p:nvSpPr>
        <p:spPr>
          <a:xfrm>
            <a:off x="1403498" y="2126512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920D13-C4D3-B992-4018-438308B21EE1}"/>
              </a:ext>
            </a:extLst>
          </p:cNvPr>
          <p:cNvSpPr/>
          <p:nvPr/>
        </p:nvSpPr>
        <p:spPr>
          <a:xfrm>
            <a:off x="4423145" y="2115880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9FBC6A-4658-58C6-7E8C-BC0D093CAA50}"/>
                  </a:ext>
                </a:extLst>
              </p:cNvPr>
              <p:cNvSpPr txBox="1"/>
              <p:nvPr/>
            </p:nvSpPr>
            <p:spPr>
              <a:xfrm>
                <a:off x="792125" y="3781466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9FBC6A-4658-58C6-7E8C-BC0D093CA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25" y="3781466"/>
                <a:ext cx="6283842" cy="1020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9C7EEC-3420-A277-EF7E-ED7A90B961F0}"/>
                  </a:ext>
                </a:extLst>
              </p:cNvPr>
              <p:cNvSpPr txBox="1"/>
              <p:nvPr/>
            </p:nvSpPr>
            <p:spPr>
              <a:xfrm>
                <a:off x="5512981" y="3770833"/>
                <a:ext cx="2865475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9C7EEC-3420-A277-EF7E-ED7A90B96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81" y="3770833"/>
                <a:ext cx="2865475" cy="9814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5BDEDF-53C3-F8AB-F32F-2B2BEA27BB7A}"/>
              </a:ext>
            </a:extLst>
          </p:cNvPr>
          <p:cNvSpPr/>
          <p:nvPr/>
        </p:nvSpPr>
        <p:spPr>
          <a:xfrm>
            <a:off x="7368364" y="2073350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2FC21E-A114-DD4B-8E22-2A3ECBB079ED}"/>
                  </a:ext>
                </a:extLst>
              </p:cNvPr>
              <p:cNvSpPr txBox="1"/>
              <p:nvPr/>
            </p:nvSpPr>
            <p:spPr>
              <a:xfrm>
                <a:off x="770859" y="5206229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2FC21E-A114-DD4B-8E22-2A3ECBB07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59" y="5206229"/>
                <a:ext cx="6283842" cy="10202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0CE87D-5293-5F9B-6E4C-DBB5984F9778}"/>
                  </a:ext>
                </a:extLst>
              </p:cNvPr>
              <p:cNvSpPr txBox="1"/>
              <p:nvPr/>
            </p:nvSpPr>
            <p:spPr>
              <a:xfrm>
                <a:off x="5491715" y="5195596"/>
                <a:ext cx="2865475" cy="1017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0CE87D-5293-5F9B-6E4C-DBB5984F9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15" y="5195596"/>
                <a:ext cx="2865475" cy="1017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9BE77-CB71-6696-B9DB-E7C745A5D06C}"/>
              </a:ext>
            </a:extLst>
          </p:cNvPr>
          <p:cNvSpPr/>
          <p:nvPr/>
        </p:nvSpPr>
        <p:spPr>
          <a:xfrm>
            <a:off x="10249788" y="2115880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/>
      <p:bldP spid="8" grpId="0" animBg="1"/>
      <p:bldP spid="9" grpId="0" animBg="1"/>
      <p:bldP spid="12" grpId="0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F1CE8-8325-DA39-43F2-E17C9E4E87F6}"/>
              </a:ext>
            </a:extLst>
          </p:cNvPr>
          <p:cNvSpPr txBox="1"/>
          <p:nvPr/>
        </p:nvSpPr>
        <p:spPr>
          <a:xfrm>
            <a:off x="3077366" y="389176"/>
            <a:ext cx="82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00BBB-FF8F-452A-7484-738025BC6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34" y="2673534"/>
            <a:ext cx="10499274" cy="156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6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124C2-D46B-0AEE-9AB1-0F5320CFB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014" y="548463"/>
            <a:ext cx="3610216" cy="1599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5BEE1F-1BF6-A5A3-73B9-7BBC5D286BC9}"/>
                  </a:ext>
                </a:extLst>
              </p:cNvPr>
              <p:cNvSpPr txBox="1"/>
              <p:nvPr/>
            </p:nvSpPr>
            <p:spPr>
              <a:xfrm>
                <a:off x="1323753" y="2388600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5BEE1F-1BF6-A5A3-73B9-7BBC5D286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753" y="2388600"/>
                <a:ext cx="6283842" cy="1020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E2F0BD-61D5-5B81-A91F-AD7C9C276DE2}"/>
                  </a:ext>
                </a:extLst>
              </p:cNvPr>
              <p:cNvSpPr txBox="1"/>
              <p:nvPr/>
            </p:nvSpPr>
            <p:spPr>
              <a:xfrm>
                <a:off x="1302487" y="3813363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E2F0BD-61D5-5B81-A91F-AD7C9C276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87" y="3813363"/>
                <a:ext cx="6283842" cy="10202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39553D-31A1-0CB7-5675-2102C1597F5A}"/>
                  </a:ext>
                </a:extLst>
              </p:cNvPr>
              <p:cNvSpPr txBox="1"/>
              <p:nvPr/>
            </p:nvSpPr>
            <p:spPr>
              <a:xfrm>
                <a:off x="5349188" y="2983520"/>
                <a:ext cx="5421593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39553D-31A1-0CB7-5675-2102C1597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188" y="2983520"/>
                <a:ext cx="5421593" cy="927626"/>
              </a:xfrm>
              <a:prstGeom prst="rect">
                <a:avLst/>
              </a:prstGeom>
              <a:blipFill>
                <a:blip r:embed="rId9"/>
                <a:stretch>
                  <a:fillRect l="-3371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9D0930-3CA9-34BD-C0F9-B15AE91354DB}"/>
                  </a:ext>
                </a:extLst>
              </p:cNvPr>
              <p:cNvSpPr txBox="1"/>
              <p:nvPr/>
            </p:nvSpPr>
            <p:spPr>
              <a:xfrm>
                <a:off x="5902081" y="3961715"/>
                <a:ext cx="5421593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9D0930-3CA9-34BD-C0F9-B15AE9135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081" y="3961715"/>
                <a:ext cx="5421593" cy="927626"/>
              </a:xfrm>
              <a:prstGeom prst="rect">
                <a:avLst/>
              </a:prstGeom>
              <a:blipFill>
                <a:blip r:embed="rId10"/>
                <a:stretch>
                  <a:fillRect l="-337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07A2AD-A7EB-5576-EC3C-C2E843D75E27}"/>
                  </a:ext>
                </a:extLst>
              </p:cNvPr>
              <p:cNvSpPr txBox="1"/>
              <p:nvPr/>
            </p:nvSpPr>
            <p:spPr>
              <a:xfrm>
                <a:off x="1032370" y="5237622"/>
                <a:ext cx="10397630" cy="811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07A2AD-A7EB-5576-EC3C-C2E843D75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70" y="5237622"/>
                <a:ext cx="10397630" cy="811119"/>
              </a:xfrm>
              <a:prstGeom prst="rect">
                <a:avLst/>
              </a:prstGeom>
              <a:blipFill>
                <a:blip r:embed="rId11"/>
                <a:stretch>
                  <a:fillRect l="-1465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428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32F7F-70DA-50EE-2BF8-EB6A2EC59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6" y="457201"/>
            <a:ext cx="4202552" cy="1728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DF3EA-77D6-64DC-7445-4FF7283F3175}"/>
                  </a:ext>
                </a:extLst>
              </p:cNvPr>
              <p:cNvSpPr txBox="1"/>
              <p:nvPr/>
            </p:nvSpPr>
            <p:spPr>
              <a:xfrm>
                <a:off x="1323753" y="2388600"/>
                <a:ext cx="6283842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DF3EA-77D6-64DC-7445-4FF7283F3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753" y="2388600"/>
                <a:ext cx="6283842" cy="9816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6BE4A-4258-B82A-69F0-8B56936B6C48}"/>
                  </a:ext>
                </a:extLst>
              </p:cNvPr>
              <p:cNvSpPr txBox="1"/>
              <p:nvPr/>
            </p:nvSpPr>
            <p:spPr>
              <a:xfrm>
                <a:off x="5179066" y="2409361"/>
                <a:ext cx="5421593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6BE4A-4258-B82A-69F0-8B56936B6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066" y="2409361"/>
                <a:ext cx="5421593" cy="927433"/>
              </a:xfrm>
              <a:prstGeom prst="rect">
                <a:avLst/>
              </a:prstGeom>
              <a:blipFill>
                <a:blip r:embed="rId8"/>
                <a:stretch>
                  <a:fillRect l="-3487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501C29-BCC7-889F-7610-2239FBD9593B}"/>
                  </a:ext>
                </a:extLst>
              </p:cNvPr>
              <p:cNvSpPr txBox="1"/>
              <p:nvPr/>
            </p:nvSpPr>
            <p:spPr>
              <a:xfrm>
                <a:off x="3903160" y="3430087"/>
                <a:ext cx="5421593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501C29-BCC7-889F-7610-2239FBD95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160" y="3430087"/>
                <a:ext cx="5421593" cy="927626"/>
              </a:xfrm>
              <a:prstGeom prst="rect">
                <a:avLst/>
              </a:prstGeom>
              <a:blipFill>
                <a:blip r:embed="rId9"/>
                <a:stretch>
                  <a:fillRect l="-337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7F4FB6-3CEB-AD5E-AC1D-67CAACFCB097}"/>
                  </a:ext>
                </a:extLst>
              </p:cNvPr>
              <p:cNvSpPr txBox="1"/>
              <p:nvPr/>
            </p:nvSpPr>
            <p:spPr>
              <a:xfrm>
                <a:off x="883514" y="4663464"/>
                <a:ext cx="1039763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7F4FB6-3CEB-AD5E-AC1D-67CAACFC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14" y="4663464"/>
                <a:ext cx="10397630" cy="832344"/>
              </a:xfrm>
              <a:prstGeom prst="rect">
                <a:avLst/>
              </a:prstGeom>
              <a:blipFill>
                <a:blip r:embed="rId10"/>
                <a:stretch>
                  <a:fillRect l="-1524" b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210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BÀI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745" y="29375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56" y="42537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7896" y="399816"/>
            <a:ext cx="5943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0" y="4580791"/>
            <a:ext cx="2608344" cy="2277209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8640B-3A1A-DDB0-7EC9-F047396BA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</a:rPr>
                <a:t>5 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</a:t>
              </a:r>
              <a:r>
                <a:rPr lang="nl-NL" sz="4400" b="1" dirty="0">
                  <a:solidFill>
                    <a:srgbClr val="FF0000"/>
                  </a:solidFill>
                </a:rPr>
                <a:t> = ..?.. dm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21277" y="3000938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62697" y="3052958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3084269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5 000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50 000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</a:rPr>
                <a:t>40 000 mm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</a:t>
              </a:r>
              <a:r>
                <a:rPr lang="nl-NL" sz="4400" b="1" dirty="0">
                  <a:solidFill>
                    <a:srgbClr val="FF0000"/>
                  </a:solidFill>
                </a:rPr>
                <a:t> = ..?.. cm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</a:rPr>
                <a:t>8 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</a:t>
              </a:r>
              <a:r>
                <a:rPr lang="nl-NL" sz="4400" b="1" dirty="0">
                  <a:solidFill>
                    <a:srgbClr val="FF0000"/>
                  </a:solidFill>
                </a:rPr>
                <a:t>25 cm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r>
                <a:rPr lang="nl-NL" sz="4400" b="1" dirty="0">
                  <a:solidFill>
                    <a:srgbClr val="FF0000"/>
                  </a:solidFill>
                </a:rPr>
                <a:t> = ..?.. cm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80 025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80 250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825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8 025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9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Pin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Po.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428</Words>
  <Application>Microsoft Office PowerPoint</Application>
  <PresentationFormat>Widescreen</PresentationFormat>
  <Paragraphs>92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MS Gothic</vt:lpstr>
      <vt:lpstr>宋体</vt:lpstr>
      <vt:lpstr>#9Slide07 Crocante</vt:lpstr>
      <vt:lpstr>#9Slide07 SVNErika Ormig</vt:lpstr>
      <vt:lpstr>Arial</vt:lpstr>
      <vt:lpstr>Calibri</vt:lpstr>
      <vt:lpstr>Cambria</vt:lpstr>
      <vt:lpstr>Cambria Math</vt:lpstr>
      <vt:lpstr>等线</vt:lpstr>
      <vt:lpstr>inpin heiti</vt:lpstr>
      <vt:lpstr>Times New Roman</vt:lpstr>
      <vt:lpstr>UTM Showcard</vt:lpstr>
      <vt:lpstr>字魂37号-波纹乖乖体</vt:lpstr>
      <vt:lpstr>思源黑体 CN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2024-01-27T08:00:43Z</dcterms:created>
  <dcterms:modified xsi:type="dcterms:W3CDTF">2024-04-02T15:08:06Z</dcterms:modified>
</cp:coreProperties>
</file>