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7" r:id="rId2"/>
    <p:sldMasterId id="2147483759" r:id="rId3"/>
    <p:sldMasterId id="2147483785" r:id="rId4"/>
  </p:sldMasterIdLst>
  <p:notesMasterIdLst>
    <p:notesMasterId r:id="rId24"/>
  </p:notesMasterIdLst>
  <p:sldIdLst>
    <p:sldId id="2007577195" r:id="rId5"/>
    <p:sldId id="2007577196" r:id="rId6"/>
    <p:sldId id="264" r:id="rId7"/>
    <p:sldId id="265" r:id="rId8"/>
    <p:sldId id="2007577192" r:id="rId9"/>
    <p:sldId id="2007577193" r:id="rId10"/>
    <p:sldId id="2007577181" r:id="rId11"/>
    <p:sldId id="395" r:id="rId12"/>
    <p:sldId id="2007577188" r:id="rId13"/>
    <p:sldId id="2007577185" r:id="rId14"/>
    <p:sldId id="2007577187" r:id="rId15"/>
    <p:sldId id="2007577183" r:id="rId16"/>
    <p:sldId id="425" r:id="rId17"/>
    <p:sldId id="2007577189" r:id="rId18"/>
    <p:sldId id="427" r:id="rId19"/>
    <p:sldId id="428" r:id="rId20"/>
    <p:sldId id="429" r:id="rId21"/>
    <p:sldId id="430" r:id="rId22"/>
    <p:sldId id="2007577198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66"/>
    <a:srgbClr val="AAD18E"/>
    <a:srgbClr val="ACD18F"/>
    <a:srgbClr val="33CCFF"/>
    <a:srgbClr val="FF9999"/>
    <a:srgbClr val="FF5050"/>
    <a:srgbClr val="660066"/>
    <a:srgbClr val="FF6600"/>
    <a:srgbClr val="B6D8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41" autoAdjust="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048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F94B37B-F90E-4E3A-B706-539F28C273F1}" type="slidenum">
              <a:rPr lang="en-US">
                <a:solidFill>
                  <a:srgbClr val="000000"/>
                </a:solidFill>
              </a:rPr>
              <a:pPr/>
              <a:t>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300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: </a:t>
            </a:r>
            <a:r>
              <a:rPr lang="en-US" baseline="0" dirty="0" err="1"/>
              <a:t>Mẹ</a:t>
            </a:r>
            <a:r>
              <a:rPr lang="en-US" baseline="0" dirty="0"/>
              <a:t> </a:t>
            </a:r>
            <a:r>
              <a:rPr lang="en-US" baseline="0" dirty="0" err="1"/>
              <a:t>giao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: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. </a:t>
            </a:r>
          </a:p>
          <a:p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 </a:t>
            </a:r>
            <a:r>
              <a:rPr lang="en-US" baseline="0" dirty="0" err="1"/>
              <a:t>vượt</a:t>
            </a:r>
            <a:r>
              <a:rPr lang="en-US" baseline="0" dirty="0"/>
              <a:t> qua </a:t>
            </a:r>
            <a:r>
              <a:rPr lang="en-US" baseline="0" dirty="0" err="1"/>
              <a:t>rừng</a:t>
            </a:r>
            <a:r>
              <a:rPr lang="en-US" baseline="0" dirty="0"/>
              <a:t> </a:t>
            </a:r>
            <a:r>
              <a:rPr lang="en-US" baseline="0" dirty="0" err="1"/>
              <a:t>rậm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7FE43-6FD1-4EE0-A973-8ECB49C6E1E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432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tặng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bánh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thầy</a:t>
            </a:r>
            <a:r>
              <a:rPr lang="en-US" baseline="0" dirty="0">
                <a:sym typeface="Wingdings" panose="05000000000000000000" pitchFamily="2" charset="2"/>
              </a:rPr>
              <a:t>/</a:t>
            </a:r>
            <a:r>
              <a:rPr lang="en-US" baseline="0" dirty="0" err="1">
                <a:sym typeface="Wingdings" panose="05000000000000000000" pitchFamily="2" charset="2"/>
              </a:rPr>
              <a:t>cô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vào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chiếc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bánh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đưa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bánh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vào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giỏ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bấm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phím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mũi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tên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slide (</a:t>
            </a:r>
            <a:r>
              <a:rPr lang="en-US" baseline="0" dirty="0" err="1">
                <a:sym typeface="Wingdings" panose="05000000000000000000" pitchFamily="2" charset="2"/>
              </a:rPr>
              <a:t>trên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bàn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phím</a:t>
            </a:r>
            <a:r>
              <a:rPr lang="en-US" baseline="0" dirty="0">
                <a:sym typeface="Wingdings" panose="05000000000000000000" pitchFamily="2" charset="2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7FE43-6FD1-4EE0-A973-8ECB49C6E1E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417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464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4/5/2024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12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1995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66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9211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5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577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8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5367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6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7301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BABA3-5642-4EC3-B59F-93226A31937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C7F2B-1100-4350-9F00-3FEB67B6A8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48087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D16C2-F4B5-42A2-BB1E-FBBDE8A0162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76A173-D135-4F7B-A2B2-A99729F3F9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2536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E43B9-8D6A-4E24-A360-A8FF31A334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5FE1AE-DC0D-4DC0-B17B-63C483F144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862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A19FE-5CB7-4991-9440-ED6C1252778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E6957-E45F-411F-B854-7848F8CA8F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0877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4/5/2024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4146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64F91-B491-4449-93F6-478A267C1E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931DE-C7B0-4A33-A788-66736D761D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63380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CDFAB-DE37-45EB-9B5F-24636F679A3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B84B8-F61F-41EF-9865-D8B77C0A69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50951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208FC-74D1-4335-91E2-5D6679C9B13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C7064-2684-411D-9D6B-48B092EAB5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11870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76E1B-36C5-4D01-8665-C4F62EF3737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52CDB-B3B7-4C39-AB0E-D181B4CE74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72840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1B5D6-8E07-4763-A080-7CD2D14E760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C8F31-7881-4B6F-B4F9-0DD44757B0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97934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C1085E-3CE1-43B3-B547-8936845A723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8E344C-5B91-4247-8CC3-55917CBE10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46130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01256C-E5A0-4519-9CAE-BF63953E88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AFCBB-477F-4F8A-85E0-10C8051E4C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73424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5"/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1CF2E77-4E87-4338-A6B2-93E833A84A3C}" type="datetimeFigureOut">
              <a:rPr lang="en-US"/>
              <a:pPr>
                <a:defRPr/>
              </a:pPr>
              <a:t>4/5/2024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69BBA1D-34BE-4676-890D-94BEEA782D6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881349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1CF2E77-4E87-4338-A6B2-93E833A84A3C}" type="datetimeFigureOut">
              <a:rPr lang="en-US"/>
              <a:pPr>
                <a:defRPr/>
              </a:pPr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D3BEA4E-8FC2-4589-91EB-2CD72DCE850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108743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5"/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1CF2E77-4E87-4338-A6B2-93E833A84A3C}" type="datetimeFigureOut">
              <a:rPr lang="en-US"/>
              <a:pPr>
                <a:defRPr/>
              </a:pPr>
              <a:t>4/5/2024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47BC2E7-538E-40F3-B99D-21093B1007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24594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15314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1CF2E77-4E87-4338-A6B2-93E833A84A3C}" type="datetimeFigureOut">
              <a:rPr lang="en-US"/>
              <a:pPr>
                <a:defRPr/>
              </a:pPr>
              <a:t>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99BB220-9625-43C1-A0F7-4D43105AE8E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819311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1CF2E77-4E87-4338-A6B2-93E833A84A3C}" type="datetimeFigureOut">
              <a:rPr lang="en-US"/>
              <a:pPr>
                <a:defRPr/>
              </a:pPr>
              <a:t>4/5/2024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2D88862-D426-41DD-BB5F-7BF3BB072E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370730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1CF2E77-4E87-4338-A6B2-93E833A84A3C}" type="datetimeFigureOut">
              <a:rPr lang="en-US"/>
              <a:pPr>
                <a:defRPr/>
              </a:pPr>
              <a:t>4/5/2024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9ED60B8-6C42-4F36-8FA8-FAA86AC6D0C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48305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2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1CF2E77-4E87-4338-A6B2-93E833A84A3C}" type="datetimeFigureOut">
              <a:rPr lang="en-US"/>
              <a:pPr>
                <a:defRPr/>
              </a:pPr>
              <a:t>4/5/2024</a:t>
            </a:fld>
            <a:endParaRPr 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BB29175-3142-4F2C-9F93-43867BD930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129570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40513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4040188" y="0"/>
            <a:ext cx="635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465138" y="6459538"/>
            <a:ext cx="2619375" cy="365125"/>
          </a:xfrm>
        </p:spPr>
        <p:txBody>
          <a:bodyPr/>
          <a:lstStyle>
            <a:lvl1pPr algn="l"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1CF2E77-4E87-4338-A6B2-93E833A84A3C}" type="datetimeFigureOut">
              <a:rPr lang="en-US"/>
              <a:pPr>
                <a:defRPr/>
              </a:pPr>
              <a:t>4/5/2024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538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637052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4074280-A2B5-4003-91B3-6538C8B1BB2A}" type="slidenum">
              <a:rPr lang="en-US">
                <a:solidFill>
                  <a:srgbClr val="637052"/>
                </a:solidFill>
              </a:rPr>
              <a:pPr/>
              <a:t>‹#›</a:t>
            </a:fld>
            <a:endParaRPr lang="en-US">
              <a:solidFill>
                <a:srgbClr val="637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993033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0" y="4914900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1CF2E77-4E87-4338-A6B2-93E833A84A3C}" type="datetimeFigureOut">
              <a:rPr lang="en-US"/>
              <a:pPr>
                <a:defRPr/>
              </a:pPr>
              <a:t>4/5/2024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CCBF0D-EEE6-43DD-B454-242A1D5C94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259755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1CF2E77-4E87-4338-A6B2-93E833A84A3C}" type="datetimeFigureOut">
              <a:rPr lang="en-US"/>
              <a:pPr>
                <a:defRPr/>
              </a:pPr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AB18DF1-A69D-43CA-BE7F-BA803A1B370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779288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1CF2E77-4E87-4338-A6B2-93E833A84A3C}" type="datetimeFigureOut">
              <a:rPr lang="en-US"/>
              <a:pPr>
                <a:defRPr/>
              </a:pPr>
              <a:t>4/5/2024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441B243-DD0A-4968-AE61-13781AA194F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515685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4885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939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4/5/2024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4627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49878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8105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67459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26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5750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21300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0">
        <p15:prstTrans prst="airplane"/>
      </p:transition>
    </mc:Choice>
    <mc:Fallback>
      <p:transition spd="slow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6457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8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640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496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649" r:id="rId6"/>
    <p:sldLayoutId id="2147483650" r:id="rId7"/>
    <p:sldLayoutId id="2147483741" r:id="rId8"/>
    <p:sldLayoutId id="2147483732" r:id="rId9"/>
    <p:sldLayoutId id="2147483655" r:id="rId10"/>
    <p:sldLayoutId id="2147483664" r:id="rId11"/>
    <p:sldLayoutId id="2147483738" r:id="rId12"/>
    <p:sldLayoutId id="2147483718" r:id="rId13"/>
    <p:sldLayoutId id="2147483672" r:id="rId14"/>
    <p:sldLayoutId id="214748366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9CE4EBB-C0AA-40B6-B2D1-9159DB2D170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7E0D73-66A7-4F03-9F68-22CD5365EA15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886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125"/>
            <a:ext cx="12192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53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96963" y="1846263"/>
            <a:ext cx="100584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6963" y="6459538"/>
            <a:ext cx="247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36DEFA97-DF1E-4839-BFA8-EF2A121FA44B}" type="datetime1">
              <a:rPr lang="en-US" altLang="zh-CN"/>
              <a:pPr>
                <a:defRPr/>
              </a:pPr>
              <a:t>4/5/2024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75" y="6459538"/>
            <a:ext cx="482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 cap="all" baseline="0" dirty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1238" y="6459538"/>
            <a:ext cx="13112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9B6395C-1E04-4AE1-8776-249E5B04B3B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800" y="1738313"/>
            <a:ext cx="996632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6899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ransition spd="slow">
    <p:fade/>
  </p:transition>
  <p:hf hdr="0" ftr="0" dt="0"/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marL="90488" indent="-90488" algn="l" rtl="0" fontAlgn="base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231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png"/><Relationship Id="rId18" Type="http://schemas.openxmlformats.org/officeDocument/2006/relationships/image" Target="../media/image55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12" Type="http://schemas.microsoft.com/office/2007/relationships/hdphoto" Target="../media/hdphoto9.wdp"/><Relationship Id="rId17" Type="http://schemas.microsoft.com/office/2007/relationships/hdphoto" Target="../media/hdphoto11.wdp"/><Relationship Id="rId2" Type="http://schemas.openxmlformats.org/officeDocument/2006/relationships/image" Target="../media/image43.png"/><Relationship Id="rId16" Type="http://schemas.openxmlformats.org/officeDocument/2006/relationships/image" Target="../media/image54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6" Type="http://schemas.microsoft.com/office/2007/relationships/hdphoto" Target="../media/hdphoto8.wdp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5" Type="http://schemas.openxmlformats.org/officeDocument/2006/relationships/image" Target="../media/image53.png"/><Relationship Id="rId10" Type="http://schemas.openxmlformats.org/officeDocument/2006/relationships/image" Target="../media/image50.png"/><Relationship Id="rId19" Type="http://schemas.microsoft.com/office/2007/relationships/hdphoto" Target="../media/hdphoto12.wdp"/><Relationship Id="rId4" Type="http://schemas.openxmlformats.org/officeDocument/2006/relationships/image" Target="../media/image45.png"/><Relationship Id="rId9" Type="http://schemas.openxmlformats.org/officeDocument/2006/relationships/image" Target="../media/image49.png"/><Relationship Id="rId1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9.wdp"/><Relationship Id="rId18" Type="http://schemas.microsoft.com/office/2007/relationships/hdphoto" Target="../media/hdphoto12.wdp"/><Relationship Id="rId3" Type="http://schemas.openxmlformats.org/officeDocument/2006/relationships/image" Target="../media/image43.png"/><Relationship Id="rId21" Type="http://schemas.openxmlformats.org/officeDocument/2006/relationships/image" Target="../media/image56.png"/><Relationship Id="rId7" Type="http://schemas.microsoft.com/office/2007/relationships/hdphoto" Target="../media/hdphoto8.wdp"/><Relationship Id="rId12" Type="http://schemas.openxmlformats.org/officeDocument/2006/relationships/image" Target="../media/image51.png"/><Relationship Id="rId17" Type="http://schemas.openxmlformats.org/officeDocument/2006/relationships/image" Target="../media/image55.png"/><Relationship Id="rId2" Type="http://schemas.openxmlformats.org/officeDocument/2006/relationships/audio" Target="../media/audio3.wav"/><Relationship Id="rId16" Type="http://schemas.openxmlformats.org/officeDocument/2006/relationships/image" Target="../media/image53.png"/><Relationship Id="rId20" Type="http://schemas.microsoft.com/office/2007/relationships/hdphoto" Target="../media/hdphoto11.wd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5" Type="http://schemas.microsoft.com/office/2007/relationships/hdphoto" Target="../media/hdphoto10.wdp"/><Relationship Id="rId10" Type="http://schemas.openxmlformats.org/officeDocument/2006/relationships/image" Target="../media/image49.png"/><Relationship Id="rId19" Type="http://schemas.openxmlformats.org/officeDocument/2006/relationships/image" Target="../media/image54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Relationship Id="rId14" Type="http://schemas.openxmlformats.org/officeDocument/2006/relationships/image" Target="../media/image52.png"/><Relationship Id="rId22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64.png"/><Relationship Id="rId3" Type="http://schemas.openxmlformats.org/officeDocument/2006/relationships/image" Target="../media/image44.PNG"/><Relationship Id="rId7" Type="http://schemas.openxmlformats.org/officeDocument/2006/relationships/image" Target="../media/image60.png"/><Relationship Id="rId12" Type="http://schemas.openxmlformats.org/officeDocument/2006/relationships/image" Target="../media/image6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11" Type="http://schemas.microsoft.com/office/2007/relationships/hdphoto" Target="../media/hdphoto14.wdp"/><Relationship Id="rId5" Type="http://schemas.openxmlformats.org/officeDocument/2006/relationships/image" Target="../media/image58.png"/><Relationship Id="rId10" Type="http://schemas.openxmlformats.org/officeDocument/2006/relationships/image" Target="../media/image62.png"/><Relationship Id="rId4" Type="http://schemas.openxmlformats.org/officeDocument/2006/relationships/image" Target="../media/image45.png"/><Relationship Id="rId9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microsoft.com/office/2007/relationships/hdphoto" Target="../media/hdphoto15.wdp"/><Relationship Id="rId10" Type="http://schemas.openxmlformats.org/officeDocument/2006/relationships/image" Target="../media/image71.png"/><Relationship Id="rId4" Type="http://schemas.openxmlformats.org/officeDocument/2006/relationships/image" Target="../media/image66.png"/><Relationship Id="rId9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8.png"/><Relationship Id="rId3" Type="http://schemas.openxmlformats.org/officeDocument/2006/relationships/audio" Target="../media/audio2.wav"/><Relationship Id="rId7" Type="http://schemas.openxmlformats.org/officeDocument/2006/relationships/image" Target="../media/image73.jpeg"/><Relationship Id="rId12" Type="http://schemas.openxmlformats.org/officeDocument/2006/relationships/image" Target="../media/image77.png"/><Relationship Id="rId17" Type="http://schemas.openxmlformats.org/officeDocument/2006/relationships/audio" Target="../media/audio4.wav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76.png"/><Relationship Id="rId5" Type="http://schemas.openxmlformats.org/officeDocument/2006/relationships/audio" Target="../media/audio1.wav"/><Relationship Id="rId15" Type="http://schemas.openxmlformats.org/officeDocument/2006/relationships/audio" Target="../media/audio3.wav"/><Relationship Id="rId10" Type="http://schemas.openxmlformats.org/officeDocument/2006/relationships/image" Target="../media/image75.png"/><Relationship Id="rId4" Type="http://schemas.openxmlformats.org/officeDocument/2006/relationships/audio" Target="../media/audio3.wav"/><Relationship Id="rId9" Type="http://schemas.openxmlformats.org/officeDocument/2006/relationships/image" Target="../media/image74.png"/><Relationship Id="rId1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4.png"/><Relationship Id="rId3" Type="http://schemas.openxmlformats.org/officeDocument/2006/relationships/audio" Target="../media/audio4.wav"/><Relationship Id="rId7" Type="http://schemas.openxmlformats.org/officeDocument/2006/relationships/image" Target="../media/image79.png"/><Relationship Id="rId12" Type="http://schemas.openxmlformats.org/officeDocument/2006/relationships/image" Target="../media/image8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6.png"/><Relationship Id="rId5" Type="http://schemas.openxmlformats.org/officeDocument/2006/relationships/audio" Target="../media/audio3.wav"/><Relationship Id="rId15" Type="http://schemas.openxmlformats.org/officeDocument/2006/relationships/image" Target="../media/image78.png"/><Relationship Id="rId10" Type="http://schemas.openxmlformats.org/officeDocument/2006/relationships/image" Target="../media/image81.png"/><Relationship Id="rId4" Type="http://schemas.openxmlformats.org/officeDocument/2006/relationships/audio" Target="../media/audio2.wav"/><Relationship Id="rId9" Type="http://schemas.openxmlformats.org/officeDocument/2006/relationships/image" Target="../media/image80.png"/><Relationship Id="rId14" Type="http://schemas.openxmlformats.org/officeDocument/2006/relationships/image" Target="../media/image8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7.png"/><Relationship Id="rId18" Type="http://schemas.openxmlformats.org/officeDocument/2006/relationships/audio" Target="../media/audio4.wav"/><Relationship Id="rId3" Type="http://schemas.openxmlformats.org/officeDocument/2006/relationships/audio" Target="../media/audio1.wav"/><Relationship Id="rId7" Type="http://schemas.openxmlformats.org/officeDocument/2006/relationships/image" Target="../media/image71.png"/><Relationship Id="rId12" Type="http://schemas.openxmlformats.org/officeDocument/2006/relationships/image" Target="../media/image86.png"/><Relationship Id="rId17" Type="http://schemas.openxmlformats.org/officeDocument/2006/relationships/audio" Target="../media/audio1.wav"/><Relationship Id="rId2" Type="http://schemas.openxmlformats.org/officeDocument/2006/relationships/audio" Target="../media/audio3.wav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74.png"/><Relationship Id="rId5" Type="http://schemas.openxmlformats.org/officeDocument/2006/relationships/audio" Target="../media/audio2.wav"/><Relationship Id="rId15" Type="http://schemas.openxmlformats.org/officeDocument/2006/relationships/image" Target="../media/image78.png"/><Relationship Id="rId10" Type="http://schemas.openxmlformats.org/officeDocument/2006/relationships/image" Target="../media/image85.png"/><Relationship Id="rId19" Type="http://schemas.openxmlformats.org/officeDocument/2006/relationships/audio" Target="../media/audio2.wav"/><Relationship Id="rId4" Type="http://schemas.openxmlformats.org/officeDocument/2006/relationships/audio" Target="../media/audio4.wav"/><Relationship Id="rId9" Type="http://schemas.openxmlformats.org/officeDocument/2006/relationships/image" Target="../media/image76.png"/><Relationship Id="rId14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4.png"/><Relationship Id="rId18" Type="http://schemas.openxmlformats.org/officeDocument/2006/relationships/audio" Target="../media/audio3.wav"/><Relationship Id="rId3" Type="http://schemas.openxmlformats.org/officeDocument/2006/relationships/audio" Target="../media/audio1.wav"/><Relationship Id="rId21" Type="http://schemas.openxmlformats.org/officeDocument/2006/relationships/audio" Target="../media/audio2.wav"/><Relationship Id="rId7" Type="http://schemas.openxmlformats.org/officeDocument/2006/relationships/image" Target="../media/image79.png"/><Relationship Id="rId12" Type="http://schemas.openxmlformats.org/officeDocument/2006/relationships/image" Target="../media/image90.png"/><Relationship Id="rId17" Type="http://schemas.openxmlformats.org/officeDocument/2006/relationships/image" Target="../media/image78.png"/><Relationship Id="rId2" Type="http://schemas.openxmlformats.org/officeDocument/2006/relationships/audio" Target="../media/audio3.wav"/><Relationship Id="rId16" Type="http://schemas.openxmlformats.org/officeDocument/2006/relationships/image" Target="../media/image83.png"/><Relationship Id="rId20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11" Type="http://schemas.openxmlformats.org/officeDocument/2006/relationships/image" Target="../media/image76.png"/><Relationship Id="rId5" Type="http://schemas.openxmlformats.org/officeDocument/2006/relationships/audio" Target="../media/audio2.wav"/><Relationship Id="rId15" Type="http://schemas.openxmlformats.org/officeDocument/2006/relationships/image" Target="../media/image92.png"/><Relationship Id="rId10" Type="http://schemas.openxmlformats.org/officeDocument/2006/relationships/image" Target="../media/image80.png"/><Relationship Id="rId19" Type="http://schemas.openxmlformats.org/officeDocument/2006/relationships/audio" Target="../media/audio1.wav"/><Relationship Id="rId4" Type="http://schemas.openxmlformats.org/officeDocument/2006/relationships/audio" Target="../media/audio4.wav"/><Relationship Id="rId9" Type="http://schemas.openxmlformats.org/officeDocument/2006/relationships/image" Target="../media/image89.png"/><Relationship Id="rId14" Type="http://schemas.openxmlformats.org/officeDocument/2006/relationships/image" Target="../media/image9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jpeg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9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.xml"/><Relationship Id="rId5" Type="http://schemas.openxmlformats.org/officeDocument/2006/relationships/image" Target="../media/image29.jp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4.wdp"/><Relationship Id="rId1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17" Type="http://schemas.microsoft.com/office/2007/relationships/hdphoto" Target="../media/hdphoto6.wdp"/><Relationship Id="rId2" Type="http://schemas.openxmlformats.org/officeDocument/2006/relationships/audio" Target="../media/audio1.wav"/><Relationship Id="rId16" Type="http://schemas.openxmlformats.org/officeDocument/2006/relationships/image" Target="../media/image39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11" Type="http://schemas.microsoft.com/office/2007/relationships/hdphoto" Target="../media/hdphoto3.wdp"/><Relationship Id="rId5" Type="http://schemas.openxmlformats.org/officeDocument/2006/relationships/image" Target="../media/image32.jpg"/><Relationship Id="rId15" Type="http://schemas.microsoft.com/office/2007/relationships/hdphoto" Target="../media/hdphoto5.wdp"/><Relationship Id="rId10" Type="http://schemas.openxmlformats.org/officeDocument/2006/relationships/image" Target="../media/image36.png"/><Relationship Id="rId19" Type="http://schemas.microsoft.com/office/2007/relationships/hdphoto" Target="../media/hdphoto7.wdp"/><Relationship Id="rId4" Type="http://schemas.openxmlformats.org/officeDocument/2006/relationships/image" Target="../media/image28.png"/><Relationship Id="rId9" Type="http://schemas.microsoft.com/office/2007/relationships/hdphoto" Target="../media/hdphoto2.wdp"/><Relationship Id="rId1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4.wdp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17" Type="http://schemas.microsoft.com/office/2007/relationships/hdphoto" Target="../media/hdphoto7.wdp"/><Relationship Id="rId2" Type="http://schemas.openxmlformats.org/officeDocument/2006/relationships/audio" Target="../media/audio1.wav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11" Type="http://schemas.microsoft.com/office/2007/relationships/hdphoto" Target="../media/hdphoto3.wdp"/><Relationship Id="rId5" Type="http://schemas.openxmlformats.org/officeDocument/2006/relationships/image" Target="../media/image32.jpg"/><Relationship Id="rId15" Type="http://schemas.microsoft.com/office/2007/relationships/hdphoto" Target="../media/hdphoto6.wdp"/><Relationship Id="rId10" Type="http://schemas.openxmlformats.org/officeDocument/2006/relationships/image" Target="../media/image36.png"/><Relationship Id="rId4" Type="http://schemas.openxmlformats.org/officeDocument/2006/relationships/image" Target="../media/image28.png"/><Relationship Id="rId9" Type="http://schemas.microsoft.com/office/2007/relationships/hdphoto" Target="../media/hdphoto2.wdp"/><Relationship Id="rId1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4.wdp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17" Type="http://schemas.microsoft.com/office/2007/relationships/hdphoto" Target="../media/hdphoto7.wdp"/><Relationship Id="rId2" Type="http://schemas.openxmlformats.org/officeDocument/2006/relationships/audio" Target="../media/audio1.wav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11" Type="http://schemas.microsoft.com/office/2007/relationships/hdphoto" Target="../media/hdphoto3.wdp"/><Relationship Id="rId5" Type="http://schemas.openxmlformats.org/officeDocument/2006/relationships/image" Target="../media/image32.jpg"/><Relationship Id="rId15" Type="http://schemas.microsoft.com/office/2007/relationships/hdphoto" Target="../media/hdphoto6.wdp"/><Relationship Id="rId10" Type="http://schemas.openxmlformats.org/officeDocument/2006/relationships/image" Target="../media/image36.png"/><Relationship Id="rId4" Type="http://schemas.openxmlformats.org/officeDocument/2006/relationships/image" Target="../media/image28.png"/><Relationship Id="rId9" Type="http://schemas.microsoft.com/office/2007/relationships/hdphoto" Target="../media/hdphoto2.wdp"/><Relationship Id="rId1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51531" y="1894869"/>
            <a:ext cx="5206284" cy="2037521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eaLnBrk="0" hangingPunct="0">
              <a:defRPr/>
            </a:pPr>
            <a:r>
              <a:rPr lang="vi-VN" sz="66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CHÀO MỪNG CÁC </a:t>
            </a:r>
            <a:r>
              <a:rPr lang="en-US" sz="66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THẦY CÔ VÀ CÁC EM</a:t>
            </a:r>
            <a:endParaRPr lang="vi-VN" sz="6600" b="1" dirty="0">
              <a:ln/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eaLnBrk="0" hangingPunct="0">
              <a:defRPr/>
            </a:pPr>
            <a:r>
              <a:rPr lang="vi-VN" sz="66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 VỚI TIẾT HỌC</a:t>
            </a:r>
            <a:endParaRPr lang="en-US" sz="6600" b="1" dirty="0">
              <a:ln/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6349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854075"/>
            <a:ext cx="1565275" cy="184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493" name="TextBox 5"/>
          <p:cNvSpPr txBox="1">
            <a:spLocks noChangeArrowheads="1"/>
          </p:cNvSpPr>
          <p:nvPr/>
        </p:nvSpPr>
        <p:spPr bwMode="auto">
          <a:xfrm>
            <a:off x="2408954" y="2703513"/>
            <a:ext cx="769143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 – BÀI : KI- LÔ- MÉT ( T2) </a:t>
            </a:r>
            <a:endParaRPr lang="en-US" altLang="en-US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61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C2F75346-D892-4C18-856B-555FD2CAB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" y="0"/>
            <a:ext cx="1218698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16A2831A-458E-4E6F-8AEB-CAC8440F9491}"/>
              </a:ext>
            </a:extLst>
          </p:cNvPr>
          <p:cNvGrpSpPr/>
          <p:nvPr/>
        </p:nvGrpSpPr>
        <p:grpSpPr>
          <a:xfrm>
            <a:off x="2751092" y="256143"/>
            <a:ext cx="6683595" cy="716691"/>
            <a:chOff x="-3307054" y="258911"/>
            <a:chExt cx="6565289" cy="87422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5A65A30E-476F-44BA-8533-7B69D4E67992}"/>
                </a:ext>
              </a:extLst>
            </p:cNvPr>
            <p:cNvSpPr/>
            <p:nvPr/>
          </p:nvSpPr>
          <p:spPr>
            <a:xfrm>
              <a:off x="-3276019" y="258911"/>
              <a:ext cx="6534254" cy="874223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Quan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sát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sơ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trả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lời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CF20CC1D-A6BB-4C1C-84C4-FC340547A665}"/>
                </a:ext>
              </a:extLst>
            </p:cNvPr>
            <p:cNvSpPr/>
            <p:nvPr/>
          </p:nvSpPr>
          <p:spPr>
            <a:xfrm>
              <a:off x="-3307054" y="306647"/>
              <a:ext cx="615094" cy="7636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0DE42D2-D66B-4314-84BD-FA1A8B6A79CB}"/>
              </a:ext>
            </a:extLst>
          </p:cNvPr>
          <p:cNvSpPr txBox="1"/>
          <p:nvPr/>
        </p:nvSpPr>
        <p:spPr>
          <a:xfrm>
            <a:off x="911342" y="5312971"/>
            <a:ext cx="1039834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Tùng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nói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rằng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: “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Quãng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đường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nhà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mình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nhà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Hân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dài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1 km.” Theo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Tùng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nói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0E8334C-88F6-4B2B-ADE9-98EB9E8DEFC2}"/>
              </a:ext>
            </a:extLst>
          </p:cNvPr>
          <p:cNvGrpSpPr/>
          <p:nvPr/>
        </p:nvGrpSpPr>
        <p:grpSpPr>
          <a:xfrm>
            <a:off x="1648088" y="705114"/>
            <a:ext cx="9349166" cy="4541169"/>
            <a:chOff x="1633574" y="647057"/>
            <a:chExt cx="9349166" cy="454116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8C562E11-3A11-4639-9400-50B8BD6E2FEB}"/>
                </a:ext>
              </a:extLst>
            </p:cNvPr>
            <p:cNvGrpSpPr/>
            <p:nvPr/>
          </p:nvGrpSpPr>
          <p:grpSpPr>
            <a:xfrm>
              <a:off x="1633574" y="647057"/>
              <a:ext cx="9349166" cy="4541169"/>
              <a:chOff x="1623634" y="736509"/>
              <a:chExt cx="9436525" cy="4741479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xmlns="" id="{D42A8B15-AB5C-427E-A690-BAC55A790099}"/>
                  </a:ext>
                </a:extLst>
              </p:cNvPr>
              <p:cNvSpPr/>
              <p:nvPr/>
            </p:nvSpPr>
            <p:spPr>
              <a:xfrm>
                <a:off x="1623634" y="2152897"/>
                <a:ext cx="8562109" cy="3325091"/>
              </a:xfrm>
              <a:custGeom>
                <a:avLst/>
                <a:gdLst>
                  <a:gd name="connsiteX0" fmla="*/ 5015346 w 8562109"/>
                  <a:gd name="connsiteY0" fmla="*/ 27709 h 3325091"/>
                  <a:gd name="connsiteX1" fmla="*/ 4939146 w 8562109"/>
                  <a:gd name="connsiteY1" fmla="*/ 55418 h 3325091"/>
                  <a:gd name="connsiteX2" fmla="*/ 4717473 w 8562109"/>
                  <a:gd name="connsiteY2" fmla="*/ 90054 h 3325091"/>
                  <a:gd name="connsiteX3" fmla="*/ 4606637 w 8562109"/>
                  <a:gd name="connsiteY3" fmla="*/ 138545 h 3325091"/>
                  <a:gd name="connsiteX4" fmla="*/ 4558146 w 8562109"/>
                  <a:gd name="connsiteY4" fmla="*/ 187036 h 3325091"/>
                  <a:gd name="connsiteX5" fmla="*/ 4461164 w 8562109"/>
                  <a:gd name="connsiteY5" fmla="*/ 242454 h 3325091"/>
                  <a:gd name="connsiteX6" fmla="*/ 4364182 w 8562109"/>
                  <a:gd name="connsiteY6" fmla="*/ 332509 h 3325091"/>
                  <a:gd name="connsiteX7" fmla="*/ 4267200 w 8562109"/>
                  <a:gd name="connsiteY7" fmla="*/ 367145 h 3325091"/>
                  <a:gd name="connsiteX8" fmla="*/ 4239491 w 8562109"/>
                  <a:gd name="connsiteY8" fmla="*/ 450272 h 3325091"/>
                  <a:gd name="connsiteX9" fmla="*/ 3969328 w 8562109"/>
                  <a:gd name="connsiteY9" fmla="*/ 484909 h 3325091"/>
                  <a:gd name="connsiteX10" fmla="*/ 3858491 w 8562109"/>
                  <a:gd name="connsiteY10" fmla="*/ 512618 h 3325091"/>
                  <a:gd name="connsiteX11" fmla="*/ 3789218 w 8562109"/>
                  <a:gd name="connsiteY11" fmla="*/ 533400 h 3325091"/>
                  <a:gd name="connsiteX12" fmla="*/ 3754582 w 8562109"/>
                  <a:gd name="connsiteY12" fmla="*/ 588818 h 3325091"/>
                  <a:gd name="connsiteX13" fmla="*/ 3671455 w 8562109"/>
                  <a:gd name="connsiteY13" fmla="*/ 644236 h 3325091"/>
                  <a:gd name="connsiteX14" fmla="*/ 3588328 w 8562109"/>
                  <a:gd name="connsiteY14" fmla="*/ 671945 h 3325091"/>
                  <a:gd name="connsiteX15" fmla="*/ 3546764 w 8562109"/>
                  <a:gd name="connsiteY15" fmla="*/ 671945 h 3325091"/>
                  <a:gd name="connsiteX16" fmla="*/ 3498273 w 8562109"/>
                  <a:gd name="connsiteY16" fmla="*/ 748145 h 3325091"/>
                  <a:gd name="connsiteX17" fmla="*/ 3373582 w 8562109"/>
                  <a:gd name="connsiteY17" fmla="*/ 727363 h 3325091"/>
                  <a:gd name="connsiteX18" fmla="*/ 3186546 w 8562109"/>
                  <a:gd name="connsiteY18" fmla="*/ 727363 h 3325091"/>
                  <a:gd name="connsiteX19" fmla="*/ 2999509 w 8562109"/>
                  <a:gd name="connsiteY19" fmla="*/ 768927 h 3325091"/>
                  <a:gd name="connsiteX20" fmla="*/ 2874818 w 8562109"/>
                  <a:gd name="connsiteY20" fmla="*/ 865909 h 3325091"/>
                  <a:gd name="connsiteX21" fmla="*/ 2701637 w 8562109"/>
                  <a:gd name="connsiteY21" fmla="*/ 817418 h 3325091"/>
                  <a:gd name="connsiteX22" fmla="*/ 2535382 w 8562109"/>
                  <a:gd name="connsiteY22" fmla="*/ 831272 h 3325091"/>
                  <a:gd name="connsiteX23" fmla="*/ 2355273 w 8562109"/>
                  <a:gd name="connsiteY23" fmla="*/ 893618 h 3325091"/>
                  <a:gd name="connsiteX24" fmla="*/ 2292928 w 8562109"/>
                  <a:gd name="connsiteY24" fmla="*/ 928254 h 3325091"/>
                  <a:gd name="connsiteX25" fmla="*/ 2189018 w 8562109"/>
                  <a:gd name="connsiteY25" fmla="*/ 1046018 h 3325091"/>
                  <a:gd name="connsiteX26" fmla="*/ 1711037 w 8562109"/>
                  <a:gd name="connsiteY26" fmla="*/ 1565563 h 3325091"/>
                  <a:gd name="connsiteX27" fmla="*/ 1115291 w 8562109"/>
                  <a:gd name="connsiteY27" fmla="*/ 1634836 h 3325091"/>
                  <a:gd name="connsiteX28" fmla="*/ 554182 w 8562109"/>
                  <a:gd name="connsiteY28" fmla="*/ 1766454 h 3325091"/>
                  <a:gd name="connsiteX29" fmla="*/ 325582 w 8562109"/>
                  <a:gd name="connsiteY29" fmla="*/ 1856509 h 3325091"/>
                  <a:gd name="connsiteX30" fmla="*/ 117764 w 8562109"/>
                  <a:gd name="connsiteY30" fmla="*/ 1988127 h 3325091"/>
                  <a:gd name="connsiteX31" fmla="*/ 0 w 8562109"/>
                  <a:gd name="connsiteY31" fmla="*/ 2237509 h 3325091"/>
                  <a:gd name="connsiteX32" fmla="*/ 55418 w 8562109"/>
                  <a:gd name="connsiteY32" fmla="*/ 2431472 h 3325091"/>
                  <a:gd name="connsiteX33" fmla="*/ 152400 w 8562109"/>
                  <a:gd name="connsiteY33" fmla="*/ 2542309 h 3325091"/>
                  <a:gd name="connsiteX34" fmla="*/ 311728 w 8562109"/>
                  <a:gd name="connsiteY34" fmla="*/ 2632363 h 3325091"/>
                  <a:gd name="connsiteX35" fmla="*/ 547255 w 8562109"/>
                  <a:gd name="connsiteY35" fmla="*/ 2646218 h 3325091"/>
                  <a:gd name="connsiteX36" fmla="*/ 789709 w 8562109"/>
                  <a:gd name="connsiteY36" fmla="*/ 2667000 h 3325091"/>
                  <a:gd name="connsiteX37" fmla="*/ 1073728 w 8562109"/>
                  <a:gd name="connsiteY37" fmla="*/ 2729345 h 3325091"/>
                  <a:gd name="connsiteX38" fmla="*/ 1233055 w 8562109"/>
                  <a:gd name="connsiteY38" fmla="*/ 2812472 h 3325091"/>
                  <a:gd name="connsiteX39" fmla="*/ 1274618 w 8562109"/>
                  <a:gd name="connsiteY39" fmla="*/ 2895600 h 3325091"/>
                  <a:gd name="connsiteX40" fmla="*/ 1274618 w 8562109"/>
                  <a:gd name="connsiteY40" fmla="*/ 2957945 h 3325091"/>
                  <a:gd name="connsiteX41" fmla="*/ 1413164 w 8562109"/>
                  <a:gd name="connsiteY41" fmla="*/ 2992581 h 3325091"/>
                  <a:gd name="connsiteX42" fmla="*/ 1565564 w 8562109"/>
                  <a:gd name="connsiteY42" fmla="*/ 3089563 h 3325091"/>
                  <a:gd name="connsiteX43" fmla="*/ 1662546 w 8562109"/>
                  <a:gd name="connsiteY43" fmla="*/ 3158836 h 3325091"/>
                  <a:gd name="connsiteX44" fmla="*/ 1808018 w 8562109"/>
                  <a:gd name="connsiteY44" fmla="*/ 3214254 h 3325091"/>
                  <a:gd name="connsiteX45" fmla="*/ 2008909 w 8562109"/>
                  <a:gd name="connsiteY45" fmla="*/ 3241963 h 3325091"/>
                  <a:gd name="connsiteX46" fmla="*/ 2133600 w 8562109"/>
                  <a:gd name="connsiteY46" fmla="*/ 3269672 h 3325091"/>
                  <a:gd name="connsiteX47" fmla="*/ 2389909 w 8562109"/>
                  <a:gd name="connsiteY47" fmla="*/ 3325091 h 3325091"/>
                  <a:gd name="connsiteX48" fmla="*/ 2763982 w 8562109"/>
                  <a:gd name="connsiteY48" fmla="*/ 3304309 h 3325091"/>
                  <a:gd name="connsiteX49" fmla="*/ 3096491 w 8562109"/>
                  <a:gd name="connsiteY49" fmla="*/ 3297381 h 3325091"/>
                  <a:gd name="connsiteX50" fmla="*/ 3165764 w 8562109"/>
                  <a:gd name="connsiteY50" fmla="*/ 3269672 h 3325091"/>
                  <a:gd name="connsiteX51" fmla="*/ 3214255 w 8562109"/>
                  <a:gd name="connsiteY51" fmla="*/ 3318163 h 3325091"/>
                  <a:gd name="connsiteX52" fmla="*/ 3768437 w 8562109"/>
                  <a:gd name="connsiteY52" fmla="*/ 3193472 h 3325091"/>
                  <a:gd name="connsiteX53" fmla="*/ 4107873 w 8562109"/>
                  <a:gd name="connsiteY53" fmla="*/ 3151909 h 3325091"/>
                  <a:gd name="connsiteX54" fmla="*/ 4357255 w 8562109"/>
                  <a:gd name="connsiteY54" fmla="*/ 3151909 h 3325091"/>
                  <a:gd name="connsiteX55" fmla="*/ 4447309 w 8562109"/>
                  <a:gd name="connsiteY55" fmla="*/ 3172691 h 3325091"/>
                  <a:gd name="connsiteX56" fmla="*/ 4558146 w 8562109"/>
                  <a:gd name="connsiteY56" fmla="*/ 3241963 h 3325091"/>
                  <a:gd name="connsiteX57" fmla="*/ 4897582 w 8562109"/>
                  <a:gd name="connsiteY57" fmla="*/ 3235036 h 3325091"/>
                  <a:gd name="connsiteX58" fmla="*/ 5174673 w 8562109"/>
                  <a:gd name="connsiteY58" fmla="*/ 3228109 h 3325091"/>
                  <a:gd name="connsiteX59" fmla="*/ 5313218 w 8562109"/>
                  <a:gd name="connsiteY59" fmla="*/ 3228109 h 3325091"/>
                  <a:gd name="connsiteX60" fmla="*/ 5638800 w 8562109"/>
                  <a:gd name="connsiteY60" fmla="*/ 3179618 h 3325091"/>
                  <a:gd name="connsiteX61" fmla="*/ 5770418 w 8562109"/>
                  <a:gd name="connsiteY61" fmla="*/ 3144981 h 3325091"/>
                  <a:gd name="connsiteX62" fmla="*/ 5902037 w 8562109"/>
                  <a:gd name="connsiteY62" fmla="*/ 3179618 h 3325091"/>
                  <a:gd name="connsiteX63" fmla="*/ 6075218 w 8562109"/>
                  <a:gd name="connsiteY63" fmla="*/ 3207327 h 3325091"/>
                  <a:gd name="connsiteX64" fmla="*/ 6283037 w 8562109"/>
                  <a:gd name="connsiteY64" fmla="*/ 3179618 h 3325091"/>
                  <a:gd name="connsiteX65" fmla="*/ 6407728 w 8562109"/>
                  <a:gd name="connsiteY65" fmla="*/ 3158836 h 3325091"/>
                  <a:gd name="connsiteX66" fmla="*/ 6490855 w 8562109"/>
                  <a:gd name="connsiteY66" fmla="*/ 3144981 h 3325091"/>
                  <a:gd name="connsiteX67" fmla="*/ 6643255 w 8562109"/>
                  <a:gd name="connsiteY67" fmla="*/ 3158836 h 3325091"/>
                  <a:gd name="connsiteX68" fmla="*/ 6899564 w 8562109"/>
                  <a:gd name="connsiteY68" fmla="*/ 3158836 h 3325091"/>
                  <a:gd name="connsiteX69" fmla="*/ 7121237 w 8562109"/>
                  <a:gd name="connsiteY69" fmla="*/ 3110345 h 3325091"/>
                  <a:gd name="connsiteX70" fmla="*/ 7218218 w 8562109"/>
                  <a:gd name="connsiteY70" fmla="*/ 3048000 h 3325091"/>
                  <a:gd name="connsiteX71" fmla="*/ 7398328 w 8562109"/>
                  <a:gd name="connsiteY71" fmla="*/ 3020291 h 3325091"/>
                  <a:gd name="connsiteX72" fmla="*/ 7578437 w 8562109"/>
                  <a:gd name="connsiteY72" fmla="*/ 2978727 h 3325091"/>
                  <a:gd name="connsiteX73" fmla="*/ 7793182 w 8562109"/>
                  <a:gd name="connsiteY73" fmla="*/ 2978727 h 3325091"/>
                  <a:gd name="connsiteX74" fmla="*/ 8063346 w 8562109"/>
                  <a:gd name="connsiteY74" fmla="*/ 2944091 h 3325091"/>
                  <a:gd name="connsiteX75" fmla="*/ 8243455 w 8562109"/>
                  <a:gd name="connsiteY75" fmla="*/ 2874818 h 3325091"/>
                  <a:gd name="connsiteX76" fmla="*/ 8409709 w 8562109"/>
                  <a:gd name="connsiteY76" fmla="*/ 2819400 h 3325091"/>
                  <a:gd name="connsiteX77" fmla="*/ 8499764 w 8562109"/>
                  <a:gd name="connsiteY77" fmla="*/ 2708563 h 3325091"/>
                  <a:gd name="connsiteX78" fmla="*/ 8562109 w 8562109"/>
                  <a:gd name="connsiteY78" fmla="*/ 2556163 h 3325091"/>
                  <a:gd name="connsiteX79" fmla="*/ 8513618 w 8562109"/>
                  <a:gd name="connsiteY79" fmla="*/ 2168236 h 3325091"/>
                  <a:gd name="connsiteX80" fmla="*/ 8361218 w 8562109"/>
                  <a:gd name="connsiteY80" fmla="*/ 1981200 h 3325091"/>
                  <a:gd name="connsiteX81" fmla="*/ 8215746 w 8562109"/>
                  <a:gd name="connsiteY81" fmla="*/ 1828800 h 3325091"/>
                  <a:gd name="connsiteX82" fmla="*/ 8084128 w 8562109"/>
                  <a:gd name="connsiteY82" fmla="*/ 1634836 h 3325091"/>
                  <a:gd name="connsiteX83" fmla="*/ 7966364 w 8562109"/>
                  <a:gd name="connsiteY83" fmla="*/ 1510145 h 3325091"/>
                  <a:gd name="connsiteX84" fmla="*/ 7883237 w 8562109"/>
                  <a:gd name="connsiteY84" fmla="*/ 1336963 h 3325091"/>
                  <a:gd name="connsiteX85" fmla="*/ 7751618 w 8562109"/>
                  <a:gd name="connsiteY85" fmla="*/ 1108363 h 3325091"/>
                  <a:gd name="connsiteX86" fmla="*/ 7710055 w 8562109"/>
                  <a:gd name="connsiteY86" fmla="*/ 1004454 h 3325091"/>
                  <a:gd name="connsiteX87" fmla="*/ 7606146 w 8562109"/>
                  <a:gd name="connsiteY87" fmla="*/ 962891 h 3325091"/>
                  <a:gd name="connsiteX88" fmla="*/ 7481455 w 8562109"/>
                  <a:gd name="connsiteY88" fmla="*/ 713509 h 3325091"/>
                  <a:gd name="connsiteX89" fmla="*/ 7329055 w 8562109"/>
                  <a:gd name="connsiteY89" fmla="*/ 568036 h 3325091"/>
                  <a:gd name="connsiteX90" fmla="*/ 7148946 w 8562109"/>
                  <a:gd name="connsiteY90" fmla="*/ 436418 h 3325091"/>
                  <a:gd name="connsiteX91" fmla="*/ 6927273 w 8562109"/>
                  <a:gd name="connsiteY91" fmla="*/ 381000 h 3325091"/>
                  <a:gd name="connsiteX92" fmla="*/ 6851073 w 8562109"/>
                  <a:gd name="connsiteY92" fmla="*/ 339436 h 3325091"/>
                  <a:gd name="connsiteX93" fmla="*/ 6740237 w 8562109"/>
                  <a:gd name="connsiteY93" fmla="*/ 235527 h 3325091"/>
                  <a:gd name="connsiteX94" fmla="*/ 6546273 w 8562109"/>
                  <a:gd name="connsiteY94" fmla="*/ 124691 h 3325091"/>
                  <a:gd name="connsiteX95" fmla="*/ 6303818 w 8562109"/>
                  <a:gd name="connsiteY95" fmla="*/ 76200 h 3325091"/>
                  <a:gd name="connsiteX96" fmla="*/ 6033655 w 8562109"/>
                  <a:gd name="connsiteY96" fmla="*/ 41563 h 3325091"/>
                  <a:gd name="connsiteX97" fmla="*/ 5936673 w 8562109"/>
                  <a:gd name="connsiteY97" fmla="*/ 27709 h 3325091"/>
                  <a:gd name="connsiteX98" fmla="*/ 5465618 w 8562109"/>
                  <a:gd name="connsiteY98" fmla="*/ 0 h 3325091"/>
                  <a:gd name="connsiteX99" fmla="*/ 5015346 w 8562109"/>
                  <a:gd name="connsiteY99" fmla="*/ 27709 h 3325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</a:cxnLst>
                <a:rect l="l" t="t" r="r" b="b"/>
                <a:pathLst>
                  <a:path w="8562109" h="3325091">
                    <a:moveTo>
                      <a:pt x="5015346" y="27709"/>
                    </a:moveTo>
                    <a:lnTo>
                      <a:pt x="4939146" y="55418"/>
                    </a:lnTo>
                    <a:lnTo>
                      <a:pt x="4717473" y="90054"/>
                    </a:lnTo>
                    <a:lnTo>
                      <a:pt x="4606637" y="138545"/>
                    </a:lnTo>
                    <a:lnTo>
                      <a:pt x="4558146" y="187036"/>
                    </a:lnTo>
                    <a:lnTo>
                      <a:pt x="4461164" y="242454"/>
                    </a:lnTo>
                    <a:lnTo>
                      <a:pt x="4364182" y="332509"/>
                    </a:lnTo>
                    <a:lnTo>
                      <a:pt x="4267200" y="367145"/>
                    </a:lnTo>
                    <a:lnTo>
                      <a:pt x="4239491" y="450272"/>
                    </a:lnTo>
                    <a:lnTo>
                      <a:pt x="3969328" y="484909"/>
                    </a:lnTo>
                    <a:lnTo>
                      <a:pt x="3858491" y="512618"/>
                    </a:lnTo>
                    <a:lnTo>
                      <a:pt x="3789218" y="533400"/>
                    </a:lnTo>
                    <a:lnTo>
                      <a:pt x="3754582" y="588818"/>
                    </a:lnTo>
                    <a:lnTo>
                      <a:pt x="3671455" y="644236"/>
                    </a:lnTo>
                    <a:lnTo>
                      <a:pt x="3588328" y="671945"/>
                    </a:lnTo>
                    <a:lnTo>
                      <a:pt x="3546764" y="671945"/>
                    </a:lnTo>
                    <a:lnTo>
                      <a:pt x="3498273" y="748145"/>
                    </a:lnTo>
                    <a:lnTo>
                      <a:pt x="3373582" y="727363"/>
                    </a:lnTo>
                    <a:lnTo>
                      <a:pt x="3186546" y="727363"/>
                    </a:lnTo>
                    <a:lnTo>
                      <a:pt x="2999509" y="768927"/>
                    </a:lnTo>
                    <a:lnTo>
                      <a:pt x="2874818" y="865909"/>
                    </a:lnTo>
                    <a:lnTo>
                      <a:pt x="2701637" y="817418"/>
                    </a:lnTo>
                    <a:lnTo>
                      <a:pt x="2535382" y="831272"/>
                    </a:lnTo>
                    <a:lnTo>
                      <a:pt x="2355273" y="893618"/>
                    </a:lnTo>
                    <a:lnTo>
                      <a:pt x="2292928" y="928254"/>
                    </a:lnTo>
                    <a:lnTo>
                      <a:pt x="2189018" y="1046018"/>
                    </a:lnTo>
                    <a:lnTo>
                      <a:pt x="1711037" y="1565563"/>
                    </a:lnTo>
                    <a:lnTo>
                      <a:pt x="1115291" y="1634836"/>
                    </a:lnTo>
                    <a:lnTo>
                      <a:pt x="554182" y="1766454"/>
                    </a:lnTo>
                    <a:lnTo>
                      <a:pt x="325582" y="1856509"/>
                    </a:lnTo>
                    <a:lnTo>
                      <a:pt x="117764" y="1988127"/>
                    </a:lnTo>
                    <a:lnTo>
                      <a:pt x="0" y="2237509"/>
                    </a:lnTo>
                    <a:lnTo>
                      <a:pt x="55418" y="2431472"/>
                    </a:lnTo>
                    <a:lnTo>
                      <a:pt x="152400" y="2542309"/>
                    </a:lnTo>
                    <a:lnTo>
                      <a:pt x="311728" y="2632363"/>
                    </a:lnTo>
                    <a:lnTo>
                      <a:pt x="547255" y="2646218"/>
                    </a:lnTo>
                    <a:lnTo>
                      <a:pt x="789709" y="2667000"/>
                    </a:lnTo>
                    <a:lnTo>
                      <a:pt x="1073728" y="2729345"/>
                    </a:lnTo>
                    <a:lnTo>
                      <a:pt x="1233055" y="2812472"/>
                    </a:lnTo>
                    <a:lnTo>
                      <a:pt x="1274618" y="2895600"/>
                    </a:lnTo>
                    <a:lnTo>
                      <a:pt x="1274618" y="2957945"/>
                    </a:lnTo>
                    <a:lnTo>
                      <a:pt x="1413164" y="2992581"/>
                    </a:lnTo>
                    <a:lnTo>
                      <a:pt x="1565564" y="3089563"/>
                    </a:lnTo>
                    <a:lnTo>
                      <a:pt x="1662546" y="3158836"/>
                    </a:lnTo>
                    <a:lnTo>
                      <a:pt x="1808018" y="3214254"/>
                    </a:lnTo>
                    <a:lnTo>
                      <a:pt x="2008909" y="3241963"/>
                    </a:lnTo>
                    <a:lnTo>
                      <a:pt x="2133600" y="3269672"/>
                    </a:lnTo>
                    <a:lnTo>
                      <a:pt x="2389909" y="3325091"/>
                    </a:lnTo>
                    <a:lnTo>
                      <a:pt x="2763982" y="3304309"/>
                    </a:lnTo>
                    <a:lnTo>
                      <a:pt x="3096491" y="3297381"/>
                    </a:lnTo>
                    <a:lnTo>
                      <a:pt x="3165764" y="3269672"/>
                    </a:lnTo>
                    <a:lnTo>
                      <a:pt x="3214255" y="3318163"/>
                    </a:lnTo>
                    <a:lnTo>
                      <a:pt x="3768437" y="3193472"/>
                    </a:lnTo>
                    <a:lnTo>
                      <a:pt x="4107873" y="3151909"/>
                    </a:lnTo>
                    <a:lnTo>
                      <a:pt x="4357255" y="3151909"/>
                    </a:lnTo>
                    <a:lnTo>
                      <a:pt x="4447309" y="3172691"/>
                    </a:lnTo>
                    <a:lnTo>
                      <a:pt x="4558146" y="3241963"/>
                    </a:lnTo>
                    <a:lnTo>
                      <a:pt x="4897582" y="3235036"/>
                    </a:lnTo>
                    <a:lnTo>
                      <a:pt x="5174673" y="3228109"/>
                    </a:lnTo>
                    <a:lnTo>
                      <a:pt x="5313218" y="3228109"/>
                    </a:lnTo>
                    <a:lnTo>
                      <a:pt x="5638800" y="3179618"/>
                    </a:lnTo>
                    <a:lnTo>
                      <a:pt x="5770418" y="3144981"/>
                    </a:lnTo>
                    <a:lnTo>
                      <a:pt x="5902037" y="3179618"/>
                    </a:lnTo>
                    <a:lnTo>
                      <a:pt x="6075218" y="3207327"/>
                    </a:lnTo>
                    <a:lnTo>
                      <a:pt x="6283037" y="3179618"/>
                    </a:lnTo>
                    <a:lnTo>
                      <a:pt x="6407728" y="3158836"/>
                    </a:lnTo>
                    <a:lnTo>
                      <a:pt x="6490855" y="3144981"/>
                    </a:lnTo>
                    <a:lnTo>
                      <a:pt x="6643255" y="3158836"/>
                    </a:lnTo>
                    <a:lnTo>
                      <a:pt x="6899564" y="3158836"/>
                    </a:lnTo>
                    <a:lnTo>
                      <a:pt x="7121237" y="3110345"/>
                    </a:lnTo>
                    <a:lnTo>
                      <a:pt x="7218218" y="3048000"/>
                    </a:lnTo>
                    <a:lnTo>
                      <a:pt x="7398328" y="3020291"/>
                    </a:lnTo>
                    <a:lnTo>
                      <a:pt x="7578437" y="2978727"/>
                    </a:lnTo>
                    <a:lnTo>
                      <a:pt x="7793182" y="2978727"/>
                    </a:lnTo>
                    <a:lnTo>
                      <a:pt x="8063346" y="2944091"/>
                    </a:lnTo>
                    <a:lnTo>
                      <a:pt x="8243455" y="2874818"/>
                    </a:lnTo>
                    <a:lnTo>
                      <a:pt x="8409709" y="2819400"/>
                    </a:lnTo>
                    <a:lnTo>
                      <a:pt x="8499764" y="2708563"/>
                    </a:lnTo>
                    <a:lnTo>
                      <a:pt x="8562109" y="2556163"/>
                    </a:lnTo>
                    <a:lnTo>
                      <a:pt x="8513618" y="2168236"/>
                    </a:lnTo>
                    <a:lnTo>
                      <a:pt x="8361218" y="1981200"/>
                    </a:lnTo>
                    <a:lnTo>
                      <a:pt x="8215746" y="1828800"/>
                    </a:lnTo>
                    <a:lnTo>
                      <a:pt x="8084128" y="1634836"/>
                    </a:lnTo>
                    <a:lnTo>
                      <a:pt x="7966364" y="1510145"/>
                    </a:lnTo>
                    <a:lnTo>
                      <a:pt x="7883237" y="1336963"/>
                    </a:lnTo>
                    <a:lnTo>
                      <a:pt x="7751618" y="1108363"/>
                    </a:lnTo>
                    <a:lnTo>
                      <a:pt x="7710055" y="1004454"/>
                    </a:lnTo>
                    <a:lnTo>
                      <a:pt x="7606146" y="962891"/>
                    </a:lnTo>
                    <a:lnTo>
                      <a:pt x="7481455" y="713509"/>
                    </a:lnTo>
                    <a:lnTo>
                      <a:pt x="7329055" y="568036"/>
                    </a:lnTo>
                    <a:lnTo>
                      <a:pt x="7148946" y="436418"/>
                    </a:lnTo>
                    <a:lnTo>
                      <a:pt x="6927273" y="381000"/>
                    </a:lnTo>
                    <a:lnTo>
                      <a:pt x="6851073" y="339436"/>
                    </a:lnTo>
                    <a:lnTo>
                      <a:pt x="6740237" y="235527"/>
                    </a:lnTo>
                    <a:lnTo>
                      <a:pt x="6546273" y="124691"/>
                    </a:lnTo>
                    <a:lnTo>
                      <a:pt x="6303818" y="76200"/>
                    </a:lnTo>
                    <a:lnTo>
                      <a:pt x="6033655" y="41563"/>
                    </a:lnTo>
                    <a:lnTo>
                      <a:pt x="5936673" y="27709"/>
                    </a:lnTo>
                    <a:lnTo>
                      <a:pt x="5465618" y="0"/>
                    </a:lnTo>
                    <a:lnTo>
                      <a:pt x="5015346" y="27709"/>
                    </a:lnTo>
                    <a:close/>
                  </a:path>
                </a:pathLst>
              </a:custGeom>
              <a:solidFill>
                <a:srgbClr val="AAD18E"/>
              </a:solidFill>
              <a:ln>
                <a:solidFill>
                  <a:srgbClr val="AAD18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UTM Avo" panose="02040603050506020204" pitchFamily="18" charset="0"/>
                </a:endParaRP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xmlns="" id="{A6B5F853-F83F-493B-B71F-C320B0CC59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06286" y="736509"/>
                <a:ext cx="2205604" cy="2205604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xmlns="" id="{A41E04A2-8741-4C96-A86C-A0BF0D8187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3064" b="29705" l="65929" r="76131">
                            <a14:foregroundMark x1="65929" y1="25350" x2="65929" y2="25350"/>
                            <a14:foregroundMark x1="66025" y1="23328" x2="66025" y2="23328"/>
                            <a14:foregroundMark x1="68912" y1="27994" x2="69009" y2="29860"/>
                            <a14:foregroundMark x1="73436" y1="28149" x2="73436" y2="29549"/>
                            <a14:foregroundMark x1="76131" y1="23328" x2="76131" y2="23328"/>
                          </a14:backgroundRemoval>
                        </a14:imgEffect>
                      </a14:imgLayer>
                    </a14:imgProps>
                  </a:ext>
                </a:extLst>
              </a:blip>
              <a:srcRect l="64896" t="11160" r="22654" b="68208"/>
              <a:stretch/>
            </p:blipFill>
            <p:spPr>
              <a:xfrm>
                <a:off x="7590389" y="1443762"/>
                <a:ext cx="1184564" cy="1214940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xmlns="" id="{60E3FAF0-629E-4134-85E9-1AE4A79683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31882" b="54277" l="63234" r="82772">
                            <a14:foregroundMark x1="68527" y1="33126" x2="68527" y2="33126"/>
                            <a14:foregroundMark x1="63330" y1="37947" x2="63330" y2="37947"/>
                            <a14:foregroundMark x1="81424" y1="46034" x2="81424" y2="46034"/>
                            <a14:foregroundMark x1="68720" y1="49922" x2="68720" y2="49922"/>
                            <a14:foregroundMark x1="71415" y1="54277" x2="71415" y2="54277"/>
                            <a14:foregroundMark x1="76516" y1="50855" x2="76516" y2="50855"/>
                            <a14:foregroundMark x1="77382" y1="50855" x2="77671" y2="50855"/>
                            <a14:foregroundMark x1="76516" y1="51011" x2="77671" y2="51011"/>
                            <a14:foregroundMark x1="68431" y1="31882" x2="68431" y2="31882"/>
                            <a14:foregroundMark x1="77671" y1="36703" x2="77671" y2="36703"/>
                            <a14:foregroundMark x1="76708" y1="35614" x2="78345" y2="37481"/>
                            <a14:foregroundMark x1="82194" y1="46190" x2="82194" y2="46190"/>
                            <a14:foregroundMark x1="82772" y1="47278" x2="82772" y2="47278"/>
                            <a14:foregroundMark x1="81328" y1="42613" x2="81328" y2="42613"/>
                            <a14:foregroundMark x1="79981" y1="40747" x2="79981" y2="40747"/>
                            <a14:foregroundMark x1="78441" y1="37481" x2="80558" y2="42768"/>
                            <a14:foregroundMark x1="78633" y1="38103" x2="81424" y2="42613"/>
                          </a14:backgroundRemoval>
                        </a14:imgEffect>
                      </a14:imgLayer>
                    </a14:imgProps>
                  </a:ext>
                </a:extLst>
              </a:blip>
              <a:srcRect l="61838" t="31267" r="16323" b="45093"/>
              <a:stretch/>
            </p:blipFill>
            <p:spPr>
              <a:xfrm>
                <a:off x="7399185" y="2855388"/>
                <a:ext cx="2077945" cy="1392013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xmlns="" id="{108641DA-A4CD-411C-A516-4F0709E194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41991" b="69051" l="6160" r="30799">
                            <a14:foregroundMark x1="7315" y1="49300" x2="7315" y2="49300"/>
                            <a14:foregroundMark x1="6256" y1="50389" x2="6256" y2="50389"/>
                            <a14:foregroundMark x1="12608" y1="67963" x2="12608" y2="67963"/>
                            <a14:foregroundMark x1="14629" y1="57543" x2="20693" y2="55365"/>
                            <a14:foregroundMark x1="29836" y1="48678" x2="29836" y2="48678"/>
                            <a14:foregroundMark x1="30221" y1="47745" x2="30221" y2="47745"/>
                            <a14:foregroundMark x1="27430" y1="43079" x2="28200" y2="44635"/>
                            <a14:foregroundMark x1="30895" y1="48834" x2="30895" y2="48834"/>
                            <a14:foregroundMark x1="29933" y1="49767" x2="29933" y2="49767"/>
                            <a14:foregroundMark x1="18479" y1="54277" x2="18479" y2="55988"/>
                            <a14:foregroundMark x1="6160" y1="55210" x2="6160" y2="63297"/>
                            <a14:foregroundMark x1="6160" y1="63297" x2="16651" y2="68740"/>
                            <a14:foregroundMark x1="16651" y1="68740" x2="16747" y2="68740"/>
                            <a14:foregroundMark x1="15496" y1="69051" x2="19634" y2="65163"/>
                          </a14:backgroundRemoval>
                        </a14:imgEffect>
                      </a14:imgLayer>
                    </a14:imgProps>
                  </a:ext>
                </a:extLst>
              </a:blip>
              <a:srcRect l="5415" t="39025" r="68185" b="30657"/>
              <a:stretch/>
            </p:blipFill>
            <p:spPr>
              <a:xfrm>
                <a:off x="1912645" y="3080756"/>
                <a:ext cx="2511920" cy="1785267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xmlns="" id="{7D0A6A18-0D8B-4339-A867-F06A6A1399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42613" b="51011" l="48027" r="59962">
                            <a14:foregroundMark x1="48123" y1="46967" x2="48123" y2="46967"/>
                            <a14:foregroundMark x1="50144" y1="51011" x2="50144" y2="51011"/>
                            <a14:foregroundMark x1="54957" y1="48989" x2="57363" y2="48834"/>
                            <a14:foregroundMark x1="59577" y1="48834" x2="59577" y2="48834"/>
                            <a14:foregroundMark x1="59962" y1="48989" x2="59962" y2="48989"/>
                          </a14:backgroundRemoval>
                        </a14:imgEffect>
                      </a14:imgLayer>
                    </a14:imgProps>
                  </a:ext>
                </a:extLst>
              </a:blip>
              <a:srcRect l="47213" t="41809" r="39253" b="47709"/>
              <a:stretch/>
            </p:blipFill>
            <p:spPr>
              <a:xfrm>
                <a:off x="5904688" y="3154519"/>
                <a:ext cx="1287739" cy="716921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xmlns="" id="{4D2BC667-D4CB-4D31-9A08-1C3673239C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42613" b="51011" l="48027" r="59962">
                            <a14:foregroundMark x1="48123" y1="46967" x2="48123" y2="46967"/>
                            <a14:foregroundMark x1="50144" y1="51011" x2="50144" y2="51011"/>
                            <a14:foregroundMark x1="54957" y1="48989" x2="57363" y2="48834"/>
                            <a14:foregroundMark x1="59577" y1="48834" x2="59577" y2="48834"/>
                            <a14:foregroundMark x1="59962" y1="48989" x2="59962" y2="48989"/>
                          </a14:backgroundRemoval>
                        </a14:imgEffect>
                      </a14:imgLayer>
                    </a14:imgProps>
                  </a:ext>
                </a:extLst>
              </a:blip>
              <a:srcRect l="47213" t="41809" r="46261" b="47709"/>
              <a:stretch/>
            </p:blipFill>
            <p:spPr>
              <a:xfrm>
                <a:off x="4092667" y="3930980"/>
                <a:ext cx="620909" cy="771979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xmlns="" id="{249AC997-9BBA-4527-850D-E61554C097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60645" b="68130" l="63727" r="72209">
                            <a14:foregroundMark x1="66025" y1="65941" x2="66314" y2="66407"/>
                            <a14:foregroundMark x1="68816" y1="66563" x2="68816" y2="66252"/>
                          </a14:backgroundRemoval>
                        </a14:imgEffect>
                      </a14:imgLayer>
                    </a14:imgProps>
                  </a:ext>
                </a:extLst>
              </a:blip>
              <a:srcRect l="62667" t="59709" r="26731" b="30934"/>
              <a:stretch/>
            </p:blipFill>
            <p:spPr>
              <a:xfrm>
                <a:off x="7385573" y="4296453"/>
                <a:ext cx="1008782" cy="551010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xmlns="" id="{BE94C1C1-1E14-4051-B5D3-A6D6F292BA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8347" b="89888" l="8176" r="89780">
                            <a14:foregroundMark x1="73113" y1="48315" x2="73113" y2="48315"/>
                            <a14:foregroundMark x1="32862" y1="8347" x2="32862" y2="8347"/>
                            <a14:foregroundMark x1="8176" y1="38202" x2="8176" y2="39165"/>
                            <a14:foregroundMark x1="8962" y1="59872" x2="8962" y2="5987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8783545" y="2902153"/>
                <a:ext cx="1766171" cy="2120130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xmlns="" id="{2B6AA4A3-C4C6-4AD5-A16B-FDA07DDD9F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5085" b="93597" l="5514" r="89866">
                            <a14:foregroundMark x1="55291" y1="5273" x2="55291" y2="5273"/>
                            <a14:foregroundMark x1="9389" y1="81356" x2="9389" y2="81356"/>
                            <a14:foregroundMark x1="6408" y1="84181" x2="6408" y2="84181"/>
                            <a14:foregroundMark x1="36662" y1="93597" x2="36662" y2="93597"/>
                            <a14:foregroundMark x1="10879" y1="72881" x2="10879" y2="72881"/>
                            <a14:foregroundMark x1="5961" y1="79849" x2="5961" y2="79849"/>
                            <a14:foregroundMark x1="12668" y1="71375" x2="12668" y2="71375"/>
                            <a14:foregroundMark x1="11177" y1="72881" x2="11177" y2="72881"/>
                            <a14:foregroundMark x1="8942" y1="75706" x2="8942" y2="75706"/>
                            <a14:foregroundMark x1="7452" y1="77589" x2="7452" y2="77589"/>
                            <a14:foregroundMark x1="12370" y1="74200" x2="5514" y2="79849"/>
                            <a14:foregroundMark x1="16841" y1="57250" x2="16841" y2="57250"/>
                            <a14:foregroundMark x1="16841" y1="53484" x2="16393" y2="71940"/>
                            <a14:foregroundMark x1="13115" y1="45951" x2="13115" y2="45951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577075" y="1555215"/>
                <a:ext cx="1616996" cy="1279619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xmlns="" id="{374D3B4E-492F-4FFC-9C21-468A9550F3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279458" y="2815097"/>
                <a:ext cx="1780701" cy="2192605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xmlns="" id="{5CED2DB7-1004-49AB-B75B-688D3603C1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7543" b="78072" l="42060" r="55919">
                            <a14:foregroundMark x1="50144" y1="69673" x2="52647" y2="73406"/>
                            <a14:foregroundMark x1="48316" y1="69673" x2="52069" y2="73717"/>
                            <a14:foregroundMark x1="46679" y1="69829" x2="46872" y2="69984"/>
                            <a14:foregroundMark x1="47161" y1="70295" x2="52936" y2="76205"/>
                            <a14:foregroundMark x1="52358" y1="72317" x2="54860" y2="75894"/>
                            <a14:foregroundMark x1="53417" y1="72784" x2="54957" y2="75739"/>
                            <a14:foregroundMark x1="46295" y1="69518" x2="54475" y2="77449"/>
                            <a14:foregroundMark x1="48797" y1="58631" x2="46487" y2="62053"/>
                            <a14:foregroundMark x1="50144" y1="58476" x2="50433" y2="58476"/>
                            <a14:foregroundMark x1="50626" y1="58476" x2="50914" y2="59876"/>
                            <a14:foregroundMark x1="49567" y1="57698" x2="49567" y2="57698"/>
                            <a14:foregroundMark x1="45813" y1="60964" x2="45813" y2="60964"/>
                            <a14:foregroundMark x1="51973" y1="78227" x2="51973" y2="78227"/>
                            <a14:foregroundMark x1="55823" y1="75739" x2="55823" y2="75739"/>
                            <a14:foregroundMark x1="55630" y1="74028" x2="55630" y2="74028"/>
                            <a14:foregroundMark x1="55919" y1="73872" x2="55919" y2="73872"/>
                            <a14:foregroundMark x1="48797" y1="72939" x2="49759" y2="75117"/>
                          </a14:backgroundRemoval>
                        </a14:imgEffect>
                      </a14:imgLayer>
                    </a14:imgProps>
                  </a:ext>
                </a:extLst>
              </a:blip>
              <a:srcRect l="40434" t="52513" r="42634" b="20311"/>
              <a:stretch/>
            </p:blipFill>
            <p:spPr>
              <a:xfrm>
                <a:off x="5255010" y="3826386"/>
                <a:ext cx="1611086" cy="1600199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xmlns="" id="{F812FD18-1AA5-471A-9C4B-B4E7CFDEA6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60645" b="68130" l="63727" r="72209">
                            <a14:foregroundMark x1="66025" y1="65941" x2="66314" y2="66407"/>
                            <a14:foregroundMark x1="68816" y1="66563" x2="68816" y2="66252"/>
                          </a14:backgroundRemoval>
                        </a14:imgEffect>
                      </a14:imgLayer>
                    </a14:imgProps>
                  </a:ext>
                </a:extLst>
              </a:blip>
              <a:srcRect l="62667" t="59709" r="26731" b="30934"/>
              <a:stretch/>
            </p:blipFill>
            <p:spPr>
              <a:xfrm>
                <a:off x="4168230" y="4646023"/>
                <a:ext cx="1008782" cy="551010"/>
              </a:xfrm>
              <a:prstGeom prst="rect">
                <a:avLst/>
              </a:prstGeom>
            </p:spPr>
          </p:pic>
        </p:grp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49CA438A-988A-4901-8BB8-F74C15C5F246}"/>
                </a:ext>
              </a:extLst>
            </p:cNvPr>
            <p:cNvSpPr/>
            <p:nvPr/>
          </p:nvSpPr>
          <p:spPr>
            <a:xfrm>
              <a:off x="3277622" y="4200918"/>
              <a:ext cx="5918775" cy="744404"/>
            </a:xfrm>
            <a:custGeom>
              <a:avLst/>
              <a:gdLst>
                <a:gd name="connsiteX0" fmla="*/ 0 w 5974080"/>
                <a:gd name="connsiteY0" fmla="*/ 160020 h 777240"/>
                <a:gd name="connsiteX1" fmla="*/ 274320 w 5974080"/>
                <a:gd name="connsiteY1" fmla="*/ 464820 h 777240"/>
                <a:gd name="connsiteX2" fmla="*/ 457200 w 5974080"/>
                <a:gd name="connsiteY2" fmla="*/ 609600 h 777240"/>
                <a:gd name="connsiteX3" fmla="*/ 640080 w 5974080"/>
                <a:gd name="connsiteY3" fmla="*/ 693420 h 777240"/>
                <a:gd name="connsiteX4" fmla="*/ 922020 w 5974080"/>
                <a:gd name="connsiteY4" fmla="*/ 754380 h 777240"/>
                <a:gd name="connsiteX5" fmla="*/ 1158240 w 5974080"/>
                <a:gd name="connsiteY5" fmla="*/ 777240 h 777240"/>
                <a:gd name="connsiteX6" fmla="*/ 1402080 w 5974080"/>
                <a:gd name="connsiteY6" fmla="*/ 746760 h 777240"/>
                <a:gd name="connsiteX7" fmla="*/ 1615440 w 5974080"/>
                <a:gd name="connsiteY7" fmla="*/ 685800 h 777240"/>
                <a:gd name="connsiteX8" fmla="*/ 1889760 w 5974080"/>
                <a:gd name="connsiteY8" fmla="*/ 556260 h 777240"/>
                <a:gd name="connsiteX9" fmla="*/ 2103120 w 5974080"/>
                <a:gd name="connsiteY9" fmla="*/ 419100 h 777240"/>
                <a:gd name="connsiteX10" fmla="*/ 2217420 w 5974080"/>
                <a:gd name="connsiteY10" fmla="*/ 335280 h 777240"/>
                <a:gd name="connsiteX11" fmla="*/ 2423160 w 5974080"/>
                <a:gd name="connsiteY11" fmla="*/ 281940 h 777240"/>
                <a:gd name="connsiteX12" fmla="*/ 2667000 w 5974080"/>
                <a:gd name="connsiteY12" fmla="*/ 228600 h 777240"/>
                <a:gd name="connsiteX13" fmla="*/ 2926080 w 5974080"/>
                <a:gd name="connsiteY13" fmla="*/ 198120 h 777240"/>
                <a:gd name="connsiteX14" fmla="*/ 3147060 w 5974080"/>
                <a:gd name="connsiteY14" fmla="*/ 190500 h 777240"/>
                <a:gd name="connsiteX15" fmla="*/ 3413760 w 5974080"/>
                <a:gd name="connsiteY15" fmla="*/ 281940 h 777240"/>
                <a:gd name="connsiteX16" fmla="*/ 3657600 w 5974080"/>
                <a:gd name="connsiteY16" fmla="*/ 388620 h 777240"/>
                <a:gd name="connsiteX17" fmla="*/ 3977640 w 5974080"/>
                <a:gd name="connsiteY17" fmla="*/ 457200 h 777240"/>
                <a:gd name="connsiteX18" fmla="*/ 4404360 w 5974080"/>
                <a:gd name="connsiteY18" fmla="*/ 502920 h 777240"/>
                <a:gd name="connsiteX19" fmla="*/ 4945380 w 5974080"/>
                <a:gd name="connsiteY19" fmla="*/ 472440 h 777240"/>
                <a:gd name="connsiteX20" fmla="*/ 5303520 w 5974080"/>
                <a:gd name="connsiteY20" fmla="*/ 426720 h 777240"/>
                <a:gd name="connsiteX21" fmla="*/ 5539740 w 5974080"/>
                <a:gd name="connsiteY21" fmla="*/ 373380 h 777240"/>
                <a:gd name="connsiteX22" fmla="*/ 5730240 w 5974080"/>
                <a:gd name="connsiteY22" fmla="*/ 304800 h 777240"/>
                <a:gd name="connsiteX23" fmla="*/ 5974080 w 5974080"/>
                <a:gd name="connsiteY23" fmla="*/ 236220 h 777240"/>
                <a:gd name="connsiteX24" fmla="*/ 5615940 w 5974080"/>
                <a:gd name="connsiteY24" fmla="*/ 182880 h 777240"/>
                <a:gd name="connsiteX25" fmla="*/ 5494020 w 5974080"/>
                <a:gd name="connsiteY25" fmla="*/ 236220 h 777240"/>
                <a:gd name="connsiteX26" fmla="*/ 5273040 w 5974080"/>
                <a:gd name="connsiteY26" fmla="*/ 304800 h 777240"/>
                <a:gd name="connsiteX27" fmla="*/ 5036820 w 5974080"/>
                <a:gd name="connsiteY27" fmla="*/ 335280 h 777240"/>
                <a:gd name="connsiteX28" fmla="*/ 4762500 w 5974080"/>
                <a:gd name="connsiteY28" fmla="*/ 373380 h 777240"/>
                <a:gd name="connsiteX29" fmla="*/ 4556760 w 5974080"/>
                <a:gd name="connsiteY29" fmla="*/ 373380 h 777240"/>
                <a:gd name="connsiteX30" fmla="*/ 4175760 w 5974080"/>
                <a:gd name="connsiteY30" fmla="*/ 342900 h 777240"/>
                <a:gd name="connsiteX31" fmla="*/ 3832860 w 5974080"/>
                <a:gd name="connsiteY31" fmla="*/ 312420 h 777240"/>
                <a:gd name="connsiteX32" fmla="*/ 3528060 w 5974080"/>
                <a:gd name="connsiteY32" fmla="*/ 213360 h 777240"/>
                <a:gd name="connsiteX33" fmla="*/ 3291840 w 5974080"/>
                <a:gd name="connsiteY33" fmla="*/ 121920 h 777240"/>
                <a:gd name="connsiteX34" fmla="*/ 3147060 w 5974080"/>
                <a:gd name="connsiteY34" fmla="*/ 38100 h 777240"/>
                <a:gd name="connsiteX35" fmla="*/ 2796540 w 5974080"/>
                <a:gd name="connsiteY35" fmla="*/ 0 h 777240"/>
                <a:gd name="connsiteX36" fmla="*/ 2461260 w 5974080"/>
                <a:gd name="connsiteY36" fmla="*/ 68580 h 777240"/>
                <a:gd name="connsiteX37" fmla="*/ 2247900 w 5974080"/>
                <a:gd name="connsiteY37" fmla="*/ 160020 h 777240"/>
                <a:gd name="connsiteX38" fmla="*/ 2065020 w 5974080"/>
                <a:gd name="connsiteY38" fmla="*/ 266700 h 777240"/>
                <a:gd name="connsiteX39" fmla="*/ 1729740 w 5974080"/>
                <a:gd name="connsiteY39" fmla="*/ 487680 h 777240"/>
                <a:gd name="connsiteX40" fmla="*/ 1386840 w 5974080"/>
                <a:gd name="connsiteY40" fmla="*/ 640080 h 777240"/>
                <a:gd name="connsiteX41" fmla="*/ 1051560 w 5974080"/>
                <a:gd name="connsiteY41" fmla="*/ 662940 h 777240"/>
                <a:gd name="connsiteX42" fmla="*/ 670560 w 5974080"/>
                <a:gd name="connsiteY42" fmla="*/ 617220 h 777240"/>
                <a:gd name="connsiteX43" fmla="*/ 388620 w 5974080"/>
                <a:gd name="connsiteY43" fmla="*/ 449580 h 777240"/>
                <a:gd name="connsiteX44" fmla="*/ 167640 w 5974080"/>
                <a:gd name="connsiteY44" fmla="*/ 175260 h 777240"/>
                <a:gd name="connsiteX45" fmla="*/ 0 w 5974080"/>
                <a:gd name="connsiteY45" fmla="*/ 160020 h 77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74080" h="777240">
                  <a:moveTo>
                    <a:pt x="0" y="160020"/>
                  </a:moveTo>
                  <a:lnTo>
                    <a:pt x="274320" y="464820"/>
                  </a:lnTo>
                  <a:lnTo>
                    <a:pt x="457200" y="609600"/>
                  </a:lnTo>
                  <a:lnTo>
                    <a:pt x="640080" y="693420"/>
                  </a:lnTo>
                  <a:lnTo>
                    <a:pt x="922020" y="754380"/>
                  </a:lnTo>
                  <a:lnTo>
                    <a:pt x="1158240" y="777240"/>
                  </a:lnTo>
                  <a:lnTo>
                    <a:pt x="1402080" y="746760"/>
                  </a:lnTo>
                  <a:lnTo>
                    <a:pt x="1615440" y="685800"/>
                  </a:lnTo>
                  <a:lnTo>
                    <a:pt x="1889760" y="556260"/>
                  </a:lnTo>
                  <a:lnTo>
                    <a:pt x="2103120" y="419100"/>
                  </a:lnTo>
                  <a:lnTo>
                    <a:pt x="2217420" y="335280"/>
                  </a:lnTo>
                  <a:lnTo>
                    <a:pt x="2423160" y="281940"/>
                  </a:lnTo>
                  <a:lnTo>
                    <a:pt x="2667000" y="228600"/>
                  </a:lnTo>
                  <a:lnTo>
                    <a:pt x="2926080" y="198120"/>
                  </a:lnTo>
                  <a:lnTo>
                    <a:pt x="3147060" y="190500"/>
                  </a:lnTo>
                  <a:lnTo>
                    <a:pt x="3413760" y="281940"/>
                  </a:lnTo>
                  <a:lnTo>
                    <a:pt x="3657600" y="388620"/>
                  </a:lnTo>
                  <a:lnTo>
                    <a:pt x="3977640" y="457200"/>
                  </a:lnTo>
                  <a:lnTo>
                    <a:pt x="4404360" y="502920"/>
                  </a:lnTo>
                  <a:lnTo>
                    <a:pt x="4945380" y="472440"/>
                  </a:lnTo>
                  <a:lnTo>
                    <a:pt x="5303520" y="426720"/>
                  </a:lnTo>
                  <a:lnTo>
                    <a:pt x="5539740" y="373380"/>
                  </a:lnTo>
                  <a:lnTo>
                    <a:pt x="5730240" y="304800"/>
                  </a:lnTo>
                  <a:lnTo>
                    <a:pt x="5974080" y="236220"/>
                  </a:lnTo>
                  <a:lnTo>
                    <a:pt x="5615940" y="182880"/>
                  </a:lnTo>
                  <a:lnTo>
                    <a:pt x="5494020" y="236220"/>
                  </a:lnTo>
                  <a:lnTo>
                    <a:pt x="5273040" y="304800"/>
                  </a:lnTo>
                  <a:lnTo>
                    <a:pt x="5036820" y="335280"/>
                  </a:lnTo>
                  <a:lnTo>
                    <a:pt x="4762500" y="373380"/>
                  </a:lnTo>
                  <a:lnTo>
                    <a:pt x="4556760" y="373380"/>
                  </a:lnTo>
                  <a:lnTo>
                    <a:pt x="4175760" y="342900"/>
                  </a:lnTo>
                  <a:lnTo>
                    <a:pt x="3832860" y="312420"/>
                  </a:lnTo>
                  <a:lnTo>
                    <a:pt x="3528060" y="213360"/>
                  </a:lnTo>
                  <a:lnTo>
                    <a:pt x="3291840" y="121920"/>
                  </a:lnTo>
                  <a:lnTo>
                    <a:pt x="3147060" y="38100"/>
                  </a:lnTo>
                  <a:lnTo>
                    <a:pt x="2796540" y="0"/>
                  </a:lnTo>
                  <a:lnTo>
                    <a:pt x="2461260" y="68580"/>
                  </a:lnTo>
                  <a:lnTo>
                    <a:pt x="2247900" y="160020"/>
                  </a:lnTo>
                  <a:lnTo>
                    <a:pt x="2065020" y="266700"/>
                  </a:lnTo>
                  <a:lnTo>
                    <a:pt x="1729740" y="487680"/>
                  </a:lnTo>
                  <a:lnTo>
                    <a:pt x="1386840" y="640080"/>
                  </a:lnTo>
                  <a:lnTo>
                    <a:pt x="1051560" y="662940"/>
                  </a:lnTo>
                  <a:lnTo>
                    <a:pt x="670560" y="617220"/>
                  </a:lnTo>
                  <a:lnTo>
                    <a:pt x="388620" y="449580"/>
                  </a:lnTo>
                  <a:lnTo>
                    <a:pt x="167640" y="175260"/>
                  </a:lnTo>
                  <a:lnTo>
                    <a:pt x="0" y="16002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6BD58A84-CE9C-4B1C-8274-1E5895D8AA2B}"/>
                </a:ext>
              </a:extLst>
            </p:cNvPr>
            <p:cNvSpPr/>
            <p:nvPr/>
          </p:nvSpPr>
          <p:spPr>
            <a:xfrm>
              <a:off x="3259075" y="2536051"/>
              <a:ext cx="3782278" cy="1809925"/>
            </a:xfrm>
            <a:custGeom>
              <a:avLst/>
              <a:gdLst>
                <a:gd name="connsiteX0" fmla="*/ 3535680 w 3817620"/>
                <a:gd name="connsiteY0" fmla="*/ 0 h 1889760"/>
                <a:gd name="connsiteX1" fmla="*/ 769620 w 3817620"/>
                <a:gd name="connsiteY1" fmla="*/ 1158240 h 1889760"/>
                <a:gd name="connsiteX2" fmla="*/ 670560 w 3817620"/>
                <a:gd name="connsiteY2" fmla="*/ 1203960 h 1889760"/>
                <a:gd name="connsiteX3" fmla="*/ 144780 w 3817620"/>
                <a:gd name="connsiteY3" fmla="*/ 1737360 h 1889760"/>
                <a:gd name="connsiteX4" fmla="*/ 53340 w 3817620"/>
                <a:gd name="connsiteY4" fmla="*/ 1798320 h 1889760"/>
                <a:gd name="connsiteX5" fmla="*/ 0 w 3817620"/>
                <a:gd name="connsiteY5" fmla="*/ 1851660 h 1889760"/>
                <a:gd name="connsiteX6" fmla="*/ 0 w 3817620"/>
                <a:gd name="connsiteY6" fmla="*/ 1889760 h 1889760"/>
                <a:gd name="connsiteX7" fmla="*/ 228600 w 3817620"/>
                <a:gd name="connsiteY7" fmla="*/ 1813560 h 1889760"/>
                <a:gd name="connsiteX8" fmla="*/ 381000 w 3817620"/>
                <a:gd name="connsiteY8" fmla="*/ 1607820 h 1889760"/>
                <a:gd name="connsiteX9" fmla="*/ 541020 w 3817620"/>
                <a:gd name="connsiteY9" fmla="*/ 1485900 h 1889760"/>
                <a:gd name="connsiteX10" fmla="*/ 693420 w 3817620"/>
                <a:gd name="connsiteY10" fmla="*/ 1341120 h 1889760"/>
                <a:gd name="connsiteX11" fmla="*/ 739140 w 3817620"/>
                <a:gd name="connsiteY11" fmla="*/ 1287780 h 1889760"/>
                <a:gd name="connsiteX12" fmla="*/ 822960 w 3817620"/>
                <a:gd name="connsiteY12" fmla="*/ 1234440 h 1889760"/>
                <a:gd name="connsiteX13" fmla="*/ 1196340 w 3817620"/>
                <a:gd name="connsiteY13" fmla="*/ 1066800 h 1889760"/>
                <a:gd name="connsiteX14" fmla="*/ 1554480 w 3817620"/>
                <a:gd name="connsiteY14" fmla="*/ 922020 h 1889760"/>
                <a:gd name="connsiteX15" fmla="*/ 1958340 w 3817620"/>
                <a:gd name="connsiteY15" fmla="*/ 754380 h 1889760"/>
                <a:gd name="connsiteX16" fmla="*/ 2377440 w 3817620"/>
                <a:gd name="connsiteY16" fmla="*/ 594360 h 1889760"/>
                <a:gd name="connsiteX17" fmla="*/ 2674620 w 3817620"/>
                <a:gd name="connsiteY17" fmla="*/ 472440 h 1889760"/>
                <a:gd name="connsiteX18" fmla="*/ 3017520 w 3817620"/>
                <a:gd name="connsiteY18" fmla="*/ 335280 h 1889760"/>
                <a:gd name="connsiteX19" fmla="*/ 3215640 w 3817620"/>
                <a:gd name="connsiteY19" fmla="*/ 259080 h 1889760"/>
                <a:gd name="connsiteX20" fmla="*/ 3329940 w 3817620"/>
                <a:gd name="connsiteY20" fmla="*/ 198120 h 1889760"/>
                <a:gd name="connsiteX21" fmla="*/ 3566160 w 3817620"/>
                <a:gd name="connsiteY21" fmla="*/ 121920 h 1889760"/>
                <a:gd name="connsiteX22" fmla="*/ 3703320 w 3817620"/>
                <a:gd name="connsiteY22" fmla="*/ 30480 h 1889760"/>
                <a:gd name="connsiteX23" fmla="*/ 3817620 w 3817620"/>
                <a:gd name="connsiteY23" fmla="*/ 22860 h 1889760"/>
                <a:gd name="connsiteX24" fmla="*/ 3535680 w 3817620"/>
                <a:gd name="connsiteY24" fmla="*/ 0 h 188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817620" h="1889760">
                  <a:moveTo>
                    <a:pt x="3535680" y="0"/>
                  </a:moveTo>
                  <a:lnTo>
                    <a:pt x="769620" y="1158240"/>
                  </a:lnTo>
                  <a:lnTo>
                    <a:pt x="670560" y="1203960"/>
                  </a:lnTo>
                  <a:lnTo>
                    <a:pt x="144780" y="1737360"/>
                  </a:lnTo>
                  <a:lnTo>
                    <a:pt x="53340" y="1798320"/>
                  </a:lnTo>
                  <a:lnTo>
                    <a:pt x="0" y="1851660"/>
                  </a:lnTo>
                  <a:lnTo>
                    <a:pt x="0" y="1889760"/>
                  </a:lnTo>
                  <a:lnTo>
                    <a:pt x="228600" y="1813560"/>
                  </a:lnTo>
                  <a:lnTo>
                    <a:pt x="381000" y="1607820"/>
                  </a:lnTo>
                  <a:lnTo>
                    <a:pt x="541020" y="1485900"/>
                  </a:lnTo>
                  <a:lnTo>
                    <a:pt x="693420" y="1341120"/>
                  </a:lnTo>
                  <a:lnTo>
                    <a:pt x="739140" y="1287780"/>
                  </a:lnTo>
                  <a:lnTo>
                    <a:pt x="822960" y="1234440"/>
                  </a:lnTo>
                  <a:lnTo>
                    <a:pt x="1196340" y="1066800"/>
                  </a:lnTo>
                  <a:lnTo>
                    <a:pt x="1554480" y="922020"/>
                  </a:lnTo>
                  <a:lnTo>
                    <a:pt x="1958340" y="754380"/>
                  </a:lnTo>
                  <a:lnTo>
                    <a:pt x="2377440" y="594360"/>
                  </a:lnTo>
                  <a:lnTo>
                    <a:pt x="2674620" y="472440"/>
                  </a:lnTo>
                  <a:lnTo>
                    <a:pt x="3017520" y="335280"/>
                  </a:lnTo>
                  <a:lnTo>
                    <a:pt x="3215640" y="259080"/>
                  </a:lnTo>
                  <a:lnTo>
                    <a:pt x="3329940" y="198120"/>
                  </a:lnTo>
                  <a:lnTo>
                    <a:pt x="3566160" y="121920"/>
                  </a:lnTo>
                  <a:lnTo>
                    <a:pt x="3703320" y="30480"/>
                  </a:lnTo>
                  <a:lnTo>
                    <a:pt x="3817620" y="22860"/>
                  </a:lnTo>
                  <a:lnTo>
                    <a:pt x="353568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20B498FE-175D-4B31-83EB-B90A5A1993FE}"/>
                </a:ext>
              </a:extLst>
            </p:cNvPr>
            <p:cNvSpPr/>
            <p:nvPr/>
          </p:nvSpPr>
          <p:spPr>
            <a:xfrm>
              <a:off x="3235075" y="3564972"/>
              <a:ext cx="5881027" cy="970645"/>
            </a:xfrm>
            <a:custGeom>
              <a:avLst/>
              <a:gdLst>
                <a:gd name="connsiteX0" fmla="*/ 0 w 5935980"/>
                <a:gd name="connsiteY0" fmla="*/ 838200 h 1013460"/>
                <a:gd name="connsiteX1" fmla="*/ 1005840 w 5935980"/>
                <a:gd name="connsiteY1" fmla="*/ 1013460 h 1013460"/>
                <a:gd name="connsiteX2" fmla="*/ 1074420 w 5935980"/>
                <a:gd name="connsiteY2" fmla="*/ 1013460 h 1013460"/>
                <a:gd name="connsiteX3" fmla="*/ 1181100 w 5935980"/>
                <a:gd name="connsiteY3" fmla="*/ 967740 h 1013460"/>
                <a:gd name="connsiteX4" fmla="*/ 1356360 w 5935980"/>
                <a:gd name="connsiteY4" fmla="*/ 906780 h 1013460"/>
                <a:gd name="connsiteX5" fmla="*/ 1531620 w 5935980"/>
                <a:gd name="connsiteY5" fmla="*/ 830580 h 1013460"/>
                <a:gd name="connsiteX6" fmla="*/ 1912620 w 5935980"/>
                <a:gd name="connsiteY6" fmla="*/ 586740 h 1013460"/>
                <a:gd name="connsiteX7" fmla="*/ 2255520 w 5935980"/>
                <a:gd name="connsiteY7" fmla="*/ 396240 h 1013460"/>
                <a:gd name="connsiteX8" fmla="*/ 2476500 w 5935980"/>
                <a:gd name="connsiteY8" fmla="*/ 266700 h 1013460"/>
                <a:gd name="connsiteX9" fmla="*/ 2689860 w 5935980"/>
                <a:gd name="connsiteY9" fmla="*/ 167640 h 1013460"/>
                <a:gd name="connsiteX10" fmla="*/ 2796540 w 5935980"/>
                <a:gd name="connsiteY10" fmla="*/ 106680 h 1013460"/>
                <a:gd name="connsiteX11" fmla="*/ 2880360 w 5935980"/>
                <a:gd name="connsiteY11" fmla="*/ 99060 h 1013460"/>
                <a:gd name="connsiteX12" fmla="*/ 3070860 w 5935980"/>
                <a:gd name="connsiteY12" fmla="*/ 144780 h 1013460"/>
                <a:gd name="connsiteX13" fmla="*/ 3665220 w 5935980"/>
                <a:gd name="connsiteY13" fmla="*/ 281940 h 1013460"/>
                <a:gd name="connsiteX14" fmla="*/ 4358640 w 5935980"/>
                <a:gd name="connsiteY14" fmla="*/ 472440 h 1013460"/>
                <a:gd name="connsiteX15" fmla="*/ 4800600 w 5935980"/>
                <a:gd name="connsiteY15" fmla="*/ 609600 h 1013460"/>
                <a:gd name="connsiteX16" fmla="*/ 5113020 w 5935980"/>
                <a:gd name="connsiteY16" fmla="*/ 716280 h 1013460"/>
                <a:gd name="connsiteX17" fmla="*/ 5615940 w 5935980"/>
                <a:gd name="connsiteY17" fmla="*/ 883920 h 1013460"/>
                <a:gd name="connsiteX18" fmla="*/ 5935980 w 5935980"/>
                <a:gd name="connsiteY18" fmla="*/ 922020 h 1013460"/>
                <a:gd name="connsiteX19" fmla="*/ 5745480 w 5935980"/>
                <a:gd name="connsiteY19" fmla="*/ 800100 h 1013460"/>
                <a:gd name="connsiteX20" fmla="*/ 5547360 w 5935980"/>
                <a:gd name="connsiteY20" fmla="*/ 739140 h 1013460"/>
                <a:gd name="connsiteX21" fmla="*/ 5204460 w 5935980"/>
                <a:gd name="connsiteY21" fmla="*/ 617220 h 1013460"/>
                <a:gd name="connsiteX22" fmla="*/ 4511040 w 5935980"/>
                <a:gd name="connsiteY22" fmla="*/ 419100 h 1013460"/>
                <a:gd name="connsiteX23" fmla="*/ 3756660 w 5935980"/>
                <a:gd name="connsiteY23" fmla="*/ 213360 h 1013460"/>
                <a:gd name="connsiteX24" fmla="*/ 3086100 w 5935980"/>
                <a:gd name="connsiteY24" fmla="*/ 45720 h 1013460"/>
                <a:gd name="connsiteX25" fmla="*/ 2857500 w 5935980"/>
                <a:gd name="connsiteY25" fmla="*/ 0 h 1013460"/>
                <a:gd name="connsiteX26" fmla="*/ 2766060 w 5935980"/>
                <a:gd name="connsiteY26" fmla="*/ 0 h 1013460"/>
                <a:gd name="connsiteX27" fmla="*/ 2537460 w 5935980"/>
                <a:gd name="connsiteY27" fmla="*/ 129540 h 1013460"/>
                <a:gd name="connsiteX28" fmla="*/ 2209800 w 5935980"/>
                <a:gd name="connsiteY28" fmla="*/ 312420 h 1013460"/>
                <a:gd name="connsiteX29" fmla="*/ 1935480 w 5935980"/>
                <a:gd name="connsiteY29" fmla="*/ 464820 h 1013460"/>
                <a:gd name="connsiteX30" fmla="*/ 1653540 w 5935980"/>
                <a:gd name="connsiteY30" fmla="*/ 624840 h 1013460"/>
                <a:gd name="connsiteX31" fmla="*/ 1333500 w 5935980"/>
                <a:gd name="connsiteY31" fmla="*/ 792480 h 1013460"/>
                <a:gd name="connsiteX32" fmla="*/ 1028700 w 5935980"/>
                <a:gd name="connsiteY32" fmla="*/ 906780 h 1013460"/>
                <a:gd name="connsiteX33" fmla="*/ 868680 w 5935980"/>
                <a:gd name="connsiteY33" fmla="*/ 883920 h 1013460"/>
                <a:gd name="connsiteX34" fmla="*/ 358140 w 5935980"/>
                <a:gd name="connsiteY34" fmla="*/ 807720 h 1013460"/>
                <a:gd name="connsiteX35" fmla="*/ 205740 w 5935980"/>
                <a:gd name="connsiteY35" fmla="*/ 769620 h 1013460"/>
                <a:gd name="connsiteX36" fmla="*/ 0 w 5935980"/>
                <a:gd name="connsiteY36" fmla="*/ 838200 h 1013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35980" h="1013460">
                  <a:moveTo>
                    <a:pt x="0" y="838200"/>
                  </a:moveTo>
                  <a:lnTo>
                    <a:pt x="1005840" y="1013460"/>
                  </a:lnTo>
                  <a:lnTo>
                    <a:pt x="1074420" y="1013460"/>
                  </a:lnTo>
                  <a:lnTo>
                    <a:pt x="1181100" y="967740"/>
                  </a:lnTo>
                  <a:lnTo>
                    <a:pt x="1356360" y="906780"/>
                  </a:lnTo>
                  <a:lnTo>
                    <a:pt x="1531620" y="830580"/>
                  </a:lnTo>
                  <a:lnTo>
                    <a:pt x="1912620" y="586740"/>
                  </a:lnTo>
                  <a:lnTo>
                    <a:pt x="2255520" y="396240"/>
                  </a:lnTo>
                  <a:lnTo>
                    <a:pt x="2476500" y="266700"/>
                  </a:lnTo>
                  <a:lnTo>
                    <a:pt x="2689860" y="167640"/>
                  </a:lnTo>
                  <a:lnTo>
                    <a:pt x="2796540" y="106680"/>
                  </a:lnTo>
                  <a:lnTo>
                    <a:pt x="2880360" y="99060"/>
                  </a:lnTo>
                  <a:lnTo>
                    <a:pt x="3070860" y="144780"/>
                  </a:lnTo>
                  <a:lnTo>
                    <a:pt x="3665220" y="281940"/>
                  </a:lnTo>
                  <a:lnTo>
                    <a:pt x="4358640" y="472440"/>
                  </a:lnTo>
                  <a:lnTo>
                    <a:pt x="4800600" y="609600"/>
                  </a:lnTo>
                  <a:lnTo>
                    <a:pt x="5113020" y="716280"/>
                  </a:lnTo>
                  <a:lnTo>
                    <a:pt x="5615940" y="883920"/>
                  </a:lnTo>
                  <a:lnTo>
                    <a:pt x="5935980" y="922020"/>
                  </a:lnTo>
                  <a:lnTo>
                    <a:pt x="5745480" y="800100"/>
                  </a:lnTo>
                  <a:lnTo>
                    <a:pt x="5547360" y="739140"/>
                  </a:lnTo>
                  <a:lnTo>
                    <a:pt x="5204460" y="617220"/>
                  </a:lnTo>
                  <a:lnTo>
                    <a:pt x="4511040" y="419100"/>
                  </a:lnTo>
                  <a:lnTo>
                    <a:pt x="3756660" y="213360"/>
                  </a:lnTo>
                  <a:lnTo>
                    <a:pt x="3086100" y="45720"/>
                  </a:lnTo>
                  <a:lnTo>
                    <a:pt x="2857500" y="0"/>
                  </a:lnTo>
                  <a:lnTo>
                    <a:pt x="2766060" y="0"/>
                  </a:lnTo>
                  <a:lnTo>
                    <a:pt x="2537460" y="129540"/>
                  </a:lnTo>
                  <a:lnTo>
                    <a:pt x="2209800" y="312420"/>
                  </a:lnTo>
                  <a:lnTo>
                    <a:pt x="1935480" y="464820"/>
                  </a:lnTo>
                  <a:lnTo>
                    <a:pt x="1653540" y="624840"/>
                  </a:lnTo>
                  <a:lnTo>
                    <a:pt x="1333500" y="792480"/>
                  </a:lnTo>
                  <a:lnTo>
                    <a:pt x="1028700" y="906780"/>
                  </a:lnTo>
                  <a:lnTo>
                    <a:pt x="868680" y="883920"/>
                  </a:lnTo>
                  <a:lnTo>
                    <a:pt x="358140" y="807720"/>
                  </a:lnTo>
                  <a:lnTo>
                    <a:pt x="205740" y="769620"/>
                  </a:lnTo>
                  <a:lnTo>
                    <a:pt x="0" y="83820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6D83D6EA-A6EB-4CD4-9046-805AD1649A44}"/>
                </a:ext>
              </a:extLst>
            </p:cNvPr>
            <p:cNvSpPr txBox="1"/>
            <p:nvPr/>
          </p:nvSpPr>
          <p:spPr>
            <a:xfrm rot="20171628">
              <a:off x="4909380" y="2651882"/>
              <a:ext cx="11865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300 m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199DB5D4-B7CB-44B8-84E0-1BE315ED4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5150" b="89700" l="9259" r="89815">
                          <a14:foregroundMark x1="53704" y1="10730" x2="53704" y2="10730"/>
                          <a14:foregroundMark x1="41204" y1="6009" x2="41204" y2="6009"/>
                          <a14:foregroundMark x1="35185" y1="5150" x2="35185" y2="5150"/>
                          <a14:foregroundMark x1="57407" y1="80687" x2="57407" y2="80687"/>
                          <a14:foregroundMark x1="47222" y1="78541" x2="47222" y2="785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6924" y="1738925"/>
              <a:ext cx="906260" cy="97758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F0A2C190-2751-4364-81FB-88EE224BE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195" b="94636" l="9195" r="89080">
                          <a14:foregroundMark x1="53448" y1="59387" x2="53448" y2="59387"/>
                          <a14:foregroundMark x1="55747" y1="52490" x2="55747" y2="52490"/>
                          <a14:foregroundMark x1="53448" y1="86207" x2="53448" y2="86207"/>
                          <a14:foregroundMark x1="42529" y1="95019" x2="42529" y2="95019"/>
                          <a14:foregroundMark x1="58046" y1="88506" x2="58046" y2="88506"/>
                          <a14:foregroundMark x1="55172" y1="9195" x2="55172" y2="9195"/>
                          <a14:foregroundMark x1="46552" y1="94253" x2="46552" y2="94253"/>
                          <a14:foregroundMark x1="43103" y1="93487" x2="43103" y2="93487"/>
                          <a14:foregroundMark x1="47701" y1="93870" x2="47701" y2="93870"/>
                          <a14:foregroundMark x1="49425" y1="90038" x2="49425" y2="9003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09969" y="3932330"/>
              <a:ext cx="599225" cy="89883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8A52A74C-F501-41A3-945C-E1F0BEC85D60}"/>
                </a:ext>
              </a:extLst>
            </p:cNvPr>
            <p:cNvSpPr txBox="1"/>
            <p:nvPr/>
          </p:nvSpPr>
          <p:spPr>
            <a:xfrm rot="18937580">
              <a:off x="3004923" y="3588075"/>
              <a:ext cx="12209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100 m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8E4B5E5B-F7A3-48F6-B00D-0C344691A6A5}"/>
                </a:ext>
              </a:extLst>
            </p:cNvPr>
            <p:cNvSpPr txBox="1"/>
            <p:nvPr/>
          </p:nvSpPr>
          <p:spPr>
            <a:xfrm rot="20494733">
              <a:off x="4896499" y="4616495"/>
              <a:ext cx="12381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600 m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62D6A471-5767-4191-953E-C61B57D88E10}"/>
                </a:ext>
              </a:extLst>
            </p:cNvPr>
            <p:cNvSpPr txBox="1"/>
            <p:nvPr/>
          </p:nvSpPr>
          <p:spPr>
            <a:xfrm>
              <a:off x="3585321" y="4034595"/>
              <a:ext cx="12209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100 m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614F6E3A-43B4-43A8-A424-9DCADF288644}"/>
                </a:ext>
              </a:extLst>
            </p:cNvPr>
            <p:cNvSpPr txBox="1"/>
            <p:nvPr/>
          </p:nvSpPr>
          <p:spPr>
            <a:xfrm rot="902733">
              <a:off x="6951825" y="3434620"/>
              <a:ext cx="11865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300 m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29797BD7-028E-4872-AB7D-246FE5D724F8}"/>
                </a:ext>
              </a:extLst>
            </p:cNvPr>
            <p:cNvSpPr txBox="1"/>
            <p:nvPr/>
          </p:nvSpPr>
          <p:spPr>
            <a:xfrm rot="19877754">
              <a:off x="4689077" y="3557875"/>
              <a:ext cx="11865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200 m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09B56F98-56C8-4A47-89A1-CE9F1DC3F6CE}"/>
                </a:ext>
              </a:extLst>
            </p:cNvPr>
            <p:cNvSpPr txBox="1"/>
            <p:nvPr/>
          </p:nvSpPr>
          <p:spPr>
            <a:xfrm>
              <a:off x="5980719" y="2149308"/>
              <a:ext cx="8028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FFFF00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Tùng</a:t>
              </a:r>
              <a:endParaRPr lang="en-US" b="1" dirty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1FA17698-891D-4978-9183-35E17CFFF0E3}"/>
                </a:ext>
              </a:extLst>
            </p:cNvPr>
            <p:cNvSpPr txBox="1"/>
            <p:nvPr/>
          </p:nvSpPr>
          <p:spPr>
            <a:xfrm>
              <a:off x="8887699" y="4663195"/>
              <a:ext cx="7089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FFFF00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Hân</a:t>
              </a:r>
              <a:endParaRPr lang="en-US" b="1" dirty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2F5F1915-B075-4EC5-956C-7DDECFD129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2675" b="70918" l="42926" r="54957">
                          <a14:foregroundMark x1="43600" y1="65319" x2="43600" y2="65319"/>
                          <a14:foregroundMark x1="43019" y1="69207" x2="42926" y2="69829"/>
                          <a14:foregroundMark x1="43089" y1="68740" x2="43019" y2="69207"/>
                          <a14:foregroundMark x1="43391" y1="66719" x2="43089" y2="68740"/>
                          <a14:foregroundMark x1="43438" y1="66407" x2="43391" y2="66719"/>
                          <a14:foregroundMark x1="43507" y1="65941" x2="43438" y2="66407"/>
                          <a14:foregroundMark x1="43600" y1="65319" x2="43507" y2="65941"/>
                          <a14:foregroundMark x1="47307" y1="69012" x2="47856" y2="68864"/>
                          <a14:foregroundMark x1="46583" y1="69207" x2="46984" y2="69099"/>
                          <a14:foregroundMark x1="50626" y1="67963" x2="51973" y2="67652"/>
                          <a14:foregroundMark x1="51973" y1="67652" x2="53128" y2="67652"/>
                          <a14:foregroundMark x1="53128" y1="67652" x2="54187" y2="67652"/>
                          <a14:foregroundMark x1="54533" y1="65008" x2="54379" y2="65630"/>
                          <a14:foregroundMark x1="54957" y1="63297" x2="54533" y2="65008"/>
                          <a14:foregroundMark x1="54860" y1="65163" x2="54860" y2="67807"/>
                          <a14:foregroundMark x1="44273" y1="67341" x2="45043" y2="66874"/>
                          <a14:foregroundMark x1="46964" y1="66393" x2="48123" y2="65941"/>
                          <a14:foregroundMark x1="50547" y1="65696" x2="50848" y2="65666"/>
                          <a14:foregroundMark x1="48534" y1="65900" x2="49044" y2="65848"/>
                          <a14:foregroundMark x1="44755" y1="66252" x2="44755" y2="66252"/>
                          <a14:foregroundMark x1="50326" y1="66257" x2="50529" y2="66252"/>
                          <a14:foregroundMark x1="48372" y1="66310" x2="48867" y2="66297"/>
                          <a14:foregroundMark x1="46980" y1="66347" x2="48080" y2="66318"/>
                          <a14:foregroundMark x1="44755" y1="66407" x2="45322" y2="66392"/>
                          <a14:foregroundMark x1="52454" y1="63764" x2="52454" y2="63764"/>
                          <a14:backgroundMark x1="44370" y1="69207" x2="44370" y2="69207"/>
                          <a14:backgroundMark x1="44851" y1="68740" x2="44851" y2="68740"/>
                          <a14:backgroundMark x1="44658" y1="68740" x2="45332" y2="67963"/>
                          <a14:backgroundMark x1="44851" y1="68118" x2="46583" y2="67496"/>
                          <a14:backgroundMark x1="47738" y1="67185" x2="48027" y2="67185"/>
                          <a14:backgroundMark x1="48604" y1="66874" x2="48604" y2="66874"/>
                          <a14:backgroundMark x1="48604" y1="66874" x2="48604" y2="66874"/>
                          <a14:backgroundMark x1="48989" y1="67030" x2="48989" y2="67030"/>
                          <a14:backgroundMark x1="49471" y1="67030" x2="49471" y2="67030"/>
                          <a14:backgroundMark x1="48701" y1="66719" x2="50144" y2="66719"/>
                          <a14:backgroundMark x1="50433" y1="66719" x2="51203" y2="66719"/>
                          <a14:backgroundMark x1="50241" y1="66252" x2="50241" y2="66252"/>
                          <a14:backgroundMark x1="50433" y1="66407" x2="50433" y2="66407"/>
                          <a14:backgroundMark x1="51299" y1="66407" x2="51299" y2="66407"/>
                          <a14:backgroundMark x1="51973" y1="66563" x2="51973" y2="66563"/>
                          <a14:backgroundMark x1="52069" y1="66407" x2="52069" y2="66407"/>
                          <a14:backgroundMark x1="52551" y1="66407" x2="52551" y2="66407"/>
                          <a14:backgroundMark x1="52743" y1="66563" x2="52743" y2="66563"/>
                          <a14:backgroundMark x1="44370" y1="66719" x2="44370" y2="66719"/>
                          <a14:backgroundMark x1="44658" y1="66719" x2="44658" y2="66719"/>
                          <a14:backgroundMark x1="45140" y1="66407" x2="45140" y2="66407"/>
                          <a14:backgroundMark x1="44851" y1="66407" x2="44851" y2="66407"/>
                          <a14:backgroundMark x1="45525" y1="65941" x2="45525" y2="65941"/>
                          <a14:backgroundMark x1="45910" y1="65941" x2="45910" y2="65941"/>
                          <a14:backgroundMark x1="46295" y1="65941" x2="46295" y2="65941"/>
                          <a14:backgroundMark x1="46583" y1="65785" x2="46583" y2="65785"/>
                          <a14:backgroundMark x1="46872" y1="65630" x2="46872" y2="65630"/>
                          <a14:backgroundMark x1="47257" y1="65785" x2="47257" y2="65785"/>
                          <a14:backgroundMark x1="47834" y1="65785" x2="47834" y2="65785"/>
                          <a14:backgroundMark x1="48316" y1="65319" x2="48316" y2="65319"/>
                          <a14:backgroundMark x1="48604" y1="65008" x2="48604" y2="65008"/>
                          <a14:backgroundMark x1="49182" y1="64852" x2="49182" y2="64852"/>
                          <a14:backgroundMark x1="49856" y1="64852" x2="49856" y2="64852"/>
                          <a14:backgroundMark x1="50144" y1="65163" x2="50144" y2="65163"/>
                          <a14:backgroundMark x1="50529" y1="65163" x2="50529" y2="65163"/>
                          <a14:backgroundMark x1="51011" y1="65008" x2="51011" y2="65008"/>
                          <a14:backgroundMark x1="51396" y1="65008" x2="51396" y2="65008"/>
                          <a14:backgroundMark x1="52454" y1="65008" x2="52454" y2="65008"/>
                          <a14:backgroundMark x1="53321" y1="64852" x2="53321" y2="64852"/>
                        </a14:backgroundRemoval>
                      </a14:imgEffect>
                    </a14:imgLayer>
                  </a14:imgProps>
                </a:ext>
              </a:extLst>
            </a:blip>
            <a:srcRect l="43125" t="61659" r="44590" b="27859"/>
            <a:stretch/>
          </p:blipFill>
          <p:spPr>
            <a:xfrm>
              <a:off x="5493307" y="4115778"/>
              <a:ext cx="1158038" cy="5911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278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39CDA0DC-315C-43BF-87AD-DE4E98FCA0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" y="-1"/>
            <a:ext cx="12186980" cy="7027817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BFE78BAA-1050-47D1-8922-AD5F3E263332}"/>
              </a:ext>
            </a:extLst>
          </p:cNvPr>
          <p:cNvGrpSpPr/>
          <p:nvPr/>
        </p:nvGrpSpPr>
        <p:grpSpPr>
          <a:xfrm>
            <a:off x="2644212" y="275193"/>
            <a:ext cx="6683595" cy="716691"/>
            <a:chOff x="-3307054" y="258911"/>
            <a:chExt cx="6565289" cy="874223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xmlns="" id="{6EDAFD4B-541F-4FBA-BC41-87E4B07B61F2}"/>
                </a:ext>
              </a:extLst>
            </p:cNvPr>
            <p:cNvSpPr/>
            <p:nvPr/>
          </p:nvSpPr>
          <p:spPr>
            <a:xfrm>
              <a:off x="-3276019" y="258911"/>
              <a:ext cx="6534254" cy="874223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Quan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sát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sơ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trả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lời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xmlns="" id="{2F7F18F8-40CF-490B-9AD7-3879F9821531}"/>
                </a:ext>
              </a:extLst>
            </p:cNvPr>
            <p:cNvSpPr/>
            <p:nvPr/>
          </p:nvSpPr>
          <p:spPr>
            <a:xfrm>
              <a:off x="-3307054" y="306647"/>
              <a:ext cx="615094" cy="7636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379A281-4224-4B0F-A855-D76EE9A775C7}"/>
              </a:ext>
            </a:extLst>
          </p:cNvPr>
          <p:cNvGrpSpPr/>
          <p:nvPr/>
        </p:nvGrpSpPr>
        <p:grpSpPr>
          <a:xfrm>
            <a:off x="1625169" y="763898"/>
            <a:ext cx="8941661" cy="4135017"/>
            <a:chOff x="1633574" y="647057"/>
            <a:chExt cx="9349166" cy="4541169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xmlns="" id="{B251E215-57EE-41A4-86FB-6AFBF99A06F1}"/>
                </a:ext>
              </a:extLst>
            </p:cNvPr>
            <p:cNvSpPr/>
            <p:nvPr/>
          </p:nvSpPr>
          <p:spPr>
            <a:xfrm>
              <a:off x="1633574" y="2003608"/>
              <a:ext cx="8482845" cy="3184618"/>
            </a:xfrm>
            <a:custGeom>
              <a:avLst/>
              <a:gdLst>
                <a:gd name="connsiteX0" fmla="*/ 5015346 w 8562109"/>
                <a:gd name="connsiteY0" fmla="*/ 27709 h 3325091"/>
                <a:gd name="connsiteX1" fmla="*/ 4939146 w 8562109"/>
                <a:gd name="connsiteY1" fmla="*/ 55418 h 3325091"/>
                <a:gd name="connsiteX2" fmla="*/ 4717473 w 8562109"/>
                <a:gd name="connsiteY2" fmla="*/ 90054 h 3325091"/>
                <a:gd name="connsiteX3" fmla="*/ 4606637 w 8562109"/>
                <a:gd name="connsiteY3" fmla="*/ 138545 h 3325091"/>
                <a:gd name="connsiteX4" fmla="*/ 4558146 w 8562109"/>
                <a:gd name="connsiteY4" fmla="*/ 187036 h 3325091"/>
                <a:gd name="connsiteX5" fmla="*/ 4461164 w 8562109"/>
                <a:gd name="connsiteY5" fmla="*/ 242454 h 3325091"/>
                <a:gd name="connsiteX6" fmla="*/ 4364182 w 8562109"/>
                <a:gd name="connsiteY6" fmla="*/ 332509 h 3325091"/>
                <a:gd name="connsiteX7" fmla="*/ 4267200 w 8562109"/>
                <a:gd name="connsiteY7" fmla="*/ 367145 h 3325091"/>
                <a:gd name="connsiteX8" fmla="*/ 4239491 w 8562109"/>
                <a:gd name="connsiteY8" fmla="*/ 450272 h 3325091"/>
                <a:gd name="connsiteX9" fmla="*/ 3969328 w 8562109"/>
                <a:gd name="connsiteY9" fmla="*/ 484909 h 3325091"/>
                <a:gd name="connsiteX10" fmla="*/ 3858491 w 8562109"/>
                <a:gd name="connsiteY10" fmla="*/ 512618 h 3325091"/>
                <a:gd name="connsiteX11" fmla="*/ 3789218 w 8562109"/>
                <a:gd name="connsiteY11" fmla="*/ 533400 h 3325091"/>
                <a:gd name="connsiteX12" fmla="*/ 3754582 w 8562109"/>
                <a:gd name="connsiteY12" fmla="*/ 588818 h 3325091"/>
                <a:gd name="connsiteX13" fmla="*/ 3671455 w 8562109"/>
                <a:gd name="connsiteY13" fmla="*/ 644236 h 3325091"/>
                <a:gd name="connsiteX14" fmla="*/ 3588328 w 8562109"/>
                <a:gd name="connsiteY14" fmla="*/ 671945 h 3325091"/>
                <a:gd name="connsiteX15" fmla="*/ 3546764 w 8562109"/>
                <a:gd name="connsiteY15" fmla="*/ 671945 h 3325091"/>
                <a:gd name="connsiteX16" fmla="*/ 3498273 w 8562109"/>
                <a:gd name="connsiteY16" fmla="*/ 748145 h 3325091"/>
                <a:gd name="connsiteX17" fmla="*/ 3373582 w 8562109"/>
                <a:gd name="connsiteY17" fmla="*/ 727363 h 3325091"/>
                <a:gd name="connsiteX18" fmla="*/ 3186546 w 8562109"/>
                <a:gd name="connsiteY18" fmla="*/ 727363 h 3325091"/>
                <a:gd name="connsiteX19" fmla="*/ 2999509 w 8562109"/>
                <a:gd name="connsiteY19" fmla="*/ 768927 h 3325091"/>
                <a:gd name="connsiteX20" fmla="*/ 2874818 w 8562109"/>
                <a:gd name="connsiteY20" fmla="*/ 865909 h 3325091"/>
                <a:gd name="connsiteX21" fmla="*/ 2701637 w 8562109"/>
                <a:gd name="connsiteY21" fmla="*/ 817418 h 3325091"/>
                <a:gd name="connsiteX22" fmla="*/ 2535382 w 8562109"/>
                <a:gd name="connsiteY22" fmla="*/ 831272 h 3325091"/>
                <a:gd name="connsiteX23" fmla="*/ 2355273 w 8562109"/>
                <a:gd name="connsiteY23" fmla="*/ 893618 h 3325091"/>
                <a:gd name="connsiteX24" fmla="*/ 2292928 w 8562109"/>
                <a:gd name="connsiteY24" fmla="*/ 928254 h 3325091"/>
                <a:gd name="connsiteX25" fmla="*/ 2189018 w 8562109"/>
                <a:gd name="connsiteY25" fmla="*/ 1046018 h 3325091"/>
                <a:gd name="connsiteX26" fmla="*/ 1711037 w 8562109"/>
                <a:gd name="connsiteY26" fmla="*/ 1565563 h 3325091"/>
                <a:gd name="connsiteX27" fmla="*/ 1115291 w 8562109"/>
                <a:gd name="connsiteY27" fmla="*/ 1634836 h 3325091"/>
                <a:gd name="connsiteX28" fmla="*/ 554182 w 8562109"/>
                <a:gd name="connsiteY28" fmla="*/ 1766454 h 3325091"/>
                <a:gd name="connsiteX29" fmla="*/ 325582 w 8562109"/>
                <a:gd name="connsiteY29" fmla="*/ 1856509 h 3325091"/>
                <a:gd name="connsiteX30" fmla="*/ 117764 w 8562109"/>
                <a:gd name="connsiteY30" fmla="*/ 1988127 h 3325091"/>
                <a:gd name="connsiteX31" fmla="*/ 0 w 8562109"/>
                <a:gd name="connsiteY31" fmla="*/ 2237509 h 3325091"/>
                <a:gd name="connsiteX32" fmla="*/ 55418 w 8562109"/>
                <a:gd name="connsiteY32" fmla="*/ 2431472 h 3325091"/>
                <a:gd name="connsiteX33" fmla="*/ 152400 w 8562109"/>
                <a:gd name="connsiteY33" fmla="*/ 2542309 h 3325091"/>
                <a:gd name="connsiteX34" fmla="*/ 311728 w 8562109"/>
                <a:gd name="connsiteY34" fmla="*/ 2632363 h 3325091"/>
                <a:gd name="connsiteX35" fmla="*/ 547255 w 8562109"/>
                <a:gd name="connsiteY35" fmla="*/ 2646218 h 3325091"/>
                <a:gd name="connsiteX36" fmla="*/ 789709 w 8562109"/>
                <a:gd name="connsiteY36" fmla="*/ 2667000 h 3325091"/>
                <a:gd name="connsiteX37" fmla="*/ 1073728 w 8562109"/>
                <a:gd name="connsiteY37" fmla="*/ 2729345 h 3325091"/>
                <a:gd name="connsiteX38" fmla="*/ 1233055 w 8562109"/>
                <a:gd name="connsiteY38" fmla="*/ 2812472 h 3325091"/>
                <a:gd name="connsiteX39" fmla="*/ 1274618 w 8562109"/>
                <a:gd name="connsiteY39" fmla="*/ 2895600 h 3325091"/>
                <a:gd name="connsiteX40" fmla="*/ 1274618 w 8562109"/>
                <a:gd name="connsiteY40" fmla="*/ 2957945 h 3325091"/>
                <a:gd name="connsiteX41" fmla="*/ 1413164 w 8562109"/>
                <a:gd name="connsiteY41" fmla="*/ 2992581 h 3325091"/>
                <a:gd name="connsiteX42" fmla="*/ 1565564 w 8562109"/>
                <a:gd name="connsiteY42" fmla="*/ 3089563 h 3325091"/>
                <a:gd name="connsiteX43" fmla="*/ 1662546 w 8562109"/>
                <a:gd name="connsiteY43" fmla="*/ 3158836 h 3325091"/>
                <a:gd name="connsiteX44" fmla="*/ 1808018 w 8562109"/>
                <a:gd name="connsiteY44" fmla="*/ 3214254 h 3325091"/>
                <a:gd name="connsiteX45" fmla="*/ 2008909 w 8562109"/>
                <a:gd name="connsiteY45" fmla="*/ 3241963 h 3325091"/>
                <a:gd name="connsiteX46" fmla="*/ 2133600 w 8562109"/>
                <a:gd name="connsiteY46" fmla="*/ 3269672 h 3325091"/>
                <a:gd name="connsiteX47" fmla="*/ 2389909 w 8562109"/>
                <a:gd name="connsiteY47" fmla="*/ 3325091 h 3325091"/>
                <a:gd name="connsiteX48" fmla="*/ 2763982 w 8562109"/>
                <a:gd name="connsiteY48" fmla="*/ 3304309 h 3325091"/>
                <a:gd name="connsiteX49" fmla="*/ 3096491 w 8562109"/>
                <a:gd name="connsiteY49" fmla="*/ 3297381 h 3325091"/>
                <a:gd name="connsiteX50" fmla="*/ 3165764 w 8562109"/>
                <a:gd name="connsiteY50" fmla="*/ 3269672 h 3325091"/>
                <a:gd name="connsiteX51" fmla="*/ 3214255 w 8562109"/>
                <a:gd name="connsiteY51" fmla="*/ 3318163 h 3325091"/>
                <a:gd name="connsiteX52" fmla="*/ 3768437 w 8562109"/>
                <a:gd name="connsiteY52" fmla="*/ 3193472 h 3325091"/>
                <a:gd name="connsiteX53" fmla="*/ 4107873 w 8562109"/>
                <a:gd name="connsiteY53" fmla="*/ 3151909 h 3325091"/>
                <a:gd name="connsiteX54" fmla="*/ 4357255 w 8562109"/>
                <a:gd name="connsiteY54" fmla="*/ 3151909 h 3325091"/>
                <a:gd name="connsiteX55" fmla="*/ 4447309 w 8562109"/>
                <a:gd name="connsiteY55" fmla="*/ 3172691 h 3325091"/>
                <a:gd name="connsiteX56" fmla="*/ 4558146 w 8562109"/>
                <a:gd name="connsiteY56" fmla="*/ 3241963 h 3325091"/>
                <a:gd name="connsiteX57" fmla="*/ 4897582 w 8562109"/>
                <a:gd name="connsiteY57" fmla="*/ 3235036 h 3325091"/>
                <a:gd name="connsiteX58" fmla="*/ 5174673 w 8562109"/>
                <a:gd name="connsiteY58" fmla="*/ 3228109 h 3325091"/>
                <a:gd name="connsiteX59" fmla="*/ 5313218 w 8562109"/>
                <a:gd name="connsiteY59" fmla="*/ 3228109 h 3325091"/>
                <a:gd name="connsiteX60" fmla="*/ 5638800 w 8562109"/>
                <a:gd name="connsiteY60" fmla="*/ 3179618 h 3325091"/>
                <a:gd name="connsiteX61" fmla="*/ 5770418 w 8562109"/>
                <a:gd name="connsiteY61" fmla="*/ 3144981 h 3325091"/>
                <a:gd name="connsiteX62" fmla="*/ 5902037 w 8562109"/>
                <a:gd name="connsiteY62" fmla="*/ 3179618 h 3325091"/>
                <a:gd name="connsiteX63" fmla="*/ 6075218 w 8562109"/>
                <a:gd name="connsiteY63" fmla="*/ 3207327 h 3325091"/>
                <a:gd name="connsiteX64" fmla="*/ 6283037 w 8562109"/>
                <a:gd name="connsiteY64" fmla="*/ 3179618 h 3325091"/>
                <a:gd name="connsiteX65" fmla="*/ 6407728 w 8562109"/>
                <a:gd name="connsiteY65" fmla="*/ 3158836 h 3325091"/>
                <a:gd name="connsiteX66" fmla="*/ 6490855 w 8562109"/>
                <a:gd name="connsiteY66" fmla="*/ 3144981 h 3325091"/>
                <a:gd name="connsiteX67" fmla="*/ 6643255 w 8562109"/>
                <a:gd name="connsiteY67" fmla="*/ 3158836 h 3325091"/>
                <a:gd name="connsiteX68" fmla="*/ 6899564 w 8562109"/>
                <a:gd name="connsiteY68" fmla="*/ 3158836 h 3325091"/>
                <a:gd name="connsiteX69" fmla="*/ 7121237 w 8562109"/>
                <a:gd name="connsiteY69" fmla="*/ 3110345 h 3325091"/>
                <a:gd name="connsiteX70" fmla="*/ 7218218 w 8562109"/>
                <a:gd name="connsiteY70" fmla="*/ 3048000 h 3325091"/>
                <a:gd name="connsiteX71" fmla="*/ 7398328 w 8562109"/>
                <a:gd name="connsiteY71" fmla="*/ 3020291 h 3325091"/>
                <a:gd name="connsiteX72" fmla="*/ 7578437 w 8562109"/>
                <a:gd name="connsiteY72" fmla="*/ 2978727 h 3325091"/>
                <a:gd name="connsiteX73" fmla="*/ 7793182 w 8562109"/>
                <a:gd name="connsiteY73" fmla="*/ 2978727 h 3325091"/>
                <a:gd name="connsiteX74" fmla="*/ 8063346 w 8562109"/>
                <a:gd name="connsiteY74" fmla="*/ 2944091 h 3325091"/>
                <a:gd name="connsiteX75" fmla="*/ 8243455 w 8562109"/>
                <a:gd name="connsiteY75" fmla="*/ 2874818 h 3325091"/>
                <a:gd name="connsiteX76" fmla="*/ 8409709 w 8562109"/>
                <a:gd name="connsiteY76" fmla="*/ 2819400 h 3325091"/>
                <a:gd name="connsiteX77" fmla="*/ 8499764 w 8562109"/>
                <a:gd name="connsiteY77" fmla="*/ 2708563 h 3325091"/>
                <a:gd name="connsiteX78" fmla="*/ 8562109 w 8562109"/>
                <a:gd name="connsiteY78" fmla="*/ 2556163 h 3325091"/>
                <a:gd name="connsiteX79" fmla="*/ 8513618 w 8562109"/>
                <a:gd name="connsiteY79" fmla="*/ 2168236 h 3325091"/>
                <a:gd name="connsiteX80" fmla="*/ 8361218 w 8562109"/>
                <a:gd name="connsiteY80" fmla="*/ 1981200 h 3325091"/>
                <a:gd name="connsiteX81" fmla="*/ 8215746 w 8562109"/>
                <a:gd name="connsiteY81" fmla="*/ 1828800 h 3325091"/>
                <a:gd name="connsiteX82" fmla="*/ 8084128 w 8562109"/>
                <a:gd name="connsiteY82" fmla="*/ 1634836 h 3325091"/>
                <a:gd name="connsiteX83" fmla="*/ 7966364 w 8562109"/>
                <a:gd name="connsiteY83" fmla="*/ 1510145 h 3325091"/>
                <a:gd name="connsiteX84" fmla="*/ 7883237 w 8562109"/>
                <a:gd name="connsiteY84" fmla="*/ 1336963 h 3325091"/>
                <a:gd name="connsiteX85" fmla="*/ 7751618 w 8562109"/>
                <a:gd name="connsiteY85" fmla="*/ 1108363 h 3325091"/>
                <a:gd name="connsiteX86" fmla="*/ 7710055 w 8562109"/>
                <a:gd name="connsiteY86" fmla="*/ 1004454 h 3325091"/>
                <a:gd name="connsiteX87" fmla="*/ 7606146 w 8562109"/>
                <a:gd name="connsiteY87" fmla="*/ 962891 h 3325091"/>
                <a:gd name="connsiteX88" fmla="*/ 7481455 w 8562109"/>
                <a:gd name="connsiteY88" fmla="*/ 713509 h 3325091"/>
                <a:gd name="connsiteX89" fmla="*/ 7329055 w 8562109"/>
                <a:gd name="connsiteY89" fmla="*/ 568036 h 3325091"/>
                <a:gd name="connsiteX90" fmla="*/ 7148946 w 8562109"/>
                <a:gd name="connsiteY90" fmla="*/ 436418 h 3325091"/>
                <a:gd name="connsiteX91" fmla="*/ 6927273 w 8562109"/>
                <a:gd name="connsiteY91" fmla="*/ 381000 h 3325091"/>
                <a:gd name="connsiteX92" fmla="*/ 6851073 w 8562109"/>
                <a:gd name="connsiteY92" fmla="*/ 339436 h 3325091"/>
                <a:gd name="connsiteX93" fmla="*/ 6740237 w 8562109"/>
                <a:gd name="connsiteY93" fmla="*/ 235527 h 3325091"/>
                <a:gd name="connsiteX94" fmla="*/ 6546273 w 8562109"/>
                <a:gd name="connsiteY94" fmla="*/ 124691 h 3325091"/>
                <a:gd name="connsiteX95" fmla="*/ 6303818 w 8562109"/>
                <a:gd name="connsiteY95" fmla="*/ 76200 h 3325091"/>
                <a:gd name="connsiteX96" fmla="*/ 6033655 w 8562109"/>
                <a:gd name="connsiteY96" fmla="*/ 41563 h 3325091"/>
                <a:gd name="connsiteX97" fmla="*/ 5936673 w 8562109"/>
                <a:gd name="connsiteY97" fmla="*/ 27709 h 3325091"/>
                <a:gd name="connsiteX98" fmla="*/ 5465618 w 8562109"/>
                <a:gd name="connsiteY98" fmla="*/ 0 h 3325091"/>
                <a:gd name="connsiteX99" fmla="*/ 5015346 w 8562109"/>
                <a:gd name="connsiteY99" fmla="*/ 27709 h 3325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8562109" h="3325091">
                  <a:moveTo>
                    <a:pt x="5015346" y="27709"/>
                  </a:moveTo>
                  <a:lnTo>
                    <a:pt x="4939146" y="55418"/>
                  </a:lnTo>
                  <a:lnTo>
                    <a:pt x="4717473" y="90054"/>
                  </a:lnTo>
                  <a:lnTo>
                    <a:pt x="4606637" y="138545"/>
                  </a:lnTo>
                  <a:lnTo>
                    <a:pt x="4558146" y="187036"/>
                  </a:lnTo>
                  <a:lnTo>
                    <a:pt x="4461164" y="242454"/>
                  </a:lnTo>
                  <a:lnTo>
                    <a:pt x="4364182" y="332509"/>
                  </a:lnTo>
                  <a:lnTo>
                    <a:pt x="4267200" y="367145"/>
                  </a:lnTo>
                  <a:lnTo>
                    <a:pt x="4239491" y="450272"/>
                  </a:lnTo>
                  <a:lnTo>
                    <a:pt x="3969328" y="484909"/>
                  </a:lnTo>
                  <a:lnTo>
                    <a:pt x="3858491" y="512618"/>
                  </a:lnTo>
                  <a:lnTo>
                    <a:pt x="3789218" y="533400"/>
                  </a:lnTo>
                  <a:lnTo>
                    <a:pt x="3754582" y="588818"/>
                  </a:lnTo>
                  <a:lnTo>
                    <a:pt x="3671455" y="644236"/>
                  </a:lnTo>
                  <a:lnTo>
                    <a:pt x="3588328" y="671945"/>
                  </a:lnTo>
                  <a:lnTo>
                    <a:pt x="3546764" y="671945"/>
                  </a:lnTo>
                  <a:lnTo>
                    <a:pt x="3498273" y="748145"/>
                  </a:lnTo>
                  <a:lnTo>
                    <a:pt x="3373582" y="727363"/>
                  </a:lnTo>
                  <a:lnTo>
                    <a:pt x="3186546" y="727363"/>
                  </a:lnTo>
                  <a:lnTo>
                    <a:pt x="2999509" y="768927"/>
                  </a:lnTo>
                  <a:lnTo>
                    <a:pt x="2874818" y="865909"/>
                  </a:lnTo>
                  <a:lnTo>
                    <a:pt x="2701637" y="817418"/>
                  </a:lnTo>
                  <a:lnTo>
                    <a:pt x="2535382" y="831272"/>
                  </a:lnTo>
                  <a:lnTo>
                    <a:pt x="2355273" y="893618"/>
                  </a:lnTo>
                  <a:lnTo>
                    <a:pt x="2292928" y="928254"/>
                  </a:lnTo>
                  <a:lnTo>
                    <a:pt x="2189018" y="1046018"/>
                  </a:lnTo>
                  <a:lnTo>
                    <a:pt x="1711037" y="1565563"/>
                  </a:lnTo>
                  <a:lnTo>
                    <a:pt x="1115291" y="1634836"/>
                  </a:lnTo>
                  <a:lnTo>
                    <a:pt x="554182" y="1766454"/>
                  </a:lnTo>
                  <a:lnTo>
                    <a:pt x="325582" y="1856509"/>
                  </a:lnTo>
                  <a:lnTo>
                    <a:pt x="117764" y="1988127"/>
                  </a:lnTo>
                  <a:lnTo>
                    <a:pt x="0" y="2237509"/>
                  </a:lnTo>
                  <a:lnTo>
                    <a:pt x="55418" y="2431472"/>
                  </a:lnTo>
                  <a:lnTo>
                    <a:pt x="152400" y="2542309"/>
                  </a:lnTo>
                  <a:lnTo>
                    <a:pt x="311728" y="2632363"/>
                  </a:lnTo>
                  <a:lnTo>
                    <a:pt x="547255" y="2646218"/>
                  </a:lnTo>
                  <a:lnTo>
                    <a:pt x="789709" y="2667000"/>
                  </a:lnTo>
                  <a:lnTo>
                    <a:pt x="1073728" y="2729345"/>
                  </a:lnTo>
                  <a:lnTo>
                    <a:pt x="1233055" y="2812472"/>
                  </a:lnTo>
                  <a:lnTo>
                    <a:pt x="1274618" y="2895600"/>
                  </a:lnTo>
                  <a:lnTo>
                    <a:pt x="1274618" y="2957945"/>
                  </a:lnTo>
                  <a:lnTo>
                    <a:pt x="1413164" y="2992581"/>
                  </a:lnTo>
                  <a:lnTo>
                    <a:pt x="1565564" y="3089563"/>
                  </a:lnTo>
                  <a:lnTo>
                    <a:pt x="1662546" y="3158836"/>
                  </a:lnTo>
                  <a:lnTo>
                    <a:pt x="1808018" y="3214254"/>
                  </a:lnTo>
                  <a:lnTo>
                    <a:pt x="2008909" y="3241963"/>
                  </a:lnTo>
                  <a:lnTo>
                    <a:pt x="2133600" y="3269672"/>
                  </a:lnTo>
                  <a:lnTo>
                    <a:pt x="2389909" y="3325091"/>
                  </a:lnTo>
                  <a:lnTo>
                    <a:pt x="2763982" y="3304309"/>
                  </a:lnTo>
                  <a:lnTo>
                    <a:pt x="3096491" y="3297381"/>
                  </a:lnTo>
                  <a:lnTo>
                    <a:pt x="3165764" y="3269672"/>
                  </a:lnTo>
                  <a:lnTo>
                    <a:pt x="3214255" y="3318163"/>
                  </a:lnTo>
                  <a:lnTo>
                    <a:pt x="3768437" y="3193472"/>
                  </a:lnTo>
                  <a:lnTo>
                    <a:pt x="4107873" y="3151909"/>
                  </a:lnTo>
                  <a:lnTo>
                    <a:pt x="4357255" y="3151909"/>
                  </a:lnTo>
                  <a:lnTo>
                    <a:pt x="4447309" y="3172691"/>
                  </a:lnTo>
                  <a:lnTo>
                    <a:pt x="4558146" y="3241963"/>
                  </a:lnTo>
                  <a:lnTo>
                    <a:pt x="4897582" y="3235036"/>
                  </a:lnTo>
                  <a:lnTo>
                    <a:pt x="5174673" y="3228109"/>
                  </a:lnTo>
                  <a:lnTo>
                    <a:pt x="5313218" y="3228109"/>
                  </a:lnTo>
                  <a:lnTo>
                    <a:pt x="5638800" y="3179618"/>
                  </a:lnTo>
                  <a:lnTo>
                    <a:pt x="5770418" y="3144981"/>
                  </a:lnTo>
                  <a:lnTo>
                    <a:pt x="5902037" y="3179618"/>
                  </a:lnTo>
                  <a:lnTo>
                    <a:pt x="6075218" y="3207327"/>
                  </a:lnTo>
                  <a:lnTo>
                    <a:pt x="6283037" y="3179618"/>
                  </a:lnTo>
                  <a:lnTo>
                    <a:pt x="6407728" y="3158836"/>
                  </a:lnTo>
                  <a:lnTo>
                    <a:pt x="6490855" y="3144981"/>
                  </a:lnTo>
                  <a:lnTo>
                    <a:pt x="6643255" y="3158836"/>
                  </a:lnTo>
                  <a:lnTo>
                    <a:pt x="6899564" y="3158836"/>
                  </a:lnTo>
                  <a:lnTo>
                    <a:pt x="7121237" y="3110345"/>
                  </a:lnTo>
                  <a:lnTo>
                    <a:pt x="7218218" y="3048000"/>
                  </a:lnTo>
                  <a:lnTo>
                    <a:pt x="7398328" y="3020291"/>
                  </a:lnTo>
                  <a:lnTo>
                    <a:pt x="7578437" y="2978727"/>
                  </a:lnTo>
                  <a:lnTo>
                    <a:pt x="7793182" y="2978727"/>
                  </a:lnTo>
                  <a:lnTo>
                    <a:pt x="8063346" y="2944091"/>
                  </a:lnTo>
                  <a:lnTo>
                    <a:pt x="8243455" y="2874818"/>
                  </a:lnTo>
                  <a:lnTo>
                    <a:pt x="8409709" y="2819400"/>
                  </a:lnTo>
                  <a:lnTo>
                    <a:pt x="8499764" y="2708563"/>
                  </a:lnTo>
                  <a:lnTo>
                    <a:pt x="8562109" y="2556163"/>
                  </a:lnTo>
                  <a:lnTo>
                    <a:pt x="8513618" y="2168236"/>
                  </a:lnTo>
                  <a:lnTo>
                    <a:pt x="8361218" y="1981200"/>
                  </a:lnTo>
                  <a:lnTo>
                    <a:pt x="8215746" y="1828800"/>
                  </a:lnTo>
                  <a:lnTo>
                    <a:pt x="8084128" y="1634836"/>
                  </a:lnTo>
                  <a:lnTo>
                    <a:pt x="7966364" y="1510145"/>
                  </a:lnTo>
                  <a:lnTo>
                    <a:pt x="7883237" y="1336963"/>
                  </a:lnTo>
                  <a:lnTo>
                    <a:pt x="7751618" y="1108363"/>
                  </a:lnTo>
                  <a:lnTo>
                    <a:pt x="7710055" y="1004454"/>
                  </a:lnTo>
                  <a:lnTo>
                    <a:pt x="7606146" y="962891"/>
                  </a:lnTo>
                  <a:lnTo>
                    <a:pt x="7481455" y="713509"/>
                  </a:lnTo>
                  <a:lnTo>
                    <a:pt x="7329055" y="568036"/>
                  </a:lnTo>
                  <a:lnTo>
                    <a:pt x="7148946" y="436418"/>
                  </a:lnTo>
                  <a:lnTo>
                    <a:pt x="6927273" y="381000"/>
                  </a:lnTo>
                  <a:lnTo>
                    <a:pt x="6851073" y="339436"/>
                  </a:lnTo>
                  <a:lnTo>
                    <a:pt x="6740237" y="235527"/>
                  </a:lnTo>
                  <a:lnTo>
                    <a:pt x="6546273" y="124691"/>
                  </a:lnTo>
                  <a:lnTo>
                    <a:pt x="6303818" y="76200"/>
                  </a:lnTo>
                  <a:lnTo>
                    <a:pt x="6033655" y="41563"/>
                  </a:lnTo>
                  <a:lnTo>
                    <a:pt x="5936673" y="27709"/>
                  </a:lnTo>
                  <a:lnTo>
                    <a:pt x="5465618" y="0"/>
                  </a:lnTo>
                  <a:lnTo>
                    <a:pt x="5015346" y="27709"/>
                  </a:lnTo>
                  <a:close/>
                </a:path>
              </a:pathLst>
            </a:custGeom>
            <a:solidFill>
              <a:srgbClr val="AAD18E"/>
            </a:solidFill>
            <a:ln>
              <a:solidFill>
                <a:srgbClr val="AAD1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xmlns="" id="{696E116E-6725-4088-8BE0-0FB56C2EC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82134" y="647057"/>
              <a:ext cx="2185186" cy="2112425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xmlns="" id="{4B137615-D469-4F7D-8833-5E7059753B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3064" b="29705" l="65929" r="76131">
                          <a14:foregroundMark x1="65929" y1="25350" x2="65929" y2="25350"/>
                          <a14:foregroundMark x1="66025" y1="23328" x2="66025" y2="23328"/>
                          <a14:foregroundMark x1="68912" y1="27994" x2="69009" y2="29860"/>
                          <a14:foregroundMark x1="73436" y1="28149" x2="73436" y2="29549"/>
                          <a14:foregroundMark x1="76131" y1="23328" x2="76131" y2="23328"/>
                        </a14:backgroundRemoval>
                      </a14:imgEffect>
                    </a14:imgLayer>
                  </a14:imgProps>
                </a:ext>
              </a:extLst>
            </a:blip>
            <a:srcRect l="64896" t="11160" r="22654" b="68208"/>
            <a:stretch/>
          </p:blipFill>
          <p:spPr>
            <a:xfrm>
              <a:off x="7545092" y="1324431"/>
              <a:ext cx="1173598" cy="1163613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xmlns="" id="{E8AC7416-175C-4E47-ACB6-8BF634C8DA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1882" b="54277" l="63234" r="82772">
                          <a14:foregroundMark x1="68527" y1="33126" x2="68527" y2="33126"/>
                          <a14:foregroundMark x1="63330" y1="37947" x2="63330" y2="37947"/>
                          <a14:foregroundMark x1="81424" y1="46034" x2="81424" y2="46034"/>
                          <a14:foregroundMark x1="68720" y1="49922" x2="68720" y2="49922"/>
                          <a14:foregroundMark x1="71415" y1="54277" x2="71415" y2="54277"/>
                          <a14:foregroundMark x1="76516" y1="50855" x2="76516" y2="50855"/>
                          <a14:foregroundMark x1="77382" y1="50855" x2="77671" y2="50855"/>
                          <a14:foregroundMark x1="76516" y1="51011" x2="77671" y2="51011"/>
                          <a14:foregroundMark x1="68431" y1="31882" x2="68431" y2="31882"/>
                          <a14:foregroundMark x1="77671" y1="36703" x2="77671" y2="36703"/>
                          <a14:foregroundMark x1="76708" y1="35614" x2="78345" y2="37481"/>
                          <a14:foregroundMark x1="82194" y1="46190" x2="82194" y2="46190"/>
                          <a14:foregroundMark x1="82772" y1="47278" x2="82772" y2="47278"/>
                          <a14:foregroundMark x1="81328" y1="42613" x2="81328" y2="42613"/>
                          <a14:foregroundMark x1="79981" y1="40747" x2="79981" y2="40747"/>
                          <a14:foregroundMark x1="78441" y1="37481" x2="80558" y2="42768"/>
                          <a14:foregroundMark x1="78633" y1="38103" x2="81424" y2="42613"/>
                        </a14:backgroundRemoval>
                      </a14:imgEffect>
                    </a14:imgLayer>
                  </a14:imgProps>
                </a:ext>
              </a:extLst>
            </a:blip>
            <a:srcRect l="61838" t="31267" r="16323" b="45093"/>
            <a:stretch/>
          </p:blipFill>
          <p:spPr>
            <a:xfrm>
              <a:off x="7355658" y="2676421"/>
              <a:ext cx="2058708" cy="1333206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xmlns="" id="{B893F4A4-2561-48D3-88BB-FB0CED9E91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991" b="69051" l="6160" r="30799">
                          <a14:foregroundMark x1="7315" y1="49300" x2="7315" y2="49300"/>
                          <a14:foregroundMark x1="6256" y1="50389" x2="6256" y2="50389"/>
                          <a14:foregroundMark x1="12608" y1="67963" x2="12608" y2="67963"/>
                          <a14:foregroundMark x1="14629" y1="57543" x2="20693" y2="55365"/>
                          <a14:foregroundMark x1="29836" y1="48678" x2="29836" y2="48678"/>
                          <a14:foregroundMark x1="30221" y1="47745" x2="30221" y2="47745"/>
                          <a14:foregroundMark x1="27430" y1="43079" x2="28200" y2="44635"/>
                          <a14:foregroundMark x1="30895" y1="48834" x2="30895" y2="48834"/>
                          <a14:foregroundMark x1="29933" y1="49767" x2="29933" y2="49767"/>
                          <a14:foregroundMark x1="18479" y1="54277" x2="18479" y2="55988"/>
                          <a14:foregroundMark x1="6160" y1="55210" x2="6160" y2="63297"/>
                          <a14:foregroundMark x1="6160" y1="63297" x2="16651" y2="68740"/>
                          <a14:foregroundMark x1="16651" y1="68740" x2="16747" y2="68740"/>
                          <a14:foregroundMark x1="15496" y1="69051" x2="19634" y2="65163"/>
                        </a14:backgroundRemoval>
                      </a14:imgEffect>
                    </a14:imgLayer>
                  </a14:imgProps>
                </a:ext>
              </a:extLst>
            </a:blip>
            <a:srcRect l="5415" t="39025" r="68185" b="30657"/>
            <a:stretch/>
          </p:blipFill>
          <p:spPr>
            <a:xfrm>
              <a:off x="1919909" y="2892268"/>
              <a:ext cx="2488666" cy="1709846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xmlns="" id="{AEBE8066-C7ED-4E68-9B72-A1091B89C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2613" b="51011" l="48027" r="59962">
                          <a14:foregroundMark x1="48123" y1="46967" x2="48123" y2="46967"/>
                          <a14:foregroundMark x1="50144" y1="51011" x2="50144" y2="51011"/>
                          <a14:foregroundMark x1="54957" y1="48989" x2="57363" y2="48834"/>
                          <a14:foregroundMark x1="59577" y1="48834" x2="59577" y2="48834"/>
                          <a14:foregroundMark x1="59962" y1="48989" x2="59962" y2="48989"/>
                        </a14:backgroundRemoval>
                      </a14:imgEffect>
                    </a14:imgLayer>
                  </a14:imgProps>
                </a:ext>
              </a:extLst>
            </a:blip>
            <a:srcRect l="47213" t="41809" r="39253" b="47709"/>
            <a:stretch/>
          </p:blipFill>
          <p:spPr>
            <a:xfrm>
              <a:off x="5874996" y="2962915"/>
              <a:ext cx="1275818" cy="686634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xmlns="" id="{6949F3AE-E4C4-4BED-89F7-9E53C1F7DD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2613" b="51011" l="48027" r="59962">
                          <a14:foregroundMark x1="48123" y1="46967" x2="48123" y2="46967"/>
                          <a14:foregroundMark x1="50144" y1="51011" x2="50144" y2="51011"/>
                          <a14:foregroundMark x1="54957" y1="48989" x2="57363" y2="48834"/>
                          <a14:foregroundMark x1="59577" y1="48834" x2="59577" y2="48834"/>
                          <a14:foregroundMark x1="59962" y1="48989" x2="59962" y2="48989"/>
                        </a14:backgroundRemoval>
                      </a14:imgEffect>
                    </a14:imgLayer>
                  </a14:imgProps>
                </a:ext>
              </a:extLst>
            </a:blip>
            <a:srcRect l="47213" t="41809" r="46261" b="47709"/>
            <a:stretch/>
          </p:blipFill>
          <p:spPr>
            <a:xfrm>
              <a:off x="4079750" y="3706573"/>
              <a:ext cx="615161" cy="739366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xmlns="" id="{05C750A7-2962-4FD1-83F5-DBBA17F84C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0645" b="68130" l="63727" r="72209">
                          <a14:foregroundMark x1="66025" y1="65941" x2="66314" y2="66407"/>
                          <a14:foregroundMark x1="68816" y1="66563" x2="68816" y2="66252"/>
                        </a14:backgroundRemoval>
                      </a14:imgEffect>
                    </a14:imgLayer>
                  </a14:imgProps>
                </a:ext>
              </a:extLst>
            </a:blip>
            <a:srcRect l="62667" t="59709" r="26731" b="30934"/>
            <a:stretch/>
          </p:blipFill>
          <p:spPr>
            <a:xfrm>
              <a:off x="7342172" y="4056606"/>
              <a:ext cx="999443" cy="527732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xmlns="" id="{D5D713C8-1B2C-4244-8D9D-024F37740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347" b="89888" l="8176" r="89780">
                          <a14:foregroundMark x1="73113" y1="48315" x2="73113" y2="48315"/>
                          <a14:foregroundMark x1="32862" y1="8347" x2="32862" y2="8347"/>
                          <a14:foregroundMark x1="8176" y1="38202" x2="8176" y2="39165"/>
                          <a14:foregroundMark x1="8962" y1="59872" x2="8962" y2="5987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8727202" y="2721211"/>
              <a:ext cx="1749821" cy="2030562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xmlns="" id="{9149BED1-66AA-49F2-8E32-A05478461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085" b="93597" l="5514" r="89866">
                          <a14:foregroundMark x1="55291" y1="5273" x2="55291" y2="5273"/>
                          <a14:foregroundMark x1="9389" y1="81356" x2="9389" y2="81356"/>
                          <a14:foregroundMark x1="6408" y1="84181" x2="6408" y2="84181"/>
                          <a14:foregroundMark x1="36662" y1="93597" x2="36662" y2="93597"/>
                          <a14:foregroundMark x1="10879" y1="72881" x2="10879" y2="72881"/>
                          <a14:foregroundMark x1="5961" y1="79849" x2="5961" y2="79849"/>
                          <a14:foregroundMark x1="12668" y1="71375" x2="12668" y2="71375"/>
                          <a14:foregroundMark x1="11177" y1="72881" x2="11177" y2="72881"/>
                          <a14:foregroundMark x1="8942" y1="75706" x2="8942" y2="75706"/>
                          <a14:foregroundMark x1="7452" y1="77589" x2="7452" y2="77589"/>
                          <a14:foregroundMark x1="12370" y1="74200" x2="5514" y2="79849"/>
                          <a14:foregroundMark x1="16841" y1="57250" x2="16841" y2="57250"/>
                          <a14:foregroundMark x1="16841" y1="53484" x2="16393" y2="71940"/>
                          <a14:foregroundMark x1="13115" y1="45951" x2="13115" y2="4595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41158" y="1431176"/>
              <a:ext cx="1602027" cy="1225560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xmlns="" id="{5ED1CC3D-E111-4934-BAC8-E70D6C578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18524" y="2637832"/>
              <a:ext cx="1764216" cy="2099976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xmlns="" id="{D975C019-682B-405D-BAEF-4403119051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7543" b="78072" l="42060" r="55919">
                          <a14:foregroundMark x1="50144" y1="69673" x2="52647" y2="73406"/>
                          <a14:foregroundMark x1="48316" y1="69673" x2="52069" y2="73717"/>
                          <a14:foregroundMark x1="46679" y1="69829" x2="46872" y2="69984"/>
                          <a14:foregroundMark x1="47161" y1="70295" x2="52936" y2="76205"/>
                          <a14:foregroundMark x1="52358" y1="72317" x2="54860" y2="75894"/>
                          <a14:foregroundMark x1="53417" y1="72784" x2="54957" y2="75739"/>
                          <a14:foregroundMark x1="46295" y1="69518" x2="54475" y2="77449"/>
                          <a14:foregroundMark x1="48797" y1="58631" x2="46487" y2="62053"/>
                          <a14:foregroundMark x1="50144" y1="58476" x2="50433" y2="58476"/>
                          <a14:foregroundMark x1="50626" y1="58476" x2="50914" y2="59876"/>
                          <a14:foregroundMark x1="49567" y1="57698" x2="49567" y2="57698"/>
                          <a14:foregroundMark x1="45813" y1="60964" x2="45813" y2="60964"/>
                          <a14:foregroundMark x1="51973" y1="78227" x2="51973" y2="78227"/>
                          <a14:foregroundMark x1="55823" y1="75739" x2="55823" y2="75739"/>
                          <a14:foregroundMark x1="55630" y1="74028" x2="55630" y2="74028"/>
                          <a14:foregroundMark x1="55919" y1="73872" x2="55919" y2="73872"/>
                          <a14:foregroundMark x1="48797" y1="72939" x2="49759" y2="75117"/>
                        </a14:backgroundRemoval>
                      </a14:imgEffect>
                    </a14:imgLayer>
                  </a14:imgProps>
                </a:ext>
              </a:extLst>
            </a:blip>
            <a:srcRect l="40434" t="52513" r="42634" b="20311"/>
            <a:stretch/>
          </p:blipFill>
          <p:spPr>
            <a:xfrm>
              <a:off x="5231332" y="3606398"/>
              <a:ext cx="1596171" cy="1532596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xmlns="" id="{2B11B6EE-08D9-4383-A777-2C2321C369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0645" b="68130" l="63727" r="72209">
                          <a14:foregroundMark x1="66025" y1="65941" x2="66314" y2="66407"/>
                          <a14:foregroundMark x1="68816" y1="66563" x2="68816" y2="66252"/>
                        </a14:backgroundRemoval>
                      </a14:imgEffect>
                    </a14:imgLayer>
                  </a14:imgProps>
                </a:ext>
              </a:extLst>
            </a:blip>
            <a:srcRect l="62667" t="59709" r="26731" b="30934"/>
            <a:stretch/>
          </p:blipFill>
          <p:spPr>
            <a:xfrm>
              <a:off x="4154613" y="4391408"/>
              <a:ext cx="999443" cy="527732"/>
            </a:xfrm>
            <a:prstGeom prst="rect">
              <a:avLst/>
            </a:prstGeom>
          </p:spPr>
        </p:pic>
      </p:grpSp>
      <p:sp>
        <p:nvSpPr>
          <p:cNvPr id="57" name="Freeform: Shape 56">
            <a:extLst>
              <a:ext uri="{FF2B5EF4-FFF2-40B4-BE49-F238E27FC236}">
                <a16:creationId xmlns:a16="http://schemas.microsoft.com/office/drawing/2014/main" xmlns="" id="{B09AC46E-BAC9-4D37-AA3A-27E25F06BE66}"/>
              </a:ext>
            </a:extLst>
          </p:cNvPr>
          <p:cNvSpPr/>
          <p:nvPr/>
        </p:nvSpPr>
        <p:spPr>
          <a:xfrm>
            <a:off x="3240828" y="3969608"/>
            <a:ext cx="5660792" cy="677826"/>
          </a:xfrm>
          <a:custGeom>
            <a:avLst/>
            <a:gdLst>
              <a:gd name="connsiteX0" fmla="*/ 0 w 5974080"/>
              <a:gd name="connsiteY0" fmla="*/ 160020 h 777240"/>
              <a:gd name="connsiteX1" fmla="*/ 274320 w 5974080"/>
              <a:gd name="connsiteY1" fmla="*/ 464820 h 777240"/>
              <a:gd name="connsiteX2" fmla="*/ 457200 w 5974080"/>
              <a:gd name="connsiteY2" fmla="*/ 609600 h 777240"/>
              <a:gd name="connsiteX3" fmla="*/ 640080 w 5974080"/>
              <a:gd name="connsiteY3" fmla="*/ 693420 h 777240"/>
              <a:gd name="connsiteX4" fmla="*/ 922020 w 5974080"/>
              <a:gd name="connsiteY4" fmla="*/ 754380 h 777240"/>
              <a:gd name="connsiteX5" fmla="*/ 1158240 w 5974080"/>
              <a:gd name="connsiteY5" fmla="*/ 777240 h 777240"/>
              <a:gd name="connsiteX6" fmla="*/ 1402080 w 5974080"/>
              <a:gd name="connsiteY6" fmla="*/ 746760 h 777240"/>
              <a:gd name="connsiteX7" fmla="*/ 1615440 w 5974080"/>
              <a:gd name="connsiteY7" fmla="*/ 685800 h 777240"/>
              <a:gd name="connsiteX8" fmla="*/ 1889760 w 5974080"/>
              <a:gd name="connsiteY8" fmla="*/ 556260 h 777240"/>
              <a:gd name="connsiteX9" fmla="*/ 2103120 w 5974080"/>
              <a:gd name="connsiteY9" fmla="*/ 419100 h 777240"/>
              <a:gd name="connsiteX10" fmla="*/ 2217420 w 5974080"/>
              <a:gd name="connsiteY10" fmla="*/ 335280 h 777240"/>
              <a:gd name="connsiteX11" fmla="*/ 2423160 w 5974080"/>
              <a:gd name="connsiteY11" fmla="*/ 281940 h 777240"/>
              <a:gd name="connsiteX12" fmla="*/ 2667000 w 5974080"/>
              <a:gd name="connsiteY12" fmla="*/ 228600 h 777240"/>
              <a:gd name="connsiteX13" fmla="*/ 2926080 w 5974080"/>
              <a:gd name="connsiteY13" fmla="*/ 198120 h 777240"/>
              <a:gd name="connsiteX14" fmla="*/ 3147060 w 5974080"/>
              <a:gd name="connsiteY14" fmla="*/ 190500 h 777240"/>
              <a:gd name="connsiteX15" fmla="*/ 3413760 w 5974080"/>
              <a:gd name="connsiteY15" fmla="*/ 281940 h 777240"/>
              <a:gd name="connsiteX16" fmla="*/ 3657600 w 5974080"/>
              <a:gd name="connsiteY16" fmla="*/ 388620 h 777240"/>
              <a:gd name="connsiteX17" fmla="*/ 3977640 w 5974080"/>
              <a:gd name="connsiteY17" fmla="*/ 457200 h 777240"/>
              <a:gd name="connsiteX18" fmla="*/ 4404360 w 5974080"/>
              <a:gd name="connsiteY18" fmla="*/ 502920 h 777240"/>
              <a:gd name="connsiteX19" fmla="*/ 4945380 w 5974080"/>
              <a:gd name="connsiteY19" fmla="*/ 472440 h 777240"/>
              <a:gd name="connsiteX20" fmla="*/ 5303520 w 5974080"/>
              <a:gd name="connsiteY20" fmla="*/ 426720 h 777240"/>
              <a:gd name="connsiteX21" fmla="*/ 5539740 w 5974080"/>
              <a:gd name="connsiteY21" fmla="*/ 373380 h 777240"/>
              <a:gd name="connsiteX22" fmla="*/ 5730240 w 5974080"/>
              <a:gd name="connsiteY22" fmla="*/ 304800 h 777240"/>
              <a:gd name="connsiteX23" fmla="*/ 5974080 w 5974080"/>
              <a:gd name="connsiteY23" fmla="*/ 236220 h 777240"/>
              <a:gd name="connsiteX24" fmla="*/ 5615940 w 5974080"/>
              <a:gd name="connsiteY24" fmla="*/ 182880 h 777240"/>
              <a:gd name="connsiteX25" fmla="*/ 5494020 w 5974080"/>
              <a:gd name="connsiteY25" fmla="*/ 236220 h 777240"/>
              <a:gd name="connsiteX26" fmla="*/ 5273040 w 5974080"/>
              <a:gd name="connsiteY26" fmla="*/ 304800 h 777240"/>
              <a:gd name="connsiteX27" fmla="*/ 5036820 w 5974080"/>
              <a:gd name="connsiteY27" fmla="*/ 335280 h 777240"/>
              <a:gd name="connsiteX28" fmla="*/ 4762500 w 5974080"/>
              <a:gd name="connsiteY28" fmla="*/ 373380 h 777240"/>
              <a:gd name="connsiteX29" fmla="*/ 4556760 w 5974080"/>
              <a:gd name="connsiteY29" fmla="*/ 373380 h 777240"/>
              <a:gd name="connsiteX30" fmla="*/ 4175760 w 5974080"/>
              <a:gd name="connsiteY30" fmla="*/ 342900 h 777240"/>
              <a:gd name="connsiteX31" fmla="*/ 3832860 w 5974080"/>
              <a:gd name="connsiteY31" fmla="*/ 312420 h 777240"/>
              <a:gd name="connsiteX32" fmla="*/ 3528060 w 5974080"/>
              <a:gd name="connsiteY32" fmla="*/ 213360 h 777240"/>
              <a:gd name="connsiteX33" fmla="*/ 3291840 w 5974080"/>
              <a:gd name="connsiteY33" fmla="*/ 121920 h 777240"/>
              <a:gd name="connsiteX34" fmla="*/ 3147060 w 5974080"/>
              <a:gd name="connsiteY34" fmla="*/ 38100 h 777240"/>
              <a:gd name="connsiteX35" fmla="*/ 2796540 w 5974080"/>
              <a:gd name="connsiteY35" fmla="*/ 0 h 777240"/>
              <a:gd name="connsiteX36" fmla="*/ 2461260 w 5974080"/>
              <a:gd name="connsiteY36" fmla="*/ 68580 h 777240"/>
              <a:gd name="connsiteX37" fmla="*/ 2247900 w 5974080"/>
              <a:gd name="connsiteY37" fmla="*/ 160020 h 777240"/>
              <a:gd name="connsiteX38" fmla="*/ 2065020 w 5974080"/>
              <a:gd name="connsiteY38" fmla="*/ 266700 h 777240"/>
              <a:gd name="connsiteX39" fmla="*/ 1729740 w 5974080"/>
              <a:gd name="connsiteY39" fmla="*/ 487680 h 777240"/>
              <a:gd name="connsiteX40" fmla="*/ 1386840 w 5974080"/>
              <a:gd name="connsiteY40" fmla="*/ 640080 h 777240"/>
              <a:gd name="connsiteX41" fmla="*/ 1051560 w 5974080"/>
              <a:gd name="connsiteY41" fmla="*/ 662940 h 777240"/>
              <a:gd name="connsiteX42" fmla="*/ 670560 w 5974080"/>
              <a:gd name="connsiteY42" fmla="*/ 617220 h 777240"/>
              <a:gd name="connsiteX43" fmla="*/ 388620 w 5974080"/>
              <a:gd name="connsiteY43" fmla="*/ 449580 h 777240"/>
              <a:gd name="connsiteX44" fmla="*/ 167640 w 5974080"/>
              <a:gd name="connsiteY44" fmla="*/ 175260 h 777240"/>
              <a:gd name="connsiteX45" fmla="*/ 0 w 5974080"/>
              <a:gd name="connsiteY45" fmla="*/ 160020 h 7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74080" h="777240">
                <a:moveTo>
                  <a:pt x="0" y="160020"/>
                </a:moveTo>
                <a:lnTo>
                  <a:pt x="274320" y="464820"/>
                </a:lnTo>
                <a:lnTo>
                  <a:pt x="457200" y="609600"/>
                </a:lnTo>
                <a:lnTo>
                  <a:pt x="640080" y="693420"/>
                </a:lnTo>
                <a:lnTo>
                  <a:pt x="922020" y="754380"/>
                </a:lnTo>
                <a:lnTo>
                  <a:pt x="1158240" y="777240"/>
                </a:lnTo>
                <a:lnTo>
                  <a:pt x="1402080" y="746760"/>
                </a:lnTo>
                <a:lnTo>
                  <a:pt x="1615440" y="685800"/>
                </a:lnTo>
                <a:lnTo>
                  <a:pt x="1889760" y="556260"/>
                </a:lnTo>
                <a:lnTo>
                  <a:pt x="2103120" y="419100"/>
                </a:lnTo>
                <a:lnTo>
                  <a:pt x="2217420" y="335280"/>
                </a:lnTo>
                <a:lnTo>
                  <a:pt x="2423160" y="281940"/>
                </a:lnTo>
                <a:lnTo>
                  <a:pt x="2667000" y="228600"/>
                </a:lnTo>
                <a:lnTo>
                  <a:pt x="2926080" y="198120"/>
                </a:lnTo>
                <a:lnTo>
                  <a:pt x="3147060" y="190500"/>
                </a:lnTo>
                <a:lnTo>
                  <a:pt x="3413760" y="281940"/>
                </a:lnTo>
                <a:lnTo>
                  <a:pt x="3657600" y="388620"/>
                </a:lnTo>
                <a:lnTo>
                  <a:pt x="3977640" y="457200"/>
                </a:lnTo>
                <a:lnTo>
                  <a:pt x="4404360" y="502920"/>
                </a:lnTo>
                <a:lnTo>
                  <a:pt x="4945380" y="472440"/>
                </a:lnTo>
                <a:lnTo>
                  <a:pt x="5303520" y="426720"/>
                </a:lnTo>
                <a:lnTo>
                  <a:pt x="5539740" y="373380"/>
                </a:lnTo>
                <a:lnTo>
                  <a:pt x="5730240" y="304800"/>
                </a:lnTo>
                <a:lnTo>
                  <a:pt x="5974080" y="236220"/>
                </a:lnTo>
                <a:lnTo>
                  <a:pt x="5615940" y="182880"/>
                </a:lnTo>
                <a:lnTo>
                  <a:pt x="5494020" y="236220"/>
                </a:lnTo>
                <a:lnTo>
                  <a:pt x="5273040" y="304800"/>
                </a:lnTo>
                <a:lnTo>
                  <a:pt x="5036820" y="335280"/>
                </a:lnTo>
                <a:lnTo>
                  <a:pt x="4762500" y="373380"/>
                </a:lnTo>
                <a:lnTo>
                  <a:pt x="4556760" y="373380"/>
                </a:lnTo>
                <a:lnTo>
                  <a:pt x="4175760" y="342900"/>
                </a:lnTo>
                <a:lnTo>
                  <a:pt x="3832860" y="312420"/>
                </a:lnTo>
                <a:lnTo>
                  <a:pt x="3528060" y="213360"/>
                </a:lnTo>
                <a:lnTo>
                  <a:pt x="3291840" y="121920"/>
                </a:lnTo>
                <a:lnTo>
                  <a:pt x="3147060" y="38100"/>
                </a:lnTo>
                <a:lnTo>
                  <a:pt x="2796540" y="0"/>
                </a:lnTo>
                <a:lnTo>
                  <a:pt x="2461260" y="68580"/>
                </a:lnTo>
                <a:lnTo>
                  <a:pt x="2247900" y="160020"/>
                </a:lnTo>
                <a:lnTo>
                  <a:pt x="2065020" y="266700"/>
                </a:lnTo>
                <a:lnTo>
                  <a:pt x="1729740" y="487680"/>
                </a:lnTo>
                <a:lnTo>
                  <a:pt x="1386840" y="640080"/>
                </a:lnTo>
                <a:lnTo>
                  <a:pt x="1051560" y="662940"/>
                </a:lnTo>
                <a:lnTo>
                  <a:pt x="670560" y="617220"/>
                </a:lnTo>
                <a:lnTo>
                  <a:pt x="388620" y="449580"/>
                </a:lnTo>
                <a:lnTo>
                  <a:pt x="167640" y="175260"/>
                </a:lnTo>
                <a:lnTo>
                  <a:pt x="0" y="16002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xmlns="" id="{20A7D13D-68CF-4F64-AD84-ABDF2D044800}"/>
              </a:ext>
            </a:extLst>
          </p:cNvPr>
          <p:cNvSpPr/>
          <p:nvPr/>
        </p:nvSpPr>
        <p:spPr>
          <a:xfrm>
            <a:off x="3223600" y="2485642"/>
            <a:ext cx="3617419" cy="1648049"/>
          </a:xfrm>
          <a:custGeom>
            <a:avLst/>
            <a:gdLst>
              <a:gd name="connsiteX0" fmla="*/ 3535680 w 3817620"/>
              <a:gd name="connsiteY0" fmla="*/ 0 h 1889760"/>
              <a:gd name="connsiteX1" fmla="*/ 769620 w 3817620"/>
              <a:gd name="connsiteY1" fmla="*/ 1158240 h 1889760"/>
              <a:gd name="connsiteX2" fmla="*/ 670560 w 3817620"/>
              <a:gd name="connsiteY2" fmla="*/ 1203960 h 1889760"/>
              <a:gd name="connsiteX3" fmla="*/ 144780 w 3817620"/>
              <a:gd name="connsiteY3" fmla="*/ 1737360 h 1889760"/>
              <a:gd name="connsiteX4" fmla="*/ 53340 w 3817620"/>
              <a:gd name="connsiteY4" fmla="*/ 1798320 h 1889760"/>
              <a:gd name="connsiteX5" fmla="*/ 0 w 3817620"/>
              <a:gd name="connsiteY5" fmla="*/ 1851660 h 1889760"/>
              <a:gd name="connsiteX6" fmla="*/ 0 w 3817620"/>
              <a:gd name="connsiteY6" fmla="*/ 1889760 h 1889760"/>
              <a:gd name="connsiteX7" fmla="*/ 228600 w 3817620"/>
              <a:gd name="connsiteY7" fmla="*/ 1813560 h 1889760"/>
              <a:gd name="connsiteX8" fmla="*/ 381000 w 3817620"/>
              <a:gd name="connsiteY8" fmla="*/ 1607820 h 1889760"/>
              <a:gd name="connsiteX9" fmla="*/ 541020 w 3817620"/>
              <a:gd name="connsiteY9" fmla="*/ 1485900 h 1889760"/>
              <a:gd name="connsiteX10" fmla="*/ 693420 w 3817620"/>
              <a:gd name="connsiteY10" fmla="*/ 1341120 h 1889760"/>
              <a:gd name="connsiteX11" fmla="*/ 739140 w 3817620"/>
              <a:gd name="connsiteY11" fmla="*/ 1287780 h 1889760"/>
              <a:gd name="connsiteX12" fmla="*/ 822960 w 3817620"/>
              <a:gd name="connsiteY12" fmla="*/ 1234440 h 1889760"/>
              <a:gd name="connsiteX13" fmla="*/ 1196340 w 3817620"/>
              <a:gd name="connsiteY13" fmla="*/ 1066800 h 1889760"/>
              <a:gd name="connsiteX14" fmla="*/ 1554480 w 3817620"/>
              <a:gd name="connsiteY14" fmla="*/ 922020 h 1889760"/>
              <a:gd name="connsiteX15" fmla="*/ 1958340 w 3817620"/>
              <a:gd name="connsiteY15" fmla="*/ 754380 h 1889760"/>
              <a:gd name="connsiteX16" fmla="*/ 2377440 w 3817620"/>
              <a:gd name="connsiteY16" fmla="*/ 594360 h 1889760"/>
              <a:gd name="connsiteX17" fmla="*/ 2674620 w 3817620"/>
              <a:gd name="connsiteY17" fmla="*/ 472440 h 1889760"/>
              <a:gd name="connsiteX18" fmla="*/ 3017520 w 3817620"/>
              <a:gd name="connsiteY18" fmla="*/ 335280 h 1889760"/>
              <a:gd name="connsiteX19" fmla="*/ 3215640 w 3817620"/>
              <a:gd name="connsiteY19" fmla="*/ 259080 h 1889760"/>
              <a:gd name="connsiteX20" fmla="*/ 3329940 w 3817620"/>
              <a:gd name="connsiteY20" fmla="*/ 198120 h 1889760"/>
              <a:gd name="connsiteX21" fmla="*/ 3566160 w 3817620"/>
              <a:gd name="connsiteY21" fmla="*/ 121920 h 1889760"/>
              <a:gd name="connsiteX22" fmla="*/ 3703320 w 3817620"/>
              <a:gd name="connsiteY22" fmla="*/ 30480 h 1889760"/>
              <a:gd name="connsiteX23" fmla="*/ 3817620 w 3817620"/>
              <a:gd name="connsiteY23" fmla="*/ 22860 h 1889760"/>
              <a:gd name="connsiteX24" fmla="*/ 3535680 w 3817620"/>
              <a:gd name="connsiteY24" fmla="*/ 0 h 1889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817620" h="1889760">
                <a:moveTo>
                  <a:pt x="3535680" y="0"/>
                </a:moveTo>
                <a:lnTo>
                  <a:pt x="769620" y="1158240"/>
                </a:lnTo>
                <a:lnTo>
                  <a:pt x="670560" y="1203960"/>
                </a:lnTo>
                <a:lnTo>
                  <a:pt x="144780" y="1737360"/>
                </a:lnTo>
                <a:lnTo>
                  <a:pt x="53340" y="1798320"/>
                </a:lnTo>
                <a:lnTo>
                  <a:pt x="0" y="1851660"/>
                </a:lnTo>
                <a:lnTo>
                  <a:pt x="0" y="1889760"/>
                </a:lnTo>
                <a:lnTo>
                  <a:pt x="228600" y="1813560"/>
                </a:lnTo>
                <a:lnTo>
                  <a:pt x="381000" y="1607820"/>
                </a:lnTo>
                <a:lnTo>
                  <a:pt x="541020" y="1485900"/>
                </a:lnTo>
                <a:lnTo>
                  <a:pt x="693420" y="1341120"/>
                </a:lnTo>
                <a:lnTo>
                  <a:pt x="739140" y="1287780"/>
                </a:lnTo>
                <a:lnTo>
                  <a:pt x="822960" y="1234440"/>
                </a:lnTo>
                <a:lnTo>
                  <a:pt x="1196340" y="1066800"/>
                </a:lnTo>
                <a:lnTo>
                  <a:pt x="1554480" y="922020"/>
                </a:lnTo>
                <a:lnTo>
                  <a:pt x="1958340" y="754380"/>
                </a:lnTo>
                <a:lnTo>
                  <a:pt x="2377440" y="594360"/>
                </a:lnTo>
                <a:lnTo>
                  <a:pt x="2674620" y="472440"/>
                </a:lnTo>
                <a:lnTo>
                  <a:pt x="3017520" y="335280"/>
                </a:lnTo>
                <a:lnTo>
                  <a:pt x="3215640" y="259080"/>
                </a:lnTo>
                <a:lnTo>
                  <a:pt x="3329940" y="198120"/>
                </a:lnTo>
                <a:lnTo>
                  <a:pt x="3566160" y="121920"/>
                </a:lnTo>
                <a:lnTo>
                  <a:pt x="3703320" y="30480"/>
                </a:lnTo>
                <a:lnTo>
                  <a:pt x="3817620" y="22860"/>
                </a:lnTo>
                <a:lnTo>
                  <a:pt x="353568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xmlns="" id="{8F86CB3C-8DAB-4CC5-BDAF-709B36145A3E}"/>
              </a:ext>
            </a:extLst>
          </p:cNvPr>
          <p:cNvSpPr/>
          <p:nvPr/>
        </p:nvSpPr>
        <p:spPr>
          <a:xfrm>
            <a:off x="3247848" y="3393645"/>
            <a:ext cx="5624689" cy="883833"/>
          </a:xfrm>
          <a:custGeom>
            <a:avLst/>
            <a:gdLst>
              <a:gd name="connsiteX0" fmla="*/ 0 w 5935980"/>
              <a:gd name="connsiteY0" fmla="*/ 838200 h 1013460"/>
              <a:gd name="connsiteX1" fmla="*/ 1005840 w 5935980"/>
              <a:gd name="connsiteY1" fmla="*/ 1013460 h 1013460"/>
              <a:gd name="connsiteX2" fmla="*/ 1074420 w 5935980"/>
              <a:gd name="connsiteY2" fmla="*/ 1013460 h 1013460"/>
              <a:gd name="connsiteX3" fmla="*/ 1181100 w 5935980"/>
              <a:gd name="connsiteY3" fmla="*/ 967740 h 1013460"/>
              <a:gd name="connsiteX4" fmla="*/ 1356360 w 5935980"/>
              <a:gd name="connsiteY4" fmla="*/ 906780 h 1013460"/>
              <a:gd name="connsiteX5" fmla="*/ 1531620 w 5935980"/>
              <a:gd name="connsiteY5" fmla="*/ 830580 h 1013460"/>
              <a:gd name="connsiteX6" fmla="*/ 1912620 w 5935980"/>
              <a:gd name="connsiteY6" fmla="*/ 586740 h 1013460"/>
              <a:gd name="connsiteX7" fmla="*/ 2255520 w 5935980"/>
              <a:gd name="connsiteY7" fmla="*/ 396240 h 1013460"/>
              <a:gd name="connsiteX8" fmla="*/ 2476500 w 5935980"/>
              <a:gd name="connsiteY8" fmla="*/ 266700 h 1013460"/>
              <a:gd name="connsiteX9" fmla="*/ 2689860 w 5935980"/>
              <a:gd name="connsiteY9" fmla="*/ 167640 h 1013460"/>
              <a:gd name="connsiteX10" fmla="*/ 2796540 w 5935980"/>
              <a:gd name="connsiteY10" fmla="*/ 106680 h 1013460"/>
              <a:gd name="connsiteX11" fmla="*/ 2880360 w 5935980"/>
              <a:gd name="connsiteY11" fmla="*/ 99060 h 1013460"/>
              <a:gd name="connsiteX12" fmla="*/ 3070860 w 5935980"/>
              <a:gd name="connsiteY12" fmla="*/ 144780 h 1013460"/>
              <a:gd name="connsiteX13" fmla="*/ 3665220 w 5935980"/>
              <a:gd name="connsiteY13" fmla="*/ 281940 h 1013460"/>
              <a:gd name="connsiteX14" fmla="*/ 4358640 w 5935980"/>
              <a:gd name="connsiteY14" fmla="*/ 472440 h 1013460"/>
              <a:gd name="connsiteX15" fmla="*/ 4800600 w 5935980"/>
              <a:gd name="connsiteY15" fmla="*/ 609600 h 1013460"/>
              <a:gd name="connsiteX16" fmla="*/ 5113020 w 5935980"/>
              <a:gd name="connsiteY16" fmla="*/ 716280 h 1013460"/>
              <a:gd name="connsiteX17" fmla="*/ 5615940 w 5935980"/>
              <a:gd name="connsiteY17" fmla="*/ 883920 h 1013460"/>
              <a:gd name="connsiteX18" fmla="*/ 5935980 w 5935980"/>
              <a:gd name="connsiteY18" fmla="*/ 922020 h 1013460"/>
              <a:gd name="connsiteX19" fmla="*/ 5745480 w 5935980"/>
              <a:gd name="connsiteY19" fmla="*/ 800100 h 1013460"/>
              <a:gd name="connsiteX20" fmla="*/ 5547360 w 5935980"/>
              <a:gd name="connsiteY20" fmla="*/ 739140 h 1013460"/>
              <a:gd name="connsiteX21" fmla="*/ 5204460 w 5935980"/>
              <a:gd name="connsiteY21" fmla="*/ 617220 h 1013460"/>
              <a:gd name="connsiteX22" fmla="*/ 4511040 w 5935980"/>
              <a:gd name="connsiteY22" fmla="*/ 419100 h 1013460"/>
              <a:gd name="connsiteX23" fmla="*/ 3756660 w 5935980"/>
              <a:gd name="connsiteY23" fmla="*/ 213360 h 1013460"/>
              <a:gd name="connsiteX24" fmla="*/ 3086100 w 5935980"/>
              <a:gd name="connsiteY24" fmla="*/ 45720 h 1013460"/>
              <a:gd name="connsiteX25" fmla="*/ 2857500 w 5935980"/>
              <a:gd name="connsiteY25" fmla="*/ 0 h 1013460"/>
              <a:gd name="connsiteX26" fmla="*/ 2766060 w 5935980"/>
              <a:gd name="connsiteY26" fmla="*/ 0 h 1013460"/>
              <a:gd name="connsiteX27" fmla="*/ 2537460 w 5935980"/>
              <a:gd name="connsiteY27" fmla="*/ 129540 h 1013460"/>
              <a:gd name="connsiteX28" fmla="*/ 2209800 w 5935980"/>
              <a:gd name="connsiteY28" fmla="*/ 312420 h 1013460"/>
              <a:gd name="connsiteX29" fmla="*/ 1935480 w 5935980"/>
              <a:gd name="connsiteY29" fmla="*/ 464820 h 1013460"/>
              <a:gd name="connsiteX30" fmla="*/ 1653540 w 5935980"/>
              <a:gd name="connsiteY30" fmla="*/ 624840 h 1013460"/>
              <a:gd name="connsiteX31" fmla="*/ 1333500 w 5935980"/>
              <a:gd name="connsiteY31" fmla="*/ 792480 h 1013460"/>
              <a:gd name="connsiteX32" fmla="*/ 1028700 w 5935980"/>
              <a:gd name="connsiteY32" fmla="*/ 906780 h 1013460"/>
              <a:gd name="connsiteX33" fmla="*/ 868680 w 5935980"/>
              <a:gd name="connsiteY33" fmla="*/ 883920 h 1013460"/>
              <a:gd name="connsiteX34" fmla="*/ 358140 w 5935980"/>
              <a:gd name="connsiteY34" fmla="*/ 807720 h 1013460"/>
              <a:gd name="connsiteX35" fmla="*/ 205740 w 5935980"/>
              <a:gd name="connsiteY35" fmla="*/ 769620 h 1013460"/>
              <a:gd name="connsiteX36" fmla="*/ 0 w 5935980"/>
              <a:gd name="connsiteY36" fmla="*/ 838200 h 101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935980" h="1013460">
                <a:moveTo>
                  <a:pt x="0" y="838200"/>
                </a:moveTo>
                <a:lnTo>
                  <a:pt x="1005840" y="1013460"/>
                </a:lnTo>
                <a:lnTo>
                  <a:pt x="1074420" y="1013460"/>
                </a:lnTo>
                <a:lnTo>
                  <a:pt x="1181100" y="967740"/>
                </a:lnTo>
                <a:lnTo>
                  <a:pt x="1356360" y="906780"/>
                </a:lnTo>
                <a:lnTo>
                  <a:pt x="1531620" y="830580"/>
                </a:lnTo>
                <a:lnTo>
                  <a:pt x="1912620" y="586740"/>
                </a:lnTo>
                <a:lnTo>
                  <a:pt x="2255520" y="396240"/>
                </a:lnTo>
                <a:lnTo>
                  <a:pt x="2476500" y="266700"/>
                </a:lnTo>
                <a:lnTo>
                  <a:pt x="2689860" y="167640"/>
                </a:lnTo>
                <a:lnTo>
                  <a:pt x="2796540" y="106680"/>
                </a:lnTo>
                <a:lnTo>
                  <a:pt x="2880360" y="99060"/>
                </a:lnTo>
                <a:lnTo>
                  <a:pt x="3070860" y="144780"/>
                </a:lnTo>
                <a:lnTo>
                  <a:pt x="3665220" y="281940"/>
                </a:lnTo>
                <a:lnTo>
                  <a:pt x="4358640" y="472440"/>
                </a:lnTo>
                <a:lnTo>
                  <a:pt x="4800600" y="609600"/>
                </a:lnTo>
                <a:lnTo>
                  <a:pt x="5113020" y="716280"/>
                </a:lnTo>
                <a:lnTo>
                  <a:pt x="5615940" y="883920"/>
                </a:lnTo>
                <a:lnTo>
                  <a:pt x="5935980" y="922020"/>
                </a:lnTo>
                <a:lnTo>
                  <a:pt x="5745480" y="800100"/>
                </a:lnTo>
                <a:lnTo>
                  <a:pt x="5547360" y="739140"/>
                </a:lnTo>
                <a:lnTo>
                  <a:pt x="5204460" y="617220"/>
                </a:lnTo>
                <a:lnTo>
                  <a:pt x="4511040" y="419100"/>
                </a:lnTo>
                <a:lnTo>
                  <a:pt x="3756660" y="213360"/>
                </a:lnTo>
                <a:lnTo>
                  <a:pt x="3086100" y="45720"/>
                </a:lnTo>
                <a:lnTo>
                  <a:pt x="2857500" y="0"/>
                </a:lnTo>
                <a:lnTo>
                  <a:pt x="2766060" y="0"/>
                </a:lnTo>
                <a:lnTo>
                  <a:pt x="2537460" y="129540"/>
                </a:lnTo>
                <a:lnTo>
                  <a:pt x="2209800" y="312420"/>
                </a:lnTo>
                <a:lnTo>
                  <a:pt x="1935480" y="464820"/>
                </a:lnTo>
                <a:lnTo>
                  <a:pt x="1653540" y="624840"/>
                </a:lnTo>
                <a:lnTo>
                  <a:pt x="1333500" y="792480"/>
                </a:lnTo>
                <a:lnTo>
                  <a:pt x="1028700" y="906780"/>
                </a:lnTo>
                <a:lnTo>
                  <a:pt x="868680" y="883920"/>
                </a:lnTo>
                <a:lnTo>
                  <a:pt x="358140" y="807720"/>
                </a:lnTo>
                <a:lnTo>
                  <a:pt x="205740" y="769620"/>
                </a:lnTo>
                <a:lnTo>
                  <a:pt x="0" y="83820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98F86E07-06C9-4A42-B529-B8DD1CC59D56}"/>
              </a:ext>
            </a:extLst>
          </p:cNvPr>
          <p:cNvSpPr txBox="1"/>
          <p:nvPr/>
        </p:nvSpPr>
        <p:spPr>
          <a:xfrm rot="20171628">
            <a:off x="4809072" y="2548804"/>
            <a:ext cx="11348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300 m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66BF8B17-E964-448D-AED2-D16D0FFF825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195" b="94636" l="9195" r="89080">
                        <a14:foregroundMark x1="53448" y1="59387" x2="53448" y2="59387"/>
                        <a14:foregroundMark x1="55747" y1="52490" x2="55747" y2="52490"/>
                        <a14:foregroundMark x1="53448" y1="86207" x2="53448" y2="86207"/>
                        <a14:foregroundMark x1="42529" y1="95019" x2="42529" y2="95019"/>
                        <a14:foregroundMark x1="58046" y1="88506" x2="58046" y2="88506"/>
                        <a14:foregroundMark x1="55172" y1="9195" x2="55172" y2="9195"/>
                        <a14:foregroundMark x1="46552" y1="94253" x2="46552" y2="94253"/>
                        <a14:foregroundMark x1="43103" y1="93487" x2="43103" y2="93487"/>
                        <a14:foregroundMark x1="47701" y1="93870" x2="47701" y2="93870"/>
                        <a14:foregroundMark x1="49425" y1="90038" x2="49425" y2="900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87057" y="3650668"/>
            <a:ext cx="573106" cy="859659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7836EE47-3F41-4F14-96CB-F70B3E11264E}"/>
              </a:ext>
            </a:extLst>
          </p:cNvPr>
          <p:cNvSpPr txBox="1"/>
          <p:nvPr/>
        </p:nvSpPr>
        <p:spPr>
          <a:xfrm rot="18937580">
            <a:off x="2966969" y="3431483"/>
            <a:ext cx="11677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100 m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45D99351-34BB-4745-967E-A39F796605D9}"/>
              </a:ext>
            </a:extLst>
          </p:cNvPr>
          <p:cNvSpPr txBox="1"/>
          <p:nvPr/>
        </p:nvSpPr>
        <p:spPr>
          <a:xfrm rot="20494733">
            <a:off x="4727744" y="4387082"/>
            <a:ext cx="11842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600 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3458CA78-4265-4390-84A2-DCD3648806DB}"/>
              </a:ext>
            </a:extLst>
          </p:cNvPr>
          <p:cNvSpPr txBox="1"/>
          <p:nvPr/>
        </p:nvSpPr>
        <p:spPr>
          <a:xfrm rot="902733">
            <a:off x="6973057" y="3405401"/>
            <a:ext cx="11348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300 m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B1A24884-5993-4B8F-ACC1-CD2A39E2C63B}"/>
              </a:ext>
            </a:extLst>
          </p:cNvPr>
          <p:cNvSpPr txBox="1"/>
          <p:nvPr/>
        </p:nvSpPr>
        <p:spPr>
          <a:xfrm rot="19877754">
            <a:off x="4674578" y="3360166"/>
            <a:ext cx="11348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200 m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16A4C0F7-E01A-4937-968D-6E07CA23AABE}"/>
              </a:ext>
            </a:extLst>
          </p:cNvPr>
          <p:cNvGrpSpPr/>
          <p:nvPr/>
        </p:nvGrpSpPr>
        <p:grpSpPr>
          <a:xfrm>
            <a:off x="5722965" y="1678758"/>
            <a:ext cx="1261169" cy="890153"/>
            <a:chOff x="6204539" y="1738925"/>
            <a:chExt cx="1318645" cy="977586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xmlns="" id="{E887A1B3-1DA4-455A-97FA-3CE428866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5150" b="89700" l="9259" r="89815">
                          <a14:foregroundMark x1="53704" y1="10730" x2="53704" y2="10730"/>
                          <a14:foregroundMark x1="41204" y1="6009" x2="41204" y2="6009"/>
                          <a14:foregroundMark x1="35185" y1="5150" x2="35185" y2="5150"/>
                          <a14:foregroundMark x1="57407" y1="80687" x2="57407" y2="80687"/>
                          <a14:foregroundMark x1="47222" y1="78541" x2="47222" y2="785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6924" y="1738925"/>
              <a:ext cx="906260" cy="977586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4B7F04F2-5AD1-4BC8-9005-21CD03C63B2F}"/>
                </a:ext>
              </a:extLst>
            </p:cNvPr>
            <p:cNvSpPr txBox="1"/>
            <p:nvPr/>
          </p:nvSpPr>
          <p:spPr>
            <a:xfrm>
              <a:off x="6204539" y="2140863"/>
              <a:ext cx="802863" cy="371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>
                  <a:solidFill>
                    <a:srgbClr val="FFFF00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Tùng</a:t>
              </a:r>
              <a:endParaRPr lang="en-US" sz="1600" b="1" dirty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883C7C16-4C06-44DA-BB94-54E88B18C62A}"/>
              </a:ext>
            </a:extLst>
          </p:cNvPr>
          <p:cNvSpPr txBox="1"/>
          <p:nvPr/>
        </p:nvSpPr>
        <p:spPr>
          <a:xfrm>
            <a:off x="8649801" y="4174037"/>
            <a:ext cx="678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Hân</a:t>
            </a:r>
            <a:endParaRPr lang="en-US" sz="1600" b="1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xmlns="" id="{7AEADBE8-5A1B-40BA-804B-CEC9C20DE516}"/>
              </a:ext>
            </a:extLst>
          </p:cNvPr>
          <p:cNvSpPr/>
          <p:nvPr/>
        </p:nvSpPr>
        <p:spPr>
          <a:xfrm>
            <a:off x="3230686" y="2485996"/>
            <a:ext cx="3617419" cy="1648049"/>
          </a:xfrm>
          <a:custGeom>
            <a:avLst/>
            <a:gdLst>
              <a:gd name="connsiteX0" fmla="*/ 3535680 w 3817620"/>
              <a:gd name="connsiteY0" fmla="*/ 0 h 1889760"/>
              <a:gd name="connsiteX1" fmla="*/ 769620 w 3817620"/>
              <a:gd name="connsiteY1" fmla="*/ 1158240 h 1889760"/>
              <a:gd name="connsiteX2" fmla="*/ 670560 w 3817620"/>
              <a:gd name="connsiteY2" fmla="*/ 1203960 h 1889760"/>
              <a:gd name="connsiteX3" fmla="*/ 144780 w 3817620"/>
              <a:gd name="connsiteY3" fmla="*/ 1737360 h 1889760"/>
              <a:gd name="connsiteX4" fmla="*/ 53340 w 3817620"/>
              <a:gd name="connsiteY4" fmla="*/ 1798320 h 1889760"/>
              <a:gd name="connsiteX5" fmla="*/ 0 w 3817620"/>
              <a:gd name="connsiteY5" fmla="*/ 1851660 h 1889760"/>
              <a:gd name="connsiteX6" fmla="*/ 0 w 3817620"/>
              <a:gd name="connsiteY6" fmla="*/ 1889760 h 1889760"/>
              <a:gd name="connsiteX7" fmla="*/ 228600 w 3817620"/>
              <a:gd name="connsiteY7" fmla="*/ 1813560 h 1889760"/>
              <a:gd name="connsiteX8" fmla="*/ 381000 w 3817620"/>
              <a:gd name="connsiteY8" fmla="*/ 1607820 h 1889760"/>
              <a:gd name="connsiteX9" fmla="*/ 541020 w 3817620"/>
              <a:gd name="connsiteY9" fmla="*/ 1485900 h 1889760"/>
              <a:gd name="connsiteX10" fmla="*/ 693420 w 3817620"/>
              <a:gd name="connsiteY10" fmla="*/ 1341120 h 1889760"/>
              <a:gd name="connsiteX11" fmla="*/ 739140 w 3817620"/>
              <a:gd name="connsiteY11" fmla="*/ 1287780 h 1889760"/>
              <a:gd name="connsiteX12" fmla="*/ 822960 w 3817620"/>
              <a:gd name="connsiteY12" fmla="*/ 1234440 h 1889760"/>
              <a:gd name="connsiteX13" fmla="*/ 1196340 w 3817620"/>
              <a:gd name="connsiteY13" fmla="*/ 1066800 h 1889760"/>
              <a:gd name="connsiteX14" fmla="*/ 1554480 w 3817620"/>
              <a:gd name="connsiteY14" fmla="*/ 922020 h 1889760"/>
              <a:gd name="connsiteX15" fmla="*/ 1958340 w 3817620"/>
              <a:gd name="connsiteY15" fmla="*/ 754380 h 1889760"/>
              <a:gd name="connsiteX16" fmla="*/ 2377440 w 3817620"/>
              <a:gd name="connsiteY16" fmla="*/ 594360 h 1889760"/>
              <a:gd name="connsiteX17" fmla="*/ 2674620 w 3817620"/>
              <a:gd name="connsiteY17" fmla="*/ 472440 h 1889760"/>
              <a:gd name="connsiteX18" fmla="*/ 3017520 w 3817620"/>
              <a:gd name="connsiteY18" fmla="*/ 335280 h 1889760"/>
              <a:gd name="connsiteX19" fmla="*/ 3215640 w 3817620"/>
              <a:gd name="connsiteY19" fmla="*/ 259080 h 1889760"/>
              <a:gd name="connsiteX20" fmla="*/ 3329940 w 3817620"/>
              <a:gd name="connsiteY20" fmla="*/ 198120 h 1889760"/>
              <a:gd name="connsiteX21" fmla="*/ 3566160 w 3817620"/>
              <a:gd name="connsiteY21" fmla="*/ 121920 h 1889760"/>
              <a:gd name="connsiteX22" fmla="*/ 3703320 w 3817620"/>
              <a:gd name="connsiteY22" fmla="*/ 30480 h 1889760"/>
              <a:gd name="connsiteX23" fmla="*/ 3817620 w 3817620"/>
              <a:gd name="connsiteY23" fmla="*/ 22860 h 1889760"/>
              <a:gd name="connsiteX24" fmla="*/ 3535680 w 3817620"/>
              <a:gd name="connsiteY24" fmla="*/ 0 h 1889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817620" h="1889760">
                <a:moveTo>
                  <a:pt x="3535680" y="0"/>
                </a:moveTo>
                <a:lnTo>
                  <a:pt x="769620" y="1158240"/>
                </a:lnTo>
                <a:lnTo>
                  <a:pt x="670560" y="1203960"/>
                </a:lnTo>
                <a:lnTo>
                  <a:pt x="144780" y="1737360"/>
                </a:lnTo>
                <a:lnTo>
                  <a:pt x="53340" y="1798320"/>
                </a:lnTo>
                <a:lnTo>
                  <a:pt x="0" y="1851660"/>
                </a:lnTo>
                <a:lnTo>
                  <a:pt x="0" y="1889760"/>
                </a:lnTo>
                <a:lnTo>
                  <a:pt x="228600" y="1813560"/>
                </a:lnTo>
                <a:lnTo>
                  <a:pt x="381000" y="1607820"/>
                </a:lnTo>
                <a:lnTo>
                  <a:pt x="541020" y="1485900"/>
                </a:lnTo>
                <a:lnTo>
                  <a:pt x="693420" y="1341120"/>
                </a:lnTo>
                <a:lnTo>
                  <a:pt x="739140" y="1287780"/>
                </a:lnTo>
                <a:lnTo>
                  <a:pt x="822960" y="1234440"/>
                </a:lnTo>
                <a:lnTo>
                  <a:pt x="1196340" y="1066800"/>
                </a:lnTo>
                <a:lnTo>
                  <a:pt x="1554480" y="922020"/>
                </a:lnTo>
                <a:lnTo>
                  <a:pt x="1958340" y="754380"/>
                </a:lnTo>
                <a:lnTo>
                  <a:pt x="2377440" y="594360"/>
                </a:lnTo>
                <a:lnTo>
                  <a:pt x="2674620" y="472440"/>
                </a:lnTo>
                <a:lnTo>
                  <a:pt x="3017520" y="335280"/>
                </a:lnTo>
                <a:lnTo>
                  <a:pt x="3215640" y="259080"/>
                </a:lnTo>
                <a:lnTo>
                  <a:pt x="3329940" y="198120"/>
                </a:lnTo>
                <a:lnTo>
                  <a:pt x="3566160" y="121920"/>
                </a:lnTo>
                <a:lnTo>
                  <a:pt x="3703320" y="30480"/>
                </a:lnTo>
                <a:lnTo>
                  <a:pt x="3817620" y="22860"/>
                </a:lnTo>
                <a:lnTo>
                  <a:pt x="3535680" y="0"/>
                </a:lnTo>
                <a:close/>
              </a:path>
            </a:pathLst>
          </a:cu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xmlns="" id="{7E66312A-0402-4815-AF77-7A5CBFAA4B6C}"/>
              </a:ext>
            </a:extLst>
          </p:cNvPr>
          <p:cNvSpPr/>
          <p:nvPr/>
        </p:nvSpPr>
        <p:spPr>
          <a:xfrm>
            <a:off x="3230686" y="3383925"/>
            <a:ext cx="5624689" cy="883833"/>
          </a:xfrm>
          <a:custGeom>
            <a:avLst/>
            <a:gdLst>
              <a:gd name="connsiteX0" fmla="*/ 0 w 5935980"/>
              <a:gd name="connsiteY0" fmla="*/ 838200 h 1013460"/>
              <a:gd name="connsiteX1" fmla="*/ 1005840 w 5935980"/>
              <a:gd name="connsiteY1" fmla="*/ 1013460 h 1013460"/>
              <a:gd name="connsiteX2" fmla="*/ 1074420 w 5935980"/>
              <a:gd name="connsiteY2" fmla="*/ 1013460 h 1013460"/>
              <a:gd name="connsiteX3" fmla="*/ 1181100 w 5935980"/>
              <a:gd name="connsiteY3" fmla="*/ 967740 h 1013460"/>
              <a:gd name="connsiteX4" fmla="*/ 1356360 w 5935980"/>
              <a:gd name="connsiteY4" fmla="*/ 906780 h 1013460"/>
              <a:gd name="connsiteX5" fmla="*/ 1531620 w 5935980"/>
              <a:gd name="connsiteY5" fmla="*/ 830580 h 1013460"/>
              <a:gd name="connsiteX6" fmla="*/ 1912620 w 5935980"/>
              <a:gd name="connsiteY6" fmla="*/ 586740 h 1013460"/>
              <a:gd name="connsiteX7" fmla="*/ 2255520 w 5935980"/>
              <a:gd name="connsiteY7" fmla="*/ 396240 h 1013460"/>
              <a:gd name="connsiteX8" fmla="*/ 2476500 w 5935980"/>
              <a:gd name="connsiteY8" fmla="*/ 266700 h 1013460"/>
              <a:gd name="connsiteX9" fmla="*/ 2689860 w 5935980"/>
              <a:gd name="connsiteY9" fmla="*/ 167640 h 1013460"/>
              <a:gd name="connsiteX10" fmla="*/ 2796540 w 5935980"/>
              <a:gd name="connsiteY10" fmla="*/ 106680 h 1013460"/>
              <a:gd name="connsiteX11" fmla="*/ 2880360 w 5935980"/>
              <a:gd name="connsiteY11" fmla="*/ 99060 h 1013460"/>
              <a:gd name="connsiteX12" fmla="*/ 3070860 w 5935980"/>
              <a:gd name="connsiteY12" fmla="*/ 144780 h 1013460"/>
              <a:gd name="connsiteX13" fmla="*/ 3665220 w 5935980"/>
              <a:gd name="connsiteY13" fmla="*/ 281940 h 1013460"/>
              <a:gd name="connsiteX14" fmla="*/ 4358640 w 5935980"/>
              <a:gd name="connsiteY14" fmla="*/ 472440 h 1013460"/>
              <a:gd name="connsiteX15" fmla="*/ 4800600 w 5935980"/>
              <a:gd name="connsiteY15" fmla="*/ 609600 h 1013460"/>
              <a:gd name="connsiteX16" fmla="*/ 5113020 w 5935980"/>
              <a:gd name="connsiteY16" fmla="*/ 716280 h 1013460"/>
              <a:gd name="connsiteX17" fmla="*/ 5615940 w 5935980"/>
              <a:gd name="connsiteY17" fmla="*/ 883920 h 1013460"/>
              <a:gd name="connsiteX18" fmla="*/ 5935980 w 5935980"/>
              <a:gd name="connsiteY18" fmla="*/ 922020 h 1013460"/>
              <a:gd name="connsiteX19" fmla="*/ 5745480 w 5935980"/>
              <a:gd name="connsiteY19" fmla="*/ 800100 h 1013460"/>
              <a:gd name="connsiteX20" fmla="*/ 5547360 w 5935980"/>
              <a:gd name="connsiteY20" fmla="*/ 739140 h 1013460"/>
              <a:gd name="connsiteX21" fmla="*/ 5204460 w 5935980"/>
              <a:gd name="connsiteY21" fmla="*/ 617220 h 1013460"/>
              <a:gd name="connsiteX22" fmla="*/ 4511040 w 5935980"/>
              <a:gd name="connsiteY22" fmla="*/ 419100 h 1013460"/>
              <a:gd name="connsiteX23" fmla="*/ 3756660 w 5935980"/>
              <a:gd name="connsiteY23" fmla="*/ 213360 h 1013460"/>
              <a:gd name="connsiteX24" fmla="*/ 3086100 w 5935980"/>
              <a:gd name="connsiteY24" fmla="*/ 45720 h 1013460"/>
              <a:gd name="connsiteX25" fmla="*/ 2857500 w 5935980"/>
              <a:gd name="connsiteY25" fmla="*/ 0 h 1013460"/>
              <a:gd name="connsiteX26" fmla="*/ 2766060 w 5935980"/>
              <a:gd name="connsiteY26" fmla="*/ 0 h 1013460"/>
              <a:gd name="connsiteX27" fmla="*/ 2537460 w 5935980"/>
              <a:gd name="connsiteY27" fmla="*/ 129540 h 1013460"/>
              <a:gd name="connsiteX28" fmla="*/ 2209800 w 5935980"/>
              <a:gd name="connsiteY28" fmla="*/ 312420 h 1013460"/>
              <a:gd name="connsiteX29" fmla="*/ 1935480 w 5935980"/>
              <a:gd name="connsiteY29" fmla="*/ 464820 h 1013460"/>
              <a:gd name="connsiteX30" fmla="*/ 1653540 w 5935980"/>
              <a:gd name="connsiteY30" fmla="*/ 624840 h 1013460"/>
              <a:gd name="connsiteX31" fmla="*/ 1333500 w 5935980"/>
              <a:gd name="connsiteY31" fmla="*/ 792480 h 1013460"/>
              <a:gd name="connsiteX32" fmla="*/ 1028700 w 5935980"/>
              <a:gd name="connsiteY32" fmla="*/ 906780 h 1013460"/>
              <a:gd name="connsiteX33" fmla="*/ 868680 w 5935980"/>
              <a:gd name="connsiteY33" fmla="*/ 883920 h 1013460"/>
              <a:gd name="connsiteX34" fmla="*/ 358140 w 5935980"/>
              <a:gd name="connsiteY34" fmla="*/ 807720 h 1013460"/>
              <a:gd name="connsiteX35" fmla="*/ 205740 w 5935980"/>
              <a:gd name="connsiteY35" fmla="*/ 769620 h 1013460"/>
              <a:gd name="connsiteX36" fmla="*/ 0 w 5935980"/>
              <a:gd name="connsiteY36" fmla="*/ 838200 h 101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935980" h="1013460">
                <a:moveTo>
                  <a:pt x="0" y="838200"/>
                </a:moveTo>
                <a:lnTo>
                  <a:pt x="1005840" y="1013460"/>
                </a:lnTo>
                <a:lnTo>
                  <a:pt x="1074420" y="1013460"/>
                </a:lnTo>
                <a:lnTo>
                  <a:pt x="1181100" y="967740"/>
                </a:lnTo>
                <a:lnTo>
                  <a:pt x="1356360" y="906780"/>
                </a:lnTo>
                <a:lnTo>
                  <a:pt x="1531620" y="830580"/>
                </a:lnTo>
                <a:lnTo>
                  <a:pt x="1912620" y="586740"/>
                </a:lnTo>
                <a:lnTo>
                  <a:pt x="2255520" y="396240"/>
                </a:lnTo>
                <a:lnTo>
                  <a:pt x="2476500" y="266700"/>
                </a:lnTo>
                <a:lnTo>
                  <a:pt x="2689860" y="167640"/>
                </a:lnTo>
                <a:lnTo>
                  <a:pt x="2796540" y="106680"/>
                </a:lnTo>
                <a:lnTo>
                  <a:pt x="2880360" y="99060"/>
                </a:lnTo>
                <a:lnTo>
                  <a:pt x="3070860" y="144780"/>
                </a:lnTo>
                <a:lnTo>
                  <a:pt x="3665220" y="281940"/>
                </a:lnTo>
                <a:lnTo>
                  <a:pt x="4358640" y="472440"/>
                </a:lnTo>
                <a:lnTo>
                  <a:pt x="4800600" y="609600"/>
                </a:lnTo>
                <a:lnTo>
                  <a:pt x="5113020" y="716280"/>
                </a:lnTo>
                <a:lnTo>
                  <a:pt x="5615940" y="883920"/>
                </a:lnTo>
                <a:lnTo>
                  <a:pt x="5935980" y="922020"/>
                </a:lnTo>
                <a:lnTo>
                  <a:pt x="5745480" y="800100"/>
                </a:lnTo>
                <a:lnTo>
                  <a:pt x="5547360" y="739140"/>
                </a:lnTo>
                <a:lnTo>
                  <a:pt x="5204460" y="617220"/>
                </a:lnTo>
                <a:lnTo>
                  <a:pt x="4511040" y="419100"/>
                </a:lnTo>
                <a:lnTo>
                  <a:pt x="3756660" y="213360"/>
                </a:lnTo>
                <a:lnTo>
                  <a:pt x="3086100" y="45720"/>
                </a:lnTo>
                <a:lnTo>
                  <a:pt x="2857500" y="0"/>
                </a:lnTo>
                <a:lnTo>
                  <a:pt x="2766060" y="0"/>
                </a:lnTo>
                <a:lnTo>
                  <a:pt x="2537460" y="129540"/>
                </a:lnTo>
                <a:lnTo>
                  <a:pt x="2209800" y="312420"/>
                </a:lnTo>
                <a:lnTo>
                  <a:pt x="1935480" y="464820"/>
                </a:lnTo>
                <a:lnTo>
                  <a:pt x="1653540" y="624840"/>
                </a:lnTo>
                <a:lnTo>
                  <a:pt x="1333500" y="792480"/>
                </a:lnTo>
                <a:lnTo>
                  <a:pt x="1028700" y="906780"/>
                </a:lnTo>
                <a:lnTo>
                  <a:pt x="868680" y="883920"/>
                </a:lnTo>
                <a:lnTo>
                  <a:pt x="358140" y="807720"/>
                </a:lnTo>
                <a:lnTo>
                  <a:pt x="205740" y="769620"/>
                </a:lnTo>
                <a:lnTo>
                  <a:pt x="0" y="838200"/>
                </a:lnTo>
                <a:close/>
              </a:path>
            </a:pathLst>
          </a:cu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7ED18FD5-EBCC-4B55-B7E0-E707CE0687D9}"/>
              </a:ext>
            </a:extLst>
          </p:cNvPr>
          <p:cNvSpPr txBox="1"/>
          <p:nvPr/>
        </p:nvSpPr>
        <p:spPr>
          <a:xfrm>
            <a:off x="3588141" y="3823622"/>
            <a:ext cx="11677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100 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A0F3A57-FF62-44B7-8DCA-FA842DEED95E}"/>
              </a:ext>
            </a:extLst>
          </p:cNvPr>
          <p:cNvSpPr txBox="1"/>
          <p:nvPr/>
        </p:nvSpPr>
        <p:spPr>
          <a:xfrm>
            <a:off x="2444542" y="4927787"/>
            <a:ext cx="6860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300 + 100 + 100 + 200 + 300 = 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9DE87109-5965-4C48-8593-90C6CB97E326}"/>
              </a:ext>
            </a:extLst>
          </p:cNvPr>
          <p:cNvSpPr txBox="1"/>
          <p:nvPr/>
        </p:nvSpPr>
        <p:spPr>
          <a:xfrm>
            <a:off x="7240733" y="4938036"/>
            <a:ext cx="1867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1000 (m)</a:t>
            </a:r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xmlns="" id="{8DD265B0-8251-4C29-8B67-5441F7BD94B4}"/>
              </a:ext>
            </a:extLst>
          </p:cNvPr>
          <p:cNvSpPr/>
          <p:nvPr/>
        </p:nvSpPr>
        <p:spPr>
          <a:xfrm>
            <a:off x="3231102" y="3983382"/>
            <a:ext cx="5660792" cy="677826"/>
          </a:xfrm>
          <a:custGeom>
            <a:avLst/>
            <a:gdLst>
              <a:gd name="connsiteX0" fmla="*/ 0 w 5974080"/>
              <a:gd name="connsiteY0" fmla="*/ 160020 h 777240"/>
              <a:gd name="connsiteX1" fmla="*/ 274320 w 5974080"/>
              <a:gd name="connsiteY1" fmla="*/ 464820 h 777240"/>
              <a:gd name="connsiteX2" fmla="*/ 457200 w 5974080"/>
              <a:gd name="connsiteY2" fmla="*/ 609600 h 777240"/>
              <a:gd name="connsiteX3" fmla="*/ 640080 w 5974080"/>
              <a:gd name="connsiteY3" fmla="*/ 693420 h 777240"/>
              <a:gd name="connsiteX4" fmla="*/ 922020 w 5974080"/>
              <a:gd name="connsiteY4" fmla="*/ 754380 h 777240"/>
              <a:gd name="connsiteX5" fmla="*/ 1158240 w 5974080"/>
              <a:gd name="connsiteY5" fmla="*/ 777240 h 777240"/>
              <a:gd name="connsiteX6" fmla="*/ 1402080 w 5974080"/>
              <a:gd name="connsiteY6" fmla="*/ 746760 h 777240"/>
              <a:gd name="connsiteX7" fmla="*/ 1615440 w 5974080"/>
              <a:gd name="connsiteY7" fmla="*/ 685800 h 777240"/>
              <a:gd name="connsiteX8" fmla="*/ 1889760 w 5974080"/>
              <a:gd name="connsiteY8" fmla="*/ 556260 h 777240"/>
              <a:gd name="connsiteX9" fmla="*/ 2103120 w 5974080"/>
              <a:gd name="connsiteY9" fmla="*/ 419100 h 777240"/>
              <a:gd name="connsiteX10" fmla="*/ 2217420 w 5974080"/>
              <a:gd name="connsiteY10" fmla="*/ 335280 h 777240"/>
              <a:gd name="connsiteX11" fmla="*/ 2423160 w 5974080"/>
              <a:gd name="connsiteY11" fmla="*/ 281940 h 777240"/>
              <a:gd name="connsiteX12" fmla="*/ 2667000 w 5974080"/>
              <a:gd name="connsiteY12" fmla="*/ 228600 h 777240"/>
              <a:gd name="connsiteX13" fmla="*/ 2926080 w 5974080"/>
              <a:gd name="connsiteY13" fmla="*/ 198120 h 777240"/>
              <a:gd name="connsiteX14" fmla="*/ 3147060 w 5974080"/>
              <a:gd name="connsiteY14" fmla="*/ 190500 h 777240"/>
              <a:gd name="connsiteX15" fmla="*/ 3413760 w 5974080"/>
              <a:gd name="connsiteY15" fmla="*/ 281940 h 777240"/>
              <a:gd name="connsiteX16" fmla="*/ 3657600 w 5974080"/>
              <a:gd name="connsiteY16" fmla="*/ 388620 h 777240"/>
              <a:gd name="connsiteX17" fmla="*/ 3977640 w 5974080"/>
              <a:gd name="connsiteY17" fmla="*/ 457200 h 777240"/>
              <a:gd name="connsiteX18" fmla="*/ 4404360 w 5974080"/>
              <a:gd name="connsiteY18" fmla="*/ 502920 h 777240"/>
              <a:gd name="connsiteX19" fmla="*/ 4945380 w 5974080"/>
              <a:gd name="connsiteY19" fmla="*/ 472440 h 777240"/>
              <a:gd name="connsiteX20" fmla="*/ 5303520 w 5974080"/>
              <a:gd name="connsiteY20" fmla="*/ 426720 h 777240"/>
              <a:gd name="connsiteX21" fmla="*/ 5539740 w 5974080"/>
              <a:gd name="connsiteY21" fmla="*/ 373380 h 777240"/>
              <a:gd name="connsiteX22" fmla="*/ 5730240 w 5974080"/>
              <a:gd name="connsiteY22" fmla="*/ 304800 h 777240"/>
              <a:gd name="connsiteX23" fmla="*/ 5974080 w 5974080"/>
              <a:gd name="connsiteY23" fmla="*/ 236220 h 777240"/>
              <a:gd name="connsiteX24" fmla="*/ 5615940 w 5974080"/>
              <a:gd name="connsiteY24" fmla="*/ 182880 h 777240"/>
              <a:gd name="connsiteX25" fmla="*/ 5494020 w 5974080"/>
              <a:gd name="connsiteY25" fmla="*/ 236220 h 777240"/>
              <a:gd name="connsiteX26" fmla="*/ 5273040 w 5974080"/>
              <a:gd name="connsiteY26" fmla="*/ 304800 h 777240"/>
              <a:gd name="connsiteX27" fmla="*/ 5036820 w 5974080"/>
              <a:gd name="connsiteY27" fmla="*/ 335280 h 777240"/>
              <a:gd name="connsiteX28" fmla="*/ 4762500 w 5974080"/>
              <a:gd name="connsiteY28" fmla="*/ 373380 h 777240"/>
              <a:gd name="connsiteX29" fmla="*/ 4556760 w 5974080"/>
              <a:gd name="connsiteY29" fmla="*/ 373380 h 777240"/>
              <a:gd name="connsiteX30" fmla="*/ 4175760 w 5974080"/>
              <a:gd name="connsiteY30" fmla="*/ 342900 h 777240"/>
              <a:gd name="connsiteX31" fmla="*/ 3832860 w 5974080"/>
              <a:gd name="connsiteY31" fmla="*/ 312420 h 777240"/>
              <a:gd name="connsiteX32" fmla="*/ 3528060 w 5974080"/>
              <a:gd name="connsiteY32" fmla="*/ 213360 h 777240"/>
              <a:gd name="connsiteX33" fmla="*/ 3291840 w 5974080"/>
              <a:gd name="connsiteY33" fmla="*/ 121920 h 777240"/>
              <a:gd name="connsiteX34" fmla="*/ 3147060 w 5974080"/>
              <a:gd name="connsiteY34" fmla="*/ 38100 h 777240"/>
              <a:gd name="connsiteX35" fmla="*/ 2796540 w 5974080"/>
              <a:gd name="connsiteY35" fmla="*/ 0 h 777240"/>
              <a:gd name="connsiteX36" fmla="*/ 2461260 w 5974080"/>
              <a:gd name="connsiteY36" fmla="*/ 68580 h 777240"/>
              <a:gd name="connsiteX37" fmla="*/ 2247900 w 5974080"/>
              <a:gd name="connsiteY37" fmla="*/ 160020 h 777240"/>
              <a:gd name="connsiteX38" fmla="*/ 2065020 w 5974080"/>
              <a:gd name="connsiteY38" fmla="*/ 266700 h 777240"/>
              <a:gd name="connsiteX39" fmla="*/ 1729740 w 5974080"/>
              <a:gd name="connsiteY39" fmla="*/ 487680 h 777240"/>
              <a:gd name="connsiteX40" fmla="*/ 1386840 w 5974080"/>
              <a:gd name="connsiteY40" fmla="*/ 640080 h 777240"/>
              <a:gd name="connsiteX41" fmla="*/ 1051560 w 5974080"/>
              <a:gd name="connsiteY41" fmla="*/ 662940 h 777240"/>
              <a:gd name="connsiteX42" fmla="*/ 670560 w 5974080"/>
              <a:gd name="connsiteY42" fmla="*/ 617220 h 777240"/>
              <a:gd name="connsiteX43" fmla="*/ 388620 w 5974080"/>
              <a:gd name="connsiteY43" fmla="*/ 449580 h 777240"/>
              <a:gd name="connsiteX44" fmla="*/ 167640 w 5974080"/>
              <a:gd name="connsiteY44" fmla="*/ 175260 h 777240"/>
              <a:gd name="connsiteX45" fmla="*/ 0 w 5974080"/>
              <a:gd name="connsiteY45" fmla="*/ 160020 h 7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74080" h="777240">
                <a:moveTo>
                  <a:pt x="0" y="160020"/>
                </a:moveTo>
                <a:lnTo>
                  <a:pt x="274320" y="464820"/>
                </a:lnTo>
                <a:lnTo>
                  <a:pt x="457200" y="609600"/>
                </a:lnTo>
                <a:lnTo>
                  <a:pt x="640080" y="693420"/>
                </a:lnTo>
                <a:lnTo>
                  <a:pt x="922020" y="754380"/>
                </a:lnTo>
                <a:lnTo>
                  <a:pt x="1158240" y="777240"/>
                </a:lnTo>
                <a:lnTo>
                  <a:pt x="1402080" y="746760"/>
                </a:lnTo>
                <a:lnTo>
                  <a:pt x="1615440" y="685800"/>
                </a:lnTo>
                <a:lnTo>
                  <a:pt x="1889760" y="556260"/>
                </a:lnTo>
                <a:lnTo>
                  <a:pt x="2103120" y="419100"/>
                </a:lnTo>
                <a:lnTo>
                  <a:pt x="2217420" y="335280"/>
                </a:lnTo>
                <a:lnTo>
                  <a:pt x="2423160" y="281940"/>
                </a:lnTo>
                <a:lnTo>
                  <a:pt x="2667000" y="228600"/>
                </a:lnTo>
                <a:lnTo>
                  <a:pt x="2926080" y="198120"/>
                </a:lnTo>
                <a:lnTo>
                  <a:pt x="3147060" y="190500"/>
                </a:lnTo>
                <a:lnTo>
                  <a:pt x="3413760" y="281940"/>
                </a:lnTo>
                <a:lnTo>
                  <a:pt x="3657600" y="388620"/>
                </a:lnTo>
                <a:lnTo>
                  <a:pt x="3977640" y="457200"/>
                </a:lnTo>
                <a:lnTo>
                  <a:pt x="4404360" y="502920"/>
                </a:lnTo>
                <a:lnTo>
                  <a:pt x="4945380" y="472440"/>
                </a:lnTo>
                <a:lnTo>
                  <a:pt x="5303520" y="426720"/>
                </a:lnTo>
                <a:lnTo>
                  <a:pt x="5539740" y="373380"/>
                </a:lnTo>
                <a:lnTo>
                  <a:pt x="5730240" y="304800"/>
                </a:lnTo>
                <a:lnTo>
                  <a:pt x="5974080" y="236220"/>
                </a:lnTo>
                <a:lnTo>
                  <a:pt x="5615940" y="182880"/>
                </a:lnTo>
                <a:lnTo>
                  <a:pt x="5494020" y="236220"/>
                </a:lnTo>
                <a:lnTo>
                  <a:pt x="5273040" y="304800"/>
                </a:lnTo>
                <a:lnTo>
                  <a:pt x="5036820" y="335280"/>
                </a:lnTo>
                <a:lnTo>
                  <a:pt x="4762500" y="373380"/>
                </a:lnTo>
                <a:lnTo>
                  <a:pt x="4556760" y="373380"/>
                </a:lnTo>
                <a:lnTo>
                  <a:pt x="4175760" y="342900"/>
                </a:lnTo>
                <a:lnTo>
                  <a:pt x="3832860" y="312420"/>
                </a:lnTo>
                <a:lnTo>
                  <a:pt x="3528060" y="213360"/>
                </a:lnTo>
                <a:lnTo>
                  <a:pt x="3291840" y="121920"/>
                </a:lnTo>
                <a:lnTo>
                  <a:pt x="3147060" y="38100"/>
                </a:lnTo>
                <a:lnTo>
                  <a:pt x="2796540" y="0"/>
                </a:lnTo>
                <a:lnTo>
                  <a:pt x="2461260" y="68580"/>
                </a:lnTo>
                <a:lnTo>
                  <a:pt x="2247900" y="160020"/>
                </a:lnTo>
                <a:lnTo>
                  <a:pt x="2065020" y="266700"/>
                </a:lnTo>
                <a:lnTo>
                  <a:pt x="1729740" y="487680"/>
                </a:lnTo>
                <a:lnTo>
                  <a:pt x="1386840" y="640080"/>
                </a:lnTo>
                <a:lnTo>
                  <a:pt x="1051560" y="662940"/>
                </a:lnTo>
                <a:lnTo>
                  <a:pt x="670560" y="617220"/>
                </a:lnTo>
                <a:lnTo>
                  <a:pt x="388620" y="449580"/>
                </a:lnTo>
                <a:lnTo>
                  <a:pt x="167640" y="175260"/>
                </a:lnTo>
                <a:lnTo>
                  <a:pt x="0" y="160020"/>
                </a:lnTo>
                <a:close/>
              </a:path>
            </a:pathLst>
          </a:cu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0ECD37AC-5416-480E-A1A2-0589E7A1CB28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675" b="70918" l="42926" r="54957">
                        <a14:foregroundMark x1="43600" y1="65319" x2="43600" y2="65319"/>
                        <a14:foregroundMark x1="43019" y1="69207" x2="42926" y2="69829"/>
                        <a14:foregroundMark x1="43089" y1="68740" x2="43019" y2="69207"/>
                        <a14:foregroundMark x1="43391" y1="66719" x2="43089" y2="68740"/>
                        <a14:foregroundMark x1="43438" y1="66407" x2="43391" y2="66719"/>
                        <a14:foregroundMark x1="43507" y1="65941" x2="43438" y2="66407"/>
                        <a14:foregroundMark x1="43600" y1="65319" x2="43507" y2="65941"/>
                        <a14:foregroundMark x1="47307" y1="69012" x2="47856" y2="68864"/>
                        <a14:foregroundMark x1="46583" y1="69207" x2="46984" y2="69099"/>
                        <a14:foregroundMark x1="50626" y1="67963" x2="51973" y2="67652"/>
                        <a14:foregroundMark x1="51973" y1="67652" x2="53128" y2="67652"/>
                        <a14:foregroundMark x1="53128" y1="67652" x2="54187" y2="67652"/>
                        <a14:foregroundMark x1="54533" y1="65008" x2="54379" y2="65630"/>
                        <a14:foregroundMark x1="54957" y1="63297" x2="54533" y2="65008"/>
                        <a14:foregroundMark x1="54860" y1="65163" x2="54860" y2="67807"/>
                        <a14:foregroundMark x1="44273" y1="67341" x2="45043" y2="66874"/>
                        <a14:foregroundMark x1="46964" y1="66393" x2="48123" y2="65941"/>
                        <a14:foregroundMark x1="50547" y1="65696" x2="50848" y2="65666"/>
                        <a14:foregroundMark x1="48534" y1="65900" x2="49044" y2="65848"/>
                        <a14:foregroundMark x1="44755" y1="66252" x2="44755" y2="66252"/>
                        <a14:foregroundMark x1="50326" y1="66257" x2="50529" y2="66252"/>
                        <a14:foregroundMark x1="48372" y1="66310" x2="48867" y2="66297"/>
                        <a14:foregroundMark x1="46980" y1="66347" x2="48080" y2="66318"/>
                        <a14:foregroundMark x1="44755" y1="66407" x2="45322" y2="66392"/>
                        <a14:foregroundMark x1="52454" y1="63764" x2="52454" y2="63764"/>
                        <a14:backgroundMark x1="44370" y1="69207" x2="44370" y2="69207"/>
                        <a14:backgroundMark x1="44851" y1="68740" x2="44851" y2="68740"/>
                        <a14:backgroundMark x1="44658" y1="68740" x2="45332" y2="67963"/>
                        <a14:backgroundMark x1="44851" y1="68118" x2="46583" y2="67496"/>
                        <a14:backgroundMark x1="47738" y1="67185" x2="48027" y2="67185"/>
                        <a14:backgroundMark x1="48604" y1="66874" x2="48604" y2="66874"/>
                        <a14:backgroundMark x1="48604" y1="66874" x2="48604" y2="66874"/>
                        <a14:backgroundMark x1="48989" y1="67030" x2="48989" y2="67030"/>
                        <a14:backgroundMark x1="49471" y1="67030" x2="49471" y2="67030"/>
                        <a14:backgroundMark x1="48701" y1="66719" x2="50144" y2="66719"/>
                        <a14:backgroundMark x1="50433" y1="66719" x2="51203" y2="66719"/>
                        <a14:backgroundMark x1="50241" y1="66252" x2="50241" y2="66252"/>
                        <a14:backgroundMark x1="50433" y1="66407" x2="50433" y2="66407"/>
                        <a14:backgroundMark x1="51299" y1="66407" x2="51299" y2="66407"/>
                        <a14:backgroundMark x1="51973" y1="66563" x2="51973" y2="66563"/>
                        <a14:backgroundMark x1="52069" y1="66407" x2="52069" y2="66407"/>
                        <a14:backgroundMark x1="52551" y1="66407" x2="52551" y2="66407"/>
                        <a14:backgroundMark x1="52743" y1="66563" x2="52743" y2="66563"/>
                        <a14:backgroundMark x1="44370" y1="66719" x2="44370" y2="66719"/>
                        <a14:backgroundMark x1="44658" y1="66719" x2="44658" y2="66719"/>
                        <a14:backgroundMark x1="45140" y1="66407" x2="45140" y2="66407"/>
                        <a14:backgroundMark x1="44851" y1="66407" x2="44851" y2="66407"/>
                        <a14:backgroundMark x1="45525" y1="65941" x2="45525" y2="65941"/>
                        <a14:backgroundMark x1="45910" y1="65941" x2="45910" y2="65941"/>
                        <a14:backgroundMark x1="46295" y1="65941" x2="46295" y2="65941"/>
                        <a14:backgroundMark x1="46583" y1="65785" x2="46583" y2="65785"/>
                        <a14:backgroundMark x1="46872" y1="65630" x2="46872" y2="65630"/>
                        <a14:backgroundMark x1="47257" y1="65785" x2="47257" y2="65785"/>
                        <a14:backgroundMark x1="47834" y1="65785" x2="47834" y2="65785"/>
                        <a14:backgroundMark x1="48316" y1="65319" x2="48316" y2="65319"/>
                        <a14:backgroundMark x1="48604" y1="65008" x2="48604" y2="65008"/>
                        <a14:backgroundMark x1="49182" y1="64852" x2="49182" y2="64852"/>
                        <a14:backgroundMark x1="49856" y1="64852" x2="49856" y2="64852"/>
                        <a14:backgroundMark x1="50144" y1="65163" x2="50144" y2="65163"/>
                        <a14:backgroundMark x1="50529" y1="65163" x2="50529" y2="65163"/>
                        <a14:backgroundMark x1="51011" y1="65008" x2="51011" y2="65008"/>
                        <a14:backgroundMark x1="51396" y1="65008" x2="51396" y2="65008"/>
                        <a14:backgroundMark x1="52454" y1="65008" x2="52454" y2="65008"/>
                        <a14:backgroundMark x1="53321" y1="64852" x2="53321" y2="64852"/>
                      </a14:backgroundRemoval>
                    </a14:imgEffect>
                  </a14:imgLayer>
                </a14:imgProps>
              </a:ext>
            </a:extLst>
          </a:blip>
          <a:srcRect l="43125" t="61659" r="44590" b="27859"/>
          <a:stretch/>
        </p:blipFill>
        <p:spPr>
          <a:xfrm>
            <a:off x="5298954" y="3901177"/>
            <a:ext cx="1107562" cy="565378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5133F397-81CA-4D35-AE50-3283C1FDF4A8}"/>
              </a:ext>
            </a:extLst>
          </p:cNvPr>
          <p:cNvSpPr txBox="1"/>
          <p:nvPr/>
        </p:nvSpPr>
        <p:spPr>
          <a:xfrm>
            <a:off x="2450611" y="5346496"/>
            <a:ext cx="6860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300 + 100 + 600 = 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9FFA6EA0-9FE6-4896-AFA0-242DC852AF50}"/>
              </a:ext>
            </a:extLst>
          </p:cNvPr>
          <p:cNvSpPr txBox="1"/>
          <p:nvPr/>
        </p:nvSpPr>
        <p:spPr>
          <a:xfrm>
            <a:off x="5314832" y="5355986"/>
            <a:ext cx="1867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1000 (m)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4C27FBB1-A437-43CD-B54A-64E88FDE8578}"/>
              </a:ext>
            </a:extLst>
          </p:cNvPr>
          <p:cNvSpPr txBox="1"/>
          <p:nvPr/>
        </p:nvSpPr>
        <p:spPr>
          <a:xfrm>
            <a:off x="8902049" y="4932229"/>
            <a:ext cx="1867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 1 km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50E74115-2597-4634-9802-ABF4A2C88378}"/>
              </a:ext>
            </a:extLst>
          </p:cNvPr>
          <p:cNvSpPr txBox="1"/>
          <p:nvPr/>
        </p:nvSpPr>
        <p:spPr>
          <a:xfrm>
            <a:off x="6945033" y="5367454"/>
            <a:ext cx="1867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 1 km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A68901D5-14C3-4806-8DC3-432932D072D0}"/>
              </a:ext>
            </a:extLst>
          </p:cNvPr>
          <p:cNvSpPr txBox="1"/>
          <p:nvPr/>
        </p:nvSpPr>
        <p:spPr>
          <a:xfrm>
            <a:off x="717981" y="5817413"/>
            <a:ext cx="104919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Tùng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nói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rằng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“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Quãng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đường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nhà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mình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nhà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Hân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dài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 km.”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C349666-4B99-4C08-85D7-5A68E8CDC1E9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734" b="30189"/>
          <a:stretch/>
        </p:blipFill>
        <p:spPr>
          <a:xfrm>
            <a:off x="10681706" y="5388766"/>
            <a:ext cx="900080" cy="89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8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6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6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6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6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6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6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6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6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160000" y="16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60"/>
                                        </p:tgtEl>
                                      </p:cBhvr>
                                      <p:by x="160000" y="1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6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0" grpId="1"/>
      <p:bldP spid="60" grpId="2"/>
      <p:bldP spid="63" grpId="0"/>
      <p:bldP spid="63" grpId="1"/>
      <p:bldP spid="63" grpId="2"/>
      <p:bldP spid="64" grpId="0"/>
      <p:bldP spid="66" grpId="0"/>
      <p:bldP spid="66" grpId="1"/>
      <p:bldP spid="67" grpId="0"/>
      <p:bldP spid="67" grpId="1"/>
      <p:bldP spid="84" grpId="0" animBg="1"/>
      <p:bldP spid="84" grpId="1" animBg="1"/>
      <p:bldP spid="84" grpId="2" animBg="1"/>
      <p:bldP spid="85" grpId="0" animBg="1"/>
      <p:bldP spid="85" grpId="1" animBg="1"/>
      <p:bldP spid="65" grpId="0"/>
      <p:bldP spid="65" grpId="1"/>
      <p:bldP spid="26" grpId="0"/>
      <p:bldP spid="86" grpId="0"/>
      <p:bldP spid="87" grpId="0" animBg="1"/>
      <p:bldP spid="88" grpId="0"/>
      <p:bldP spid="89" grpId="0"/>
      <p:bldP spid="90" grpId="0"/>
      <p:bldP spid="91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4A08641E-77E6-44F7-899E-97BC7C42F7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" y="0"/>
            <a:ext cx="1218698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16A2831A-458E-4E6F-8AEB-CAC8440F9491}"/>
              </a:ext>
            </a:extLst>
          </p:cNvPr>
          <p:cNvGrpSpPr/>
          <p:nvPr/>
        </p:nvGrpSpPr>
        <p:grpSpPr>
          <a:xfrm>
            <a:off x="1392493" y="319336"/>
            <a:ext cx="9093925" cy="1071719"/>
            <a:chOff x="-3493785" y="258911"/>
            <a:chExt cx="8932953" cy="130728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5A65A30E-476F-44BA-8533-7B69D4E67992}"/>
                </a:ext>
              </a:extLst>
            </p:cNvPr>
            <p:cNvSpPr/>
            <p:nvPr/>
          </p:nvSpPr>
          <p:spPr>
            <a:xfrm>
              <a:off x="-3276018" y="258911"/>
              <a:ext cx="8715186" cy="1307288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Thực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hành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ước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lượng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quãng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từ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nhà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trường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CF20CC1D-A6BB-4C1C-84C4-FC340547A665}"/>
                </a:ext>
              </a:extLst>
            </p:cNvPr>
            <p:cNvSpPr/>
            <p:nvPr/>
          </p:nvSpPr>
          <p:spPr>
            <a:xfrm>
              <a:off x="-3493785" y="530731"/>
              <a:ext cx="615094" cy="763647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CE09A2D3-F9F0-48EB-88FC-0A25D4EDAC38}"/>
              </a:ext>
            </a:extLst>
          </p:cNvPr>
          <p:cNvGrpSpPr/>
          <p:nvPr/>
        </p:nvGrpSpPr>
        <p:grpSpPr>
          <a:xfrm>
            <a:off x="593387" y="1403480"/>
            <a:ext cx="11001983" cy="4812494"/>
            <a:chOff x="593387" y="1403480"/>
            <a:chExt cx="11001983" cy="4812494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xmlns="" id="{679DA94F-60C4-494C-857F-21F3FDC0A348}"/>
                </a:ext>
              </a:extLst>
            </p:cNvPr>
            <p:cNvSpPr/>
            <p:nvPr/>
          </p:nvSpPr>
          <p:spPr>
            <a:xfrm>
              <a:off x="593387" y="1731523"/>
              <a:ext cx="11001983" cy="4484451"/>
            </a:xfrm>
            <a:custGeom>
              <a:avLst/>
              <a:gdLst>
                <a:gd name="connsiteX0" fmla="*/ 447473 w 11001983"/>
                <a:gd name="connsiteY0" fmla="*/ 1206230 h 4484451"/>
                <a:gd name="connsiteX1" fmla="*/ 797668 w 11001983"/>
                <a:gd name="connsiteY1" fmla="*/ 982494 h 4484451"/>
                <a:gd name="connsiteX2" fmla="*/ 1420239 w 11001983"/>
                <a:gd name="connsiteY2" fmla="*/ 972766 h 4484451"/>
                <a:gd name="connsiteX3" fmla="*/ 1770434 w 11001983"/>
                <a:gd name="connsiteY3" fmla="*/ 719847 h 4484451"/>
                <a:gd name="connsiteX4" fmla="*/ 2101175 w 11001983"/>
                <a:gd name="connsiteY4" fmla="*/ 525294 h 4484451"/>
                <a:gd name="connsiteX5" fmla="*/ 2412460 w 11001983"/>
                <a:gd name="connsiteY5" fmla="*/ 476656 h 4484451"/>
                <a:gd name="connsiteX6" fmla="*/ 2500009 w 11001983"/>
                <a:gd name="connsiteY6" fmla="*/ 466928 h 4484451"/>
                <a:gd name="connsiteX7" fmla="*/ 2704290 w 11001983"/>
                <a:gd name="connsiteY7" fmla="*/ 447473 h 4484451"/>
                <a:gd name="connsiteX8" fmla="*/ 3103124 w 11001983"/>
                <a:gd name="connsiteY8" fmla="*/ 535022 h 4484451"/>
                <a:gd name="connsiteX9" fmla="*/ 3472775 w 11001983"/>
                <a:gd name="connsiteY9" fmla="*/ 622571 h 4484451"/>
                <a:gd name="connsiteX10" fmla="*/ 3628417 w 11001983"/>
                <a:gd name="connsiteY10" fmla="*/ 710120 h 4484451"/>
                <a:gd name="connsiteX11" fmla="*/ 3891064 w 11001983"/>
                <a:gd name="connsiteY11" fmla="*/ 768486 h 4484451"/>
                <a:gd name="connsiteX12" fmla="*/ 4085617 w 11001983"/>
                <a:gd name="connsiteY12" fmla="*/ 846307 h 4484451"/>
                <a:gd name="connsiteX13" fmla="*/ 4426085 w 11001983"/>
                <a:gd name="connsiteY13" fmla="*/ 894945 h 4484451"/>
                <a:gd name="connsiteX14" fmla="*/ 4552545 w 11001983"/>
                <a:gd name="connsiteY14" fmla="*/ 894945 h 4484451"/>
                <a:gd name="connsiteX15" fmla="*/ 4893013 w 11001983"/>
                <a:gd name="connsiteY15" fmla="*/ 943583 h 4484451"/>
                <a:gd name="connsiteX16" fmla="*/ 5165387 w 11001983"/>
                <a:gd name="connsiteY16" fmla="*/ 924128 h 4484451"/>
                <a:gd name="connsiteX17" fmla="*/ 5223753 w 11001983"/>
                <a:gd name="connsiteY17" fmla="*/ 894945 h 4484451"/>
                <a:gd name="connsiteX18" fmla="*/ 5418307 w 11001983"/>
                <a:gd name="connsiteY18" fmla="*/ 836579 h 4484451"/>
                <a:gd name="connsiteX19" fmla="*/ 5661498 w 11001983"/>
                <a:gd name="connsiteY19" fmla="*/ 710120 h 4484451"/>
                <a:gd name="connsiteX20" fmla="*/ 5875507 w 11001983"/>
                <a:gd name="connsiteY20" fmla="*/ 457200 h 4484451"/>
                <a:gd name="connsiteX21" fmla="*/ 5963056 w 11001983"/>
                <a:gd name="connsiteY21" fmla="*/ 379379 h 4484451"/>
                <a:gd name="connsiteX22" fmla="*/ 6079787 w 11001983"/>
                <a:gd name="connsiteY22" fmla="*/ 301558 h 4484451"/>
                <a:gd name="connsiteX23" fmla="*/ 6167336 w 11001983"/>
                <a:gd name="connsiteY23" fmla="*/ 252920 h 4484451"/>
                <a:gd name="connsiteX24" fmla="*/ 6585626 w 11001983"/>
                <a:gd name="connsiteY24" fmla="*/ 58366 h 4484451"/>
                <a:gd name="connsiteX25" fmla="*/ 6673175 w 11001983"/>
                <a:gd name="connsiteY25" fmla="*/ 29183 h 4484451"/>
                <a:gd name="connsiteX26" fmla="*/ 6877456 w 11001983"/>
                <a:gd name="connsiteY26" fmla="*/ 0 h 4484451"/>
                <a:gd name="connsiteX27" fmla="*/ 6994187 w 11001983"/>
                <a:gd name="connsiteY27" fmla="*/ 0 h 4484451"/>
                <a:gd name="connsiteX28" fmla="*/ 7373566 w 11001983"/>
                <a:gd name="connsiteY28" fmla="*/ 0 h 4484451"/>
                <a:gd name="connsiteX29" fmla="*/ 7558392 w 11001983"/>
                <a:gd name="connsiteY29" fmla="*/ 19456 h 4484451"/>
                <a:gd name="connsiteX30" fmla="*/ 7898860 w 11001983"/>
                <a:gd name="connsiteY30" fmla="*/ 48639 h 4484451"/>
                <a:gd name="connsiteX31" fmla="*/ 8044775 w 11001983"/>
                <a:gd name="connsiteY31" fmla="*/ 97277 h 4484451"/>
                <a:gd name="connsiteX32" fmla="*/ 8122596 w 11001983"/>
                <a:gd name="connsiteY32" fmla="*/ 126460 h 4484451"/>
                <a:gd name="connsiteX33" fmla="*/ 8297694 w 11001983"/>
                <a:gd name="connsiteY33" fmla="*/ 165371 h 4484451"/>
                <a:gd name="connsiteX34" fmla="*/ 8433881 w 11001983"/>
                <a:gd name="connsiteY34" fmla="*/ 223737 h 4484451"/>
                <a:gd name="connsiteX35" fmla="*/ 8540885 w 11001983"/>
                <a:gd name="connsiteY35" fmla="*/ 262647 h 4484451"/>
                <a:gd name="connsiteX36" fmla="*/ 8754894 w 11001983"/>
                <a:gd name="connsiteY36" fmla="*/ 291830 h 4484451"/>
                <a:gd name="connsiteX37" fmla="*/ 8959175 w 11001983"/>
                <a:gd name="connsiteY37" fmla="*/ 359924 h 4484451"/>
                <a:gd name="connsiteX38" fmla="*/ 9221822 w 11001983"/>
                <a:gd name="connsiteY38" fmla="*/ 418290 h 4484451"/>
                <a:gd name="connsiteX39" fmla="*/ 9445558 w 11001983"/>
                <a:gd name="connsiteY39" fmla="*/ 525294 h 4484451"/>
                <a:gd name="connsiteX40" fmla="*/ 9756843 w 11001983"/>
                <a:gd name="connsiteY40" fmla="*/ 612843 h 4484451"/>
                <a:gd name="connsiteX41" fmla="*/ 9902758 w 11001983"/>
                <a:gd name="connsiteY41" fmla="*/ 719847 h 4484451"/>
                <a:gd name="connsiteX42" fmla="*/ 9951396 w 11001983"/>
                <a:gd name="connsiteY42" fmla="*/ 758758 h 4484451"/>
                <a:gd name="connsiteX43" fmla="*/ 10126494 w 11001983"/>
                <a:gd name="connsiteY43" fmla="*/ 924128 h 4484451"/>
                <a:gd name="connsiteX44" fmla="*/ 10262681 w 11001983"/>
                <a:gd name="connsiteY44" fmla="*/ 1108954 h 4484451"/>
                <a:gd name="connsiteX45" fmla="*/ 10311319 w 11001983"/>
                <a:gd name="connsiteY45" fmla="*/ 1167320 h 4484451"/>
                <a:gd name="connsiteX46" fmla="*/ 10330775 w 11001983"/>
                <a:gd name="connsiteY46" fmla="*/ 1186775 h 4484451"/>
                <a:gd name="connsiteX47" fmla="*/ 10437779 w 11001983"/>
                <a:gd name="connsiteY47" fmla="*/ 1235413 h 4484451"/>
                <a:gd name="connsiteX48" fmla="*/ 10525328 w 11001983"/>
                <a:gd name="connsiteY48" fmla="*/ 1342417 h 4484451"/>
                <a:gd name="connsiteX49" fmla="*/ 10544783 w 11001983"/>
                <a:gd name="connsiteY49" fmla="*/ 1391056 h 4484451"/>
                <a:gd name="connsiteX50" fmla="*/ 10564239 w 11001983"/>
                <a:gd name="connsiteY50" fmla="*/ 1400783 h 4484451"/>
                <a:gd name="connsiteX51" fmla="*/ 10680970 w 11001983"/>
                <a:gd name="connsiteY51" fmla="*/ 1517515 h 4484451"/>
                <a:gd name="connsiteX52" fmla="*/ 10729609 w 11001983"/>
                <a:gd name="connsiteY52" fmla="*/ 1566154 h 4484451"/>
                <a:gd name="connsiteX53" fmla="*/ 10826885 w 11001983"/>
                <a:gd name="connsiteY53" fmla="*/ 1643975 h 4484451"/>
                <a:gd name="connsiteX54" fmla="*/ 10865796 w 11001983"/>
                <a:gd name="connsiteY54" fmla="*/ 1702341 h 4484451"/>
                <a:gd name="connsiteX55" fmla="*/ 10885251 w 11001983"/>
                <a:gd name="connsiteY55" fmla="*/ 1721796 h 4484451"/>
                <a:gd name="connsiteX56" fmla="*/ 10933890 w 11001983"/>
                <a:gd name="connsiteY56" fmla="*/ 1828800 h 4484451"/>
                <a:gd name="connsiteX57" fmla="*/ 10953345 w 11001983"/>
                <a:gd name="connsiteY57" fmla="*/ 1906622 h 4484451"/>
                <a:gd name="connsiteX58" fmla="*/ 10943617 w 11001983"/>
                <a:gd name="connsiteY58" fmla="*/ 2655651 h 4484451"/>
                <a:gd name="connsiteX59" fmla="*/ 10933890 w 11001983"/>
                <a:gd name="connsiteY59" fmla="*/ 3229583 h 4484451"/>
                <a:gd name="connsiteX60" fmla="*/ 10865796 w 11001983"/>
                <a:gd name="connsiteY60" fmla="*/ 3774332 h 4484451"/>
                <a:gd name="connsiteX61" fmla="*/ 11001983 w 11001983"/>
                <a:gd name="connsiteY61" fmla="*/ 4046707 h 4484451"/>
                <a:gd name="connsiteX62" fmla="*/ 10583694 w 11001983"/>
                <a:gd name="connsiteY62" fmla="*/ 4484451 h 4484451"/>
                <a:gd name="connsiteX63" fmla="*/ 8608979 w 11001983"/>
                <a:gd name="connsiteY63" fmla="*/ 4309354 h 4484451"/>
                <a:gd name="connsiteX64" fmla="*/ 7752945 w 11001983"/>
                <a:gd name="connsiteY64" fmla="*/ 4406630 h 4484451"/>
                <a:gd name="connsiteX65" fmla="*/ 6381345 w 11001983"/>
                <a:gd name="connsiteY65" fmla="*/ 4406630 h 4484451"/>
                <a:gd name="connsiteX66" fmla="*/ 4786009 w 11001983"/>
                <a:gd name="connsiteY66" fmla="*/ 4328809 h 4484451"/>
                <a:gd name="connsiteX67" fmla="*/ 4046707 w 11001983"/>
                <a:gd name="connsiteY67" fmla="*/ 4367720 h 4484451"/>
                <a:gd name="connsiteX68" fmla="*/ 3142034 w 11001983"/>
                <a:gd name="connsiteY68" fmla="*/ 4367720 h 4484451"/>
                <a:gd name="connsiteX69" fmla="*/ 2120630 w 11001983"/>
                <a:gd name="connsiteY69" fmla="*/ 4328809 h 4484451"/>
                <a:gd name="connsiteX70" fmla="*/ 1147864 w 11001983"/>
                <a:gd name="connsiteY70" fmla="*/ 4328809 h 4484451"/>
                <a:gd name="connsiteX71" fmla="*/ 992222 w 11001983"/>
                <a:gd name="connsiteY71" fmla="*/ 4328809 h 4484451"/>
                <a:gd name="connsiteX72" fmla="*/ 369651 w 11001983"/>
                <a:gd name="connsiteY72" fmla="*/ 4280171 h 4484451"/>
                <a:gd name="connsiteX73" fmla="*/ 262647 w 11001983"/>
                <a:gd name="connsiteY73" fmla="*/ 4270443 h 4484451"/>
                <a:gd name="connsiteX74" fmla="*/ 0 w 11001983"/>
                <a:gd name="connsiteY74" fmla="*/ 4173166 h 4484451"/>
                <a:gd name="connsiteX75" fmla="*/ 0 w 11001983"/>
                <a:gd name="connsiteY75" fmla="*/ 4046707 h 4484451"/>
                <a:gd name="connsiteX76" fmla="*/ 97277 w 11001983"/>
                <a:gd name="connsiteY76" fmla="*/ 3920247 h 4484451"/>
                <a:gd name="connsiteX77" fmla="*/ 145915 w 11001983"/>
                <a:gd name="connsiteY77" fmla="*/ 3813243 h 4484451"/>
                <a:gd name="connsiteX78" fmla="*/ 194553 w 11001983"/>
                <a:gd name="connsiteY78" fmla="*/ 3686783 h 4484451"/>
                <a:gd name="connsiteX79" fmla="*/ 204281 w 11001983"/>
                <a:gd name="connsiteY79" fmla="*/ 3492230 h 4484451"/>
                <a:gd name="connsiteX80" fmla="*/ 204281 w 11001983"/>
                <a:gd name="connsiteY80" fmla="*/ 3394954 h 4484451"/>
                <a:gd name="connsiteX81" fmla="*/ 107004 w 11001983"/>
                <a:gd name="connsiteY81" fmla="*/ 3200400 h 4484451"/>
                <a:gd name="connsiteX82" fmla="*/ 68094 w 11001983"/>
                <a:gd name="connsiteY82" fmla="*/ 2791839 h 4484451"/>
                <a:gd name="connsiteX83" fmla="*/ 107004 w 11001983"/>
                <a:gd name="connsiteY83" fmla="*/ 2704290 h 4484451"/>
                <a:gd name="connsiteX84" fmla="*/ 194553 w 11001983"/>
                <a:gd name="connsiteY84" fmla="*/ 2616741 h 4484451"/>
                <a:gd name="connsiteX85" fmla="*/ 311285 w 11001983"/>
                <a:gd name="connsiteY85" fmla="*/ 2402732 h 4484451"/>
                <a:gd name="connsiteX86" fmla="*/ 350196 w 11001983"/>
                <a:gd name="connsiteY86" fmla="*/ 2227634 h 4484451"/>
                <a:gd name="connsiteX87" fmla="*/ 350196 w 11001983"/>
                <a:gd name="connsiteY87" fmla="*/ 2120630 h 4484451"/>
                <a:gd name="connsiteX88" fmla="*/ 340468 w 11001983"/>
                <a:gd name="connsiteY88" fmla="*/ 2052537 h 4484451"/>
                <a:gd name="connsiteX89" fmla="*/ 311285 w 11001983"/>
                <a:gd name="connsiteY89" fmla="*/ 1857983 h 4484451"/>
                <a:gd name="connsiteX90" fmla="*/ 282102 w 11001983"/>
                <a:gd name="connsiteY90" fmla="*/ 1478605 h 4484451"/>
                <a:gd name="connsiteX91" fmla="*/ 311285 w 11001983"/>
                <a:gd name="connsiteY91" fmla="*/ 1322962 h 4484451"/>
                <a:gd name="connsiteX92" fmla="*/ 447473 w 11001983"/>
                <a:gd name="connsiteY92" fmla="*/ 1206230 h 4484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11001983" h="4484451">
                  <a:moveTo>
                    <a:pt x="447473" y="1206230"/>
                  </a:moveTo>
                  <a:lnTo>
                    <a:pt x="797668" y="982494"/>
                  </a:lnTo>
                  <a:lnTo>
                    <a:pt x="1420239" y="972766"/>
                  </a:lnTo>
                  <a:lnTo>
                    <a:pt x="1770434" y="719847"/>
                  </a:lnTo>
                  <a:lnTo>
                    <a:pt x="2101175" y="525294"/>
                  </a:lnTo>
                  <a:lnTo>
                    <a:pt x="2412460" y="476656"/>
                  </a:lnTo>
                  <a:lnTo>
                    <a:pt x="2500009" y="466928"/>
                  </a:lnTo>
                  <a:lnTo>
                    <a:pt x="2704290" y="447473"/>
                  </a:lnTo>
                  <a:lnTo>
                    <a:pt x="3103124" y="535022"/>
                  </a:lnTo>
                  <a:lnTo>
                    <a:pt x="3472775" y="622571"/>
                  </a:lnTo>
                  <a:cubicBezTo>
                    <a:pt x="3615257" y="703989"/>
                    <a:pt x="3562198" y="677009"/>
                    <a:pt x="3628417" y="710120"/>
                  </a:cubicBezTo>
                  <a:lnTo>
                    <a:pt x="3891064" y="768486"/>
                  </a:lnTo>
                  <a:lnTo>
                    <a:pt x="4085617" y="846307"/>
                  </a:lnTo>
                  <a:lnTo>
                    <a:pt x="4426085" y="894945"/>
                  </a:lnTo>
                  <a:lnTo>
                    <a:pt x="4552545" y="894945"/>
                  </a:lnTo>
                  <a:lnTo>
                    <a:pt x="4893013" y="943583"/>
                  </a:lnTo>
                  <a:lnTo>
                    <a:pt x="5165387" y="924128"/>
                  </a:lnTo>
                  <a:lnTo>
                    <a:pt x="5223753" y="894945"/>
                  </a:lnTo>
                  <a:lnTo>
                    <a:pt x="5418307" y="836579"/>
                  </a:lnTo>
                  <a:lnTo>
                    <a:pt x="5661498" y="710120"/>
                  </a:lnTo>
                  <a:lnTo>
                    <a:pt x="5875507" y="457200"/>
                  </a:lnTo>
                  <a:lnTo>
                    <a:pt x="5963056" y="379379"/>
                  </a:lnTo>
                  <a:lnTo>
                    <a:pt x="6079787" y="301558"/>
                  </a:lnTo>
                  <a:lnTo>
                    <a:pt x="6167336" y="252920"/>
                  </a:lnTo>
                  <a:lnTo>
                    <a:pt x="6585626" y="58366"/>
                  </a:lnTo>
                  <a:cubicBezTo>
                    <a:pt x="6666483" y="28044"/>
                    <a:pt x="6635743" y="29183"/>
                    <a:pt x="6673175" y="29183"/>
                  </a:cubicBezTo>
                  <a:lnTo>
                    <a:pt x="6877456" y="0"/>
                  </a:lnTo>
                  <a:lnTo>
                    <a:pt x="6994187" y="0"/>
                  </a:lnTo>
                  <a:lnTo>
                    <a:pt x="7373566" y="0"/>
                  </a:lnTo>
                  <a:cubicBezTo>
                    <a:pt x="7545377" y="20214"/>
                    <a:pt x="7483432" y="19456"/>
                    <a:pt x="7558392" y="19456"/>
                  </a:cubicBezTo>
                  <a:lnTo>
                    <a:pt x="7898860" y="48639"/>
                  </a:lnTo>
                  <a:lnTo>
                    <a:pt x="8044775" y="97277"/>
                  </a:lnTo>
                  <a:cubicBezTo>
                    <a:pt x="8070942" y="106378"/>
                    <a:pt x="8122596" y="126460"/>
                    <a:pt x="8122596" y="126460"/>
                  </a:cubicBezTo>
                  <a:lnTo>
                    <a:pt x="8297694" y="165371"/>
                  </a:lnTo>
                  <a:lnTo>
                    <a:pt x="8433881" y="223737"/>
                  </a:lnTo>
                  <a:cubicBezTo>
                    <a:pt x="8520403" y="266997"/>
                    <a:pt x="8482700" y="262647"/>
                    <a:pt x="8540885" y="262647"/>
                  </a:cubicBezTo>
                  <a:lnTo>
                    <a:pt x="8754894" y="291830"/>
                  </a:lnTo>
                  <a:cubicBezTo>
                    <a:pt x="8919122" y="357521"/>
                    <a:pt x="8849137" y="341584"/>
                    <a:pt x="8959175" y="359924"/>
                  </a:cubicBezTo>
                  <a:lnTo>
                    <a:pt x="9221822" y="418290"/>
                  </a:lnTo>
                  <a:cubicBezTo>
                    <a:pt x="9392181" y="509148"/>
                    <a:pt x="9316123" y="476756"/>
                    <a:pt x="9445558" y="525294"/>
                  </a:cubicBezTo>
                  <a:lnTo>
                    <a:pt x="9756843" y="612843"/>
                  </a:lnTo>
                  <a:cubicBezTo>
                    <a:pt x="9951084" y="785501"/>
                    <a:pt x="9759089" y="628420"/>
                    <a:pt x="9902758" y="719847"/>
                  </a:cubicBezTo>
                  <a:cubicBezTo>
                    <a:pt x="9920274" y="730994"/>
                    <a:pt x="9951396" y="758758"/>
                    <a:pt x="9951396" y="758758"/>
                  </a:cubicBezTo>
                  <a:lnTo>
                    <a:pt x="10126494" y="924128"/>
                  </a:lnTo>
                  <a:cubicBezTo>
                    <a:pt x="10290599" y="1088233"/>
                    <a:pt x="10150857" y="930034"/>
                    <a:pt x="10262681" y="1108954"/>
                  </a:cubicBezTo>
                  <a:cubicBezTo>
                    <a:pt x="10276103" y="1130430"/>
                    <a:pt x="10294642" y="1148261"/>
                    <a:pt x="10311319" y="1167320"/>
                  </a:cubicBezTo>
                  <a:cubicBezTo>
                    <a:pt x="10317358" y="1174222"/>
                    <a:pt x="10330775" y="1186775"/>
                    <a:pt x="10330775" y="1186775"/>
                  </a:cubicBezTo>
                  <a:lnTo>
                    <a:pt x="10437779" y="1235413"/>
                  </a:lnTo>
                  <a:cubicBezTo>
                    <a:pt x="10466962" y="1271081"/>
                    <a:pt x="10499219" y="1304441"/>
                    <a:pt x="10525328" y="1342417"/>
                  </a:cubicBezTo>
                  <a:cubicBezTo>
                    <a:pt x="10535221" y="1356806"/>
                    <a:pt x="10544783" y="1391056"/>
                    <a:pt x="10544783" y="1391056"/>
                  </a:cubicBezTo>
                  <a:lnTo>
                    <a:pt x="10564239" y="1400783"/>
                  </a:lnTo>
                  <a:lnTo>
                    <a:pt x="10680970" y="1517515"/>
                  </a:lnTo>
                  <a:lnTo>
                    <a:pt x="10729609" y="1566154"/>
                  </a:lnTo>
                  <a:cubicBezTo>
                    <a:pt x="10762034" y="1592094"/>
                    <a:pt x="10798629" y="1613546"/>
                    <a:pt x="10826885" y="1643975"/>
                  </a:cubicBezTo>
                  <a:cubicBezTo>
                    <a:pt x="10883775" y="1705241"/>
                    <a:pt x="10830402" y="1702341"/>
                    <a:pt x="10865796" y="1702341"/>
                  </a:cubicBezTo>
                  <a:lnTo>
                    <a:pt x="10885251" y="1721796"/>
                  </a:lnTo>
                  <a:cubicBezTo>
                    <a:pt x="10935340" y="1821973"/>
                    <a:pt x="10933890" y="1782820"/>
                    <a:pt x="10933890" y="1828800"/>
                  </a:cubicBezTo>
                  <a:lnTo>
                    <a:pt x="10953345" y="1906622"/>
                  </a:lnTo>
                  <a:lnTo>
                    <a:pt x="10943617" y="2655651"/>
                  </a:lnTo>
                  <a:lnTo>
                    <a:pt x="10933890" y="3229583"/>
                  </a:lnTo>
                  <a:lnTo>
                    <a:pt x="10865796" y="3774332"/>
                  </a:lnTo>
                  <a:lnTo>
                    <a:pt x="11001983" y="4046707"/>
                  </a:lnTo>
                  <a:lnTo>
                    <a:pt x="10583694" y="4484451"/>
                  </a:lnTo>
                  <a:lnTo>
                    <a:pt x="8608979" y="4309354"/>
                  </a:lnTo>
                  <a:lnTo>
                    <a:pt x="7752945" y="4406630"/>
                  </a:lnTo>
                  <a:lnTo>
                    <a:pt x="6381345" y="4406630"/>
                  </a:lnTo>
                  <a:lnTo>
                    <a:pt x="4786009" y="4328809"/>
                  </a:lnTo>
                  <a:lnTo>
                    <a:pt x="4046707" y="4367720"/>
                  </a:lnTo>
                  <a:lnTo>
                    <a:pt x="3142034" y="4367720"/>
                  </a:lnTo>
                  <a:lnTo>
                    <a:pt x="2120630" y="4328809"/>
                  </a:lnTo>
                  <a:lnTo>
                    <a:pt x="1147864" y="4328809"/>
                  </a:lnTo>
                  <a:lnTo>
                    <a:pt x="992222" y="4328809"/>
                  </a:lnTo>
                  <a:lnTo>
                    <a:pt x="369651" y="4280171"/>
                  </a:lnTo>
                  <a:cubicBezTo>
                    <a:pt x="275657" y="4269727"/>
                    <a:pt x="311465" y="4270443"/>
                    <a:pt x="262647" y="4270443"/>
                  </a:cubicBezTo>
                  <a:lnTo>
                    <a:pt x="0" y="4173166"/>
                  </a:lnTo>
                  <a:lnTo>
                    <a:pt x="0" y="4046707"/>
                  </a:lnTo>
                  <a:lnTo>
                    <a:pt x="97277" y="3920247"/>
                  </a:lnTo>
                  <a:lnTo>
                    <a:pt x="145915" y="3813243"/>
                  </a:lnTo>
                  <a:cubicBezTo>
                    <a:pt x="181229" y="3719072"/>
                    <a:pt x="164809" y="3761145"/>
                    <a:pt x="194553" y="3686783"/>
                  </a:cubicBezTo>
                  <a:lnTo>
                    <a:pt x="204281" y="3492230"/>
                  </a:lnTo>
                  <a:lnTo>
                    <a:pt x="204281" y="3394954"/>
                  </a:lnTo>
                  <a:lnTo>
                    <a:pt x="107004" y="3200400"/>
                  </a:lnTo>
                  <a:lnTo>
                    <a:pt x="68094" y="2791839"/>
                  </a:lnTo>
                  <a:cubicBezTo>
                    <a:pt x="81064" y="2762656"/>
                    <a:pt x="87274" y="2729401"/>
                    <a:pt x="107004" y="2704290"/>
                  </a:cubicBezTo>
                  <a:cubicBezTo>
                    <a:pt x="248246" y="2524526"/>
                    <a:pt x="130731" y="2744385"/>
                    <a:pt x="194553" y="2616741"/>
                  </a:cubicBezTo>
                  <a:lnTo>
                    <a:pt x="311285" y="2402732"/>
                  </a:lnTo>
                  <a:lnTo>
                    <a:pt x="350196" y="2227634"/>
                  </a:lnTo>
                  <a:lnTo>
                    <a:pt x="350196" y="2120630"/>
                  </a:lnTo>
                  <a:lnTo>
                    <a:pt x="340468" y="2052537"/>
                  </a:lnTo>
                  <a:cubicBezTo>
                    <a:pt x="317527" y="1903415"/>
                    <a:pt x="327045" y="1968298"/>
                    <a:pt x="311285" y="1857983"/>
                  </a:cubicBezTo>
                  <a:lnTo>
                    <a:pt x="282102" y="1478605"/>
                  </a:lnTo>
                  <a:lnTo>
                    <a:pt x="311285" y="1322962"/>
                  </a:lnTo>
                  <a:cubicBezTo>
                    <a:pt x="410855" y="1223393"/>
                    <a:pt x="408562" y="1271543"/>
                    <a:pt x="447473" y="1206230"/>
                  </a:cubicBezTo>
                  <a:close/>
                </a:path>
              </a:pathLst>
            </a:cu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xmlns="" id="{4759C7B9-CBBF-46BA-9782-6F72843F5464}"/>
                </a:ext>
              </a:extLst>
            </p:cNvPr>
            <p:cNvGrpSpPr/>
            <p:nvPr/>
          </p:nvGrpSpPr>
          <p:grpSpPr>
            <a:xfrm>
              <a:off x="797669" y="1403480"/>
              <a:ext cx="10789803" cy="4592353"/>
              <a:chOff x="797669" y="1403480"/>
              <a:chExt cx="10789803" cy="4592353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xmlns="" id="{840EA597-288A-4FBE-8ACE-44B11F1CC8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695504" y="1614701"/>
                <a:ext cx="1279823" cy="1523395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xmlns="" id="{09B24FF2-959D-4AB6-B7FD-AB91E2DE87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773" t="2476" r="-418" b="47799"/>
              <a:stretch/>
            </p:blipFill>
            <p:spPr>
              <a:xfrm rot="21284633">
                <a:off x="6663678" y="1779979"/>
                <a:ext cx="1701668" cy="1338428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xmlns="" id="{48362F78-1C9B-46C7-BD20-E68A56C540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38528" y="1796244"/>
                <a:ext cx="2595958" cy="1461688"/>
              </a:xfrm>
              <a:prstGeom prst="rect">
                <a:avLst/>
              </a:prstGeom>
            </p:spPr>
          </p:pic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="" id="{4369B3AF-4110-41C6-AF52-D5431AEC3E8D}"/>
                  </a:ext>
                </a:extLst>
              </p:cNvPr>
              <p:cNvSpPr/>
              <p:nvPr/>
            </p:nvSpPr>
            <p:spPr>
              <a:xfrm>
                <a:off x="1177047" y="3099882"/>
                <a:ext cx="5447489" cy="384034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xmlns="" id="{D4CF1270-9FEB-45B1-9A16-4DD65C213002}"/>
                  </a:ext>
                </a:extLst>
              </p:cNvPr>
              <p:cNvSpPr/>
              <p:nvPr/>
            </p:nvSpPr>
            <p:spPr>
              <a:xfrm>
                <a:off x="6096000" y="3362529"/>
                <a:ext cx="528536" cy="2312748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xmlns="" id="{61A315C3-1CDC-44C4-BE2A-0F4A1DECEAE8}"/>
                  </a:ext>
                </a:extLst>
              </p:cNvPr>
              <p:cNvSpPr/>
              <p:nvPr/>
            </p:nvSpPr>
            <p:spPr>
              <a:xfrm>
                <a:off x="797669" y="5457217"/>
                <a:ext cx="10690698" cy="515159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UTM Avo" panose="02040603050506020204" pitchFamily="18" charset="0"/>
                </a:endParaRPr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xmlns="" id="{0606336B-00D3-48D4-A6E8-48C8E95C8E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750" b="94464" l="4902" r="98203">
                            <a14:foregroundMark x1="48366" y1="3750" x2="5065" y2="40714"/>
                            <a14:foregroundMark x1="89379" y1="35536" x2="98203" y2="41429"/>
                            <a14:foregroundMark x1="15359" y1="94107" x2="75490" y2="94107"/>
                            <a14:foregroundMark x1="78268" y1="92500" x2="94444" y2="91429"/>
                            <a14:foregroundMark x1="62418" y1="71429" x2="88235" y2="70000"/>
                            <a14:foregroundMark x1="25327" y1="88571" x2="50490" y2="88929"/>
                            <a14:foregroundMark x1="7190" y1="94464" x2="7190" y2="94464"/>
                            <a14:foregroundMark x1="12582" y1="92321" x2="7843" y2="9232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04119" y="4421608"/>
                <a:ext cx="1156357" cy="1058104"/>
              </a:xfrm>
              <a:prstGeom prst="rect">
                <a:avLst/>
              </a:prstGeom>
            </p:spPr>
          </p:pic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xmlns="" id="{72EB9B9B-6CE1-4A96-B588-DAC3A5BA6DB4}"/>
                  </a:ext>
                </a:extLst>
              </p:cNvPr>
              <p:cNvSpPr/>
              <p:nvPr/>
            </p:nvSpPr>
            <p:spPr>
              <a:xfrm>
                <a:off x="6624535" y="2670126"/>
                <a:ext cx="4141939" cy="758874"/>
              </a:xfrm>
              <a:custGeom>
                <a:avLst/>
                <a:gdLst>
                  <a:gd name="connsiteX0" fmla="*/ 0 w 4083573"/>
                  <a:gd name="connsiteY0" fmla="*/ 0 h 321130"/>
                  <a:gd name="connsiteX1" fmla="*/ 4083573 w 4083573"/>
                  <a:gd name="connsiteY1" fmla="*/ 0 h 321130"/>
                  <a:gd name="connsiteX2" fmla="*/ 4083573 w 4083573"/>
                  <a:gd name="connsiteY2" fmla="*/ 321130 h 321130"/>
                  <a:gd name="connsiteX3" fmla="*/ 0 w 4083573"/>
                  <a:gd name="connsiteY3" fmla="*/ 321130 h 321130"/>
                  <a:gd name="connsiteX4" fmla="*/ 0 w 4083573"/>
                  <a:gd name="connsiteY4" fmla="*/ 0 h 321130"/>
                  <a:gd name="connsiteX0" fmla="*/ 0 w 4132211"/>
                  <a:gd name="connsiteY0" fmla="*/ 437744 h 758874"/>
                  <a:gd name="connsiteX1" fmla="*/ 4132211 w 4132211"/>
                  <a:gd name="connsiteY1" fmla="*/ 0 h 758874"/>
                  <a:gd name="connsiteX2" fmla="*/ 4083573 w 4132211"/>
                  <a:gd name="connsiteY2" fmla="*/ 758874 h 758874"/>
                  <a:gd name="connsiteX3" fmla="*/ 0 w 4132211"/>
                  <a:gd name="connsiteY3" fmla="*/ 758874 h 758874"/>
                  <a:gd name="connsiteX4" fmla="*/ 0 w 4132211"/>
                  <a:gd name="connsiteY4" fmla="*/ 437744 h 758874"/>
                  <a:gd name="connsiteX0" fmla="*/ 0 w 4171122"/>
                  <a:gd name="connsiteY0" fmla="*/ 437744 h 758874"/>
                  <a:gd name="connsiteX1" fmla="*/ 4132211 w 4171122"/>
                  <a:gd name="connsiteY1" fmla="*/ 0 h 758874"/>
                  <a:gd name="connsiteX2" fmla="*/ 4171122 w 4171122"/>
                  <a:gd name="connsiteY2" fmla="*/ 369767 h 758874"/>
                  <a:gd name="connsiteX3" fmla="*/ 0 w 4171122"/>
                  <a:gd name="connsiteY3" fmla="*/ 758874 h 758874"/>
                  <a:gd name="connsiteX4" fmla="*/ 0 w 4171122"/>
                  <a:gd name="connsiteY4" fmla="*/ 437744 h 758874"/>
                  <a:gd name="connsiteX0" fmla="*/ 0 w 4141939"/>
                  <a:gd name="connsiteY0" fmla="*/ 437744 h 758874"/>
                  <a:gd name="connsiteX1" fmla="*/ 4132211 w 4141939"/>
                  <a:gd name="connsiteY1" fmla="*/ 0 h 758874"/>
                  <a:gd name="connsiteX2" fmla="*/ 4141939 w 4141939"/>
                  <a:gd name="connsiteY2" fmla="*/ 291946 h 758874"/>
                  <a:gd name="connsiteX3" fmla="*/ 0 w 4141939"/>
                  <a:gd name="connsiteY3" fmla="*/ 758874 h 758874"/>
                  <a:gd name="connsiteX4" fmla="*/ 0 w 4141939"/>
                  <a:gd name="connsiteY4" fmla="*/ 437744 h 758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1939" h="758874">
                    <a:moveTo>
                      <a:pt x="0" y="437744"/>
                    </a:moveTo>
                    <a:lnTo>
                      <a:pt x="4132211" y="0"/>
                    </a:lnTo>
                    <a:lnTo>
                      <a:pt x="4141939" y="291946"/>
                    </a:lnTo>
                    <a:lnTo>
                      <a:pt x="0" y="758874"/>
                    </a:lnTo>
                    <a:lnTo>
                      <a:pt x="0" y="437744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UTM Avo" panose="02040603050506020204" pitchFamily="18" charset="0"/>
                </a:endParaRP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xmlns="" id="{B074584C-A462-4DEA-B04F-F216DF74AB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91010" y="1403480"/>
                <a:ext cx="2196462" cy="2351078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xmlns="" id="{A20C6D64-2082-4D7A-9866-265D2392E0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72967" y="3710176"/>
                <a:ext cx="1764216" cy="2099976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xmlns="" id="{F62514D4-F961-4883-8070-8144E543F2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887" b="90276" l="6628" r="93140">
                            <a14:foregroundMark x1="19535" y1="69530" x2="21977" y2="81686"/>
                            <a14:foregroundMark x1="6628" y1="89465" x2="27093" y2="90276"/>
                            <a14:foregroundMark x1="47093" y1="18476" x2="43605" y2="62399"/>
                            <a14:foregroundMark x1="93140" y1="63695" x2="89651" y2="8606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92909" y="3362529"/>
                <a:ext cx="3166619" cy="2223369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xmlns="" id="{B8E36866-D7EC-4886-B168-88AE67E76B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3435" r="51129"/>
              <a:stretch/>
            </p:blipFill>
            <p:spPr>
              <a:xfrm>
                <a:off x="1209836" y="4344273"/>
                <a:ext cx="1642086" cy="1253354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xmlns="" id="{123CFC93-53B1-4752-A3A6-A08AF0CDB9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13246" y="3766983"/>
                <a:ext cx="2047875" cy="2228850"/>
              </a:xfrm>
              <a:prstGeom prst="rect">
                <a:avLst/>
              </a:prstGeom>
            </p:spPr>
          </p:pic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xmlns="" id="{A4395076-72A0-4AE7-BE9B-5CFA4EA94ABC}"/>
                  </a:ext>
                </a:extLst>
              </p:cNvPr>
              <p:cNvSpPr/>
              <p:nvPr/>
            </p:nvSpPr>
            <p:spPr>
              <a:xfrm>
                <a:off x="1186774" y="2908570"/>
                <a:ext cx="8453337" cy="389107"/>
              </a:xfrm>
              <a:custGeom>
                <a:avLst/>
                <a:gdLst>
                  <a:gd name="connsiteX0" fmla="*/ 0 w 8453337"/>
                  <a:gd name="connsiteY0" fmla="*/ 359924 h 389107"/>
                  <a:gd name="connsiteX1" fmla="*/ 5087566 w 8453337"/>
                  <a:gd name="connsiteY1" fmla="*/ 389107 h 389107"/>
                  <a:gd name="connsiteX2" fmla="*/ 8433881 w 8453337"/>
                  <a:gd name="connsiteY2" fmla="*/ 0 h 389107"/>
                  <a:gd name="connsiteX3" fmla="*/ 8453337 w 8453337"/>
                  <a:gd name="connsiteY3" fmla="*/ 0 h 389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53337" h="389107">
                    <a:moveTo>
                      <a:pt x="0" y="359924"/>
                    </a:moveTo>
                    <a:lnTo>
                      <a:pt x="5087566" y="389107"/>
                    </a:lnTo>
                    <a:lnTo>
                      <a:pt x="8433881" y="0"/>
                    </a:lnTo>
                    <a:lnTo>
                      <a:pt x="8453337" y="0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UTM Avo" panose="02040603050506020204" pitchFamily="18" charset="0"/>
                </a:endParaRPr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xmlns="" id="{D6A00BFB-77B8-421A-AA72-21341DEB6A7C}"/>
                  </a:ext>
                </a:extLst>
              </p:cNvPr>
              <p:cNvCxnSpPr/>
              <p:nvPr/>
            </p:nvCxnSpPr>
            <p:spPr>
              <a:xfrm>
                <a:off x="6360268" y="3330913"/>
                <a:ext cx="0" cy="2337185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xmlns="" id="{072CC133-B86B-4BC9-AEBF-2A98B12F4B76}"/>
                  </a:ext>
                </a:extLst>
              </p:cNvPr>
              <p:cNvCxnSpPr>
                <a:cxnSpLocks/>
                <a:stCxn id="30" idx="1"/>
                <a:endCxn id="30" idx="3"/>
              </p:cNvCxnSpPr>
              <p:nvPr/>
            </p:nvCxnSpPr>
            <p:spPr>
              <a:xfrm>
                <a:off x="797669" y="5714797"/>
                <a:ext cx="10690698" cy="0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xmlns="" id="{F136BB17-7C35-4F3D-9F97-079290FD54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45038" y="1810177"/>
                <a:ext cx="1300788" cy="1548350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xmlns="" id="{C6ADEE57-2EFE-4682-813F-8B8B3D2975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97" t="6743" r="49432" b="46692"/>
              <a:stretch/>
            </p:blipFill>
            <p:spPr>
              <a:xfrm>
                <a:off x="6624535" y="4366089"/>
                <a:ext cx="1642086" cy="1253354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xmlns="" id="{C7579416-E358-4E8D-9929-406B71F75A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5804" y="1800757"/>
                <a:ext cx="1389231" cy="1389231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xmlns="" id="{E6ED3A98-4D03-4525-8636-68226F8D88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9316" y="1763008"/>
                <a:ext cx="1389231" cy="1389231"/>
              </a:xfrm>
              <a:prstGeom prst="rect">
                <a:avLst/>
              </a:prstGeom>
            </p:spPr>
          </p:pic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xmlns="" id="{4DA022D0-FD79-47CC-9228-287B1FBB88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93067" y="4150595"/>
                <a:ext cx="1389231" cy="1389231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xmlns="" id="{CE973475-EBC4-40E4-A7A9-10A1A79024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25543" y="4118289"/>
                <a:ext cx="1389231" cy="138923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99352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080"/>
            <a:ext cx="12192000" cy="6470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0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" y="1"/>
            <a:ext cx="12192000" cy="68567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65" y="4211141"/>
            <a:ext cx="2129033" cy="26479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979" y="0"/>
            <a:ext cx="1853031" cy="902133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9196" y="-356976"/>
            <a:ext cx="12870392" cy="313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2" y="2741445"/>
            <a:ext cx="3605088" cy="435189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553" y="2389156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737100"/>
            <a:ext cx="2836333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ounded Rectangle 25"/>
          <p:cNvSpPr/>
          <p:nvPr/>
        </p:nvSpPr>
        <p:spPr>
          <a:xfrm>
            <a:off x="5210219" y="2897563"/>
            <a:ext cx="2374899" cy="891941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35" b="1" dirty="0">
                <a:solidFill>
                  <a:schemeClr val="tx1"/>
                </a:solidFill>
                <a:latin typeface="UTM Avo" panose="02040603050506020204" pitchFamily="18" charset="0"/>
              </a:rPr>
              <a:t>&lt;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5210219" y="4265422"/>
            <a:ext cx="2374899" cy="891941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35" b="1" dirty="0">
                <a:solidFill>
                  <a:schemeClr val="tx1"/>
                </a:solidFill>
                <a:latin typeface="UTM Avo" panose="02040603050506020204" pitchFamily="18" charset="0"/>
              </a:rPr>
              <a:t>&gt;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5210219" y="5529837"/>
            <a:ext cx="2374899" cy="891941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35" b="1" dirty="0">
                <a:solidFill>
                  <a:schemeClr val="tx1"/>
                </a:solidFill>
                <a:latin typeface="UTM Avo" panose="02040603050506020204" pitchFamily="18" charset="0"/>
              </a:rPr>
              <a:t>=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555" y="3568930"/>
            <a:ext cx="1528593" cy="171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555" y="5114282"/>
            <a:ext cx="1564024" cy="1755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7555" y="2722411"/>
            <a:ext cx="972260" cy="1112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600" dirty="0">
              <a:latin typeface="SVN-Gretoon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0A505EFD-F6D3-4035-BC02-224D58C7E7E3}"/>
              </a:ext>
            </a:extLst>
          </p:cNvPr>
          <p:cNvGrpSpPr/>
          <p:nvPr/>
        </p:nvGrpSpPr>
        <p:grpSpPr>
          <a:xfrm>
            <a:off x="2295112" y="178080"/>
            <a:ext cx="8815564" cy="2339461"/>
            <a:chOff x="2295112" y="178080"/>
            <a:chExt cx="8815564" cy="2339461"/>
          </a:xfrm>
        </p:grpSpPr>
        <p:grpSp>
          <p:nvGrpSpPr>
            <p:cNvPr id="14" name="Group 13"/>
            <p:cNvGrpSpPr/>
            <p:nvPr/>
          </p:nvGrpSpPr>
          <p:grpSpPr>
            <a:xfrm>
              <a:off x="3352800" y="178080"/>
              <a:ext cx="7757876" cy="2339461"/>
              <a:chOff x="2171343" y="4618089"/>
              <a:chExt cx="7988119" cy="2187854"/>
            </a:xfrm>
          </p:grpSpPr>
          <p:sp>
            <p:nvSpPr>
              <p:cNvPr id="15" name="Rectangle: Rounded Corners 11"/>
              <p:cNvSpPr/>
              <p:nvPr/>
            </p:nvSpPr>
            <p:spPr>
              <a:xfrm>
                <a:off x="2171343" y="4618089"/>
                <a:ext cx="7988119" cy="2187854"/>
              </a:xfrm>
              <a:custGeom>
                <a:avLst/>
                <a:gdLst>
                  <a:gd name="connsiteX0" fmla="*/ 0 w 7988119"/>
                  <a:gd name="connsiteY0" fmla="*/ 364650 h 2187854"/>
                  <a:gd name="connsiteX1" fmla="*/ 364650 w 7988119"/>
                  <a:gd name="connsiteY1" fmla="*/ 0 h 2187854"/>
                  <a:gd name="connsiteX2" fmla="*/ 951954 w 7988119"/>
                  <a:gd name="connsiteY2" fmla="*/ 0 h 2187854"/>
                  <a:gd name="connsiteX3" fmla="*/ 1757023 w 7988119"/>
                  <a:gd name="connsiteY3" fmla="*/ 0 h 2187854"/>
                  <a:gd name="connsiteX4" fmla="*/ 2199152 w 7988119"/>
                  <a:gd name="connsiteY4" fmla="*/ 0 h 2187854"/>
                  <a:gd name="connsiteX5" fmla="*/ 2713868 w 7988119"/>
                  <a:gd name="connsiteY5" fmla="*/ 0 h 2187854"/>
                  <a:gd name="connsiteX6" fmla="*/ 3373760 w 7988119"/>
                  <a:gd name="connsiteY6" fmla="*/ 0 h 2187854"/>
                  <a:gd name="connsiteX7" fmla="*/ 3961065 w 7988119"/>
                  <a:gd name="connsiteY7" fmla="*/ 0 h 2187854"/>
                  <a:gd name="connsiteX8" fmla="*/ 4403193 w 7988119"/>
                  <a:gd name="connsiteY8" fmla="*/ 0 h 2187854"/>
                  <a:gd name="connsiteX9" fmla="*/ 5063086 w 7988119"/>
                  <a:gd name="connsiteY9" fmla="*/ 0 h 2187854"/>
                  <a:gd name="connsiteX10" fmla="*/ 5577802 w 7988119"/>
                  <a:gd name="connsiteY10" fmla="*/ 0 h 2187854"/>
                  <a:gd name="connsiteX11" fmla="*/ 6237694 w 7988119"/>
                  <a:gd name="connsiteY11" fmla="*/ 0 h 2187854"/>
                  <a:gd name="connsiteX12" fmla="*/ 6897587 w 7988119"/>
                  <a:gd name="connsiteY12" fmla="*/ 0 h 2187854"/>
                  <a:gd name="connsiteX13" fmla="*/ 7623469 w 7988119"/>
                  <a:gd name="connsiteY13" fmla="*/ 0 h 2187854"/>
                  <a:gd name="connsiteX14" fmla="*/ 7988119 w 7988119"/>
                  <a:gd name="connsiteY14" fmla="*/ 364650 h 2187854"/>
                  <a:gd name="connsiteX15" fmla="*/ 7988119 w 7988119"/>
                  <a:gd name="connsiteY15" fmla="*/ 821664 h 2187854"/>
                  <a:gd name="connsiteX16" fmla="*/ 7988119 w 7988119"/>
                  <a:gd name="connsiteY16" fmla="*/ 1264092 h 2187854"/>
                  <a:gd name="connsiteX17" fmla="*/ 7988119 w 7988119"/>
                  <a:gd name="connsiteY17" fmla="*/ 1823204 h 2187854"/>
                  <a:gd name="connsiteX18" fmla="*/ 7623469 w 7988119"/>
                  <a:gd name="connsiteY18" fmla="*/ 2187854 h 2187854"/>
                  <a:gd name="connsiteX19" fmla="*/ 7108753 w 7988119"/>
                  <a:gd name="connsiteY19" fmla="*/ 2187854 h 2187854"/>
                  <a:gd name="connsiteX20" fmla="*/ 6594036 w 7988119"/>
                  <a:gd name="connsiteY20" fmla="*/ 2187854 h 2187854"/>
                  <a:gd name="connsiteX21" fmla="*/ 5934144 w 7988119"/>
                  <a:gd name="connsiteY21" fmla="*/ 2187854 h 2187854"/>
                  <a:gd name="connsiteX22" fmla="*/ 5129075 w 7988119"/>
                  <a:gd name="connsiteY22" fmla="*/ 2187854 h 2187854"/>
                  <a:gd name="connsiteX23" fmla="*/ 4324006 w 7988119"/>
                  <a:gd name="connsiteY23" fmla="*/ 2187854 h 2187854"/>
                  <a:gd name="connsiteX24" fmla="*/ 3664113 w 7988119"/>
                  <a:gd name="connsiteY24" fmla="*/ 2187854 h 2187854"/>
                  <a:gd name="connsiteX25" fmla="*/ 3004221 w 7988119"/>
                  <a:gd name="connsiteY25" fmla="*/ 2187854 h 2187854"/>
                  <a:gd name="connsiteX26" fmla="*/ 2344328 w 7988119"/>
                  <a:gd name="connsiteY26" fmla="*/ 2187854 h 2187854"/>
                  <a:gd name="connsiteX27" fmla="*/ 1539259 w 7988119"/>
                  <a:gd name="connsiteY27" fmla="*/ 2187854 h 2187854"/>
                  <a:gd name="connsiteX28" fmla="*/ 1024543 w 7988119"/>
                  <a:gd name="connsiteY28" fmla="*/ 2187854 h 2187854"/>
                  <a:gd name="connsiteX29" fmla="*/ 364650 w 7988119"/>
                  <a:gd name="connsiteY29" fmla="*/ 2187854 h 2187854"/>
                  <a:gd name="connsiteX30" fmla="*/ 0 w 7988119"/>
                  <a:gd name="connsiteY30" fmla="*/ 1823204 h 2187854"/>
                  <a:gd name="connsiteX31" fmla="*/ 0 w 7988119"/>
                  <a:gd name="connsiteY31" fmla="*/ 1380776 h 2187854"/>
                  <a:gd name="connsiteX32" fmla="*/ 0 w 7988119"/>
                  <a:gd name="connsiteY32" fmla="*/ 923762 h 2187854"/>
                  <a:gd name="connsiteX33" fmla="*/ 0 w 7988119"/>
                  <a:gd name="connsiteY33" fmla="*/ 364650 h 2187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988119" h="2187854" fill="none" extrusionOk="0">
                    <a:moveTo>
                      <a:pt x="0" y="364650"/>
                    </a:moveTo>
                    <a:cubicBezTo>
                      <a:pt x="13662" y="150266"/>
                      <a:pt x="147348" y="773"/>
                      <a:pt x="364650" y="0"/>
                    </a:cubicBezTo>
                    <a:cubicBezTo>
                      <a:pt x="492391" y="-4000"/>
                      <a:pt x="782854" y="-3407"/>
                      <a:pt x="951954" y="0"/>
                    </a:cubicBezTo>
                    <a:cubicBezTo>
                      <a:pt x="1121054" y="3407"/>
                      <a:pt x="1358805" y="24272"/>
                      <a:pt x="1757023" y="0"/>
                    </a:cubicBezTo>
                    <a:cubicBezTo>
                      <a:pt x="2155241" y="-24272"/>
                      <a:pt x="2062205" y="13791"/>
                      <a:pt x="2199152" y="0"/>
                    </a:cubicBezTo>
                    <a:cubicBezTo>
                      <a:pt x="2336099" y="-13791"/>
                      <a:pt x="2467116" y="17794"/>
                      <a:pt x="2713868" y="0"/>
                    </a:cubicBezTo>
                    <a:cubicBezTo>
                      <a:pt x="2960620" y="-17794"/>
                      <a:pt x="3155958" y="-1215"/>
                      <a:pt x="3373760" y="0"/>
                    </a:cubicBezTo>
                    <a:cubicBezTo>
                      <a:pt x="3591562" y="1215"/>
                      <a:pt x="3793449" y="-3076"/>
                      <a:pt x="3961065" y="0"/>
                    </a:cubicBezTo>
                    <a:cubicBezTo>
                      <a:pt x="4128682" y="3076"/>
                      <a:pt x="4223484" y="8317"/>
                      <a:pt x="4403193" y="0"/>
                    </a:cubicBezTo>
                    <a:cubicBezTo>
                      <a:pt x="4582902" y="-8317"/>
                      <a:pt x="4767255" y="4438"/>
                      <a:pt x="5063086" y="0"/>
                    </a:cubicBezTo>
                    <a:cubicBezTo>
                      <a:pt x="5358917" y="-4438"/>
                      <a:pt x="5325247" y="-13008"/>
                      <a:pt x="5577802" y="0"/>
                    </a:cubicBezTo>
                    <a:cubicBezTo>
                      <a:pt x="5830357" y="13008"/>
                      <a:pt x="6068128" y="13365"/>
                      <a:pt x="6237694" y="0"/>
                    </a:cubicBezTo>
                    <a:cubicBezTo>
                      <a:pt x="6407260" y="-13365"/>
                      <a:pt x="6730491" y="29520"/>
                      <a:pt x="6897587" y="0"/>
                    </a:cubicBezTo>
                    <a:cubicBezTo>
                      <a:pt x="7064683" y="-29520"/>
                      <a:pt x="7286986" y="14823"/>
                      <a:pt x="7623469" y="0"/>
                    </a:cubicBezTo>
                    <a:cubicBezTo>
                      <a:pt x="7793517" y="-4927"/>
                      <a:pt x="7963789" y="153794"/>
                      <a:pt x="7988119" y="364650"/>
                    </a:cubicBezTo>
                    <a:cubicBezTo>
                      <a:pt x="7975308" y="475337"/>
                      <a:pt x="7972961" y="638760"/>
                      <a:pt x="7988119" y="821664"/>
                    </a:cubicBezTo>
                    <a:cubicBezTo>
                      <a:pt x="8003277" y="1004568"/>
                      <a:pt x="8007457" y="1138247"/>
                      <a:pt x="7988119" y="1264092"/>
                    </a:cubicBezTo>
                    <a:cubicBezTo>
                      <a:pt x="7968781" y="1389937"/>
                      <a:pt x="7973074" y="1693719"/>
                      <a:pt x="7988119" y="1823204"/>
                    </a:cubicBezTo>
                    <a:cubicBezTo>
                      <a:pt x="8033022" y="2042116"/>
                      <a:pt x="7862012" y="2183268"/>
                      <a:pt x="7623469" y="2187854"/>
                    </a:cubicBezTo>
                    <a:cubicBezTo>
                      <a:pt x="7509097" y="2186789"/>
                      <a:pt x="7365315" y="2187622"/>
                      <a:pt x="7108753" y="2187854"/>
                    </a:cubicBezTo>
                    <a:cubicBezTo>
                      <a:pt x="6852191" y="2188086"/>
                      <a:pt x="6844931" y="2189738"/>
                      <a:pt x="6594036" y="2187854"/>
                    </a:cubicBezTo>
                    <a:cubicBezTo>
                      <a:pt x="6343141" y="2185970"/>
                      <a:pt x="6167877" y="2183547"/>
                      <a:pt x="5934144" y="2187854"/>
                    </a:cubicBezTo>
                    <a:cubicBezTo>
                      <a:pt x="5700411" y="2192161"/>
                      <a:pt x="5367546" y="2183906"/>
                      <a:pt x="5129075" y="2187854"/>
                    </a:cubicBezTo>
                    <a:cubicBezTo>
                      <a:pt x="4890604" y="2191802"/>
                      <a:pt x="4654101" y="2208940"/>
                      <a:pt x="4324006" y="2187854"/>
                    </a:cubicBezTo>
                    <a:cubicBezTo>
                      <a:pt x="3993911" y="2166768"/>
                      <a:pt x="3979023" y="2205126"/>
                      <a:pt x="3664113" y="2187854"/>
                    </a:cubicBezTo>
                    <a:cubicBezTo>
                      <a:pt x="3349203" y="2170582"/>
                      <a:pt x="3164263" y="2199353"/>
                      <a:pt x="3004221" y="2187854"/>
                    </a:cubicBezTo>
                    <a:cubicBezTo>
                      <a:pt x="2844179" y="2176355"/>
                      <a:pt x="2505982" y="2189343"/>
                      <a:pt x="2344328" y="2187854"/>
                    </a:cubicBezTo>
                    <a:cubicBezTo>
                      <a:pt x="2182674" y="2186365"/>
                      <a:pt x="1723274" y="2176889"/>
                      <a:pt x="1539259" y="2187854"/>
                    </a:cubicBezTo>
                    <a:cubicBezTo>
                      <a:pt x="1355244" y="2198819"/>
                      <a:pt x="1190675" y="2213316"/>
                      <a:pt x="1024543" y="2187854"/>
                    </a:cubicBezTo>
                    <a:cubicBezTo>
                      <a:pt x="858411" y="2162392"/>
                      <a:pt x="659124" y="2155098"/>
                      <a:pt x="364650" y="2187854"/>
                    </a:cubicBezTo>
                    <a:cubicBezTo>
                      <a:pt x="163362" y="2156115"/>
                      <a:pt x="-476" y="2002245"/>
                      <a:pt x="0" y="1823204"/>
                    </a:cubicBezTo>
                    <a:cubicBezTo>
                      <a:pt x="18467" y="1676980"/>
                      <a:pt x="17191" y="1516521"/>
                      <a:pt x="0" y="1380776"/>
                    </a:cubicBezTo>
                    <a:cubicBezTo>
                      <a:pt x="-17191" y="1245031"/>
                      <a:pt x="-10635" y="1139203"/>
                      <a:pt x="0" y="923762"/>
                    </a:cubicBezTo>
                    <a:cubicBezTo>
                      <a:pt x="10635" y="708321"/>
                      <a:pt x="-21050" y="578764"/>
                      <a:pt x="0" y="364650"/>
                    </a:cubicBezTo>
                    <a:close/>
                  </a:path>
                  <a:path w="7988119" h="2187854" stroke="0" extrusionOk="0">
                    <a:moveTo>
                      <a:pt x="0" y="364650"/>
                    </a:moveTo>
                    <a:cubicBezTo>
                      <a:pt x="38348" y="186722"/>
                      <a:pt x="195432" y="-5807"/>
                      <a:pt x="364650" y="0"/>
                    </a:cubicBezTo>
                    <a:cubicBezTo>
                      <a:pt x="585559" y="19472"/>
                      <a:pt x="639750" y="13819"/>
                      <a:pt x="806778" y="0"/>
                    </a:cubicBezTo>
                    <a:cubicBezTo>
                      <a:pt x="973806" y="-13819"/>
                      <a:pt x="1139285" y="-11928"/>
                      <a:pt x="1321494" y="0"/>
                    </a:cubicBezTo>
                    <a:cubicBezTo>
                      <a:pt x="1503703" y="11928"/>
                      <a:pt x="1879389" y="-8246"/>
                      <a:pt x="2126563" y="0"/>
                    </a:cubicBezTo>
                    <a:cubicBezTo>
                      <a:pt x="2373737" y="8246"/>
                      <a:pt x="2671490" y="-127"/>
                      <a:pt x="2859044" y="0"/>
                    </a:cubicBezTo>
                    <a:cubicBezTo>
                      <a:pt x="3046598" y="127"/>
                      <a:pt x="3402969" y="33598"/>
                      <a:pt x="3664113" y="0"/>
                    </a:cubicBezTo>
                    <a:cubicBezTo>
                      <a:pt x="3925257" y="-33598"/>
                      <a:pt x="4189375" y="-39355"/>
                      <a:pt x="4469182" y="0"/>
                    </a:cubicBezTo>
                    <a:cubicBezTo>
                      <a:pt x="4748989" y="39355"/>
                      <a:pt x="4911023" y="-4872"/>
                      <a:pt x="5056487" y="0"/>
                    </a:cubicBezTo>
                    <a:cubicBezTo>
                      <a:pt x="5201951" y="4872"/>
                      <a:pt x="5398344" y="-19895"/>
                      <a:pt x="5498615" y="0"/>
                    </a:cubicBezTo>
                    <a:cubicBezTo>
                      <a:pt x="5598886" y="19895"/>
                      <a:pt x="5996724" y="-16413"/>
                      <a:pt x="6158507" y="0"/>
                    </a:cubicBezTo>
                    <a:cubicBezTo>
                      <a:pt x="6320290" y="16413"/>
                      <a:pt x="6445071" y="-12891"/>
                      <a:pt x="6673224" y="0"/>
                    </a:cubicBezTo>
                    <a:cubicBezTo>
                      <a:pt x="6901377" y="12891"/>
                      <a:pt x="7360556" y="4270"/>
                      <a:pt x="7623469" y="0"/>
                    </a:cubicBezTo>
                    <a:cubicBezTo>
                      <a:pt x="7812594" y="-3754"/>
                      <a:pt x="7982676" y="170023"/>
                      <a:pt x="7988119" y="364650"/>
                    </a:cubicBezTo>
                    <a:cubicBezTo>
                      <a:pt x="7974571" y="479192"/>
                      <a:pt x="8004032" y="695930"/>
                      <a:pt x="7988119" y="821664"/>
                    </a:cubicBezTo>
                    <a:cubicBezTo>
                      <a:pt x="7972206" y="947398"/>
                      <a:pt x="7980026" y="1076965"/>
                      <a:pt x="7988119" y="1264092"/>
                    </a:cubicBezTo>
                    <a:cubicBezTo>
                      <a:pt x="7996212" y="1451219"/>
                      <a:pt x="7974716" y="1685564"/>
                      <a:pt x="7988119" y="1823204"/>
                    </a:cubicBezTo>
                    <a:cubicBezTo>
                      <a:pt x="8006874" y="2014289"/>
                      <a:pt x="7816814" y="2202159"/>
                      <a:pt x="7623469" y="2187854"/>
                    </a:cubicBezTo>
                    <a:cubicBezTo>
                      <a:pt x="7420796" y="2148711"/>
                      <a:pt x="7064511" y="2223287"/>
                      <a:pt x="6818400" y="2187854"/>
                    </a:cubicBezTo>
                    <a:cubicBezTo>
                      <a:pt x="6572289" y="2152421"/>
                      <a:pt x="6256738" y="2203965"/>
                      <a:pt x="6085919" y="2187854"/>
                    </a:cubicBezTo>
                    <a:cubicBezTo>
                      <a:pt x="5915100" y="2171743"/>
                      <a:pt x="5700581" y="2196186"/>
                      <a:pt x="5498615" y="2187854"/>
                    </a:cubicBezTo>
                    <a:cubicBezTo>
                      <a:pt x="5296649" y="2179522"/>
                      <a:pt x="4990967" y="2214009"/>
                      <a:pt x="4766134" y="2187854"/>
                    </a:cubicBezTo>
                    <a:cubicBezTo>
                      <a:pt x="4541301" y="2161699"/>
                      <a:pt x="4352410" y="2159809"/>
                      <a:pt x="4033653" y="2187854"/>
                    </a:cubicBezTo>
                    <a:cubicBezTo>
                      <a:pt x="3714896" y="2215899"/>
                      <a:pt x="3712073" y="2187891"/>
                      <a:pt x="3446349" y="2187854"/>
                    </a:cubicBezTo>
                    <a:cubicBezTo>
                      <a:pt x="3180625" y="2187817"/>
                      <a:pt x="2897666" y="2187296"/>
                      <a:pt x="2713868" y="2187854"/>
                    </a:cubicBezTo>
                    <a:cubicBezTo>
                      <a:pt x="2530070" y="2188412"/>
                      <a:pt x="2187355" y="2220770"/>
                      <a:pt x="2053975" y="2187854"/>
                    </a:cubicBezTo>
                    <a:cubicBezTo>
                      <a:pt x="1920595" y="2154938"/>
                      <a:pt x="1634460" y="2199115"/>
                      <a:pt x="1321494" y="2187854"/>
                    </a:cubicBezTo>
                    <a:cubicBezTo>
                      <a:pt x="1008528" y="2176593"/>
                      <a:pt x="609178" y="2162938"/>
                      <a:pt x="364650" y="2187854"/>
                    </a:cubicBezTo>
                    <a:cubicBezTo>
                      <a:pt x="207708" y="2170286"/>
                      <a:pt x="-4419" y="1984719"/>
                      <a:pt x="0" y="1823204"/>
                    </a:cubicBezTo>
                    <a:cubicBezTo>
                      <a:pt x="2107" y="1619616"/>
                      <a:pt x="20444" y="1554611"/>
                      <a:pt x="0" y="1307848"/>
                    </a:cubicBezTo>
                    <a:cubicBezTo>
                      <a:pt x="-20444" y="1061085"/>
                      <a:pt x="7774" y="952827"/>
                      <a:pt x="0" y="836249"/>
                    </a:cubicBezTo>
                    <a:cubicBezTo>
                      <a:pt x="-7774" y="719671"/>
                      <a:pt x="3885" y="472191"/>
                      <a:pt x="0" y="364650"/>
                    </a:cubicBezTo>
                    <a:close/>
                  </a:path>
                </a:pathLst>
              </a:custGeom>
              <a:solidFill>
                <a:srgbClr val="FFC000"/>
              </a:solidFill>
              <a:ln w="28575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" name="Rectangle: Rounded Corners 61"/>
              <p:cNvSpPr/>
              <p:nvPr/>
            </p:nvSpPr>
            <p:spPr>
              <a:xfrm>
                <a:off x="2295795" y="4741690"/>
                <a:ext cx="7724862" cy="1914383"/>
              </a:xfrm>
              <a:custGeom>
                <a:avLst/>
                <a:gdLst>
                  <a:gd name="connsiteX0" fmla="*/ 0 w 7724862"/>
                  <a:gd name="connsiteY0" fmla="*/ 319070 h 1914383"/>
                  <a:gd name="connsiteX1" fmla="*/ 319070 w 7724862"/>
                  <a:gd name="connsiteY1" fmla="*/ 0 h 1914383"/>
                  <a:gd name="connsiteX2" fmla="*/ 821583 w 7724862"/>
                  <a:gd name="connsiteY2" fmla="*/ 0 h 1914383"/>
                  <a:gd name="connsiteX3" fmla="*/ 1394963 w 7724862"/>
                  <a:gd name="connsiteY3" fmla="*/ 0 h 1914383"/>
                  <a:gd name="connsiteX4" fmla="*/ 1968343 w 7724862"/>
                  <a:gd name="connsiteY4" fmla="*/ 0 h 1914383"/>
                  <a:gd name="connsiteX5" fmla="*/ 2754325 w 7724862"/>
                  <a:gd name="connsiteY5" fmla="*/ 0 h 1914383"/>
                  <a:gd name="connsiteX6" fmla="*/ 3185971 w 7724862"/>
                  <a:gd name="connsiteY6" fmla="*/ 0 h 1914383"/>
                  <a:gd name="connsiteX7" fmla="*/ 3688484 w 7724862"/>
                  <a:gd name="connsiteY7" fmla="*/ 0 h 1914383"/>
                  <a:gd name="connsiteX8" fmla="*/ 4332732 w 7724862"/>
                  <a:gd name="connsiteY8" fmla="*/ 0 h 1914383"/>
                  <a:gd name="connsiteX9" fmla="*/ 4906112 w 7724862"/>
                  <a:gd name="connsiteY9" fmla="*/ 0 h 1914383"/>
                  <a:gd name="connsiteX10" fmla="*/ 5337758 w 7724862"/>
                  <a:gd name="connsiteY10" fmla="*/ 0 h 1914383"/>
                  <a:gd name="connsiteX11" fmla="*/ 5982005 w 7724862"/>
                  <a:gd name="connsiteY11" fmla="*/ 0 h 1914383"/>
                  <a:gd name="connsiteX12" fmla="*/ 6484518 w 7724862"/>
                  <a:gd name="connsiteY12" fmla="*/ 0 h 1914383"/>
                  <a:gd name="connsiteX13" fmla="*/ 7405792 w 7724862"/>
                  <a:gd name="connsiteY13" fmla="*/ 0 h 1914383"/>
                  <a:gd name="connsiteX14" fmla="*/ 7724862 w 7724862"/>
                  <a:gd name="connsiteY14" fmla="*/ 319070 h 1914383"/>
                  <a:gd name="connsiteX15" fmla="*/ 7724862 w 7724862"/>
                  <a:gd name="connsiteY15" fmla="*/ 931667 h 1914383"/>
                  <a:gd name="connsiteX16" fmla="*/ 7724862 w 7724862"/>
                  <a:gd name="connsiteY16" fmla="*/ 1595313 h 1914383"/>
                  <a:gd name="connsiteX17" fmla="*/ 7405792 w 7724862"/>
                  <a:gd name="connsiteY17" fmla="*/ 1914383 h 1914383"/>
                  <a:gd name="connsiteX18" fmla="*/ 6619810 w 7724862"/>
                  <a:gd name="connsiteY18" fmla="*/ 1914383 h 1914383"/>
                  <a:gd name="connsiteX19" fmla="*/ 5904695 w 7724862"/>
                  <a:gd name="connsiteY19" fmla="*/ 1914383 h 1914383"/>
                  <a:gd name="connsiteX20" fmla="*/ 5260448 w 7724862"/>
                  <a:gd name="connsiteY20" fmla="*/ 1914383 h 1914383"/>
                  <a:gd name="connsiteX21" fmla="*/ 4474466 w 7724862"/>
                  <a:gd name="connsiteY21" fmla="*/ 1914383 h 1914383"/>
                  <a:gd name="connsiteX22" fmla="*/ 3971953 w 7724862"/>
                  <a:gd name="connsiteY22" fmla="*/ 1914383 h 1914383"/>
                  <a:gd name="connsiteX23" fmla="*/ 3327706 w 7724862"/>
                  <a:gd name="connsiteY23" fmla="*/ 1914383 h 1914383"/>
                  <a:gd name="connsiteX24" fmla="*/ 2541724 w 7724862"/>
                  <a:gd name="connsiteY24" fmla="*/ 1914383 h 1914383"/>
                  <a:gd name="connsiteX25" fmla="*/ 1755742 w 7724862"/>
                  <a:gd name="connsiteY25" fmla="*/ 1914383 h 1914383"/>
                  <a:gd name="connsiteX26" fmla="*/ 1111494 w 7724862"/>
                  <a:gd name="connsiteY26" fmla="*/ 1914383 h 1914383"/>
                  <a:gd name="connsiteX27" fmla="*/ 319070 w 7724862"/>
                  <a:gd name="connsiteY27" fmla="*/ 1914383 h 1914383"/>
                  <a:gd name="connsiteX28" fmla="*/ 0 w 7724862"/>
                  <a:gd name="connsiteY28" fmla="*/ 1595313 h 1914383"/>
                  <a:gd name="connsiteX29" fmla="*/ 0 w 7724862"/>
                  <a:gd name="connsiteY29" fmla="*/ 995479 h 1914383"/>
                  <a:gd name="connsiteX30" fmla="*/ 0 w 7724862"/>
                  <a:gd name="connsiteY30" fmla="*/ 319070 h 1914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2" h="1914383" fill="none" extrusionOk="0">
                    <a:moveTo>
                      <a:pt x="0" y="319070"/>
                    </a:moveTo>
                    <a:cubicBezTo>
                      <a:pt x="-42166" y="145095"/>
                      <a:pt x="122437" y="-4566"/>
                      <a:pt x="319070" y="0"/>
                    </a:cubicBezTo>
                    <a:cubicBezTo>
                      <a:pt x="446738" y="-19625"/>
                      <a:pt x="638008" y="9936"/>
                      <a:pt x="821583" y="0"/>
                    </a:cubicBezTo>
                    <a:cubicBezTo>
                      <a:pt x="1005158" y="-9936"/>
                      <a:pt x="1269619" y="-22318"/>
                      <a:pt x="1394963" y="0"/>
                    </a:cubicBezTo>
                    <a:cubicBezTo>
                      <a:pt x="1520307" y="22318"/>
                      <a:pt x="1760980" y="11540"/>
                      <a:pt x="1968343" y="0"/>
                    </a:cubicBezTo>
                    <a:cubicBezTo>
                      <a:pt x="2175706" y="-11540"/>
                      <a:pt x="2584955" y="7807"/>
                      <a:pt x="2754325" y="0"/>
                    </a:cubicBezTo>
                    <a:cubicBezTo>
                      <a:pt x="2923695" y="-7807"/>
                      <a:pt x="3043634" y="15422"/>
                      <a:pt x="3185971" y="0"/>
                    </a:cubicBezTo>
                    <a:cubicBezTo>
                      <a:pt x="3328308" y="-15422"/>
                      <a:pt x="3509854" y="-7109"/>
                      <a:pt x="3688484" y="0"/>
                    </a:cubicBezTo>
                    <a:cubicBezTo>
                      <a:pt x="3867114" y="7109"/>
                      <a:pt x="4136822" y="-380"/>
                      <a:pt x="4332732" y="0"/>
                    </a:cubicBezTo>
                    <a:cubicBezTo>
                      <a:pt x="4528642" y="380"/>
                      <a:pt x="4757243" y="-7097"/>
                      <a:pt x="4906112" y="0"/>
                    </a:cubicBezTo>
                    <a:cubicBezTo>
                      <a:pt x="5054981" y="7097"/>
                      <a:pt x="5202124" y="-13254"/>
                      <a:pt x="5337758" y="0"/>
                    </a:cubicBezTo>
                    <a:cubicBezTo>
                      <a:pt x="5473392" y="13254"/>
                      <a:pt x="5788070" y="-23124"/>
                      <a:pt x="5982005" y="0"/>
                    </a:cubicBezTo>
                    <a:cubicBezTo>
                      <a:pt x="6175940" y="23124"/>
                      <a:pt x="6284520" y="15087"/>
                      <a:pt x="6484518" y="0"/>
                    </a:cubicBezTo>
                    <a:cubicBezTo>
                      <a:pt x="6684516" y="-15087"/>
                      <a:pt x="7174058" y="-30190"/>
                      <a:pt x="7405792" y="0"/>
                    </a:cubicBezTo>
                    <a:cubicBezTo>
                      <a:pt x="7574544" y="30399"/>
                      <a:pt x="7743519" y="129761"/>
                      <a:pt x="7724862" y="319070"/>
                    </a:cubicBezTo>
                    <a:cubicBezTo>
                      <a:pt x="7747313" y="496635"/>
                      <a:pt x="7741859" y="694835"/>
                      <a:pt x="7724862" y="931667"/>
                    </a:cubicBezTo>
                    <a:cubicBezTo>
                      <a:pt x="7707865" y="1168499"/>
                      <a:pt x="7742883" y="1388705"/>
                      <a:pt x="7724862" y="1595313"/>
                    </a:cubicBezTo>
                    <a:cubicBezTo>
                      <a:pt x="7731734" y="1779727"/>
                      <a:pt x="7577803" y="1911637"/>
                      <a:pt x="7405792" y="1914383"/>
                    </a:cubicBezTo>
                    <a:cubicBezTo>
                      <a:pt x="7123702" y="1905589"/>
                      <a:pt x="6875820" y="1938669"/>
                      <a:pt x="6619810" y="1914383"/>
                    </a:cubicBezTo>
                    <a:cubicBezTo>
                      <a:pt x="6363800" y="1890097"/>
                      <a:pt x="6248323" y="1925700"/>
                      <a:pt x="5904695" y="1914383"/>
                    </a:cubicBezTo>
                    <a:cubicBezTo>
                      <a:pt x="5561067" y="1903066"/>
                      <a:pt x="5420497" y="1915006"/>
                      <a:pt x="5260448" y="1914383"/>
                    </a:cubicBezTo>
                    <a:cubicBezTo>
                      <a:pt x="5100399" y="1913760"/>
                      <a:pt x="4739223" y="1911580"/>
                      <a:pt x="4474466" y="1914383"/>
                    </a:cubicBezTo>
                    <a:cubicBezTo>
                      <a:pt x="4209709" y="1917186"/>
                      <a:pt x="4222130" y="1921144"/>
                      <a:pt x="3971953" y="1914383"/>
                    </a:cubicBezTo>
                    <a:cubicBezTo>
                      <a:pt x="3721776" y="1907622"/>
                      <a:pt x="3506553" y="1887517"/>
                      <a:pt x="3327706" y="1914383"/>
                    </a:cubicBezTo>
                    <a:cubicBezTo>
                      <a:pt x="3148859" y="1941249"/>
                      <a:pt x="2803041" y="1947850"/>
                      <a:pt x="2541724" y="1914383"/>
                    </a:cubicBezTo>
                    <a:cubicBezTo>
                      <a:pt x="2280407" y="1880916"/>
                      <a:pt x="1960207" y="1904157"/>
                      <a:pt x="1755742" y="1914383"/>
                    </a:cubicBezTo>
                    <a:cubicBezTo>
                      <a:pt x="1551277" y="1924609"/>
                      <a:pt x="1393499" y="1921900"/>
                      <a:pt x="1111494" y="1914383"/>
                    </a:cubicBezTo>
                    <a:cubicBezTo>
                      <a:pt x="829489" y="1906866"/>
                      <a:pt x="560411" y="1907251"/>
                      <a:pt x="319070" y="1914383"/>
                    </a:cubicBezTo>
                    <a:cubicBezTo>
                      <a:pt x="133055" y="1917635"/>
                      <a:pt x="-18973" y="1778939"/>
                      <a:pt x="0" y="1595313"/>
                    </a:cubicBezTo>
                    <a:cubicBezTo>
                      <a:pt x="-17075" y="1435073"/>
                      <a:pt x="1919" y="1138824"/>
                      <a:pt x="0" y="995479"/>
                    </a:cubicBezTo>
                    <a:cubicBezTo>
                      <a:pt x="-1919" y="852134"/>
                      <a:pt x="17816" y="481616"/>
                      <a:pt x="0" y="319070"/>
                    </a:cubicBezTo>
                    <a:close/>
                  </a:path>
                  <a:path w="7724862" h="1914383" stroke="0" extrusionOk="0">
                    <a:moveTo>
                      <a:pt x="0" y="319070"/>
                    </a:moveTo>
                    <a:cubicBezTo>
                      <a:pt x="22149" y="156405"/>
                      <a:pt x="167181" y="-4391"/>
                      <a:pt x="319070" y="0"/>
                    </a:cubicBezTo>
                    <a:cubicBezTo>
                      <a:pt x="483057" y="6924"/>
                      <a:pt x="632728" y="4241"/>
                      <a:pt x="750716" y="0"/>
                    </a:cubicBezTo>
                    <a:cubicBezTo>
                      <a:pt x="868704" y="-4241"/>
                      <a:pt x="1108563" y="-11942"/>
                      <a:pt x="1253229" y="0"/>
                    </a:cubicBezTo>
                    <a:cubicBezTo>
                      <a:pt x="1397895" y="11942"/>
                      <a:pt x="1681341" y="14817"/>
                      <a:pt x="2039211" y="0"/>
                    </a:cubicBezTo>
                    <a:cubicBezTo>
                      <a:pt x="2397081" y="-14817"/>
                      <a:pt x="2549092" y="7272"/>
                      <a:pt x="2754325" y="0"/>
                    </a:cubicBezTo>
                    <a:cubicBezTo>
                      <a:pt x="2959558" y="-7272"/>
                      <a:pt x="3249668" y="-18438"/>
                      <a:pt x="3540307" y="0"/>
                    </a:cubicBezTo>
                    <a:cubicBezTo>
                      <a:pt x="3830946" y="18438"/>
                      <a:pt x="4149016" y="-34148"/>
                      <a:pt x="4326289" y="0"/>
                    </a:cubicBezTo>
                    <a:cubicBezTo>
                      <a:pt x="4503562" y="34148"/>
                      <a:pt x="4716025" y="13080"/>
                      <a:pt x="4899669" y="0"/>
                    </a:cubicBezTo>
                    <a:cubicBezTo>
                      <a:pt x="5083313" y="-13080"/>
                      <a:pt x="5214474" y="8310"/>
                      <a:pt x="5331315" y="0"/>
                    </a:cubicBezTo>
                    <a:cubicBezTo>
                      <a:pt x="5448156" y="-8310"/>
                      <a:pt x="5660836" y="-16749"/>
                      <a:pt x="5975563" y="0"/>
                    </a:cubicBezTo>
                    <a:cubicBezTo>
                      <a:pt x="6290290" y="16749"/>
                      <a:pt x="6239243" y="21532"/>
                      <a:pt x="6478076" y="0"/>
                    </a:cubicBezTo>
                    <a:cubicBezTo>
                      <a:pt x="6716909" y="-21532"/>
                      <a:pt x="7161716" y="-31083"/>
                      <a:pt x="7405792" y="0"/>
                    </a:cubicBezTo>
                    <a:cubicBezTo>
                      <a:pt x="7570128" y="-3636"/>
                      <a:pt x="7699989" y="173764"/>
                      <a:pt x="7724862" y="319070"/>
                    </a:cubicBezTo>
                    <a:cubicBezTo>
                      <a:pt x="7702650" y="527354"/>
                      <a:pt x="7723456" y="676966"/>
                      <a:pt x="7724862" y="931667"/>
                    </a:cubicBezTo>
                    <a:cubicBezTo>
                      <a:pt x="7726268" y="1186368"/>
                      <a:pt x="7700902" y="1297572"/>
                      <a:pt x="7724862" y="1595313"/>
                    </a:cubicBezTo>
                    <a:cubicBezTo>
                      <a:pt x="7749852" y="1768388"/>
                      <a:pt x="7609468" y="1927597"/>
                      <a:pt x="7405792" y="1914383"/>
                    </a:cubicBezTo>
                    <a:cubicBezTo>
                      <a:pt x="7137469" y="1913063"/>
                      <a:pt x="6948239" y="1887575"/>
                      <a:pt x="6832412" y="1914383"/>
                    </a:cubicBezTo>
                    <a:cubicBezTo>
                      <a:pt x="6716585" y="1941191"/>
                      <a:pt x="6463333" y="1923537"/>
                      <a:pt x="6117297" y="1914383"/>
                    </a:cubicBezTo>
                    <a:cubicBezTo>
                      <a:pt x="5771262" y="1905229"/>
                      <a:pt x="5549703" y="1942897"/>
                      <a:pt x="5402182" y="1914383"/>
                    </a:cubicBezTo>
                    <a:cubicBezTo>
                      <a:pt x="5254661" y="1885869"/>
                      <a:pt x="5014288" y="1894158"/>
                      <a:pt x="4828802" y="1914383"/>
                    </a:cubicBezTo>
                    <a:cubicBezTo>
                      <a:pt x="4643316" y="1934608"/>
                      <a:pt x="4289618" y="1882809"/>
                      <a:pt x="4113688" y="1914383"/>
                    </a:cubicBezTo>
                    <a:cubicBezTo>
                      <a:pt x="3937758" y="1945957"/>
                      <a:pt x="3659538" y="1886811"/>
                      <a:pt x="3398573" y="1914383"/>
                    </a:cubicBezTo>
                    <a:cubicBezTo>
                      <a:pt x="3137608" y="1941955"/>
                      <a:pt x="2958220" y="1900301"/>
                      <a:pt x="2825193" y="1914383"/>
                    </a:cubicBezTo>
                    <a:cubicBezTo>
                      <a:pt x="2692166" y="1928465"/>
                      <a:pt x="2413517" y="1881800"/>
                      <a:pt x="2110078" y="1914383"/>
                    </a:cubicBezTo>
                    <a:cubicBezTo>
                      <a:pt x="1806640" y="1946966"/>
                      <a:pt x="1745224" y="1896075"/>
                      <a:pt x="1465830" y="1914383"/>
                    </a:cubicBezTo>
                    <a:cubicBezTo>
                      <a:pt x="1186436" y="1932691"/>
                      <a:pt x="782296" y="1876945"/>
                      <a:pt x="319070" y="1914383"/>
                    </a:cubicBezTo>
                    <a:cubicBezTo>
                      <a:pt x="165698" y="1904037"/>
                      <a:pt x="-10165" y="1775264"/>
                      <a:pt x="0" y="1595313"/>
                    </a:cubicBezTo>
                    <a:cubicBezTo>
                      <a:pt x="2442" y="1389869"/>
                      <a:pt x="486" y="1211254"/>
                      <a:pt x="0" y="969954"/>
                    </a:cubicBezTo>
                    <a:cubicBezTo>
                      <a:pt x="-486" y="728654"/>
                      <a:pt x="-32493" y="513105"/>
                      <a:pt x="0" y="3190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noFill/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" name="Rectangle: Rounded Corners 65"/>
              <p:cNvSpPr/>
              <p:nvPr/>
            </p:nvSpPr>
            <p:spPr>
              <a:xfrm>
                <a:off x="2317626" y="4752423"/>
                <a:ext cx="7724863" cy="1891749"/>
              </a:xfrm>
              <a:custGeom>
                <a:avLst/>
                <a:gdLst>
                  <a:gd name="connsiteX0" fmla="*/ 0 w 7724863"/>
                  <a:gd name="connsiteY0" fmla="*/ 315298 h 1891749"/>
                  <a:gd name="connsiteX1" fmla="*/ 315298 w 7724863"/>
                  <a:gd name="connsiteY1" fmla="*/ 0 h 1891749"/>
                  <a:gd name="connsiteX2" fmla="*/ 818346 w 7724863"/>
                  <a:gd name="connsiteY2" fmla="*/ 0 h 1891749"/>
                  <a:gd name="connsiteX3" fmla="*/ 1392337 w 7724863"/>
                  <a:gd name="connsiteY3" fmla="*/ 0 h 1891749"/>
                  <a:gd name="connsiteX4" fmla="*/ 1966327 w 7724863"/>
                  <a:gd name="connsiteY4" fmla="*/ 0 h 1891749"/>
                  <a:gd name="connsiteX5" fmla="*/ 2753146 w 7724863"/>
                  <a:gd name="connsiteY5" fmla="*/ 0 h 1891749"/>
                  <a:gd name="connsiteX6" fmla="*/ 3185251 w 7724863"/>
                  <a:gd name="connsiteY6" fmla="*/ 0 h 1891749"/>
                  <a:gd name="connsiteX7" fmla="*/ 3688299 w 7724863"/>
                  <a:gd name="connsiteY7" fmla="*/ 0 h 1891749"/>
                  <a:gd name="connsiteX8" fmla="*/ 4333233 w 7724863"/>
                  <a:gd name="connsiteY8" fmla="*/ 0 h 1891749"/>
                  <a:gd name="connsiteX9" fmla="*/ 4907224 w 7724863"/>
                  <a:gd name="connsiteY9" fmla="*/ 0 h 1891749"/>
                  <a:gd name="connsiteX10" fmla="*/ 5339329 w 7724863"/>
                  <a:gd name="connsiteY10" fmla="*/ 0 h 1891749"/>
                  <a:gd name="connsiteX11" fmla="*/ 5984262 w 7724863"/>
                  <a:gd name="connsiteY11" fmla="*/ 0 h 1891749"/>
                  <a:gd name="connsiteX12" fmla="*/ 6487310 w 7724863"/>
                  <a:gd name="connsiteY12" fmla="*/ 0 h 1891749"/>
                  <a:gd name="connsiteX13" fmla="*/ 7409565 w 7724863"/>
                  <a:gd name="connsiteY13" fmla="*/ 0 h 1891749"/>
                  <a:gd name="connsiteX14" fmla="*/ 7724863 w 7724863"/>
                  <a:gd name="connsiteY14" fmla="*/ 315298 h 1891749"/>
                  <a:gd name="connsiteX15" fmla="*/ 7724863 w 7724863"/>
                  <a:gd name="connsiteY15" fmla="*/ 920651 h 1891749"/>
                  <a:gd name="connsiteX16" fmla="*/ 7724863 w 7724863"/>
                  <a:gd name="connsiteY16" fmla="*/ 1576451 h 1891749"/>
                  <a:gd name="connsiteX17" fmla="*/ 7409565 w 7724863"/>
                  <a:gd name="connsiteY17" fmla="*/ 1891749 h 1891749"/>
                  <a:gd name="connsiteX18" fmla="*/ 6622746 w 7724863"/>
                  <a:gd name="connsiteY18" fmla="*/ 1891749 h 1891749"/>
                  <a:gd name="connsiteX19" fmla="*/ 5906870 w 7724863"/>
                  <a:gd name="connsiteY19" fmla="*/ 1891749 h 1891749"/>
                  <a:gd name="connsiteX20" fmla="*/ 5261937 w 7724863"/>
                  <a:gd name="connsiteY20" fmla="*/ 1891749 h 1891749"/>
                  <a:gd name="connsiteX21" fmla="*/ 4475118 w 7724863"/>
                  <a:gd name="connsiteY21" fmla="*/ 1891749 h 1891749"/>
                  <a:gd name="connsiteX22" fmla="*/ 3972070 w 7724863"/>
                  <a:gd name="connsiteY22" fmla="*/ 1891749 h 1891749"/>
                  <a:gd name="connsiteX23" fmla="*/ 3327137 w 7724863"/>
                  <a:gd name="connsiteY23" fmla="*/ 1891749 h 1891749"/>
                  <a:gd name="connsiteX24" fmla="*/ 2540318 w 7724863"/>
                  <a:gd name="connsiteY24" fmla="*/ 1891749 h 1891749"/>
                  <a:gd name="connsiteX25" fmla="*/ 1753499 w 7724863"/>
                  <a:gd name="connsiteY25" fmla="*/ 1891749 h 1891749"/>
                  <a:gd name="connsiteX26" fmla="*/ 1108566 w 7724863"/>
                  <a:gd name="connsiteY26" fmla="*/ 1891749 h 1891749"/>
                  <a:gd name="connsiteX27" fmla="*/ 315298 w 7724863"/>
                  <a:gd name="connsiteY27" fmla="*/ 1891749 h 1891749"/>
                  <a:gd name="connsiteX28" fmla="*/ 0 w 7724863"/>
                  <a:gd name="connsiteY28" fmla="*/ 1576451 h 1891749"/>
                  <a:gd name="connsiteX29" fmla="*/ 0 w 7724863"/>
                  <a:gd name="connsiteY29" fmla="*/ 983709 h 1891749"/>
                  <a:gd name="connsiteX30" fmla="*/ 0 w 7724863"/>
                  <a:gd name="connsiteY30" fmla="*/ 315298 h 1891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3" h="1891749" fill="none" extrusionOk="0">
                    <a:moveTo>
                      <a:pt x="0" y="315298"/>
                    </a:moveTo>
                    <a:cubicBezTo>
                      <a:pt x="-14797" y="141951"/>
                      <a:pt x="130281" y="-2434"/>
                      <a:pt x="315298" y="0"/>
                    </a:cubicBezTo>
                    <a:cubicBezTo>
                      <a:pt x="463744" y="-19391"/>
                      <a:pt x="580090" y="-22483"/>
                      <a:pt x="818346" y="0"/>
                    </a:cubicBezTo>
                    <a:cubicBezTo>
                      <a:pt x="1056602" y="22483"/>
                      <a:pt x="1136407" y="-186"/>
                      <a:pt x="1392337" y="0"/>
                    </a:cubicBezTo>
                    <a:cubicBezTo>
                      <a:pt x="1648267" y="186"/>
                      <a:pt x="1686620" y="-1006"/>
                      <a:pt x="1966327" y="0"/>
                    </a:cubicBezTo>
                    <a:cubicBezTo>
                      <a:pt x="2246034" y="1006"/>
                      <a:pt x="2590414" y="-17617"/>
                      <a:pt x="2753146" y="0"/>
                    </a:cubicBezTo>
                    <a:cubicBezTo>
                      <a:pt x="2915878" y="17617"/>
                      <a:pt x="3035406" y="-19567"/>
                      <a:pt x="3185251" y="0"/>
                    </a:cubicBezTo>
                    <a:cubicBezTo>
                      <a:pt x="3335097" y="19567"/>
                      <a:pt x="3582608" y="20989"/>
                      <a:pt x="3688299" y="0"/>
                    </a:cubicBezTo>
                    <a:cubicBezTo>
                      <a:pt x="3793990" y="-20989"/>
                      <a:pt x="4040872" y="22707"/>
                      <a:pt x="4333233" y="0"/>
                    </a:cubicBezTo>
                    <a:cubicBezTo>
                      <a:pt x="4625594" y="-22707"/>
                      <a:pt x="4659147" y="23789"/>
                      <a:pt x="4907224" y="0"/>
                    </a:cubicBezTo>
                    <a:cubicBezTo>
                      <a:pt x="5155301" y="-23789"/>
                      <a:pt x="5195798" y="-5091"/>
                      <a:pt x="5339329" y="0"/>
                    </a:cubicBezTo>
                    <a:cubicBezTo>
                      <a:pt x="5482861" y="5091"/>
                      <a:pt x="5739408" y="-14996"/>
                      <a:pt x="5984262" y="0"/>
                    </a:cubicBezTo>
                    <a:cubicBezTo>
                      <a:pt x="6229116" y="14996"/>
                      <a:pt x="6274592" y="-16699"/>
                      <a:pt x="6487310" y="0"/>
                    </a:cubicBezTo>
                    <a:cubicBezTo>
                      <a:pt x="6700028" y="16699"/>
                      <a:pt x="7029216" y="-17700"/>
                      <a:pt x="7409565" y="0"/>
                    </a:cubicBezTo>
                    <a:cubicBezTo>
                      <a:pt x="7575158" y="34778"/>
                      <a:pt x="7742806" y="128573"/>
                      <a:pt x="7724863" y="315298"/>
                    </a:cubicBezTo>
                    <a:cubicBezTo>
                      <a:pt x="7754547" y="439863"/>
                      <a:pt x="7740072" y="759637"/>
                      <a:pt x="7724863" y="920651"/>
                    </a:cubicBezTo>
                    <a:cubicBezTo>
                      <a:pt x="7709654" y="1081665"/>
                      <a:pt x="7704628" y="1303549"/>
                      <a:pt x="7724863" y="1576451"/>
                    </a:cubicBezTo>
                    <a:cubicBezTo>
                      <a:pt x="7734654" y="1762263"/>
                      <a:pt x="7557835" y="1874865"/>
                      <a:pt x="7409565" y="1891749"/>
                    </a:cubicBezTo>
                    <a:cubicBezTo>
                      <a:pt x="7089490" y="1896716"/>
                      <a:pt x="6810974" y="1887568"/>
                      <a:pt x="6622746" y="1891749"/>
                    </a:cubicBezTo>
                    <a:cubicBezTo>
                      <a:pt x="6434518" y="1895930"/>
                      <a:pt x="6178097" y="1903380"/>
                      <a:pt x="5906870" y="1891749"/>
                    </a:cubicBezTo>
                    <a:cubicBezTo>
                      <a:pt x="5635643" y="1880118"/>
                      <a:pt x="5459994" y="1910842"/>
                      <a:pt x="5261937" y="1891749"/>
                    </a:cubicBezTo>
                    <a:cubicBezTo>
                      <a:pt x="5063880" y="1872656"/>
                      <a:pt x="4765153" y="1904927"/>
                      <a:pt x="4475118" y="1891749"/>
                    </a:cubicBezTo>
                    <a:cubicBezTo>
                      <a:pt x="4185083" y="1878571"/>
                      <a:pt x="4152204" y="1895642"/>
                      <a:pt x="3972070" y="1891749"/>
                    </a:cubicBezTo>
                    <a:cubicBezTo>
                      <a:pt x="3791936" y="1887856"/>
                      <a:pt x="3508183" y="1908199"/>
                      <a:pt x="3327137" y="1891749"/>
                    </a:cubicBezTo>
                    <a:cubicBezTo>
                      <a:pt x="3146091" y="1875299"/>
                      <a:pt x="2839956" y="1926582"/>
                      <a:pt x="2540318" y="1891749"/>
                    </a:cubicBezTo>
                    <a:cubicBezTo>
                      <a:pt x="2240680" y="1856916"/>
                      <a:pt x="2073685" y="1872656"/>
                      <a:pt x="1753499" y="1891749"/>
                    </a:cubicBezTo>
                    <a:cubicBezTo>
                      <a:pt x="1433313" y="1910842"/>
                      <a:pt x="1324189" y="1904221"/>
                      <a:pt x="1108566" y="1891749"/>
                    </a:cubicBezTo>
                    <a:cubicBezTo>
                      <a:pt x="892943" y="1879277"/>
                      <a:pt x="700878" y="1916030"/>
                      <a:pt x="315298" y="1891749"/>
                    </a:cubicBezTo>
                    <a:cubicBezTo>
                      <a:pt x="134249" y="1894045"/>
                      <a:pt x="-10737" y="1754778"/>
                      <a:pt x="0" y="1576451"/>
                    </a:cubicBezTo>
                    <a:cubicBezTo>
                      <a:pt x="8397" y="1297110"/>
                      <a:pt x="19891" y="1166058"/>
                      <a:pt x="0" y="983709"/>
                    </a:cubicBezTo>
                    <a:cubicBezTo>
                      <a:pt x="-19891" y="801360"/>
                      <a:pt x="-3538" y="481075"/>
                      <a:pt x="0" y="315298"/>
                    </a:cubicBezTo>
                    <a:close/>
                  </a:path>
                  <a:path w="7724863" h="1891749" stroke="0" extrusionOk="0">
                    <a:moveTo>
                      <a:pt x="0" y="315298"/>
                    </a:moveTo>
                    <a:cubicBezTo>
                      <a:pt x="32285" y="160917"/>
                      <a:pt x="176451" y="-6369"/>
                      <a:pt x="315298" y="0"/>
                    </a:cubicBezTo>
                    <a:cubicBezTo>
                      <a:pt x="474964" y="-19014"/>
                      <a:pt x="640577" y="-15310"/>
                      <a:pt x="747403" y="0"/>
                    </a:cubicBezTo>
                    <a:cubicBezTo>
                      <a:pt x="854230" y="15310"/>
                      <a:pt x="1127572" y="19373"/>
                      <a:pt x="1250451" y="0"/>
                    </a:cubicBezTo>
                    <a:cubicBezTo>
                      <a:pt x="1373330" y="-19373"/>
                      <a:pt x="1681318" y="12056"/>
                      <a:pt x="2037270" y="0"/>
                    </a:cubicBezTo>
                    <a:cubicBezTo>
                      <a:pt x="2393222" y="-12056"/>
                      <a:pt x="2463817" y="-29896"/>
                      <a:pt x="2753146" y="0"/>
                    </a:cubicBezTo>
                    <a:cubicBezTo>
                      <a:pt x="3042475" y="29896"/>
                      <a:pt x="3255337" y="2124"/>
                      <a:pt x="3539965" y="0"/>
                    </a:cubicBezTo>
                    <a:cubicBezTo>
                      <a:pt x="3824593" y="-2124"/>
                      <a:pt x="4157179" y="-36265"/>
                      <a:pt x="4326784" y="0"/>
                    </a:cubicBezTo>
                    <a:cubicBezTo>
                      <a:pt x="4496389" y="36265"/>
                      <a:pt x="4657586" y="6348"/>
                      <a:pt x="4900774" y="0"/>
                    </a:cubicBezTo>
                    <a:cubicBezTo>
                      <a:pt x="5143962" y="-6348"/>
                      <a:pt x="5163462" y="-18812"/>
                      <a:pt x="5332880" y="0"/>
                    </a:cubicBezTo>
                    <a:cubicBezTo>
                      <a:pt x="5502298" y="18812"/>
                      <a:pt x="5806436" y="-6084"/>
                      <a:pt x="5977813" y="0"/>
                    </a:cubicBezTo>
                    <a:cubicBezTo>
                      <a:pt x="6149190" y="6084"/>
                      <a:pt x="6253247" y="22411"/>
                      <a:pt x="6480861" y="0"/>
                    </a:cubicBezTo>
                    <a:cubicBezTo>
                      <a:pt x="6708475" y="-22411"/>
                      <a:pt x="7161092" y="-29531"/>
                      <a:pt x="7409565" y="0"/>
                    </a:cubicBezTo>
                    <a:cubicBezTo>
                      <a:pt x="7571273" y="-3803"/>
                      <a:pt x="7700212" y="171799"/>
                      <a:pt x="7724863" y="315298"/>
                    </a:cubicBezTo>
                    <a:cubicBezTo>
                      <a:pt x="7711765" y="597506"/>
                      <a:pt x="7699886" y="753333"/>
                      <a:pt x="7724863" y="920651"/>
                    </a:cubicBezTo>
                    <a:cubicBezTo>
                      <a:pt x="7749840" y="1087969"/>
                      <a:pt x="7708755" y="1301463"/>
                      <a:pt x="7724863" y="1576451"/>
                    </a:cubicBezTo>
                    <a:cubicBezTo>
                      <a:pt x="7755754" y="1746701"/>
                      <a:pt x="7605538" y="1902258"/>
                      <a:pt x="7409565" y="1891749"/>
                    </a:cubicBezTo>
                    <a:cubicBezTo>
                      <a:pt x="7252018" y="1870296"/>
                      <a:pt x="6996721" y="1917334"/>
                      <a:pt x="6835574" y="1891749"/>
                    </a:cubicBezTo>
                    <a:cubicBezTo>
                      <a:pt x="6674427" y="1866164"/>
                      <a:pt x="6386799" y="1857090"/>
                      <a:pt x="6119698" y="1891749"/>
                    </a:cubicBezTo>
                    <a:cubicBezTo>
                      <a:pt x="5852597" y="1926408"/>
                      <a:pt x="5563766" y="1917816"/>
                      <a:pt x="5403822" y="1891749"/>
                    </a:cubicBezTo>
                    <a:cubicBezTo>
                      <a:pt x="5243878" y="1865682"/>
                      <a:pt x="5044424" y="1873083"/>
                      <a:pt x="4829832" y="1891749"/>
                    </a:cubicBezTo>
                    <a:cubicBezTo>
                      <a:pt x="4615240" y="1910416"/>
                      <a:pt x="4409221" y="1890158"/>
                      <a:pt x="4113956" y="1891749"/>
                    </a:cubicBezTo>
                    <a:cubicBezTo>
                      <a:pt x="3818691" y="1893340"/>
                      <a:pt x="3647421" y="1918168"/>
                      <a:pt x="3398079" y="1891749"/>
                    </a:cubicBezTo>
                    <a:cubicBezTo>
                      <a:pt x="3148737" y="1865330"/>
                      <a:pt x="2956917" y="1883929"/>
                      <a:pt x="2824089" y="1891749"/>
                    </a:cubicBezTo>
                    <a:cubicBezTo>
                      <a:pt x="2691261" y="1899570"/>
                      <a:pt x="2333173" y="1885231"/>
                      <a:pt x="2108213" y="1891749"/>
                    </a:cubicBezTo>
                    <a:cubicBezTo>
                      <a:pt x="1883253" y="1898267"/>
                      <a:pt x="1629386" y="1876492"/>
                      <a:pt x="1463279" y="1891749"/>
                    </a:cubicBezTo>
                    <a:cubicBezTo>
                      <a:pt x="1297172" y="1907006"/>
                      <a:pt x="819207" y="1887172"/>
                      <a:pt x="315298" y="1891749"/>
                    </a:cubicBezTo>
                    <a:cubicBezTo>
                      <a:pt x="166344" y="1880346"/>
                      <a:pt x="-9696" y="1754147"/>
                      <a:pt x="0" y="1576451"/>
                    </a:cubicBezTo>
                    <a:cubicBezTo>
                      <a:pt x="5577" y="1436239"/>
                      <a:pt x="-27651" y="1158990"/>
                      <a:pt x="0" y="958486"/>
                    </a:cubicBezTo>
                    <a:cubicBezTo>
                      <a:pt x="27651" y="757983"/>
                      <a:pt x="-24594" y="544205"/>
                      <a:pt x="0" y="3152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solidFill>
                  <a:srgbClr val="00000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Microsoft YaHei" panose="020B0503020204020204" charset="-122"/>
                  <a:cs typeface="+mn-cs"/>
                </a:endParaRPr>
              </a:p>
            </p:txBody>
          </p:sp>
        </p:grp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5112" y="514189"/>
              <a:ext cx="1790781" cy="1783117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329017" y="844075"/>
              <a:ext cx="664685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6600"/>
                  </a:solidFill>
                  <a:latin typeface="UTM Avo" panose="02040603050506020204" pitchFamily="18" charset="0"/>
                </a:rPr>
                <a:t>Điền</a:t>
              </a:r>
              <a:r>
                <a:rPr lang="en-US" sz="28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6600"/>
                  </a:solidFill>
                  <a:latin typeface="UTM Avo" panose="02040603050506020204" pitchFamily="18" charset="0"/>
                </a:rPr>
                <a:t>dấu</a:t>
              </a:r>
              <a:r>
                <a:rPr lang="en-US" sz="28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6600"/>
                  </a:solidFill>
                  <a:latin typeface="UTM Avo" panose="02040603050506020204" pitchFamily="18" charset="0"/>
                </a:rPr>
                <a:t>thích</a:t>
              </a:r>
              <a:r>
                <a:rPr lang="en-US" sz="28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6600"/>
                  </a:solidFill>
                  <a:latin typeface="UTM Avo" panose="02040603050506020204" pitchFamily="18" charset="0"/>
                </a:rPr>
                <a:t>hợp</a:t>
              </a:r>
              <a:r>
                <a:rPr lang="en-US" sz="28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6600"/>
                  </a:solidFill>
                  <a:latin typeface="UTM Avo" panose="02040603050506020204" pitchFamily="18" charset="0"/>
                </a:rPr>
                <a:t>vào</a:t>
              </a:r>
              <a:r>
                <a:rPr lang="en-US" sz="28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6600"/>
                  </a:solidFill>
                  <a:latin typeface="UTM Avo" panose="02040603050506020204" pitchFamily="18" charset="0"/>
                </a:rPr>
                <a:t>chố</a:t>
              </a:r>
              <a:r>
                <a:rPr lang="en-US" sz="28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6600"/>
                  </a:solidFill>
                  <a:latin typeface="UTM Avo" panose="02040603050506020204" pitchFamily="18" charset="0"/>
                </a:rPr>
                <a:t>trống</a:t>
              </a:r>
              <a:r>
                <a:rPr lang="en-US" sz="28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:</a:t>
              </a:r>
            </a:p>
            <a:p>
              <a:pPr algn="ctr"/>
              <a:r>
                <a:rPr lang="en-US" sz="28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999 m  ….. 1 km</a:t>
              </a:r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3987" y="596144"/>
              <a:ext cx="1137913" cy="1523410"/>
            </a:xfrm>
            <a:prstGeom prst="rect">
              <a:avLst/>
            </a:prstGeom>
          </p:spPr>
        </p:pic>
      </p:grp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42856" y="3927446"/>
            <a:ext cx="2551501" cy="274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8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9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1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2" presetID="17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7 7.40741E-7 L 0.44193 0.26782 " pathEditMode="relative" rAng="0" ptsTypes="AA">
                                          <p:cBhvr>
                                            <p:cTn id="50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096" y="1338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5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5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9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10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900" decel="1000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5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7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3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900" decel="100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6" grpId="1" animBg="1"/>
          <p:bldP spid="37" grpId="0" animBg="1"/>
          <p:bldP spid="37" grpId="1" animBg="1"/>
          <p:bldP spid="38" grpId="0" animBg="1"/>
          <p:bldP spid="3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1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2" presetID="17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7 7.40741E-7 L 0.44193 0.26782 " pathEditMode="relative" rAng="0" ptsTypes="AA">
                                          <p:cBhvr>
                                            <p:cTn id="50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096" y="1338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5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5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9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10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900" decel="1000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5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7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3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900" decel="100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6" grpId="1" animBg="1"/>
          <p:bldP spid="37" grpId="0" animBg="1"/>
          <p:bldP spid="37" grpId="1" animBg="1"/>
          <p:bldP spid="38" grpId="0" animBg="1"/>
          <p:bldP spid="38" grpId="1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4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2475"/>
            <a:ext cx="12196235" cy="4570925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4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585" y="49086"/>
            <a:ext cx="5569406" cy="68580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93BBCF2F-1AB9-47F6-8775-A7A83CA64BCE}"/>
              </a:ext>
            </a:extLst>
          </p:cNvPr>
          <p:cNvGrpSpPr/>
          <p:nvPr/>
        </p:nvGrpSpPr>
        <p:grpSpPr>
          <a:xfrm>
            <a:off x="1989886" y="265558"/>
            <a:ext cx="8815564" cy="2339461"/>
            <a:chOff x="2295112" y="178080"/>
            <a:chExt cx="8815564" cy="2339461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99D0CB19-7A63-44A5-B02B-499DB93EACBD}"/>
                </a:ext>
              </a:extLst>
            </p:cNvPr>
            <p:cNvGrpSpPr/>
            <p:nvPr/>
          </p:nvGrpSpPr>
          <p:grpSpPr>
            <a:xfrm>
              <a:off x="3352800" y="178080"/>
              <a:ext cx="7757876" cy="2339461"/>
              <a:chOff x="2171343" y="4618089"/>
              <a:chExt cx="7988119" cy="2187854"/>
            </a:xfrm>
          </p:grpSpPr>
          <p:sp>
            <p:nvSpPr>
              <p:cNvPr id="35" name="Rectangle: Rounded Corners 11">
                <a:extLst>
                  <a:ext uri="{FF2B5EF4-FFF2-40B4-BE49-F238E27FC236}">
                    <a16:creationId xmlns:a16="http://schemas.microsoft.com/office/drawing/2014/main" xmlns="" id="{1EC5907E-BB44-4270-A21C-A9557C7F20CE}"/>
                  </a:ext>
                </a:extLst>
              </p:cNvPr>
              <p:cNvSpPr/>
              <p:nvPr/>
            </p:nvSpPr>
            <p:spPr>
              <a:xfrm>
                <a:off x="2171343" y="4618089"/>
                <a:ext cx="7988119" cy="2187854"/>
              </a:xfrm>
              <a:custGeom>
                <a:avLst/>
                <a:gdLst>
                  <a:gd name="connsiteX0" fmla="*/ 0 w 7988119"/>
                  <a:gd name="connsiteY0" fmla="*/ 364650 h 2187854"/>
                  <a:gd name="connsiteX1" fmla="*/ 364650 w 7988119"/>
                  <a:gd name="connsiteY1" fmla="*/ 0 h 2187854"/>
                  <a:gd name="connsiteX2" fmla="*/ 951954 w 7988119"/>
                  <a:gd name="connsiteY2" fmla="*/ 0 h 2187854"/>
                  <a:gd name="connsiteX3" fmla="*/ 1757023 w 7988119"/>
                  <a:gd name="connsiteY3" fmla="*/ 0 h 2187854"/>
                  <a:gd name="connsiteX4" fmla="*/ 2199152 w 7988119"/>
                  <a:gd name="connsiteY4" fmla="*/ 0 h 2187854"/>
                  <a:gd name="connsiteX5" fmla="*/ 2713868 w 7988119"/>
                  <a:gd name="connsiteY5" fmla="*/ 0 h 2187854"/>
                  <a:gd name="connsiteX6" fmla="*/ 3373760 w 7988119"/>
                  <a:gd name="connsiteY6" fmla="*/ 0 h 2187854"/>
                  <a:gd name="connsiteX7" fmla="*/ 3961065 w 7988119"/>
                  <a:gd name="connsiteY7" fmla="*/ 0 h 2187854"/>
                  <a:gd name="connsiteX8" fmla="*/ 4403193 w 7988119"/>
                  <a:gd name="connsiteY8" fmla="*/ 0 h 2187854"/>
                  <a:gd name="connsiteX9" fmla="*/ 5063086 w 7988119"/>
                  <a:gd name="connsiteY9" fmla="*/ 0 h 2187854"/>
                  <a:gd name="connsiteX10" fmla="*/ 5577802 w 7988119"/>
                  <a:gd name="connsiteY10" fmla="*/ 0 h 2187854"/>
                  <a:gd name="connsiteX11" fmla="*/ 6237694 w 7988119"/>
                  <a:gd name="connsiteY11" fmla="*/ 0 h 2187854"/>
                  <a:gd name="connsiteX12" fmla="*/ 6897587 w 7988119"/>
                  <a:gd name="connsiteY12" fmla="*/ 0 h 2187854"/>
                  <a:gd name="connsiteX13" fmla="*/ 7623469 w 7988119"/>
                  <a:gd name="connsiteY13" fmla="*/ 0 h 2187854"/>
                  <a:gd name="connsiteX14" fmla="*/ 7988119 w 7988119"/>
                  <a:gd name="connsiteY14" fmla="*/ 364650 h 2187854"/>
                  <a:gd name="connsiteX15" fmla="*/ 7988119 w 7988119"/>
                  <a:gd name="connsiteY15" fmla="*/ 821664 h 2187854"/>
                  <a:gd name="connsiteX16" fmla="*/ 7988119 w 7988119"/>
                  <a:gd name="connsiteY16" fmla="*/ 1264092 h 2187854"/>
                  <a:gd name="connsiteX17" fmla="*/ 7988119 w 7988119"/>
                  <a:gd name="connsiteY17" fmla="*/ 1823204 h 2187854"/>
                  <a:gd name="connsiteX18" fmla="*/ 7623469 w 7988119"/>
                  <a:gd name="connsiteY18" fmla="*/ 2187854 h 2187854"/>
                  <a:gd name="connsiteX19" fmla="*/ 7108753 w 7988119"/>
                  <a:gd name="connsiteY19" fmla="*/ 2187854 h 2187854"/>
                  <a:gd name="connsiteX20" fmla="*/ 6594036 w 7988119"/>
                  <a:gd name="connsiteY20" fmla="*/ 2187854 h 2187854"/>
                  <a:gd name="connsiteX21" fmla="*/ 5934144 w 7988119"/>
                  <a:gd name="connsiteY21" fmla="*/ 2187854 h 2187854"/>
                  <a:gd name="connsiteX22" fmla="*/ 5129075 w 7988119"/>
                  <a:gd name="connsiteY22" fmla="*/ 2187854 h 2187854"/>
                  <a:gd name="connsiteX23" fmla="*/ 4324006 w 7988119"/>
                  <a:gd name="connsiteY23" fmla="*/ 2187854 h 2187854"/>
                  <a:gd name="connsiteX24" fmla="*/ 3664113 w 7988119"/>
                  <a:gd name="connsiteY24" fmla="*/ 2187854 h 2187854"/>
                  <a:gd name="connsiteX25" fmla="*/ 3004221 w 7988119"/>
                  <a:gd name="connsiteY25" fmla="*/ 2187854 h 2187854"/>
                  <a:gd name="connsiteX26" fmla="*/ 2344328 w 7988119"/>
                  <a:gd name="connsiteY26" fmla="*/ 2187854 h 2187854"/>
                  <a:gd name="connsiteX27" fmla="*/ 1539259 w 7988119"/>
                  <a:gd name="connsiteY27" fmla="*/ 2187854 h 2187854"/>
                  <a:gd name="connsiteX28" fmla="*/ 1024543 w 7988119"/>
                  <a:gd name="connsiteY28" fmla="*/ 2187854 h 2187854"/>
                  <a:gd name="connsiteX29" fmla="*/ 364650 w 7988119"/>
                  <a:gd name="connsiteY29" fmla="*/ 2187854 h 2187854"/>
                  <a:gd name="connsiteX30" fmla="*/ 0 w 7988119"/>
                  <a:gd name="connsiteY30" fmla="*/ 1823204 h 2187854"/>
                  <a:gd name="connsiteX31" fmla="*/ 0 w 7988119"/>
                  <a:gd name="connsiteY31" fmla="*/ 1380776 h 2187854"/>
                  <a:gd name="connsiteX32" fmla="*/ 0 w 7988119"/>
                  <a:gd name="connsiteY32" fmla="*/ 923762 h 2187854"/>
                  <a:gd name="connsiteX33" fmla="*/ 0 w 7988119"/>
                  <a:gd name="connsiteY33" fmla="*/ 364650 h 2187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988119" h="2187854" fill="none" extrusionOk="0">
                    <a:moveTo>
                      <a:pt x="0" y="364650"/>
                    </a:moveTo>
                    <a:cubicBezTo>
                      <a:pt x="13662" y="150266"/>
                      <a:pt x="147348" y="773"/>
                      <a:pt x="364650" y="0"/>
                    </a:cubicBezTo>
                    <a:cubicBezTo>
                      <a:pt x="492391" y="-4000"/>
                      <a:pt x="782854" y="-3407"/>
                      <a:pt x="951954" y="0"/>
                    </a:cubicBezTo>
                    <a:cubicBezTo>
                      <a:pt x="1121054" y="3407"/>
                      <a:pt x="1358805" y="24272"/>
                      <a:pt x="1757023" y="0"/>
                    </a:cubicBezTo>
                    <a:cubicBezTo>
                      <a:pt x="2155241" y="-24272"/>
                      <a:pt x="2062205" y="13791"/>
                      <a:pt x="2199152" y="0"/>
                    </a:cubicBezTo>
                    <a:cubicBezTo>
                      <a:pt x="2336099" y="-13791"/>
                      <a:pt x="2467116" y="17794"/>
                      <a:pt x="2713868" y="0"/>
                    </a:cubicBezTo>
                    <a:cubicBezTo>
                      <a:pt x="2960620" y="-17794"/>
                      <a:pt x="3155958" y="-1215"/>
                      <a:pt x="3373760" y="0"/>
                    </a:cubicBezTo>
                    <a:cubicBezTo>
                      <a:pt x="3591562" y="1215"/>
                      <a:pt x="3793449" y="-3076"/>
                      <a:pt x="3961065" y="0"/>
                    </a:cubicBezTo>
                    <a:cubicBezTo>
                      <a:pt x="4128682" y="3076"/>
                      <a:pt x="4223484" y="8317"/>
                      <a:pt x="4403193" y="0"/>
                    </a:cubicBezTo>
                    <a:cubicBezTo>
                      <a:pt x="4582902" y="-8317"/>
                      <a:pt x="4767255" y="4438"/>
                      <a:pt x="5063086" y="0"/>
                    </a:cubicBezTo>
                    <a:cubicBezTo>
                      <a:pt x="5358917" y="-4438"/>
                      <a:pt x="5325247" y="-13008"/>
                      <a:pt x="5577802" y="0"/>
                    </a:cubicBezTo>
                    <a:cubicBezTo>
                      <a:pt x="5830357" y="13008"/>
                      <a:pt x="6068128" y="13365"/>
                      <a:pt x="6237694" y="0"/>
                    </a:cubicBezTo>
                    <a:cubicBezTo>
                      <a:pt x="6407260" y="-13365"/>
                      <a:pt x="6730491" y="29520"/>
                      <a:pt x="6897587" y="0"/>
                    </a:cubicBezTo>
                    <a:cubicBezTo>
                      <a:pt x="7064683" y="-29520"/>
                      <a:pt x="7286986" y="14823"/>
                      <a:pt x="7623469" y="0"/>
                    </a:cubicBezTo>
                    <a:cubicBezTo>
                      <a:pt x="7793517" y="-4927"/>
                      <a:pt x="7963789" y="153794"/>
                      <a:pt x="7988119" y="364650"/>
                    </a:cubicBezTo>
                    <a:cubicBezTo>
                      <a:pt x="7975308" y="475337"/>
                      <a:pt x="7972961" y="638760"/>
                      <a:pt x="7988119" y="821664"/>
                    </a:cubicBezTo>
                    <a:cubicBezTo>
                      <a:pt x="8003277" y="1004568"/>
                      <a:pt x="8007457" y="1138247"/>
                      <a:pt x="7988119" y="1264092"/>
                    </a:cubicBezTo>
                    <a:cubicBezTo>
                      <a:pt x="7968781" y="1389937"/>
                      <a:pt x="7973074" y="1693719"/>
                      <a:pt x="7988119" y="1823204"/>
                    </a:cubicBezTo>
                    <a:cubicBezTo>
                      <a:pt x="8033022" y="2042116"/>
                      <a:pt x="7862012" y="2183268"/>
                      <a:pt x="7623469" y="2187854"/>
                    </a:cubicBezTo>
                    <a:cubicBezTo>
                      <a:pt x="7509097" y="2186789"/>
                      <a:pt x="7365315" y="2187622"/>
                      <a:pt x="7108753" y="2187854"/>
                    </a:cubicBezTo>
                    <a:cubicBezTo>
                      <a:pt x="6852191" y="2188086"/>
                      <a:pt x="6844931" y="2189738"/>
                      <a:pt x="6594036" y="2187854"/>
                    </a:cubicBezTo>
                    <a:cubicBezTo>
                      <a:pt x="6343141" y="2185970"/>
                      <a:pt x="6167877" y="2183547"/>
                      <a:pt x="5934144" y="2187854"/>
                    </a:cubicBezTo>
                    <a:cubicBezTo>
                      <a:pt x="5700411" y="2192161"/>
                      <a:pt x="5367546" y="2183906"/>
                      <a:pt x="5129075" y="2187854"/>
                    </a:cubicBezTo>
                    <a:cubicBezTo>
                      <a:pt x="4890604" y="2191802"/>
                      <a:pt x="4654101" y="2208940"/>
                      <a:pt x="4324006" y="2187854"/>
                    </a:cubicBezTo>
                    <a:cubicBezTo>
                      <a:pt x="3993911" y="2166768"/>
                      <a:pt x="3979023" y="2205126"/>
                      <a:pt x="3664113" y="2187854"/>
                    </a:cubicBezTo>
                    <a:cubicBezTo>
                      <a:pt x="3349203" y="2170582"/>
                      <a:pt x="3164263" y="2199353"/>
                      <a:pt x="3004221" y="2187854"/>
                    </a:cubicBezTo>
                    <a:cubicBezTo>
                      <a:pt x="2844179" y="2176355"/>
                      <a:pt x="2505982" y="2189343"/>
                      <a:pt x="2344328" y="2187854"/>
                    </a:cubicBezTo>
                    <a:cubicBezTo>
                      <a:pt x="2182674" y="2186365"/>
                      <a:pt x="1723274" y="2176889"/>
                      <a:pt x="1539259" y="2187854"/>
                    </a:cubicBezTo>
                    <a:cubicBezTo>
                      <a:pt x="1355244" y="2198819"/>
                      <a:pt x="1190675" y="2213316"/>
                      <a:pt x="1024543" y="2187854"/>
                    </a:cubicBezTo>
                    <a:cubicBezTo>
                      <a:pt x="858411" y="2162392"/>
                      <a:pt x="659124" y="2155098"/>
                      <a:pt x="364650" y="2187854"/>
                    </a:cubicBezTo>
                    <a:cubicBezTo>
                      <a:pt x="163362" y="2156115"/>
                      <a:pt x="-476" y="2002245"/>
                      <a:pt x="0" y="1823204"/>
                    </a:cubicBezTo>
                    <a:cubicBezTo>
                      <a:pt x="18467" y="1676980"/>
                      <a:pt x="17191" y="1516521"/>
                      <a:pt x="0" y="1380776"/>
                    </a:cubicBezTo>
                    <a:cubicBezTo>
                      <a:pt x="-17191" y="1245031"/>
                      <a:pt x="-10635" y="1139203"/>
                      <a:pt x="0" y="923762"/>
                    </a:cubicBezTo>
                    <a:cubicBezTo>
                      <a:pt x="10635" y="708321"/>
                      <a:pt x="-21050" y="578764"/>
                      <a:pt x="0" y="364650"/>
                    </a:cubicBezTo>
                    <a:close/>
                  </a:path>
                  <a:path w="7988119" h="2187854" stroke="0" extrusionOk="0">
                    <a:moveTo>
                      <a:pt x="0" y="364650"/>
                    </a:moveTo>
                    <a:cubicBezTo>
                      <a:pt x="38348" y="186722"/>
                      <a:pt x="195432" y="-5807"/>
                      <a:pt x="364650" y="0"/>
                    </a:cubicBezTo>
                    <a:cubicBezTo>
                      <a:pt x="585559" y="19472"/>
                      <a:pt x="639750" y="13819"/>
                      <a:pt x="806778" y="0"/>
                    </a:cubicBezTo>
                    <a:cubicBezTo>
                      <a:pt x="973806" y="-13819"/>
                      <a:pt x="1139285" y="-11928"/>
                      <a:pt x="1321494" y="0"/>
                    </a:cubicBezTo>
                    <a:cubicBezTo>
                      <a:pt x="1503703" y="11928"/>
                      <a:pt x="1879389" y="-8246"/>
                      <a:pt x="2126563" y="0"/>
                    </a:cubicBezTo>
                    <a:cubicBezTo>
                      <a:pt x="2373737" y="8246"/>
                      <a:pt x="2671490" y="-127"/>
                      <a:pt x="2859044" y="0"/>
                    </a:cubicBezTo>
                    <a:cubicBezTo>
                      <a:pt x="3046598" y="127"/>
                      <a:pt x="3402969" y="33598"/>
                      <a:pt x="3664113" y="0"/>
                    </a:cubicBezTo>
                    <a:cubicBezTo>
                      <a:pt x="3925257" y="-33598"/>
                      <a:pt x="4189375" y="-39355"/>
                      <a:pt x="4469182" y="0"/>
                    </a:cubicBezTo>
                    <a:cubicBezTo>
                      <a:pt x="4748989" y="39355"/>
                      <a:pt x="4911023" y="-4872"/>
                      <a:pt x="5056487" y="0"/>
                    </a:cubicBezTo>
                    <a:cubicBezTo>
                      <a:pt x="5201951" y="4872"/>
                      <a:pt x="5398344" y="-19895"/>
                      <a:pt x="5498615" y="0"/>
                    </a:cubicBezTo>
                    <a:cubicBezTo>
                      <a:pt x="5598886" y="19895"/>
                      <a:pt x="5996724" y="-16413"/>
                      <a:pt x="6158507" y="0"/>
                    </a:cubicBezTo>
                    <a:cubicBezTo>
                      <a:pt x="6320290" y="16413"/>
                      <a:pt x="6445071" y="-12891"/>
                      <a:pt x="6673224" y="0"/>
                    </a:cubicBezTo>
                    <a:cubicBezTo>
                      <a:pt x="6901377" y="12891"/>
                      <a:pt x="7360556" y="4270"/>
                      <a:pt x="7623469" y="0"/>
                    </a:cubicBezTo>
                    <a:cubicBezTo>
                      <a:pt x="7812594" y="-3754"/>
                      <a:pt x="7982676" y="170023"/>
                      <a:pt x="7988119" y="364650"/>
                    </a:cubicBezTo>
                    <a:cubicBezTo>
                      <a:pt x="7974571" y="479192"/>
                      <a:pt x="8004032" y="695930"/>
                      <a:pt x="7988119" y="821664"/>
                    </a:cubicBezTo>
                    <a:cubicBezTo>
                      <a:pt x="7972206" y="947398"/>
                      <a:pt x="7980026" y="1076965"/>
                      <a:pt x="7988119" y="1264092"/>
                    </a:cubicBezTo>
                    <a:cubicBezTo>
                      <a:pt x="7996212" y="1451219"/>
                      <a:pt x="7974716" y="1685564"/>
                      <a:pt x="7988119" y="1823204"/>
                    </a:cubicBezTo>
                    <a:cubicBezTo>
                      <a:pt x="8006874" y="2014289"/>
                      <a:pt x="7816814" y="2202159"/>
                      <a:pt x="7623469" y="2187854"/>
                    </a:cubicBezTo>
                    <a:cubicBezTo>
                      <a:pt x="7420796" y="2148711"/>
                      <a:pt x="7064511" y="2223287"/>
                      <a:pt x="6818400" y="2187854"/>
                    </a:cubicBezTo>
                    <a:cubicBezTo>
                      <a:pt x="6572289" y="2152421"/>
                      <a:pt x="6256738" y="2203965"/>
                      <a:pt x="6085919" y="2187854"/>
                    </a:cubicBezTo>
                    <a:cubicBezTo>
                      <a:pt x="5915100" y="2171743"/>
                      <a:pt x="5700581" y="2196186"/>
                      <a:pt x="5498615" y="2187854"/>
                    </a:cubicBezTo>
                    <a:cubicBezTo>
                      <a:pt x="5296649" y="2179522"/>
                      <a:pt x="4990967" y="2214009"/>
                      <a:pt x="4766134" y="2187854"/>
                    </a:cubicBezTo>
                    <a:cubicBezTo>
                      <a:pt x="4541301" y="2161699"/>
                      <a:pt x="4352410" y="2159809"/>
                      <a:pt x="4033653" y="2187854"/>
                    </a:cubicBezTo>
                    <a:cubicBezTo>
                      <a:pt x="3714896" y="2215899"/>
                      <a:pt x="3712073" y="2187891"/>
                      <a:pt x="3446349" y="2187854"/>
                    </a:cubicBezTo>
                    <a:cubicBezTo>
                      <a:pt x="3180625" y="2187817"/>
                      <a:pt x="2897666" y="2187296"/>
                      <a:pt x="2713868" y="2187854"/>
                    </a:cubicBezTo>
                    <a:cubicBezTo>
                      <a:pt x="2530070" y="2188412"/>
                      <a:pt x="2187355" y="2220770"/>
                      <a:pt x="2053975" y="2187854"/>
                    </a:cubicBezTo>
                    <a:cubicBezTo>
                      <a:pt x="1920595" y="2154938"/>
                      <a:pt x="1634460" y="2199115"/>
                      <a:pt x="1321494" y="2187854"/>
                    </a:cubicBezTo>
                    <a:cubicBezTo>
                      <a:pt x="1008528" y="2176593"/>
                      <a:pt x="609178" y="2162938"/>
                      <a:pt x="364650" y="2187854"/>
                    </a:cubicBezTo>
                    <a:cubicBezTo>
                      <a:pt x="207708" y="2170286"/>
                      <a:pt x="-4419" y="1984719"/>
                      <a:pt x="0" y="1823204"/>
                    </a:cubicBezTo>
                    <a:cubicBezTo>
                      <a:pt x="2107" y="1619616"/>
                      <a:pt x="20444" y="1554611"/>
                      <a:pt x="0" y="1307848"/>
                    </a:cubicBezTo>
                    <a:cubicBezTo>
                      <a:pt x="-20444" y="1061085"/>
                      <a:pt x="7774" y="952827"/>
                      <a:pt x="0" y="836249"/>
                    </a:cubicBezTo>
                    <a:cubicBezTo>
                      <a:pt x="-7774" y="719671"/>
                      <a:pt x="3885" y="472191"/>
                      <a:pt x="0" y="364650"/>
                    </a:cubicBezTo>
                    <a:close/>
                  </a:path>
                </a:pathLst>
              </a:custGeom>
              <a:solidFill>
                <a:srgbClr val="FFC000"/>
              </a:solidFill>
              <a:ln w="28575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36" name="Rectangle: Rounded Corners 61">
                <a:extLst>
                  <a:ext uri="{FF2B5EF4-FFF2-40B4-BE49-F238E27FC236}">
                    <a16:creationId xmlns:a16="http://schemas.microsoft.com/office/drawing/2014/main" xmlns="" id="{857F5652-DDD9-41FF-B256-311C7A6000BD}"/>
                  </a:ext>
                </a:extLst>
              </p:cNvPr>
              <p:cNvSpPr/>
              <p:nvPr/>
            </p:nvSpPr>
            <p:spPr>
              <a:xfrm>
                <a:off x="2295795" y="4741690"/>
                <a:ext cx="7724862" cy="1914383"/>
              </a:xfrm>
              <a:custGeom>
                <a:avLst/>
                <a:gdLst>
                  <a:gd name="connsiteX0" fmla="*/ 0 w 7724862"/>
                  <a:gd name="connsiteY0" fmla="*/ 319070 h 1914383"/>
                  <a:gd name="connsiteX1" fmla="*/ 319070 w 7724862"/>
                  <a:gd name="connsiteY1" fmla="*/ 0 h 1914383"/>
                  <a:gd name="connsiteX2" fmla="*/ 821583 w 7724862"/>
                  <a:gd name="connsiteY2" fmla="*/ 0 h 1914383"/>
                  <a:gd name="connsiteX3" fmla="*/ 1394963 w 7724862"/>
                  <a:gd name="connsiteY3" fmla="*/ 0 h 1914383"/>
                  <a:gd name="connsiteX4" fmla="*/ 1968343 w 7724862"/>
                  <a:gd name="connsiteY4" fmla="*/ 0 h 1914383"/>
                  <a:gd name="connsiteX5" fmla="*/ 2754325 w 7724862"/>
                  <a:gd name="connsiteY5" fmla="*/ 0 h 1914383"/>
                  <a:gd name="connsiteX6" fmla="*/ 3185971 w 7724862"/>
                  <a:gd name="connsiteY6" fmla="*/ 0 h 1914383"/>
                  <a:gd name="connsiteX7" fmla="*/ 3688484 w 7724862"/>
                  <a:gd name="connsiteY7" fmla="*/ 0 h 1914383"/>
                  <a:gd name="connsiteX8" fmla="*/ 4332732 w 7724862"/>
                  <a:gd name="connsiteY8" fmla="*/ 0 h 1914383"/>
                  <a:gd name="connsiteX9" fmla="*/ 4906112 w 7724862"/>
                  <a:gd name="connsiteY9" fmla="*/ 0 h 1914383"/>
                  <a:gd name="connsiteX10" fmla="*/ 5337758 w 7724862"/>
                  <a:gd name="connsiteY10" fmla="*/ 0 h 1914383"/>
                  <a:gd name="connsiteX11" fmla="*/ 5982005 w 7724862"/>
                  <a:gd name="connsiteY11" fmla="*/ 0 h 1914383"/>
                  <a:gd name="connsiteX12" fmla="*/ 6484518 w 7724862"/>
                  <a:gd name="connsiteY12" fmla="*/ 0 h 1914383"/>
                  <a:gd name="connsiteX13" fmla="*/ 7405792 w 7724862"/>
                  <a:gd name="connsiteY13" fmla="*/ 0 h 1914383"/>
                  <a:gd name="connsiteX14" fmla="*/ 7724862 w 7724862"/>
                  <a:gd name="connsiteY14" fmla="*/ 319070 h 1914383"/>
                  <a:gd name="connsiteX15" fmla="*/ 7724862 w 7724862"/>
                  <a:gd name="connsiteY15" fmla="*/ 931667 h 1914383"/>
                  <a:gd name="connsiteX16" fmla="*/ 7724862 w 7724862"/>
                  <a:gd name="connsiteY16" fmla="*/ 1595313 h 1914383"/>
                  <a:gd name="connsiteX17" fmla="*/ 7405792 w 7724862"/>
                  <a:gd name="connsiteY17" fmla="*/ 1914383 h 1914383"/>
                  <a:gd name="connsiteX18" fmla="*/ 6619810 w 7724862"/>
                  <a:gd name="connsiteY18" fmla="*/ 1914383 h 1914383"/>
                  <a:gd name="connsiteX19" fmla="*/ 5904695 w 7724862"/>
                  <a:gd name="connsiteY19" fmla="*/ 1914383 h 1914383"/>
                  <a:gd name="connsiteX20" fmla="*/ 5260448 w 7724862"/>
                  <a:gd name="connsiteY20" fmla="*/ 1914383 h 1914383"/>
                  <a:gd name="connsiteX21" fmla="*/ 4474466 w 7724862"/>
                  <a:gd name="connsiteY21" fmla="*/ 1914383 h 1914383"/>
                  <a:gd name="connsiteX22" fmla="*/ 3971953 w 7724862"/>
                  <a:gd name="connsiteY22" fmla="*/ 1914383 h 1914383"/>
                  <a:gd name="connsiteX23" fmla="*/ 3327706 w 7724862"/>
                  <a:gd name="connsiteY23" fmla="*/ 1914383 h 1914383"/>
                  <a:gd name="connsiteX24" fmla="*/ 2541724 w 7724862"/>
                  <a:gd name="connsiteY24" fmla="*/ 1914383 h 1914383"/>
                  <a:gd name="connsiteX25" fmla="*/ 1755742 w 7724862"/>
                  <a:gd name="connsiteY25" fmla="*/ 1914383 h 1914383"/>
                  <a:gd name="connsiteX26" fmla="*/ 1111494 w 7724862"/>
                  <a:gd name="connsiteY26" fmla="*/ 1914383 h 1914383"/>
                  <a:gd name="connsiteX27" fmla="*/ 319070 w 7724862"/>
                  <a:gd name="connsiteY27" fmla="*/ 1914383 h 1914383"/>
                  <a:gd name="connsiteX28" fmla="*/ 0 w 7724862"/>
                  <a:gd name="connsiteY28" fmla="*/ 1595313 h 1914383"/>
                  <a:gd name="connsiteX29" fmla="*/ 0 w 7724862"/>
                  <a:gd name="connsiteY29" fmla="*/ 995479 h 1914383"/>
                  <a:gd name="connsiteX30" fmla="*/ 0 w 7724862"/>
                  <a:gd name="connsiteY30" fmla="*/ 319070 h 1914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2" h="1914383" fill="none" extrusionOk="0">
                    <a:moveTo>
                      <a:pt x="0" y="319070"/>
                    </a:moveTo>
                    <a:cubicBezTo>
                      <a:pt x="-42166" y="145095"/>
                      <a:pt x="122437" y="-4566"/>
                      <a:pt x="319070" y="0"/>
                    </a:cubicBezTo>
                    <a:cubicBezTo>
                      <a:pt x="446738" y="-19625"/>
                      <a:pt x="638008" y="9936"/>
                      <a:pt x="821583" y="0"/>
                    </a:cubicBezTo>
                    <a:cubicBezTo>
                      <a:pt x="1005158" y="-9936"/>
                      <a:pt x="1269619" y="-22318"/>
                      <a:pt x="1394963" y="0"/>
                    </a:cubicBezTo>
                    <a:cubicBezTo>
                      <a:pt x="1520307" y="22318"/>
                      <a:pt x="1760980" y="11540"/>
                      <a:pt x="1968343" y="0"/>
                    </a:cubicBezTo>
                    <a:cubicBezTo>
                      <a:pt x="2175706" y="-11540"/>
                      <a:pt x="2584955" y="7807"/>
                      <a:pt x="2754325" y="0"/>
                    </a:cubicBezTo>
                    <a:cubicBezTo>
                      <a:pt x="2923695" y="-7807"/>
                      <a:pt x="3043634" y="15422"/>
                      <a:pt x="3185971" y="0"/>
                    </a:cubicBezTo>
                    <a:cubicBezTo>
                      <a:pt x="3328308" y="-15422"/>
                      <a:pt x="3509854" y="-7109"/>
                      <a:pt x="3688484" y="0"/>
                    </a:cubicBezTo>
                    <a:cubicBezTo>
                      <a:pt x="3867114" y="7109"/>
                      <a:pt x="4136822" y="-380"/>
                      <a:pt x="4332732" y="0"/>
                    </a:cubicBezTo>
                    <a:cubicBezTo>
                      <a:pt x="4528642" y="380"/>
                      <a:pt x="4757243" y="-7097"/>
                      <a:pt x="4906112" y="0"/>
                    </a:cubicBezTo>
                    <a:cubicBezTo>
                      <a:pt x="5054981" y="7097"/>
                      <a:pt x="5202124" y="-13254"/>
                      <a:pt x="5337758" y="0"/>
                    </a:cubicBezTo>
                    <a:cubicBezTo>
                      <a:pt x="5473392" y="13254"/>
                      <a:pt x="5788070" y="-23124"/>
                      <a:pt x="5982005" y="0"/>
                    </a:cubicBezTo>
                    <a:cubicBezTo>
                      <a:pt x="6175940" y="23124"/>
                      <a:pt x="6284520" y="15087"/>
                      <a:pt x="6484518" y="0"/>
                    </a:cubicBezTo>
                    <a:cubicBezTo>
                      <a:pt x="6684516" y="-15087"/>
                      <a:pt x="7174058" y="-30190"/>
                      <a:pt x="7405792" y="0"/>
                    </a:cubicBezTo>
                    <a:cubicBezTo>
                      <a:pt x="7574544" y="30399"/>
                      <a:pt x="7743519" y="129761"/>
                      <a:pt x="7724862" y="319070"/>
                    </a:cubicBezTo>
                    <a:cubicBezTo>
                      <a:pt x="7747313" y="496635"/>
                      <a:pt x="7741859" y="694835"/>
                      <a:pt x="7724862" y="931667"/>
                    </a:cubicBezTo>
                    <a:cubicBezTo>
                      <a:pt x="7707865" y="1168499"/>
                      <a:pt x="7742883" y="1388705"/>
                      <a:pt x="7724862" y="1595313"/>
                    </a:cubicBezTo>
                    <a:cubicBezTo>
                      <a:pt x="7731734" y="1779727"/>
                      <a:pt x="7577803" y="1911637"/>
                      <a:pt x="7405792" y="1914383"/>
                    </a:cubicBezTo>
                    <a:cubicBezTo>
                      <a:pt x="7123702" y="1905589"/>
                      <a:pt x="6875820" y="1938669"/>
                      <a:pt x="6619810" y="1914383"/>
                    </a:cubicBezTo>
                    <a:cubicBezTo>
                      <a:pt x="6363800" y="1890097"/>
                      <a:pt x="6248323" y="1925700"/>
                      <a:pt x="5904695" y="1914383"/>
                    </a:cubicBezTo>
                    <a:cubicBezTo>
                      <a:pt x="5561067" y="1903066"/>
                      <a:pt x="5420497" y="1915006"/>
                      <a:pt x="5260448" y="1914383"/>
                    </a:cubicBezTo>
                    <a:cubicBezTo>
                      <a:pt x="5100399" y="1913760"/>
                      <a:pt x="4739223" y="1911580"/>
                      <a:pt x="4474466" y="1914383"/>
                    </a:cubicBezTo>
                    <a:cubicBezTo>
                      <a:pt x="4209709" y="1917186"/>
                      <a:pt x="4222130" y="1921144"/>
                      <a:pt x="3971953" y="1914383"/>
                    </a:cubicBezTo>
                    <a:cubicBezTo>
                      <a:pt x="3721776" y="1907622"/>
                      <a:pt x="3506553" y="1887517"/>
                      <a:pt x="3327706" y="1914383"/>
                    </a:cubicBezTo>
                    <a:cubicBezTo>
                      <a:pt x="3148859" y="1941249"/>
                      <a:pt x="2803041" y="1947850"/>
                      <a:pt x="2541724" y="1914383"/>
                    </a:cubicBezTo>
                    <a:cubicBezTo>
                      <a:pt x="2280407" y="1880916"/>
                      <a:pt x="1960207" y="1904157"/>
                      <a:pt x="1755742" y="1914383"/>
                    </a:cubicBezTo>
                    <a:cubicBezTo>
                      <a:pt x="1551277" y="1924609"/>
                      <a:pt x="1393499" y="1921900"/>
                      <a:pt x="1111494" y="1914383"/>
                    </a:cubicBezTo>
                    <a:cubicBezTo>
                      <a:pt x="829489" y="1906866"/>
                      <a:pt x="560411" y="1907251"/>
                      <a:pt x="319070" y="1914383"/>
                    </a:cubicBezTo>
                    <a:cubicBezTo>
                      <a:pt x="133055" y="1917635"/>
                      <a:pt x="-18973" y="1778939"/>
                      <a:pt x="0" y="1595313"/>
                    </a:cubicBezTo>
                    <a:cubicBezTo>
                      <a:pt x="-17075" y="1435073"/>
                      <a:pt x="1919" y="1138824"/>
                      <a:pt x="0" y="995479"/>
                    </a:cubicBezTo>
                    <a:cubicBezTo>
                      <a:pt x="-1919" y="852134"/>
                      <a:pt x="17816" y="481616"/>
                      <a:pt x="0" y="319070"/>
                    </a:cubicBezTo>
                    <a:close/>
                  </a:path>
                  <a:path w="7724862" h="1914383" stroke="0" extrusionOk="0">
                    <a:moveTo>
                      <a:pt x="0" y="319070"/>
                    </a:moveTo>
                    <a:cubicBezTo>
                      <a:pt x="22149" y="156405"/>
                      <a:pt x="167181" y="-4391"/>
                      <a:pt x="319070" y="0"/>
                    </a:cubicBezTo>
                    <a:cubicBezTo>
                      <a:pt x="483057" y="6924"/>
                      <a:pt x="632728" y="4241"/>
                      <a:pt x="750716" y="0"/>
                    </a:cubicBezTo>
                    <a:cubicBezTo>
                      <a:pt x="868704" y="-4241"/>
                      <a:pt x="1108563" y="-11942"/>
                      <a:pt x="1253229" y="0"/>
                    </a:cubicBezTo>
                    <a:cubicBezTo>
                      <a:pt x="1397895" y="11942"/>
                      <a:pt x="1681341" y="14817"/>
                      <a:pt x="2039211" y="0"/>
                    </a:cubicBezTo>
                    <a:cubicBezTo>
                      <a:pt x="2397081" y="-14817"/>
                      <a:pt x="2549092" y="7272"/>
                      <a:pt x="2754325" y="0"/>
                    </a:cubicBezTo>
                    <a:cubicBezTo>
                      <a:pt x="2959558" y="-7272"/>
                      <a:pt x="3249668" y="-18438"/>
                      <a:pt x="3540307" y="0"/>
                    </a:cubicBezTo>
                    <a:cubicBezTo>
                      <a:pt x="3830946" y="18438"/>
                      <a:pt x="4149016" y="-34148"/>
                      <a:pt x="4326289" y="0"/>
                    </a:cubicBezTo>
                    <a:cubicBezTo>
                      <a:pt x="4503562" y="34148"/>
                      <a:pt x="4716025" y="13080"/>
                      <a:pt x="4899669" y="0"/>
                    </a:cubicBezTo>
                    <a:cubicBezTo>
                      <a:pt x="5083313" y="-13080"/>
                      <a:pt x="5214474" y="8310"/>
                      <a:pt x="5331315" y="0"/>
                    </a:cubicBezTo>
                    <a:cubicBezTo>
                      <a:pt x="5448156" y="-8310"/>
                      <a:pt x="5660836" y="-16749"/>
                      <a:pt x="5975563" y="0"/>
                    </a:cubicBezTo>
                    <a:cubicBezTo>
                      <a:pt x="6290290" y="16749"/>
                      <a:pt x="6239243" y="21532"/>
                      <a:pt x="6478076" y="0"/>
                    </a:cubicBezTo>
                    <a:cubicBezTo>
                      <a:pt x="6716909" y="-21532"/>
                      <a:pt x="7161716" y="-31083"/>
                      <a:pt x="7405792" y="0"/>
                    </a:cubicBezTo>
                    <a:cubicBezTo>
                      <a:pt x="7570128" y="-3636"/>
                      <a:pt x="7699989" y="173764"/>
                      <a:pt x="7724862" y="319070"/>
                    </a:cubicBezTo>
                    <a:cubicBezTo>
                      <a:pt x="7702650" y="527354"/>
                      <a:pt x="7723456" y="676966"/>
                      <a:pt x="7724862" y="931667"/>
                    </a:cubicBezTo>
                    <a:cubicBezTo>
                      <a:pt x="7726268" y="1186368"/>
                      <a:pt x="7700902" y="1297572"/>
                      <a:pt x="7724862" y="1595313"/>
                    </a:cubicBezTo>
                    <a:cubicBezTo>
                      <a:pt x="7749852" y="1768388"/>
                      <a:pt x="7609468" y="1927597"/>
                      <a:pt x="7405792" y="1914383"/>
                    </a:cubicBezTo>
                    <a:cubicBezTo>
                      <a:pt x="7137469" y="1913063"/>
                      <a:pt x="6948239" y="1887575"/>
                      <a:pt x="6832412" y="1914383"/>
                    </a:cubicBezTo>
                    <a:cubicBezTo>
                      <a:pt x="6716585" y="1941191"/>
                      <a:pt x="6463333" y="1923537"/>
                      <a:pt x="6117297" y="1914383"/>
                    </a:cubicBezTo>
                    <a:cubicBezTo>
                      <a:pt x="5771262" y="1905229"/>
                      <a:pt x="5549703" y="1942897"/>
                      <a:pt x="5402182" y="1914383"/>
                    </a:cubicBezTo>
                    <a:cubicBezTo>
                      <a:pt x="5254661" y="1885869"/>
                      <a:pt x="5014288" y="1894158"/>
                      <a:pt x="4828802" y="1914383"/>
                    </a:cubicBezTo>
                    <a:cubicBezTo>
                      <a:pt x="4643316" y="1934608"/>
                      <a:pt x="4289618" y="1882809"/>
                      <a:pt x="4113688" y="1914383"/>
                    </a:cubicBezTo>
                    <a:cubicBezTo>
                      <a:pt x="3937758" y="1945957"/>
                      <a:pt x="3659538" y="1886811"/>
                      <a:pt x="3398573" y="1914383"/>
                    </a:cubicBezTo>
                    <a:cubicBezTo>
                      <a:pt x="3137608" y="1941955"/>
                      <a:pt x="2958220" y="1900301"/>
                      <a:pt x="2825193" y="1914383"/>
                    </a:cubicBezTo>
                    <a:cubicBezTo>
                      <a:pt x="2692166" y="1928465"/>
                      <a:pt x="2413517" y="1881800"/>
                      <a:pt x="2110078" y="1914383"/>
                    </a:cubicBezTo>
                    <a:cubicBezTo>
                      <a:pt x="1806640" y="1946966"/>
                      <a:pt x="1745224" y="1896075"/>
                      <a:pt x="1465830" y="1914383"/>
                    </a:cubicBezTo>
                    <a:cubicBezTo>
                      <a:pt x="1186436" y="1932691"/>
                      <a:pt x="782296" y="1876945"/>
                      <a:pt x="319070" y="1914383"/>
                    </a:cubicBezTo>
                    <a:cubicBezTo>
                      <a:pt x="165698" y="1904037"/>
                      <a:pt x="-10165" y="1775264"/>
                      <a:pt x="0" y="1595313"/>
                    </a:cubicBezTo>
                    <a:cubicBezTo>
                      <a:pt x="2442" y="1389869"/>
                      <a:pt x="486" y="1211254"/>
                      <a:pt x="0" y="969954"/>
                    </a:cubicBezTo>
                    <a:cubicBezTo>
                      <a:pt x="-486" y="728654"/>
                      <a:pt x="-32493" y="513105"/>
                      <a:pt x="0" y="3190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noFill/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39" name="Rectangle: Rounded Corners 65">
                <a:extLst>
                  <a:ext uri="{FF2B5EF4-FFF2-40B4-BE49-F238E27FC236}">
                    <a16:creationId xmlns:a16="http://schemas.microsoft.com/office/drawing/2014/main" xmlns="" id="{9397A5F9-1C46-4765-8A02-634B89BA0B76}"/>
                  </a:ext>
                </a:extLst>
              </p:cNvPr>
              <p:cNvSpPr/>
              <p:nvPr/>
            </p:nvSpPr>
            <p:spPr>
              <a:xfrm>
                <a:off x="2317626" y="4752423"/>
                <a:ext cx="7724863" cy="1891749"/>
              </a:xfrm>
              <a:custGeom>
                <a:avLst/>
                <a:gdLst>
                  <a:gd name="connsiteX0" fmla="*/ 0 w 7724863"/>
                  <a:gd name="connsiteY0" fmla="*/ 315298 h 1891749"/>
                  <a:gd name="connsiteX1" fmla="*/ 315298 w 7724863"/>
                  <a:gd name="connsiteY1" fmla="*/ 0 h 1891749"/>
                  <a:gd name="connsiteX2" fmla="*/ 818346 w 7724863"/>
                  <a:gd name="connsiteY2" fmla="*/ 0 h 1891749"/>
                  <a:gd name="connsiteX3" fmla="*/ 1392337 w 7724863"/>
                  <a:gd name="connsiteY3" fmla="*/ 0 h 1891749"/>
                  <a:gd name="connsiteX4" fmla="*/ 1966327 w 7724863"/>
                  <a:gd name="connsiteY4" fmla="*/ 0 h 1891749"/>
                  <a:gd name="connsiteX5" fmla="*/ 2753146 w 7724863"/>
                  <a:gd name="connsiteY5" fmla="*/ 0 h 1891749"/>
                  <a:gd name="connsiteX6" fmla="*/ 3185251 w 7724863"/>
                  <a:gd name="connsiteY6" fmla="*/ 0 h 1891749"/>
                  <a:gd name="connsiteX7" fmla="*/ 3688299 w 7724863"/>
                  <a:gd name="connsiteY7" fmla="*/ 0 h 1891749"/>
                  <a:gd name="connsiteX8" fmla="*/ 4333233 w 7724863"/>
                  <a:gd name="connsiteY8" fmla="*/ 0 h 1891749"/>
                  <a:gd name="connsiteX9" fmla="*/ 4907224 w 7724863"/>
                  <a:gd name="connsiteY9" fmla="*/ 0 h 1891749"/>
                  <a:gd name="connsiteX10" fmla="*/ 5339329 w 7724863"/>
                  <a:gd name="connsiteY10" fmla="*/ 0 h 1891749"/>
                  <a:gd name="connsiteX11" fmla="*/ 5984262 w 7724863"/>
                  <a:gd name="connsiteY11" fmla="*/ 0 h 1891749"/>
                  <a:gd name="connsiteX12" fmla="*/ 6487310 w 7724863"/>
                  <a:gd name="connsiteY12" fmla="*/ 0 h 1891749"/>
                  <a:gd name="connsiteX13" fmla="*/ 7409565 w 7724863"/>
                  <a:gd name="connsiteY13" fmla="*/ 0 h 1891749"/>
                  <a:gd name="connsiteX14" fmla="*/ 7724863 w 7724863"/>
                  <a:gd name="connsiteY14" fmla="*/ 315298 h 1891749"/>
                  <a:gd name="connsiteX15" fmla="*/ 7724863 w 7724863"/>
                  <a:gd name="connsiteY15" fmla="*/ 920651 h 1891749"/>
                  <a:gd name="connsiteX16" fmla="*/ 7724863 w 7724863"/>
                  <a:gd name="connsiteY16" fmla="*/ 1576451 h 1891749"/>
                  <a:gd name="connsiteX17" fmla="*/ 7409565 w 7724863"/>
                  <a:gd name="connsiteY17" fmla="*/ 1891749 h 1891749"/>
                  <a:gd name="connsiteX18" fmla="*/ 6622746 w 7724863"/>
                  <a:gd name="connsiteY18" fmla="*/ 1891749 h 1891749"/>
                  <a:gd name="connsiteX19" fmla="*/ 5906870 w 7724863"/>
                  <a:gd name="connsiteY19" fmla="*/ 1891749 h 1891749"/>
                  <a:gd name="connsiteX20" fmla="*/ 5261937 w 7724863"/>
                  <a:gd name="connsiteY20" fmla="*/ 1891749 h 1891749"/>
                  <a:gd name="connsiteX21" fmla="*/ 4475118 w 7724863"/>
                  <a:gd name="connsiteY21" fmla="*/ 1891749 h 1891749"/>
                  <a:gd name="connsiteX22" fmla="*/ 3972070 w 7724863"/>
                  <a:gd name="connsiteY22" fmla="*/ 1891749 h 1891749"/>
                  <a:gd name="connsiteX23" fmla="*/ 3327137 w 7724863"/>
                  <a:gd name="connsiteY23" fmla="*/ 1891749 h 1891749"/>
                  <a:gd name="connsiteX24" fmla="*/ 2540318 w 7724863"/>
                  <a:gd name="connsiteY24" fmla="*/ 1891749 h 1891749"/>
                  <a:gd name="connsiteX25" fmla="*/ 1753499 w 7724863"/>
                  <a:gd name="connsiteY25" fmla="*/ 1891749 h 1891749"/>
                  <a:gd name="connsiteX26" fmla="*/ 1108566 w 7724863"/>
                  <a:gd name="connsiteY26" fmla="*/ 1891749 h 1891749"/>
                  <a:gd name="connsiteX27" fmla="*/ 315298 w 7724863"/>
                  <a:gd name="connsiteY27" fmla="*/ 1891749 h 1891749"/>
                  <a:gd name="connsiteX28" fmla="*/ 0 w 7724863"/>
                  <a:gd name="connsiteY28" fmla="*/ 1576451 h 1891749"/>
                  <a:gd name="connsiteX29" fmla="*/ 0 w 7724863"/>
                  <a:gd name="connsiteY29" fmla="*/ 983709 h 1891749"/>
                  <a:gd name="connsiteX30" fmla="*/ 0 w 7724863"/>
                  <a:gd name="connsiteY30" fmla="*/ 315298 h 1891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3" h="1891749" fill="none" extrusionOk="0">
                    <a:moveTo>
                      <a:pt x="0" y="315298"/>
                    </a:moveTo>
                    <a:cubicBezTo>
                      <a:pt x="-14797" y="141951"/>
                      <a:pt x="130281" y="-2434"/>
                      <a:pt x="315298" y="0"/>
                    </a:cubicBezTo>
                    <a:cubicBezTo>
                      <a:pt x="463744" y="-19391"/>
                      <a:pt x="580090" y="-22483"/>
                      <a:pt x="818346" y="0"/>
                    </a:cubicBezTo>
                    <a:cubicBezTo>
                      <a:pt x="1056602" y="22483"/>
                      <a:pt x="1136407" y="-186"/>
                      <a:pt x="1392337" y="0"/>
                    </a:cubicBezTo>
                    <a:cubicBezTo>
                      <a:pt x="1648267" y="186"/>
                      <a:pt x="1686620" y="-1006"/>
                      <a:pt x="1966327" y="0"/>
                    </a:cubicBezTo>
                    <a:cubicBezTo>
                      <a:pt x="2246034" y="1006"/>
                      <a:pt x="2590414" y="-17617"/>
                      <a:pt x="2753146" y="0"/>
                    </a:cubicBezTo>
                    <a:cubicBezTo>
                      <a:pt x="2915878" y="17617"/>
                      <a:pt x="3035406" y="-19567"/>
                      <a:pt x="3185251" y="0"/>
                    </a:cubicBezTo>
                    <a:cubicBezTo>
                      <a:pt x="3335097" y="19567"/>
                      <a:pt x="3582608" y="20989"/>
                      <a:pt x="3688299" y="0"/>
                    </a:cubicBezTo>
                    <a:cubicBezTo>
                      <a:pt x="3793990" y="-20989"/>
                      <a:pt x="4040872" y="22707"/>
                      <a:pt x="4333233" y="0"/>
                    </a:cubicBezTo>
                    <a:cubicBezTo>
                      <a:pt x="4625594" y="-22707"/>
                      <a:pt x="4659147" y="23789"/>
                      <a:pt x="4907224" y="0"/>
                    </a:cubicBezTo>
                    <a:cubicBezTo>
                      <a:pt x="5155301" y="-23789"/>
                      <a:pt x="5195798" y="-5091"/>
                      <a:pt x="5339329" y="0"/>
                    </a:cubicBezTo>
                    <a:cubicBezTo>
                      <a:pt x="5482861" y="5091"/>
                      <a:pt x="5739408" y="-14996"/>
                      <a:pt x="5984262" y="0"/>
                    </a:cubicBezTo>
                    <a:cubicBezTo>
                      <a:pt x="6229116" y="14996"/>
                      <a:pt x="6274592" y="-16699"/>
                      <a:pt x="6487310" y="0"/>
                    </a:cubicBezTo>
                    <a:cubicBezTo>
                      <a:pt x="6700028" y="16699"/>
                      <a:pt x="7029216" y="-17700"/>
                      <a:pt x="7409565" y="0"/>
                    </a:cubicBezTo>
                    <a:cubicBezTo>
                      <a:pt x="7575158" y="34778"/>
                      <a:pt x="7742806" y="128573"/>
                      <a:pt x="7724863" y="315298"/>
                    </a:cubicBezTo>
                    <a:cubicBezTo>
                      <a:pt x="7754547" y="439863"/>
                      <a:pt x="7740072" y="759637"/>
                      <a:pt x="7724863" y="920651"/>
                    </a:cubicBezTo>
                    <a:cubicBezTo>
                      <a:pt x="7709654" y="1081665"/>
                      <a:pt x="7704628" y="1303549"/>
                      <a:pt x="7724863" y="1576451"/>
                    </a:cubicBezTo>
                    <a:cubicBezTo>
                      <a:pt x="7734654" y="1762263"/>
                      <a:pt x="7557835" y="1874865"/>
                      <a:pt x="7409565" y="1891749"/>
                    </a:cubicBezTo>
                    <a:cubicBezTo>
                      <a:pt x="7089490" y="1896716"/>
                      <a:pt x="6810974" y="1887568"/>
                      <a:pt x="6622746" y="1891749"/>
                    </a:cubicBezTo>
                    <a:cubicBezTo>
                      <a:pt x="6434518" y="1895930"/>
                      <a:pt x="6178097" y="1903380"/>
                      <a:pt x="5906870" y="1891749"/>
                    </a:cubicBezTo>
                    <a:cubicBezTo>
                      <a:pt x="5635643" y="1880118"/>
                      <a:pt x="5459994" y="1910842"/>
                      <a:pt x="5261937" y="1891749"/>
                    </a:cubicBezTo>
                    <a:cubicBezTo>
                      <a:pt x="5063880" y="1872656"/>
                      <a:pt x="4765153" y="1904927"/>
                      <a:pt x="4475118" y="1891749"/>
                    </a:cubicBezTo>
                    <a:cubicBezTo>
                      <a:pt x="4185083" y="1878571"/>
                      <a:pt x="4152204" y="1895642"/>
                      <a:pt x="3972070" y="1891749"/>
                    </a:cubicBezTo>
                    <a:cubicBezTo>
                      <a:pt x="3791936" y="1887856"/>
                      <a:pt x="3508183" y="1908199"/>
                      <a:pt x="3327137" y="1891749"/>
                    </a:cubicBezTo>
                    <a:cubicBezTo>
                      <a:pt x="3146091" y="1875299"/>
                      <a:pt x="2839956" y="1926582"/>
                      <a:pt x="2540318" y="1891749"/>
                    </a:cubicBezTo>
                    <a:cubicBezTo>
                      <a:pt x="2240680" y="1856916"/>
                      <a:pt x="2073685" y="1872656"/>
                      <a:pt x="1753499" y="1891749"/>
                    </a:cubicBezTo>
                    <a:cubicBezTo>
                      <a:pt x="1433313" y="1910842"/>
                      <a:pt x="1324189" y="1904221"/>
                      <a:pt x="1108566" y="1891749"/>
                    </a:cubicBezTo>
                    <a:cubicBezTo>
                      <a:pt x="892943" y="1879277"/>
                      <a:pt x="700878" y="1916030"/>
                      <a:pt x="315298" y="1891749"/>
                    </a:cubicBezTo>
                    <a:cubicBezTo>
                      <a:pt x="134249" y="1894045"/>
                      <a:pt x="-10737" y="1754778"/>
                      <a:pt x="0" y="1576451"/>
                    </a:cubicBezTo>
                    <a:cubicBezTo>
                      <a:pt x="8397" y="1297110"/>
                      <a:pt x="19891" y="1166058"/>
                      <a:pt x="0" y="983709"/>
                    </a:cubicBezTo>
                    <a:cubicBezTo>
                      <a:pt x="-19891" y="801360"/>
                      <a:pt x="-3538" y="481075"/>
                      <a:pt x="0" y="315298"/>
                    </a:cubicBezTo>
                    <a:close/>
                  </a:path>
                  <a:path w="7724863" h="1891749" stroke="0" extrusionOk="0">
                    <a:moveTo>
                      <a:pt x="0" y="315298"/>
                    </a:moveTo>
                    <a:cubicBezTo>
                      <a:pt x="32285" y="160917"/>
                      <a:pt x="176451" y="-6369"/>
                      <a:pt x="315298" y="0"/>
                    </a:cubicBezTo>
                    <a:cubicBezTo>
                      <a:pt x="474964" y="-19014"/>
                      <a:pt x="640577" y="-15310"/>
                      <a:pt x="747403" y="0"/>
                    </a:cubicBezTo>
                    <a:cubicBezTo>
                      <a:pt x="854230" y="15310"/>
                      <a:pt x="1127572" y="19373"/>
                      <a:pt x="1250451" y="0"/>
                    </a:cubicBezTo>
                    <a:cubicBezTo>
                      <a:pt x="1373330" y="-19373"/>
                      <a:pt x="1681318" y="12056"/>
                      <a:pt x="2037270" y="0"/>
                    </a:cubicBezTo>
                    <a:cubicBezTo>
                      <a:pt x="2393222" y="-12056"/>
                      <a:pt x="2463817" y="-29896"/>
                      <a:pt x="2753146" y="0"/>
                    </a:cubicBezTo>
                    <a:cubicBezTo>
                      <a:pt x="3042475" y="29896"/>
                      <a:pt x="3255337" y="2124"/>
                      <a:pt x="3539965" y="0"/>
                    </a:cubicBezTo>
                    <a:cubicBezTo>
                      <a:pt x="3824593" y="-2124"/>
                      <a:pt x="4157179" y="-36265"/>
                      <a:pt x="4326784" y="0"/>
                    </a:cubicBezTo>
                    <a:cubicBezTo>
                      <a:pt x="4496389" y="36265"/>
                      <a:pt x="4657586" y="6348"/>
                      <a:pt x="4900774" y="0"/>
                    </a:cubicBezTo>
                    <a:cubicBezTo>
                      <a:pt x="5143962" y="-6348"/>
                      <a:pt x="5163462" y="-18812"/>
                      <a:pt x="5332880" y="0"/>
                    </a:cubicBezTo>
                    <a:cubicBezTo>
                      <a:pt x="5502298" y="18812"/>
                      <a:pt x="5806436" y="-6084"/>
                      <a:pt x="5977813" y="0"/>
                    </a:cubicBezTo>
                    <a:cubicBezTo>
                      <a:pt x="6149190" y="6084"/>
                      <a:pt x="6253247" y="22411"/>
                      <a:pt x="6480861" y="0"/>
                    </a:cubicBezTo>
                    <a:cubicBezTo>
                      <a:pt x="6708475" y="-22411"/>
                      <a:pt x="7161092" y="-29531"/>
                      <a:pt x="7409565" y="0"/>
                    </a:cubicBezTo>
                    <a:cubicBezTo>
                      <a:pt x="7571273" y="-3803"/>
                      <a:pt x="7700212" y="171799"/>
                      <a:pt x="7724863" y="315298"/>
                    </a:cubicBezTo>
                    <a:cubicBezTo>
                      <a:pt x="7711765" y="597506"/>
                      <a:pt x="7699886" y="753333"/>
                      <a:pt x="7724863" y="920651"/>
                    </a:cubicBezTo>
                    <a:cubicBezTo>
                      <a:pt x="7749840" y="1087969"/>
                      <a:pt x="7708755" y="1301463"/>
                      <a:pt x="7724863" y="1576451"/>
                    </a:cubicBezTo>
                    <a:cubicBezTo>
                      <a:pt x="7755754" y="1746701"/>
                      <a:pt x="7605538" y="1902258"/>
                      <a:pt x="7409565" y="1891749"/>
                    </a:cubicBezTo>
                    <a:cubicBezTo>
                      <a:pt x="7252018" y="1870296"/>
                      <a:pt x="6996721" y="1917334"/>
                      <a:pt x="6835574" y="1891749"/>
                    </a:cubicBezTo>
                    <a:cubicBezTo>
                      <a:pt x="6674427" y="1866164"/>
                      <a:pt x="6386799" y="1857090"/>
                      <a:pt x="6119698" y="1891749"/>
                    </a:cubicBezTo>
                    <a:cubicBezTo>
                      <a:pt x="5852597" y="1926408"/>
                      <a:pt x="5563766" y="1917816"/>
                      <a:pt x="5403822" y="1891749"/>
                    </a:cubicBezTo>
                    <a:cubicBezTo>
                      <a:pt x="5243878" y="1865682"/>
                      <a:pt x="5044424" y="1873083"/>
                      <a:pt x="4829832" y="1891749"/>
                    </a:cubicBezTo>
                    <a:cubicBezTo>
                      <a:pt x="4615240" y="1910416"/>
                      <a:pt x="4409221" y="1890158"/>
                      <a:pt x="4113956" y="1891749"/>
                    </a:cubicBezTo>
                    <a:cubicBezTo>
                      <a:pt x="3818691" y="1893340"/>
                      <a:pt x="3647421" y="1918168"/>
                      <a:pt x="3398079" y="1891749"/>
                    </a:cubicBezTo>
                    <a:cubicBezTo>
                      <a:pt x="3148737" y="1865330"/>
                      <a:pt x="2956917" y="1883929"/>
                      <a:pt x="2824089" y="1891749"/>
                    </a:cubicBezTo>
                    <a:cubicBezTo>
                      <a:pt x="2691261" y="1899570"/>
                      <a:pt x="2333173" y="1885231"/>
                      <a:pt x="2108213" y="1891749"/>
                    </a:cubicBezTo>
                    <a:cubicBezTo>
                      <a:pt x="1883253" y="1898267"/>
                      <a:pt x="1629386" y="1876492"/>
                      <a:pt x="1463279" y="1891749"/>
                    </a:cubicBezTo>
                    <a:cubicBezTo>
                      <a:pt x="1297172" y="1907006"/>
                      <a:pt x="819207" y="1887172"/>
                      <a:pt x="315298" y="1891749"/>
                    </a:cubicBezTo>
                    <a:cubicBezTo>
                      <a:pt x="166344" y="1880346"/>
                      <a:pt x="-9696" y="1754147"/>
                      <a:pt x="0" y="1576451"/>
                    </a:cubicBezTo>
                    <a:cubicBezTo>
                      <a:pt x="5577" y="1436239"/>
                      <a:pt x="-27651" y="1158990"/>
                      <a:pt x="0" y="958486"/>
                    </a:cubicBezTo>
                    <a:cubicBezTo>
                      <a:pt x="27651" y="757983"/>
                      <a:pt x="-24594" y="544205"/>
                      <a:pt x="0" y="3152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solidFill>
                  <a:srgbClr val="00000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Microsoft YaHei" panose="020B0503020204020204" charset="-122"/>
                  <a:cs typeface="+mn-cs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A56F3B3A-2C14-4307-985E-B3298BE4F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5112" y="514189"/>
              <a:ext cx="1790781" cy="1783117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3D842081-5E41-4418-B3DC-D1BF7EAFC437}"/>
                </a:ext>
              </a:extLst>
            </p:cNvPr>
            <p:cNvSpPr txBox="1"/>
            <p:nvPr/>
          </p:nvSpPr>
          <p:spPr>
            <a:xfrm>
              <a:off x="4329017" y="844075"/>
              <a:ext cx="664685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6600"/>
                  </a:solidFill>
                  <a:latin typeface="UTM Avo" panose="02040603050506020204" pitchFamily="18" charset="0"/>
                </a:rPr>
                <a:t>Điền</a:t>
              </a:r>
              <a:r>
                <a:rPr lang="en-US" sz="28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6600"/>
                  </a:solidFill>
                  <a:latin typeface="UTM Avo" panose="02040603050506020204" pitchFamily="18" charset="0"/>
                </a:rPr>
                <a:t>dấu</a:t>
              </a:r>
              <a:r>
                <a:rPr lang="en-US" sz="28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6600"/>
                  </a:solidFill>
                  <a:latin typeface="UTM Avo" panose="02040603050506020204" pitchFamily="18" charset="0"/>
                </a:rPr>
                <a:t>thích</a:t>
              </a:r>
              <a:r>
                <a:rPr lang="en-US" sz="28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6600"/>
                  </a:solidFill>
                  <a:latin typeface="UTM Avo" panose="02040603050506020204" pitchFamily="18" charset="0"/>
                </a:rPr>
                <a:t>hợp</a:t>
              </a:r>
              <a:r>
                <a:rPr lang="en-US" sz="28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6600"/>
                  </a:solidFill>
                  <a:latin typeface="UTM Avo" panose="02040603050506020204" pitchFamily="18" charset="0"/>
                </a:rPr>
                <a:t>vào</a:t>
              </a:r>
              <a:r>
                <a:rPr lang="en-US" sz="28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6600"/>
                  </a:solidFill>
                  <a:latin typeface="UTM Avo" panose="02040603050506020204" pitchFamily="18" charset="0"/>
                </a:rPr>
                <a:t>chố</a:t>
              </a:r>
              <a:r>
                <a:rPr lang="en-US" sz="28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6600"/>
                  </a:solidFill>
                  <a:latin typeface="UTM Avo" panose="02040603050506020204" pitchFamily="18" charset="0"/>
                </a:rPr>
                <a:t>trống</a:t>
              </a:r>
              <a:r>
                <a:rPr lang="en-US" sz="28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:</a:t>
              </a:r>
            </a:p>
            <a:p>
              <a:pPr algn="ctr"/>
              <a:r>
                <a:rPr lang="en-US" sz="28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1 km …. 400 m + 600 m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067C8DEE-5A15-49D1-BA22-E65F591D0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33987" y="597584"/>
              <a:ext cx="1137913" cy="1520530"/>
            </a:xfrm>
            <a:prstGeom prst="rect">
              <a:avLst/>
            </a:prstGeom>
          </p:spPr>
        </p:pic>
      </p:grpSp>
      <p:sp>
        <p:nvSpPr>
          <p:cNvPr id="40" name="Rounded Rectangle 25">
            <a:extLst>
              <a:ext uri="{FF2B5EF4-FFF2-40B4-BE49-F238E27FC236}">
                <a16:creationId xmlns:a16="http://schemas.microsoft.com/office/drawing/2014/main" xmlns="" id="{4404447F-DC8A-4020-98EC-64B1798FEF66}"/>
              </a:ext>
            </a:extLst>
          </p:cNvPr>
          <p:cNvSpPr/>
          <p:nvPr/>
        </p:nvSpPr>
        <p:spPr>
          <a:xfrm>
            <a:off x="5103100" y="4272458"/>
            <a:ext cx="2374899" cy="891941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35" b="1" dirty="0">
                <a:solidFill>
                  <a:schemeClr val="tx1"/>
                </a:solidFill>
                <a:latin typeface="UTM Avo" panose="02040603050506020204" pitchFamily="18" charset="0"/>
              </a:rPr>
              <a:t>=</a:t>
            </a:r>
          </a:p>
        </p:txBody>
      </p:sp>
      <p:sp>
        <p:nvSpPr>
          <p:cNvPr id="43" name="Rounded Rectangle 36">
            <a:extLst>
              <a:ext uri="{FF2B5EF4-FFF2-40B4-BE49-F238E27FC236}">
                <a16:creationId xmlns:a16="http://schemas.microsoft.com/office/drawing/2014/main" xmlns="" id="{9A8DCDC0-34F9-4B55-869D-A5DD226A6373}"/>
              </a:ext>
            </a:extLst>
          </p:cNvPr>
          <p:cNvSpPr/>
          <p:nvPr/>
        </p:nvSpPr>
        <p:spPr>
          <a:xfrm>
            <a:off x="5103100" y="3015080"/>
            <a:ext cx="2374899" cy="891941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35" b="1" dirty="0">
                <a:solidFill>
                  <a:schemeClr val="tx1"/>
                </a:solidFill>
                <a:latin typeface="UTM Avo" panose="02040603050506020204" pitchFamily="18" charset="0"/>
              </a:rPr>
              <a:t>&lt;</a:t>
            </a:r>
          </a:p>
        </p:txBody>
      </p:sp>
      <p:sp>
        <p:nvSpPr>
          <p:cNvPr id="47" name="Rounded Rectangle 37">
            <a:extLst>
              <a:ext uri="{FF2B5EF4-FFF2-40B4-BE49-F238E27FC236}">
                <a16:creationId xmlns:a16="http://schemas.microsoft.com/office/drawing/2014/main" xmlns="" id="{AC2CB12B-95F5-4158-943A-6EE8ABB830BE}"/>
              </a:ext>
            </a:extLst>
          </p:cNvPr>
          <p:cNvSpPr/>
          <p:nvPr/>
        </p:nvSpPr>
        <p:spPr>
          <a:xfrm>
            <a:off x="5210219" y="5529837"/>
            <a:ext cx="2374899" cy="891941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35" b="1" dirty="0">
                <a:solidFill>
                  <a:schemeClr val="tx1"/>
                </a:solidFill>
                <a:latin typeface="UTM Avo" panose="02040603050506020204" pitchFamily="18" charset="0"/>
              </a:rPr>
              <a:t>&gt;</a:t>
            </a:r>
          </a:p>
        </p:txBody>
      </p:sp>
      <p:pic>
        <p:nvPicPr>
          <p:cNvPr id="49" name="Picture 7">
            <a:extLst>
              <a:ext uri="{FF2B5EF4-FFF2-40B4-BE49-F238E27FC236}">
                <a16:creationId xmlns:a16="http://schemas.microsoft.com/office/drawing/2014/main" xmlns="" id="{D57E8C2C-5BDF-4561-9D9D-FEB1ADD19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420" y="2424666"/>
            <a:ext cx="1528593" cy="171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7">
            <a:extLst>
              <a:ext uri="{FF2B5EF4-FFF2-40B4-BE49-F238E27FC236}">
                <a16:creationId xmlns:a16="http://schemas.microsoft.com/office/drawing/2014/main" xmlns="" id="{B82B529E-B33A-4F28-A180-AA406D3E5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514" y="5181547"/>
            <a:ext cx="1564024" cy="1755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6">
            <a:extLst>
              <a:ext uri="{FF2B5EF4-FFF2-40B4-BE49-F238E27FC236}">
                <a16:creationId xmlns:a16="http://schemas.microsoft.com/office/drawing/2014/main" xmlns="" id="{802B5BC3-772B-4CE2-BDB3-6E196B9B4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4346763" y="3718174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3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0.4 0.09329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00" y="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3" grpId="0" animBg="1"/>
      <p:bldP spid="43" grpId="1" animBg="1"/>
      <p:bldP spid="47" grpId="0" animBg="1"/>
      <p:bldP spid="4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1" b="23326"/>
          <a:stretch>
            <a:fillRect/>
          </a:stretch>
        </p:blipFill>
        <p:spPr>
          <a:xfrm>
            <a:off x="0" y="-127000"/>
            <a:ext cx="12390675" cy="7112000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4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CE8F2B53-7D7A-4745-B973-167CE722F5F5}"/>
              </a:ext>
            </a:extLst>
          </p:cNvPr>
          <p:cNvGrpSpPr/>
          <p:nvPr/>
        </p:nvGrpSpPr>
        <p:grpSpPr>
          <a:xfrm>
            <a:off x="1438788" y="40758"/>
            <a:ext cx="10536556" cy="2564261"/>
            <a:chOff x="1744014" y="-46720"/>
            <a:chExt cx="10536556" cy="2564261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E70E4CFF-84E1-4903-86D5-25C7B4BA58A9}"/>
                </a:ext>
              </a:extLst>
            </p:cNvPr>
            <p:cNvGrpSpPr/>
            <p:nvPr/>
          </p:nvGrpSpPr>
          <p:grpSpPr>
            <a:xfrm>
              <a:off x="2745531" y="-46720"/>
              <a:ext cx="9535039" cy="2564261"/>
              <a:chOff x="1546051" y="4407857"/>
              <a:chExt cx="9818026" cy="2398086"/>
            </a:xfrm>
          </p:grpSpPr>
          <p:sp>
            <p:nvSpPr>
              <p:cNvPr id="51" name="Rectangle: Rounded Corners 11">
                <a:extLst>
                  <a:ext uri="{FF2B5EF4-FFF2-40B4-BE49-F238E27FC236}">
                    <a16:creationId xmlns:a16="http://schemas.microsoft.com/office/drawing/2014/main" xmlns="" id="{1BFB59F8-91D3-4885-B844-459DA0ACE828}"/>
                  </a:ext>
                </a:extLst>
              </p:cNvPr>
              <p:cNvSpPr/>
              <p:nvPr/>
            </p:nvSpPr>
            <p:spPr>
              <a:xfrm>
                <a:off x="1546051" y="4407857"/>
                <a:ext cx="9818026" cy="2398086"/>
              </a:xfrm>
              <a:custGeom>
                <a:avLst/>
                <a:gdLst>
                  <a:gd name="connsiteX0" fmla="*/ 0 w 7988119"/>
                  <a:gd name="connsiteY0" fmla="*/ 364650 h 2187854"/>
                  <a:gd name="connsiteX1" fmla="*/ 364650 w 7988119"/>
                  <a:gd name="connsiteY1" fmla="*/ 0 h 2187854"/>
                  <a:gd name="connsiteX2" fmla="*/ 951954 w 7988119"/>
                  <a:gd name="connsiteY2" fmla="*/ 0 h 2187854"/>
                  <a:gd name="connsiteX3" fmla="*/ 1757023 w 7988119"/>
                  <a:gd name="connsiteY3" fmla="*/ 0 h 2187854"/>
                  <a:gd name="connsiteX4" fmla="*/ 2199152 w 7988119"/>
                  <a:gd name="connsiteY4" fmla="*/ 0 h 2187854"/>
                  <a:gd name="connsiteX5" fmla="*/ 2713868 w 7988119"/>
                  <a:gd name="connsiteY5" fmla="*/ 0 h 2187854"/>
                  <a:gd name="connsiteX6" fmla="*/ 3373760 w 7988119"/>
                  <a:gd name="connsiteY6" fmla="*/ 0 h 2187854"/>
                  <a:gd name="connsiteX7" fmla="*/ 3961065 w 7988119"/>
                  <a:gd name="connsiteY7" fmla="*/ 0 h 2187854"/>
                  <a:gd name="connsiteX8" fmla="*/ 4403193 w 7988119"/>
                  <a:gd name="connsiteY8" fmla="*/ 0 h 2187854"/>
                  <a:gd name="connsiteX9" fmla="*/ 5063086 w 7988119"/>
                  <a:gd name="connsiteY9" fmla="*/ 0 h 2187854"/>
                  <a:gd name="connsiteX10" fmla="*/ 5577802 w 7988119"/>
                  <a:gd name="connsiteY10" fmla="*/ 0 h 2187854"/>
                  <a:gd name="connsiteX11" fmla="*/ 6237694 w 7988119"/>
                  <a:gd name="connsiteY11" fmla="*/ 0 h 2187854"/>
                  <a:gd name="connsiteX12" fmla="*/ 6897587 w 7988119"/>
                  <a:gd name="connsiteY12" fmla="*/ 0 h 2187854"/>
                  <a:gd name="connsiteX13" fmla="*/ 7623469 w 7988119"/>
                  <a:gd name="connsiteY13" fmla="*/ 0 h 2187854"/>
                  <a:gd name="connsiteX14" fmla="*/ 7988119 w 7988119"/>
                  <a:gd name="connsiteY14" fmla="*/ 364650 h 2187854"/>
                  <a:gd name="connsiteX15" fmla="*/ 7988119 w 7988119"/>
                  <a:gd name="connsiteY15" fmla="*/ 821664 h 2187854"/>
                  <a:gd name="connsiteX16" fmla="*/ 7988119 w 7988119"/>
                  <a:gd name="connsiteY16" fmla="*/ 1264092 h 2187854"/>
                  <a:gd name="connsiteX17" fmla="*/ 7988119 w 7988119"/>
                  <a:gd name="connsiteY17" fmla="*/ 1823204 h 2187854"/>
                  <a:gd name="connsiteX18" fmla="*/ 7623469 w 7988119"/>
                  <a:gd name="connsiteY18" fmla="*/ 2187854 h 2187854"/>
                  <a:gd name="connsiteX19" fmla="*/ 7108753 w 7988119"/>
                  <a:gd name="connsiteY19" fmla="*/ 2187854 h 2187854"/>
                  <a:gd name="connsiteX20" fmla="*/ 6594036 w 7988119"/>
                  <a:gd name="connsiteY20" fmla="*/ 2187854 h 2187854"/>
                  <a:gd name="connsiteX21" fmla="*/ 5934144 w 7988119"/>
                  <a:gd name="connsiteY21" fmla="*/ 2187854 h 2187854"/>
                  <a:gd name="connsiteX22" fmla="*/ 5129075 w 7988119"/>
                  <a:gd name="connsiteY22" fmla="*/ 2187854 h 2187854"/>
                  <a:gd name="connsiteX23" fmla="*/ 4324006 w 7988119"/>
                  <a:gd name="connsiteY23" fmla="*/ 2187854 h 2187854"/>
                  <a:gd name="connsiteX24" fmla="*/ 3664113 w 7988119"/>
                  <a:gd name="connsiteY24" fmla="*/ 2187854 h 2187854"/>
                  <a:gd name="connsiteX25" fmla="*/ 3004221 w 7988119"/>
                  <a:gd name="connsiteY25" fmla="*/ 2187854 h 2187854"/>
                  <a:gd name="connsiteX26" fmla="*/ 2344328 w 7988119"/>
                  <a:gd name="connsiteY26" fmla="*/ 2187854 h 2187854"/>
                  <a:gd name="connsiteX27" fmla="*/ 1539259 w 7988119"/>
                  <a:gd name="connsiteY27" fmla="*/ 2187854 h 2187854"/>
                  <a:gd name="connsiteX28" fmla="*/ 1024543 w 7988119"/>
                  <a:gd name="connsiteY28" fmla="*/ 2187854 h 2187854"/>
                  <a:gd name="connsiteX29" fmla="*/ 364650 w 7988119"/>
                  <a:gd name="connsiteY29" fmla="*/ 2187854 h 2187854"/>
                  <a:gd name="connsiteX30" fmla="*/ 0 w 7988119"/>
                  <a:gd name="connsiteY30" fmla="*/ 1823204 h 2187854"/>
                  <a:gd name="connsiteX31" fmla="*/ 0 w 7988119"/>
                  <a:gd name="connsiteY31" fmla="*/ 1380776 h 2187854"/>
                  <a:gd name="connsiteX32" fmla="*/ 0 w 7988119"/>
                  <a:gd name="connsiteY32" fmla="*/ 923762 h 2187854"/>
                  <a:gd name="connsiteX33" fmla="*/ 0 w 7988119"/>
                  <a:gd name="connsiteY33" fmla="*/ 364650 h 2187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988119" h="2187854" fill="none" extrusionOk="0">
                    <a:moveTo>
                      <a:pt x="0" y="364650"/>
                    </a:moveTo>
                    <a:cubicBezTo>
                      <a:pt x="13662" y="150266"/>
                      <a:pt x="147348" y="773"/>
                      <a:pt x="364650" y="0"/>
                    </a:cubicBezTo>
                    <a:cubicBezTo>
                      <a:pt x="492391" y="-4000"/>
                      <a:pt x="782854" y="-3407"/>
                      <a:pt x="951954" y="0"/>
                    </a:cubicBezTo>
                    <a:cubicBezTo>
                      <a:pt x="1121054" y="3407"/>
                      <a:pt x="1358805" y="24272"/>
                      <a:pt x="1757023" y="0"/>
                    </a:cubicBezTo>
                    <a:cubicBezTo>
                      <a:pt x="2155241" y="-24272"/>
                      <a:pt x="2062205" y="13791"/>
                      <a:pt x="2199152" y="0"/>
                    </a:cubicBezTo>
                    <a:cubicBezTo>
                      <a:pt x="2336099" y="-13791"/>
                      <a:pt x="2467116" y="17794"/>
                      <a:pt x="2713868" y="0"/>
                    </a:cubicBezTo>
                    <a:cubicBezTo>
                      <a:pt x="2960620" y="-17794"/>
                      <a:pt x="3155958" y="-1215"/>
                      <a:pt x="3373760" y="0"/>
                    </a:cubicBezTo>
                    <a:cubicBezTo>
                      <a:pt x="3591562" y="1215"/>
                      <a:pt x="3793449" y="-3076"/>
                      <a:pt x="3961065" y="0"/>
                    </a:cubicBezTo>
                    <a:cubicBezTo>
                      <a:pt x="4128682" y="3076"/>
                      <a:pt x="4223484" y="8317"/>
                      <a:pt x="4403193" y="0"/>
                    </a:cubicBezTo>
                    <a:cubicBezTo>
                      <a:pt x="4582902" y="-8317"/>
                      <a:pt x="4767255" y="4438"/>
                      <a:pt x="5063086" y="0"/>
                    </a:cubicBezTo>
                    <a:cubicBezTo>
                      <a:pt x="5358917" y="-4438"/>
                      <a:pt x="5325247" y="-13008"/>
                      <a:pt x="5577802" y="0"/>
                    </a:cubicBezTo>
                    <a:cubicBezTo>
                      <a:pt x="5830357" y="13008"/>
                      <a:pt x="6068128" y="13365"/>
                      <a:pt x="6237694" y="0"/>
                    </a:cubicBezTo>
                    <a:cubicBezTo>
                      <a:pt x="6407260" y="-13365"/>
                      <a:pt x="6730491" y="29520"/>
                      <a:pt x="6897587" y="0"/>
                    </a:cubicBezTo>
                    <a:cubicBezTo>
                      <a:pt x="7064683" y="-29520"/>
                      <a:pt x="7286986" y="14823"/>
                      <a:pt x="7623469" y="0"/>
                    </a:cubicBezTo>
                    <a:cubicBezTo>
                      <a:pt x="7793517" y="-4927"/>
                      <a:pt x="7963789" y="153794"/>
                      <a:pt x="7988119" y="364650"/>
                    </a:cubicBezTo>
                    <a:cubicBezTo>
                      <a:pt x="7975308" y="475337"/>
                      <a:pt x="7972961" y="638760"/>
                      <a:pt x="7988119" y="821664"/>
                    </a:cubicBezTo>
                    <a:cubicBezTo>
                      <a:pt x="8003277" y="1004568"/>
                      <a:pt x="8007457" y="1138247"/>
                      <a:pt x="7988119" y="1264092"/>
                    </a:cubicBezTo>
                    <a:cubicBezTo>
                      <a:pt x="7968781" y="1389937"/>
                      <a:pt x="7973074" y="1693719"/>
                      <a:pt x="7988119" y="1823204"/>
                    </a:cubicBezTo>
                    <a:cubicBezTo>
                      <a:pt x="8033022" y="2042116"/>
                      <a:pt x="7862012" y="2183268"/>
                      <a:pt x="7623469" y="2187854"/>
                    </a:cubicBezTo>
                    <a:cubicBezTo>
                      <a:pt x="7509097" y="2186789"/>
                      <a:pt x="7365315" y="2187622"/>
                      <a:pt x="7108753" y="2187854"/>
                    </a:cubicBezTo>
                    <a:cubicBezTo>
                      <a:pt x="6852191" y="2188086"/>
                      <a:pt x="6844931" y="2189738"/>
                      <a:pt x="6594036" y="2187854"/>
                    </a:cubicBezTo>
                    <a:cubicBezTo>
                      <a:pt x="6343141" y="2185970"/>
                      <a:pt x="6167877" y="2183547"/>
                      <a:pt x="5934144" y="2187854"/>
                    </a:cubicBezTo>
                    <a:cubicBezTo>
                      <a:pt x="5700411" y="2192161"/>
                      <a:pt x="5367546" y="2183906"/>
                      <a:pt x="5129075" y="2187854"/>
                    </a:cubicBezTo>
                    <a:cubicBezTo>
                      <a:pt x="4890604" y="2191802"/>
                      <a:pt x="4654101" y="2208940"/>
                      <a:pt x="4324006" y="2187854"/>
                    </a:cubicBezTo>
                    <a:cubicBezTo>
                      <a:pt x="3993911" y="2166768"/>
                      <a:pt x="3979023" y="2205126"/>
                      <a:pt x="3664113" y="2187854"/>
                    </a:cubicBezTo>
                    <a:cubicBezTo>
                      <a:pt x="3349203" y="2170582"/>
                      <a:pt x="3164263" y="2199353"/>
                      <a:pt x="3004221" y="2187854"/>
                    </a:cubicBezTo>
                    <a:cubicBezTo>
                      <a:pt x="2844179" y="2176355"/>
                      <a:pt x="2505982" y="2189343"/>
                      <a:pt x="2344328" y="2187854"/>
                    </a:cubicBezTo>
                    <a:cubicBezTo>
                      <a:pt x="2182674" y="2186365"/>
                      <a:pt x="1723274" y="2176889"/>
                      <a:pt x="1539259" y="2187854"/>
                    </a:cubicBezTo>
                    <a:cubicBezTo>
                      <a:pt x="1355244" y="2198819"/>
                      <a:pt x="1190675" y="2213316"/>
                      <a:pt x="1024543" y="2187854"/>
                    </a:cubicBezTo>
                    <a:cubicBezTo>
                      <a:pt x="858411" y="2162392"/>
                      <a:pt x="659124" y="2155098"/>
                      <a:pt x="364650" y="2187854"/>
                    </a:cubicBezTo>
                    <a:cubicBezTo>
                      <a:pt x="163362" y="2156115"/>
                      <a:pt x="-476" y="2002245"/>
                      <a:pt x="0" y="1823204"/>
                    </a:cubicBezTo>
                    <a:cubicBezTo>
                      <a:pt x="18467" y="1676980"/>
                      <a:pt x="17191" y="1516521"/>
                      <a:pt x="0" y="1380776"/>
                    </a:cubicBezTo>
                    <a:cubicBezTo>
                      <a:pt x="-17191" y="1245031"/>
                      <a:pt x="-10635" y="1139203"/>
                      <a:pt x="0" y="923762"/>
                    </a:cubicBezTo>
                    <a:cubicBezTo>
                      <a:pt x="10635" y="708321"/>
                      <a:pt x="-21050" y="578764"/>
                      <a:pt x="0" y="364650"/>
                    </a:cubicBezTo>
                    <a:close/>
                  </a:path>
                  <a:path w="7988119" h="2187854" stroke="0" extrusionOk="0">
                    <a:moveTo>
                      <a:pt x="0" y="364650"/>
                    </a:moveTo>
                    <a:cubicBezTo>
                      <a:pt x="38348" y="186722"/>
                      <a:pt x="195432" y="-5807"/>
                      <a:pt x="364650" y="0"/>
                    </a:cubicBezTo>
                    <a:cubicBezTo>
                      <a:pt x="585559" y="19472"/>
                      <a:pt x="639750" y="13819"/>
                      <a:pt x="806778" y="0"/>
                    </a:cubicBezTo>
                    <a:cubicBezTo>
                      <a:pt x="973806" y="-13819"/>
                      <a:pt x="1139285" y="-11928"/>
                      <a:pt x="1321494" y="0"/>
                    </a:cubicBezTo>
                    <a:cubicBezTo>
                      <a:pt x="1503703" y="11928"/>
                      <a:pt x="1879389" y="-8246"/>
                      <a:pt x="2126563" y="0"/>
                    </a:cubicBezTo>
                    <a:cubicBezTo>
                      <a:pt x="2373737" y="8246"/>
                      <a:pt x="2671490" y="-127"/>
                      <a:pt x="2859044" y="0"/>
                    </a:cubicBezTo>
                    <a:cubicBezTo>
                      <a:pt x="3046598" y="127"/>
                      <a:pt x="3402969" y="33598"/>
                      <a:pt x="3664113" y="0"/>
                    </a:cubicBezTo>
                    <a:cubicBezTo>
                      <a:pt x="3925257" y="-33598"/>
                      <a:pt x="4189375" y="-39355"/>
                      <a:pt x="4469182" y="0"/>
                    </a:cubicBezTo>
                    <a:cubicBezTo>
                      <a:pt x="4748989" y="39355"/>
                      <a:pt x="4911023" y="-4872"/>
                      <a:pt x="5056487" y="0"/>
                    </a:cubicBezTo>
                    <a:cubicBezTo>
                      <a:pt x="5201951" y="4872"/>
                      <a:pt x="5398344" y="-19895"/>
                      <a:pt x="5498615" y="0"/>
                    </a:cubicBezTo>
                    <a:cubicBezTo>
                      <a:pt x="5598886" y="19895"/>
                      <a:pt x="5996724" y="-16413"/>
                      <a:pt x="6158507" y="0"/>
                    </a:cubicBezTo>
                    <a:cubicBezTo>
                      <a:pt x="6320290" y="16413"/>
                      <a:pt x="6445071" y="-12891"/>
                      <a:pt x="6673224" y="0"/>
                    </a:cubicBezTo>
                    <a:cubicBezTo>
                      <a:pt x="6901377" y="12891"/>
                      <a:pt x="7360556" y="4270"/>
                      <a:pt x="7623469" y="0"/>
                    </a:cubicBezTo>
                    <a:cubicBezTo>
                      <a:pt x="7812594" y="-3754"/>
                      <a:pt x="7982676" y="170023"/>
                      <a:pt x="7988119" y="364650"/>
                    </a:cubicBezTo>
                    <a:cubicBezTo>
                      <a:pt x="7974571" y="479192"/>
                      <a:pt x="8004032" y="695930"/>
                      <a:pt x="7988119" y="821664"/>
                    </a:cubicBezTo>
                    <a:cubicBezTo>
                      <a:pt x="7972206" y="947398"/>
                      <a:pt x="7980026" y="1076965"/>
                      <a:pt x="7988119" y="1264092"/>
                    </a:cubicBezTo>
                    <a:cubicBezTo>
                      <a:pt x="7996212" y="1451219"/>
                      <a:pt x="7974716" y="1685564"/>
                      <a:pt x="7988119" y="1823204"/>
                    </a:cubicBezTo>
                    <a:cubicBezTo>
                      <a:pt x="8006874" y="2014289"/>
                      <a:pt x="7816814" y="2202159"/>
                      <a:pt x="7623469" y="2187854"/>
                    </a:cubicBezTo>
                    <a:cubicBezTo>
                      <a:pt x="7420796" y="2148711"/>
                      <a:pt x="7064511" y="2223287"/>
                      <a:pt x="6818400" y="2187854"/>
                    </a:cubicBezTo>
                    <a:cubicBezTo>
                      <a:pt x="6572289" y="2152421"/>
                      <a:pt x="6256738" y="2203965"/>
                      <a:pt x="6085919" y="2187854"/>
                    </a:cubicBezTo>
                    <a:cubicBezTo>
                      <a:pt x="5915100" y="2171743"/>
                      <a:pt x="5700581" y="2196186"/>
                      <a:pt x="5498615" y="2187854"/>
                    </a:cubicBezTo>
                    <a:cubicBezTo>
                      <a:pt x="5296649" y="2179522"/>
                      <a:pt x="4990967" y="2214009"/>
                      <a:pt x="4766134" y="2187854"/>
                    </a:cubicBezTo>
                    <a:cubicBezTo>
                      <a:pt x="4541301" y="2161699"/>
                      <a:pt x="4352410" y="2159809"/>
                      <a:pt x="4033653" y="2187854"/>
                    </a:cubicBezTo>
                    <a:cubicBezTo>
                      <a:pt x="3714896" y="2215899"/>
                      <a:pt x="3712073" y="2187891"/>
                      <a:pt x="3446349" y="2187854"/>
                    </a:cubicBezTo>
                    <a:cubicBezTo>
                      <a:pt x="3180625" y="2187817"/>
                      <a:pt x="2897666" y="2187296"/>
                      <a:pt x="2713868" y="2187854"/>
                    </a:cubicBezTo>
                    <a:cubicBezTo>
                      <a:pt x="2530070" y="2188412"/>
                      <a:pt x="2187355" y="2220770"/>
                      <a:pt x="2053975" y="2187854"/>
                    </a:cubicBezTo>
                    <a:cubicBezTo>
                      <a:pt x="1920595" y="2154938"/>
                      <a:pt x="1634460" y="2199115"/>
                      <a:pt x="1321494" y="2187854"/>
                    </a:cubicBezTo>
                    <a:cubicBezTo>
                      <a:pt x="1008528" y="2176593"/>
                      <a:pt x="609178" y="2162938"/>
                      <a:pt x="364650" y="2187854"/>
                    </a:cubicBezTo>
                    <a:cubicBezTo>
                      <a:pt x="207708" y="2170286"/>
                      <a:pt x="-4419" y="1984719"/>
                      <a:pt x="0" y="1823204"/>
                    </a:cubicBezTo>
                    <a:cubicBezTo>
                      <a:pt x="2107" y="1619616"/>
                      <a:pt x="20444" y="1554611"/>
                      <a:pt x="0" y="1307848"/>
                    </a:cubicBezTo>
                    <a:cubicBezTo>
                      <a:pt x="-20444" y="1061085"/>
                      <a:pt x="7774" y="952827"/>
                      <a:pt x="0" y="836249"/>
                    </a:cubicBezTo>
                    <a:cubicBezTo>
                      <a:pt x="-7774" y="719671"/>
                      <a:pt x="3885" y="472191"/>
                      <a:pt x="0" y="364650"/>
                    </a:cubicBezTo>
                    <a:close/>
                  </a:path>
                </a:pathLst>
              </a:custGeom>
              <a:solidFill>
                <a:srgbClr val="FFC000"/>
              </a:solidFill>
              <a:ln w="28575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2" name="Rectangle: Rounded Corners 61">
                <a:extLst>
                  <a:ext uri="{FF2B5EF4-FFF2-40B4-BE49-F238E27FC236}">
                    <a16:creationId xmlns:a16="http://schemas.microsoft.com/office/drawing/2014/main" xmlns="" id="{1E7405DE-B103-4C99-9437-62A44C0D8D62}"/>
                  </a:ext>
                </a:extLst>
              </p:cNvPr>
              <p:cNvSpPr/>
              <p:nvPr/>
            </p:nvSpPr>
            <p:spPr>
              <a:xfrm>
                <a:off x="2295795" y="4741690"/>
                <a:ext cx="7724862" cy="1914383"/>
              </a:xfrm>
              <a:custGeom>
                <a:avLst/>
                <a:gdLst>
                  <a:gd name="connsiteX0" fmla="*/ 0 w 7724862"/>
                  <a:gd name="connsiteY0" fmla="*/ 319070 h 1914383"/>
                  <a:gd name="connsiteX1" fmla="*/ 319070 w 7724862"/>
                  <a:gd name="connsiteY1" fmla="*/ 0 h 1914383"/>
                  <a:gd name="connsiteX2" fmla="*/ 821583 w 7724862"/>
                  <a:gd name="connsiteY2" fmla="*/ 0 h 1914383"/>
                  <a:gd name="connsiteX3" fmla="*/ 1394963 w 7724862"/>
                  <a:gd name="connsiteY3" fmla="*/ 0 h 1914383"/>
                  <a:gd name="connsiteX4" fmla="*/ 1968343 w 7724862"/>
                  <a:gd name="connsiteY4" fmla="*/ 0 h 1914383"/>
                  <a:gd name="connsiteX5" fmla="*/ 2754325 w 7724862"/>
                  <a:gd name="connsiteY5" fmla="*/ 0 h 1914383"/>
                  <a:gd name="connsiteX6" fmla="*/ 3185971 w 7724862"/>
                  <a:gd name="connsiteY6" fmla="*/ 0 h 1914383"/>
                  <a:gd name="connsiteX7" fmla="*/ 3688484 w 7724862"/>
                  <a:gd name="connsiteY7" fmla="*/ 0 h 1914383"/>
                  <a:gd name="connsiteX8" fmla="*/ 4332732 w 7724862"/>
                  <a:gd name="connsiteY8" fmla="*/ 0 h 1914383"/>
                  <a:gd name="connsiteX9" fmla="*/ 4906112 w 7724862"/>
                  <a:gd name="connsiteY9" fmla="*/ 0 h 1914383"/>
                  <a:gd name="connsiteX10" fmla="*/ 5337758 w 7724862"/>
                  <a:gd name="connsiteY10" fmla="*/ 0 h 1914383"/>
                  <a:gd name="connsiteX11" fmla="*/ 5982005 w 7724862"/>
                  <a:gd name="connsiteY11" fmla="*/ 0 h 1914383"/>
                  <a:gd name="connsiteX12" fmla="*/ 6484518 w 7724862"/>
                  <a:gd name="connsiteY12" fmla="*/ 0 h 1914383"/>
                  <a:gd name="connsiteX13" fmla="*/ 7405792 w 7724862"/>
                  <a:gd name="connsiteY13" fmla="*/ 0 h 1914383"/>
                  <a:gd name="connsiteX14" fmla="*/ 7724862 w 7724862"/>
                  <a:gd name="connsiteY14" fmla="*/ 319070 h 1914383"/>
                  <a:gd name="connsiteX15" fmla="*/ 7724862 w 7724862"/>
                  <a:gd name="connsiteY15" fmla="*/ 931667 h 1914383"/>
                  <a:gd name="connsiteX16" fmla="*/ 7724862 w 7724862"/>
                  <a:gd name="connsiteY16" fmla="*/ 1595313 h 1914383"/>
                  <a:gd name="connsiteX17" fmla="*/ 7405792 w 7724862"/>
                  <a:gd name="connsiteY17" fmla="*/ 1914383 h 1914383"/>
                  <a:gd name="connsiteX18" fmla="*/ 6619810 w 7724862"/>
                  <a:gd name="connsiteY18" fmla="*/ 1914383 h 1914383"/>
                  <a:gd name="connsiteX19" fmla="*/ 5904695 w 7724862"/>
                  <a:gd name="connsiteY19" fmla="*/ 1914383 h 1914383"/>
                  <a:gd name="connsiteX20" fmla="*/ 5260448 w 7724862"/>
                  <a:gd name="connsiteY20" fmla="*/ 1914383 h 1914383"/>
                  <a:gd name="connsiteX21" fmla="*/ 4474466 w 7724862"/>
                  <a:gd name="connsiteY21" fmla="*/ 1914383 h 1914383"/>
                  <a:gd name="connsiteX22" fmla="*/ 3971953 w 7724862"/>
                  <a:gd name="connsiteY22" fmla="*/ 1914383 h 1914383"/>
                  <a:gd name="connsiteX23" fmla="*/ 3327706 w 7724862"/>
                  <a:gd name="connsiteY23" fmla="*/ 1914383 h 1914383"/>
                  <a:gd name="connsiteX24" fmla="*/ 2541724 w 7724862"/>
                  <a:gd name="connsiteY24" fmla="*/ 1914383 h 1914383"/>
                  <a:gd name="connsiteX25" fmla="*/ 1755742 w 7724862"/>
                  <a:gd name="connsiteY25" fmla="*/ 1914383 h 1914383"/>
                  <a:gd name="connsiteX26" fmla="*/ 1111494 w 7724862"/>
                  <a:gd name="connsiteY26" fmla="*/ 1914383 h 1914383"/>
                  <a:gd name="connsiteX27" fmla="*/ 319070 w 7724862"/>
                  <a:gd name="connsiteY27" fmla="*/ 1914383 h 1914383"/>
                  <a:gd name="connsiteX28" fmla="*/ 0 w 7724862"/>
                  <a:gd name="connsiteY28" fmla="*/ 1595313 h 1914383"/>
                  <a:gd name="connsiteX29" fmla="*/ 0 w 7724862"/>
                  <a:gd name="connsiteY29" fmla="*/ 995479 h 1914383"/>
                  <a:gd name="connsiteX30" fmla="*/ 0 w 7724862"/>
                  <a:gd name="connsiteY30" fmla="*/ 319070 h 1914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2" h="1914383" fill="none" extrusionOk="0">
                    <a:moveTo>
                      <a:pt x="0" y="319070"/>
                    </a:moveTo>
                    <a:cubicBezTo>
                      <a:pt x="-42166" y="145095"/>
                      <a:pt x="122437" y="-4566"/>
                      <a:pt x="319070" y="0"/>
                    </a:cubicBezTo>
                    <a:cubicBezTo>
                      <a:pt x="446738" y="-19625"/>
                      <a:pt x="638008" y="9936"/>
                      <a:pt x="821583" y="0"/>
                    </a:cubicBezTo>
                    <a:cubicBezTo>
                      <a:pt x="1005158" y="-9936"/>
                      <a:pt x="1269619" y="-22318"/>
                      <a:pt x="1394963" y="0"/>
                    </a:cubicBezTo>
                    <a:cubicBezTo>
                      <a:pt x="1520307" y="22318"/>
                      <a:pt x="1760980" y="11540"/>
                      <a:pt x="1968343" y="0"/>
                    </a:cubicBezTo>
                    <a:cubicBezTo>
                      <a:pt x="2175706" y="-11540"/>
                      <a:pt x="2584955" y="7807"/>
                      <a:pt x="2754325" y="0"/>
                    </a:cubicBezTo>
                    <a:cubicBezTo>
                      <a:pt x="2923695" y="-7807"/>
                      <a:pt x="3043634" y="15422"/>
                      <a:pt x="3185971" y="0"/>
                    </a:cubicBezTo>
                    <a:cubicBezTo>
                      <a:pt x="3328308" y="-15422"/>
                      <a:pt x="3509854" y="-7109"/>
                      <a:pt x="3688484" y="0"/>
                    </a:cubicBezTo>
                    <a:cubicBezTo>
                      <a:pt x="3867114" y="7109"/>
                      <a:pt x="4136822" y="-380"/>
                      <a:pt x="4332732" y="0"/>
                    </a:cubicBezTo>
                    <a:cubicBezTo>
                      <a:pt x="4528642" y="380"/>
                      <a:pt x="4757243" y="-7097"/>
                      <a:pt x="4906112" y="0"/>
                    </a:cubicBezTo>
                    <a:cubicBezTo>
                      <a:pt x="5054981" y="7097"/>
                      <a:pt x="5202124" y="-13254"/>
                      <a:pt x="5337758" y="0"/>
                    </a:cubicBezTo>
                    <a:cubicBezTo>
                      <a:pt x="5473392" y="13254"/>
                      <a:pt x="5788070" y="-23124"/>
                      <a:pt x="5982005" y="0"/>
                    </a:cubicBezTo>
                    <a:cubicBezTo>
                      <a:pt x="6175940" y="23124"/>
                      <a:pt x="6284520" y="15087"/>
                      <a:pt x="6484518" y="0"/>
                    </a:cubicBezTo>
                    <a:cubicBezTo>
                      <a:pt x="6684516" y="-15087"/>
                      <a:pt x="7174058" y="-30190"/>
                      <a:pt x="7405792" y="0"/>
                    </a:cubicBezTo>
                    <a:cubicBezTo>
                      <a:pt x="7574544" y="30399"/>
                      <a:pt x="7743519" y="129761"/>
                      <a:pt x="7724862" y="319070"/>
                    </a:cubicBezTo>
                    <a:cubicBezTo>
                      <a:pt x="7747313" y="496635"/>
                      <a:pt x="7741859" y="694835"/>
                      <a:pt x="7724862" y="931667"/>
                    </a:cubicBezTo>
                    <a:cubicBezTo>
                      <a:pt x="7707865" y="1168499"/>
                      <a:pt x="7742883" y="1388705"/>
                      <a:pt x="7724862" y="1595313"/>
                    </a:cubicBezTo>
                    <a:cubicBezTo>
                      <a:pt x="7731734" y="1779727"/>
                      <a:pt x="7577803" y="1911637"/>
                      <a:pt x="7405792" y="1914383"/>
                    </a:cubicBezTo>
                    <a:cubicBezTo>
                      <a:pt x="7123702" y="1905589"/>
                      <a:pt x="6875820" y="1938669"/>
                      <a:pt x="6619810" y="1914383"/>
                    </a:cubicBezTo>
                    <a:cubicBezTo>
                      <a:pt x="6363800" y="1890097"/>
                      <a:pt x="6248323" y="1925700"/>
                      <a:pt x="5904695" y="1914383"/>
                    </a:cubicBezTo>
                    <a:cubicBezTo>
                      <a:pt x="5561067" y="1903066"/>
                      <a:pt x="5420497" y="1915006"/>
                      <a:pt x="5260448" y="1914383"/>
                    </a:cubicBezTo>
                    <a:cubicBezTo>
                      <a:pt x="5100399" y="1913760"/>
                      <a:pt x="4739223" y="1911580"/>
                      <a:pt x="4474466" y="1914383"/>
                    </a:cubicBezTo>
                    <a:cubicBezTo>
                      <a:pt x="4209709" y="1917186"/>
                      <a:pt x="4222130" y="1921144"/>
                      <a:pt x="3971953" y="1914383"/>
                    </a:cubicBezTo>
                    <a:cubicBezTo>
                      <a:pt x="3721776" y="1907622"/>
                      <a:pt x="3506553" y="1887517"/>
                      <a:pt x="3327706" y="1914383"/>
                    </a:cubicBezTo>
                    <a:cubicBezTo>
                      <a:pt x="3148859" y="1941249"/>
                      <a:pt x="2803041" y="1947850"/>
                      <a:pt x="2541724" y="1914383"/>
                    </a:cubicBezTo>
                    <a:cubicBezTo>
                      <a:pt x="2280407" y="1880916"/>
                      <a:pt x="1960207" y="1904157"/>
                      <a:pt x="1755742" y="1914383"/>
                    </a:cubicBezTo>
                    <a:cubicBezTo>
                      <a:pt x="1551277" y="1924609"/>
                      <a:pt x="1393499" y="1921900"/>
                      <a:pt x="1111494" y="1914383"/>
                    </a:cubicBezTo>
                    <a:cubicBezTo>
                      <a:pt x="829489" y="1906866"/>
                      <a:pt x="560411" y="1907251"/>
                      <a:pt x="319070" y="1914383"/>
                    </a:cubicBezTo>
                    <a:cubicBezTo>
                      <a:pt x="133055" y="1917635"/>
                      <a:pt x="-18973" y="1778939"/>
                      <a:pt x="0" y="1595313"/>
                    </a:cubicBezTo>
                    <a:cubicBezTo>
                      <a:pt x="-17075" y="1435073"/>
                      <a:pt x="1919" y="1138824"/>
                      <a:pt x="0" y="995479"/>
                    </a:cubicBezTo>
                    <a:cubicBezTo>
                      <a:pt x="-1919" y="852134"/>
                      <a:pt x="17816" y="481616"/>
                      <a:pt x="0" y="319070"/>
                    </a:cubicBezTo>
                    <a:close/>
                  </a:path>
                  <a:path w="7724862" h="1914383" stroke="0" extrusionOk="0">
                    <a:moveTo>
                      <a:pt x="0" y="319070"/>
                    </a:moveTo>
                    <a:cubicBezTo>
                      <a:pt x="22149" y="156405"/>
                      <a:pt x="167181" y="-4391"/>
                      <a:pt x="319070" y="0"/>
                    </a:cubicBezTo>
                    <a:cubicBezTo>
                      <a:pt x="483057" y="6924"/>
                      <a:pt x="632728" y="4241"/>
                      <a:pt x="750716" y="0"/>
                    </a:cubicBezTo>
                    <a:cubicBezTo>
                      <a:pt x="868704" y="-4241"/>
                      <a:pt x="1108563" y="-11942"/>
                      <a:pt x="1253229" y="0"/>
                    </a:cubicBezTo>
                    <a:cubicBezTo>
                      <a:pt x="1397895" y="11942"/>
                      <a:pt x="1681341" y="14817"/>
                      <a:pt x="2039211" y="0"/>
                    </a:cubicBezTo>
                    <a:cubicBezTo>
                      <a:pt x="2397081" y="-14817"/>
                      <a:pt x="2549092" y="7272"/>
                      <a:pt x="2754325" y="0"/>
                    </a:cubicBezTo>
                    <a:cubicBezTo>
                      <a:pt x="2959558" y="-7272"/>
                      <a:pt x="3249668" y="-18438"/>
                      <a:pt x="3540307" y="0"/>
                    </a:cubicBezTo>
                    <a:cubicBezTo>
                      <a:pt x="3830946" y="18438"/>
                      <a:pt x="4149016" y="-34148"/>
                      <a:pt x="4326289" y="0"/>
                    </a:cubicBezTo>
                    <a:cubicBezTo>
                      <a:pt x="4503562" y="34148"/>
                      <a:pt x="4716025" y="13080"/>
                      <a:pt x="4899669" y="0"/>
                    </a:cubicBezTo>
                    <a:cubicBezTo>
                      <a:pt x="5083313" y="-13080"/>
                      <a:pt x="5214474" y="8310"/>
                      <a:pt x="5331315" y="0"/>
                    </a:cubicBezTo>
                    <a:cubicBezTo>
                      <a:pt x="5448156" y="-8310"/>
                      <a:pt x="5660836" y="-16749"/>
                      <a:pt x="5975563" y="0"/>
                    </a:cubicBezTo>
                    <a:cubicBezTo>
                      <a:pt x="6290290" y="16749"/>
                      <a:pt x="6239243" y="21532"/>
                      <a:pt x="6478076" y="0"/>
                    </a:cubicBezTo>
                    <a:cubicBezTo>
                      <a:pt x="6716909" y="-21532"/>
                      <a:pt x="7161716" y="-31083"/>
                      <a:pt x="7405792" y="0"/>
                    </a:cubicBezTo>
                    <a:cubicBezTo>
                      <a:pt x="7570128" y="-3636"/>
                      <a:pt x="7699989" y="173764"/>
                      <a:pt x="7724862" y="319070"/>
                    </a:cubicBezTo>
                    <a:cubicBezTo>
                      <a:pt x="7702650" y="527354"/>
                      <a:pt x="7723456" y="676966"/>
                      <a:pt x="7724862" y="931667"/>
                    </a:cubicBezTo>
                    <a:cubicBezTo>
                      <a:pt x="7726268" y="1186368"/>
                      <a:pt x="7700902" y="1297572"/>
                      <a:pt x="7724862" y="1595313"/>
                    </a:cubicBezTo>
                    <a:cubicBezTo>
                      <a:pt x="7749852" y="1768388"/>
                      <a:pt x="7609468" y="1927597"/>
                      <a:pt x="7405792" y="1914383"/>
                    </a:cubicBezTo>
                    <a:cubicBezTo>
                      <a:pt x="7137469" y="1913063"/>
                      <a:pt x="6948239" y="1887575"/>
                      <a:pt x="6832412" y="1914383"/>
                    </a:cubicBezTo>
                    <a:cubicBezTo>
                      <a:pt x="6716585" y="1941191"/>
                      <a:pt x="6463333" y="1923537"/>
                      <a:pt x="6117297" y="1914383"/>
                    </a:cubicBezTo>
                    <a:cubicBezTo>
                      <a:pt x="5771262" y="1905229"/>
                      <a:pt x="5549703" y="1942897"/>
                      <a:pt x="5402182" y="1914383"/>
                    </a:cubicBezTo>
                    <a:cubicBezTo>
                      <a:pt x="5254661" y="1885869"/>
                      <a:pt x="5014288" y="1894158"/>
                      <a:pt x="4828802" y="1914383"/>
                    </a:cubicBezTo>
                    <a:cubicBezTo>
                      <a:pt x="4643316" y="1934608"/>
                      <a:pt x="4289618" y="1882809"/>
                      <a:pt x="4113688" y="1914383"/>
                    </a:cubicBezTo>
                    <a:cubicBezTo>
                      <a:pt x="3937758" y="1945957"/>
                      <a:pt x="3659538" y="1886811"/>
                      <a:pt x="3398573" y="1914383"/>
                    </a:cubicBezTo>
                    <a:cubicBezTo>
                      <a:pt x="3137608" y="1941955"/>
                      <a:pt x="2958220" y="1900301"/>
                      <a:pt x="2825193" y="1914383"/>
                    </a:cubicBezTo>
                    <a:cubicBezTo>
                      <a:pt x="2692166" y="1928465"/>
                      <a:pt x="2413517" y="1881800"/>
                      <a:pt x="2110078" y="1914383"/>
                    </a:cubicBezTo>
                    <a:cubicBezTo>
                      <a:pt x="1806640" y="1946966"/>
                      <a:pt x="1745224" y="1896075"/>
                      <a:pt x="1465830" y="1914383"/>
                    </a:cubicBezTo>
                    <a:cubicBezTo>
                      <a:pt x="1186436" y="1932691"/>
                      <a:pt x="782296" y="1876945"/>
                      <a:pt x="319070" y="1914383"/>
                    </a:cubicBezTo>
                    <a:cubicBezTo>
                      <a:pt x="165698" y="1904037"/>
                      <a:pt x="-10165" y="1775264"/>
                      <a:pt x="0" y="1595313"/>
                    </a:cubicBezTo>
                    <a:cubicBezTo>
                      <a:pt x="2442" y="1389869"/>
                      <a:pt x="486" y="1211254"/>
                      <a:pt x="0" y="969954"/>
                    </a:cubicBezTo>
                    <a:cubicBezTo>
                      <a:pt x="-486" y="728654"/>
                      <a:pt x="-32493" y="513105"/>
                      <a:pt x="0" y="3190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noFill/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3" name="Rectangle: Rounded Corners 65">
                <a:extLst>
                  <a:ext uri="{FF2B5EF4-FFF2-40B4-BE49-F238E27FC236}">
                    <a16:creationId xmlns:a16="http://schemas.microsoft.com/office/drawing/2014/main" xmlns="" id="{F1D9E8D1-FA77-4623-99DD-D9418E0EA46A}"/>
                  </a:ext>
                </a:extLst>
              </p:cNvPr>
              <p:cNvSpPr/>
              <p:nvPr/>
            </p:nvSpPr>
            <p:spPr>
              <a:xfrm>
                <a:off x="1709148" y="4584804"/>
                <a:ext cx="9312006" cy="2059368"/>
              </a:xfrm>
              <a:custGeom>
                <a:avLst/>
                <a:gdLst>
                  <a:gd name="connsiteX0" fmla="*/ 0 w 7724863"/>
                  <a:gd name="connsiteY0" fmla="*/ 315298 h 1891749"/>
                  <a:gd name="connsiteX1" fmla="*/ 315298 w 7724863"/>
                  <a:gd name="connsiteY1" fmla="*/ 0 h 1891749"/>
                  <a:gd name="connsiteX2" fmla="*/ 818346 w 7724863"/>
                  <a:gd name="connsiteY2" fmla="*/ 0 h 1891749"/>
                  <a:gd name="connsiteX3" fmla="*/ 1392337 w 7724863"/>
                  <a:gd name="connsiteY3" fmla="*/ 0 h 1891749"/>
                  <a:gd name="connsiteX4" fmla="*/ 1966327 w 7724863"/>
                  <a:gd name="connsiteY4" fmla="*/ 0 h 1891749"/>
                  <a:gd name="connsiteX5" fmla="*/ 2753146 w 7724863"/>
                  <a:gd name="connsiteY5" fmla="*/ 0 h 1891749"/>
                  <a:gd name="connsiteX6" fmla="*/ 3185251 w 7724863"/>
                  <a:gd name="connsiteY6" fmla="*/ 0 h 1891749"/>
                  <a:gd name="connsiteX7" fmla="*/ 3688299 w 7724863"/>
                  <a:gd name="connsiteY7" fmla="*/ 0 h 1891749"/>
                  <a:gd name="connsiteX8" fmla="*/ 4333233 w 7724863"/>
                  <a:gd name="connsiteY8" fmla="*/ 0 h 1891749"/>
                  <a:gd name="connsiteX9" fmla="*/ 4907224 w 7724863"/>
                  <a:gd name="connsiteY9" fmla="*/ 0 h 1891749"/>
                  <a:gd name="connsiteX10" fmla="*/ 5339329 w 7724863"/>
                  <a:gd name="connsiteY10" fmla="*/ 0 h 1891749"/>
                  <a:gd name="connsiteX11" fmla="*/ 5984262 w 7724863"/>
                  <a:gd name="connsiteY11" fmla="*/ 0 h 1891749"/>
                  <a:gd name="connsiteX12" fmla="*/ 6487310 w 7724863"/>
                  <a:gd name="connsiteY12" fmla="*/ 0 h 1891749"/>
                  <a:gd name="connsiteX13" fmla="*/ 7409565 w 7724863"/>
                  <a:gd name="connsiteY13" fmla="*/ 0 h 1891749"/>
                  <a:gd name="connsiteX14" fmla="*/ 7724863 w 7724863"/>
                  <a:gd name="connsiteY14" fmla="*/ 315298 h 1891749"/>
                  <a:gd name="connsiteX15" fmla="*/ 7724863 w 7724863"/>
                  <a:gd name="connsiteY15" fmla="*/ 920651 h 1891749"/>
                  <a:gd name="connsiteX16" fmla="*/ 7724863 w 7724863"/>
                  <a:gd name="connsiteY16" fmla="*/ 1576451 h 1891749"/>
                  <a:gd name="connsiteX17" fmla="*/ 7409565 w 7724863"/>
                  <a:gd name="connsiteY17" fmla="*/ 1891749 h 1891749"/>
                  <a:gd name="connsiteX18" fmla="*/ 6622746 w 7724863"/>
                  <a:gd name="connsiteY18" fmla="*/ 1891749 h 1891749"/>
                  <a:gd name="connsiteX19" fmla="*/ 5906870 w 7724863"/>
                  <a:gd name="connsiteY19" fmla="*/ 1891749 h 1891749"/>
                  <a:gd name="connsiteX20" fmla="*/ 5261937 w 7724863"/>
                  <a:gd name="connsiteY20" fmla="*/ 1891749 h 1891749"/>
                  <a:gd name="connsiteX21" fmla="*/ 4475118 w 7724863"/>
                  <a:gd name="connsiteY21" fmla="*/ 1891749 h 1891749"/>
                  <a:gd name="connsiteX22" fmla="*/ 3972070 w 7724863"/>
                  <a:gd name="connsiteY22" fmla="*/ 1891749 h 1891749"/>
                  <a:gd name="connsiteX23" fmla="*/ 3327137 w 7724863"/>
                  <a:gd name="connsiteY23" fmla="*/ 1891749 h 1891749"/>
                  <a:gd name="connsiteX24" fmla="*/ 2540318 w 7724863"/>
                  <a:gd name="connsiteY24" fmla="*/ 1891749 h 1891749"/>
                  <a:gd name="connsiteX25" fmla="*/ 1753499 w 7724863"/>
                  <a:gd name="connsiteY25" fmla="*/ 1891749 h 1891749"/>
                  <a:gd name="connsiteX26" fmla="*/ 1108566 w 7724863"/>
                  <a:gd name="connsiteY26" fmla="*/ 1891749 h 1891749"/>
                  <a:gd name="connsiteX27" fmla="*/ 315298 w 7724863"/>
                  <a:gd name="connsiteY27" fmla="*/ 1891749 h 1891749"/>
                  <a:gd name="connsiteX28" fmla="*/ 0 w 7724863"/>
                  <a:gd name="connsiteY28" fmla="*/ 1576451 h 1891749"/>
                  <a:gd name="connsiteX29" fmla="*/ 0 w 7724863"/>
                  <a:gd name="connsiteY29" fmla="*/ 983709 h 1891749"/>
                  <a:gd name="connsiteX30" fmla="*/ 0 w 7724863"/>
                  <a:gd name="connsiteY30" fmla="*/ 315298 h 1891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3" h="1891749" fill="none" extrusionOk="0">
                    <a:moveTo>
                      <a:pt x="0" y="315298"/>
                    </a:moveTo>
                    <a:cubicBezTo>
                      <a:pt x="-14797" y="141951"/>
                      <a:pt x="130281" y="-2434"/>
                      <a:pt x="315298" y="0"/>
                    </a:cubicBezTo>
                    <a:cubicBezTo>
                      <a:pt x="463744" y="-19391"/>
                      <a:pt x="580090" y="-22483"/>
                      <a:pt x="818346" y="0"/>
                    </a:cubicBezTo>
                    <a:cubicBezTo>
                      <a:pt x="1056602" y="22483"/>
                      <a:pt x="1136407" y="-186"/>
                      <a:pt x="1392337" y="0"/>
                    </a:cubicBezTo>
                    <a:cubicBezTo>
                      <a:pt x="1648267" y="186"/>
                      <a:pt x="1686620" y="-1006"/>
                      <a:pt x="1966327" y="0"/>
                    </a:cubicBezTo>
                    <a:cubicBezTo>
                      <a:pt x="2246034" y="1006"/>
                      <a:pt x="2590414" y="-17617"/>
                      <a:pt x="2753146" y="0"/>
                    </a:cubicBezTo>
                    <a:cubicBezTo>
                      <a:pt x="2915878" y="17617"/>
                      <a:pt x="3035406" y="-19567"/>
                      <a:pt x="3185251" y="0"/>
                    </a:cubicBezTo>
                    <a:cubicBezTo>
                      <a:pt x="3335097" y="19567"/>
                      <a:pt x="3582608" y="20989"/>
                      <a:pt x="3688299" y="0"/>
                    </a:cubicBezTo>
                    <a:cubicBezTo>
                      <a:pt x="3793990" y="-20989"/>
                      <a:pt x="4040872" y="22707"/>
                      <a:pt x="4333233" y="0"/>
                    </a:cubicBezTo>
                    <a:cubicBezTo>
                      <a:pt x="4625594" y="-22707"/>
                      <a:pt x="4659147" y="23789"/>
                      <a:pt x="4907224" y="0"/>
                    </a:cubicBezTo>
                    <a:cubicBezTo>
                      <a:pt x="5155301" y="-23789"/>
                      <a:pt x="5195798" y="-5091"/>
                      <a:pt x="5339329" y="0"/>
                    </a:cubicBezTo>
                    <a:cubicBezTo>
                      <a:pt x="5482861" y="5091"/>
                      <a:pt x="5739408" y="-14996"/>
                      <a:pt x="5984262" y="0"/>
                    </a:cubicBezTo>
                    <a:cubicBezTo>
                      <a:pt x="6229116" y="14996"/>
                      <a:pt x="6274592" y="-16699"/>
                      <a:pt x="6487310" y="0"/>
                    </a:cubicBezTo>
                    <a:cubicBezTo>
                      <a:pt x="6700028" y="16699"/>
                      <a:pt x="7029216" y="-17700"/>
                      <a:pt x="7409565" y="0"/>
                    </a:cubicBezTo>
                    <a:cubicBezTo>
                      <a:pt x="7575158" y="34778"/>
                      <a:pt x="7742806" y="128573"/>
                      <a:pt x="7724863" y="315298"/>
                    </a:cubicBezTo>
                    <a:cubicBezTo>
                      <a:pt x="7754547" y="439863"/>
                      <a:pt x="7740072" y="759637"/>
                      <a:pt x="7724863" y="920651"/>
                    </a:cubicBezTo>
                    <a:cubicBezTo>
                      <a:pt x="7709654" y="1081665"/>
                      <a:pt x="7704628" y="1303549"/>
                      <a:pt x="7724863" y="1576451"/>
                    </a:cubicBezTo>
                    <a:cubicBezTo>
                      <a:pt x="7734654" y="1762263"/>
                      <a:pt x="7557835" y="1874865"/>
                      <a:pt x="7409565" y="1891749"/>
                    </a:cubicBezTo>
                    <a:cubicBezTo>
                      <a:pt x="7089490" y="1896716"/>
                      <a:pt x="6810974" y="1887568"/>
                      <a:pt x="6622746" y="1891749"/>
                    </a:cubicBezTo>
                    <a:cubicBezTo>
                      <a:pt x="6434518" y="1895930"/>
                      <a:pt x="6178097" y="1903380"/>
                      <a:pt x="5906870" y="1891749"/>
                    </a:cubicBezTo>
                    <a:cubicBezTo>
                      <a:pt x="5635643" y="1880118"/>
                      <a:pt x="5459994" y="1910842"/>
                      <a:pt x="5261937" y="1891749"/>
                    </a:cubicBezTo>
                    <a:cubicBezTo>
                      <a:pt x="5063880" y="1872656"/>
                      <a:pt x="4765153" y="1904927"/>
                      <a:pt x="4475118" y="1891749"/>
                    </a:cubicBezTo>
                    <a:cubicBezTo>
                      <a:pt x="4185083" y="1878571"/>
                      <a:pt x="4152204" y="1895642"/>
                      <a:pt x="3972070" y="1891749"/>
                    </a:cubicBezTo>
                    <a:cubicBezTo>
                      <a:pt x="3791936" y="1887856"/>
                      <a:pt x="3508183" y="1908199"/>
                      <a:pt x="3327137" y="1891749"/>
                    </a:cubicBezTo>
                    <a:cubicBezTo>
                      <a:pt x="3146091" y="1875299"/>
                      <a:pt x="2839956" y="1926582"/>
                      <a:pt x="2540318" y="1891749"/>
                    </a:cubicBezTo>
                    <a:cubicBezTo>
                      <a:pt x="2240680" y="1856916"/>
                      <a:pt x="2073685" y="1872656"/>
                      <a:pt x="1753499" y="1891749"/>
                    </a:cubicBezTo>
                    <a:cubicBezTo>
                      <a:pt x="1433313" y="1910842"/>
                      <a:pt x="1324189" y="1904221"/>
                      <a:pt x="1108566" y="1891749"/>
                    </a:cubicBezTo>
                    <a:cubicBezTo>
                      <a:pt x="892943" y="1879277"/>
                      <a:pt x="700878" y="1916030"/>
                      <a:pt x="315298" y="1891749"/>
                    </a:cubicBezTo>
                    <a:cubicBezTo>
                      <a:pt x="134249" y="1894045"/>
                      <a:pt x="-10737" y="1754778"/>
                      <a:pt x="0" y="1576451"/>
                    </a:cubicBezTo>
                    <a:cubicBezTo>
                      <a:pt x="8397" y="1297110"/>
                      <a:pt x="19891" y="1166058"/>
                      <a:pt x="0" y="983709"/>
                    </a:cubicBezTo>
                    <a:cubicBezTo>
                      <a:pt x="-19891" y="801360"/>
                      <a:pt x="-3538" y="481075"/>
                      <a:pt x="0" y="315298"/>
                    </a:cubicBezTo>
                    <a:close/>
                  </a:path>
                  <a:path w="7724863" h="1891749" stroke="0" extrusionOk="0">
                    <a:moveTo>
                      <a:pt x="0" y="315298"/>
                    </a:moveTo>
                    <a:cubicBezTo>
                      <a:pt x="32285" y="160917"/>
                      <a:pt x="176451" y="-6369"/>
                      <a:pt x="315298" y="0"/>
                    </a:cubicBezTo>
                    <a:cubicBezTo>
                      <a:pt x="474964" y="-19014"/>
                      <a:pt x="640577" y="-15310"/>
                      <a:pt x="747403" y="0"/>
                    </a:cubicBezTo>
                    <a:cubicBezTo>
                      <a:pt x="854230" y="15310"/>
                      <a:pt x="1127572" y="19373"/>
                      <a:pt x="1250451" y="0"/>
                    </a:cubicBezTo>
                    <a:cubicBezTo>
                      <a:pt x="1373330" y="-19373"/>
                      <a:pt x="1681318" y="12056"/>
                      <a:pt x="2037270" y="0"/>
                    </a:cubicBezTo>
                    <a:cubicBezTo>
                      <a:pt x="2393222" y="-12056"/>
                      <a:pt x="2463817" y="-29896"/>
                      <a:pt x="2753146" y="0"/>
                    </a:cubicBezTo>
                    <a:cubicBezTo>
                      <a:pt x="3042475" y="29896"/>
                      <a:pt x="3255337" y="2124"/>
                      <a:pt x="3539965" y="0"/>
                    </a:cubicBezTo>
                    <a:cubicBezTo>
                      <a:pt x="3824593" y="-2124"/>
                      <a:pt x="4157179" y="-36265"/>
                      <a:pt x="4326784" y="0"/>
                    </a:cubicBezTo>
                    <a:cubicBezTo>
                      <a:pt x="4496389" y="36265"/>
                      <a:pt x="4657586" y="6348"/>
                      <a:pt x="4900774" y="0"/>
                    </a:cubicBezTo>
                    <a:cubicBezTo>
                      <a:pt x="5143962" y="-6348"/>
                      <a:pt x="5163462" y="-18812"/>
                      <a:pt x="5332880" y="0"/>
                    </a:cubicBezTo>
                    <a:cubicBezTo>
                      <a:pt x="5502298" y="18812"/>
                      <a:pt x="5806436" y="-6084"/>
                      <a:pt x="5977813" y="0"/>
                    </a:cubicBezTo>
                    <a:cubicBezTo>
                      <a:pt x="6149190" y="6084"/>
                      <a:pt x="6253247" y="22411"/>
                      <a:pt x="6480861" y="0"/>
                    </a:cubicBezTo>
                    <a:cubicBezTo>
                      <a:pt x="6708475" y="-22411"/>
                      <a:pt x="7161092" y="-29531"/>
                      <a:pt x="7409565" y="0"/>
                    </a:cubicBezTo>
                    <a:cubicBezTo>
                      <a:pt x="7571273" y="-3803"/>
                      <a:pt x="7700212" y="171799"/>
                      <a:pt x="7724863" y="315298"/>
                    </a:cubicBezTo>
                    <a:cubicBezTo>
                      <a:pt x="7711765" y="597506"/>
                      <a:pt x="7699886" y="753333"/>
                      <a:pt x="7724863" y="920651"/>
                    </a:cubicBezTo>
                    <a:cubicBezTo>
                      <a:pt x="7749840" y="1087969"/>
                      <a:pt x="7708755" y="1301463"/>
                      <a:pt x="7724863" y="1576451"/>
                    </a:cubicBezTo>
                    <a:cubicBezTo>
                      <a:pt x="7755754" y="1746701"/>
                      <a:pt x="7605538" y="1902258"/>
                      <a:pt x="7409565" y="1891749"/>
                    </a:cubicBezTo>
                    <a:cubicBezTo>
                      <a:pt x="7252018" y="1870296"/>
                      <a:pt x="6996721" y="1917334"/>
                      <a:pt x="6835574" y="1891749"/>
                    </a:cubicBezTo>
                    <a:cubicBezTo>
                      <a:pt x="6674427" y="1866164"/>
                      <a:pt x="6386799" y="1857090"/>
                      <a:pt x="6119698" y="1891749"/>
                    </a:cubicBezTo>
                    <a:cubicBezTo>
                      <a:pt x="5852597" y="1926408"/>
                      <a:pt x="5563766" y="1917816"/>
                      <a:pt x="5403822" y="1891749"/>
                    </a:cubicBezTo>
                    <a:cubicBezTo>
                      <a:pt x="5243878" y="1865682"/>
                      <a:pt x="5044424" y="1873083"/>
                      <a:pt x="4829832" y="1891749"/>
                    </a:cubicBezTo>
                    <a:cubicBezTo>
                      <a:pt x="4615240" y="1910416"/>
                      <a:pt x="4409221" y="1890158"/>
                      <a:pt x="4113956" y="1891749"/>
                    </a:cubicBezTo>
                    <a:cubicBezTo>
                      <a:pt x="3818691" y="1893340"/>
                      <a:pt x="3647421" y="1918168"/>
                      <a:pt x="3398079" y="1891749"/>
                    </a:cubicBezTo>
                    <a:cubicBezTo>
                      <a:pt x="3148737" y="1865330"/>
                      <a:pt x="2956917" y="1883929"/>
                      <a:pt x="2824089" y="1891749"/>
                    </a:cubicBezTo>
                    <a:cubicBezTo>
                      <a:pt x="2691261" y="1899570"/>
                      <a:pt x="2333173" y="1885231"/>
                      <a:pt x="2108213" y="1891749"/>
                    </a:cubicBezTo>
                    <a:cubicBezTo>
                      <a:pt x="1883253" y="1898267"/>
                      <a:pt x="1629386" y="1876492"/>
                      <a:pt x="1463279" y="1891749"/>
                    </a:cubicBezTo>
                    <a:cubicBezTo>
                      <a:pt x="1297172" y="1907006"/>
                      <a:pt x="819207" y="1887172"/>
                      <a:pt x="315298" y="1891749"/>
                    </a:cubicBezTo>
                    <a:cubicBezTo>
                      <a:pt x="166344" y="1880346"/>
                      <a:pt x="-9696" y="1754147"/>
                      <a:pt x="0" y="1576451"/>
                    </a:cubicBezTo>
                    <a:cubicBezTo>
                      <a:pt x="5577" y="1436239"/>
                      <a:pt x="-27651" y="1158990"/>
                      <a:pt x="0" y="958486"/>
                    </a:cubicBezTo>
                    <a:cubicBezTo>
                      <a:pt x="27651" y="757983"/>
                      <a:pt x="-24594" y="544205"/>
                      <a:pt x="0" y="3152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solidFill>
                  <a:srgbClr val="00000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Microsoft YaHei" panose="020B0503020204020204" charset="-122"/>
                  <a:cs typeface="+mn-cs"/>
                </a:endParaRPr>
              </a:p>
            </p:txBody>
          </p:sp>
        </p:grp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EA78765E-C2C6-4311-A962-400CE649C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4014" y="279084"/>
              <a:ext cx="1790781" cy="1783117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xmlns="" id="{08C752BE-84DE-4A10-B4A9-EA1DBE8D5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81274" y="410378"/>
              <a:ext cx="1136158" cy="1520530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069C3EDA-C27B-49FA-94B9-9BF122518133}"/>
                </a:ext>
              </a:extLst>
            </p:cNvPr>
            <p:cNvSpPr txBox="1"/>
            <p:nvPr/>
          </p:nvSpPr>
          <p:spPr>
            <a:xfrm>
              <a:off x="3088768" y="1692135"/>
              <a:ext cx="87378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6600"/>
                  </a:solidFill>
                  <a:latin typeface="UTM Avo" panose="02040603050506020204" pitchFamily="18" charset="0"/>
                </a:rPr>
                <a:t>Quãng</a:t>
              </a:r>
              <a:r>
                <a:rPr lang="en-US" sz="28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6600"/>
                  </a:solidFill>
                  <a:latin typeface="UTM Avo" panose="02040603050506020204" pitchFamily="18" charset="0"/>
                </a:rPr>
                <a:t>đường</a:t>
              </a:r>
              <a:r>
                <a:rPr lang="en-US" sz="28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6600"/>
                  </a:solidFill>
                  <a:latin typeface="UTM Avo" panose="02040603050506020204" pitchFamily="18" charset="0"/>
                </a:rPr>
                <a:t>từ</a:t>
              </a:r>
              <a:r>
                <a:rPr lang="en-US" sz="28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6600"/>
                  </a:solidFill>
                  <a:latin typeface="UTM Avo" panose="02040603050506020204" pitchFamily="18" charset="0"/>
                </a:rPr>
                <a:t>nhà</a:t>
              </a:r>
              <a:r>
                <a:rPr lang="en-US" sz="28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6600"/>
                  </a:solidFill>
                  <a:latin typeface="UTM Avo" panose="02040603050506020204" pitchFamily="18" charset="0"/>
                </a:rPr>
                <a:t>em</a:t>
              </a:r>
              <a:r>
                <a:rPr lang="en-US" sz="28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6600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28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6600"/>
                  </a:solidFill>
                  <a:latin typeface="UTM Avo" panose="02040603050506020204" pitchFamily="18" charset="0"/>
                </a:rPr>
                <a:t>trường</a:t>
              </a:r>
              <a:r>
                <a:rPr lang="en-US" sz="28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6600"/>
                  </a:solidFill>
                  <a:latin typeface="UTM Avo" panose="02040603050506020204" pitchFamily="18" charset="0"/>
                </a:rPr>
                <a:t>khoảng</a:t>
              </a:r>
              <a:r>
                <a:rPr lang="en-US" sz="28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:</a:t>
              </a:r>
            </a:p>
          </p:txBody>
        </p:sp>
      </p:grpSp>
      <p:sp>
        <p:nvSpPr>
          <p:cNvPr id="62" name="Rounded Rectangle 25">
            <a:extLst>
              <a:ext uri="{FF2B5EF4-FFF2-40B4-BE49-F238E27FC236}">
                <a16:creationId xmlns:a16="http://schemas.microsoft.com/office/drawing/2014/main" xmlns="" id="{0A384E7D-46FA-4A20-B80C-22C219832D70}"/>
              </a:ext>
            </a:extLst>
          </p:cNvPr>
          <p:cNvSpPr/>
          <p:nvPr/>
        </p:nvSpPr>
        <p:spPr>
          <a:xfrm>
            <a:off x="5081479" y="4289606"/>
            <a:ext cx="2374899" cy="891941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300 m</a:t>
            </a:r>
          </a:p>
        </p:txBody>
      </p:sp>
      <p:sp>
        <p:nvSpPr>
          <p:cNvPr id="63" name="Rounded Rectangle 36">
            <a:extLst>
              <a:ext uri="{FF2B5EF4-FFF2-40B4-BE49-F238E27FC236}">
                <a16:creationId xmlns:a16="http://schemas.microsoft.com/office/drawing/2014/main" xmlns="" id="{098B868D-2271-4549-A8EF-602AD040AAE7}"/>
              </a:ext>
            </a:extLst>
          </p:cNvPr>
          <p:cNvSpPr/>
          <p:nvPr/>
        </p:nvSpPr>
        <p:spPr>
          <a:xfrm>
            <a:off x="5103100" y="3066926"/>
            <a:ext cx="2374899" cy="891941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300 dm</a:t>
            </a:r>
          </a:p>
        </p:txBody>
      </p:sp>
      <p:sp>
        <p:nvSpPr>
          <p:cNvPr id="64" name="Rounded Rectangle 37">
            <a:extLst>
              <a:ext uri="{FF2B5EF4-FFF2-40B4-BE49-F238E27FC236}">
                <a16:creationId xmlns:a16="http://schemas.microsoft.com/office/drawing/2014/main" xmlns="" id="{AC68FEC9-7A07-440A-A703-9CCE6C6BDBE9}"/>
              </a:ext>
            </a:extLst>
          </p:cNvPr>
          <p:cNvSpPr/>
          <p:nvPr/>
        </p:nvSpPr>
        <p:spPr>
          <a:xfrm>
            <a:off x="5128273" y="5593441"/>
            <a:ext cx="2374899" cy="891941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300 km</a:t>
            </a:r>
          </a:p>
        </p:txBody>
      </p:sp>
      <p:pic>
        <p:nvPicPr>
          <p:cNvPr id="65" name="Picture 7">
            <a:extLst>
              <a:ext uri="{FF2B5EF4-FFF2-40B4-BE49-F238E27FC236}">
                <a16:creationId xmlns:a16="http://schemas.microsoft.com/office/drawing/2014/main" xmlns="" id="{284D95EF-6EDF-445A-82EC-54C6910DE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420" y="2424666"/>
            <a:ext cx="1528593" cy="171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7">
            <a:extLst>
              <a:ext uri="{FF2B5EF4-FFF2-40B4-BE49-F238E27FC236}">
                <a16:creationId xmlns:a16="http://schemas.microsoft.com/office/drawing/2014/main" xmlns="" id="{C3E98C7C-339B-4590-9203-C96D80FAB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514" y="5181547"/>
            <a:ext cx="1564024" cy="1755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D802072-6E96-442F-8026-48371578357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479" y="394771"/>
            <a:ext cx="4032565" cy="1390632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200" y="7573400"/>
            <a:ext cx="1968429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0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0400" y="3845090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2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3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6484 -0.51389 L 0.70261 -0.51736 " pathEditMode="relative" rAng="0" ptsTypes="AA">
                                          <p:cBhvr>
                                            <p:cTn id="3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083" y="6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6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5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3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4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5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46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900" decel="100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6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5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7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8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9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60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900" decel="100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4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6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1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7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2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3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74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7.40741E-7 L 0.26485 -0.51389 " pathEditMode="relative" rAng="0" ptsTypes="AA">
                                          <p:cBhvr>
                                            <p:cTn id="76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242" y="-256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2"/>
                      </p:tgtEl>
                    </p:cond>
                  </p:nextCondLst>
                </p:seq>
              </p:childTnLst>
            </p:cTn>
          </p:par>
        </p:tnLst>
        <p:bldLst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6484 -0.51389 L 0.70261 -0.51736 " pathEditMode="relative" rAng="0" ptsTypes="AA">
                                          <p:cBhvr>
                                            <p:cTn id="3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083" y="6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6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5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3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4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5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46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900" decel="100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6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5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7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8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9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60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900" decel="100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4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6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1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7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2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3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74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7.40741E-7 L 0.26485 -0.51389 " pathEditMode="relative" rAng="0" ptsTypes="AA">
                                          <p:cBhvr>
                                            <p:cTn id="76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242" y="-256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2"/>
                      </p:tgtEl>
                    </p:cond>
                  </p:nextCondLst>
                </p:seq>
              </p:childTnLst>
            </p:cTn>
          </p:par>
        </p:tnLst>
        <p:bldLst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3"/>
          <a:stretch>
            <a:fillRect/>
          </a:stretch>
        </p:blipFill>
        <p:spPr>
          <a:xfrm>
            <a:off x="2892" y="1384"/>
            <a:ext cx="12186216" cy="6815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4061"/>
            <a:ext cx="12192000" cy="4569339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081" y="4058712"/>
            <a:ext cx="1966383" cy="143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4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F574DC8E-E06A-4CF6-ACAE-7850AD503205}"/>
              </a:ext>
            </a:extLst>
          </p:cNvPr>
          <p:cNvGrpSpPr/>
          <p:nvPr/>
        </p:nvGrpSpPr>
        <p:grpSpPr>
          <a:xfrm>
            <a:off x="1232119" y="237268"/>
            <a:ext cx="10536556" cy="2564261"/>
            <a:chOff x="1744014" y="-46720"/>
            <a:chExt cx="10536556" cy="2564261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AB7FC87B-732C-40BF-9C84-03F598630A03}"/>
                </a:ext>
              </a:extLst>
            </p:cNvPr>
            <p:cNvGrpSpPr/>
            <p:nvPr/>
          </p:nvGrpSpPr>
          <p:grpSpPr>
            <a:xfrm>
              <a:off x="2745531" y="-46720"/>
              <a:ext cx="9535039" cy="2564261"/>
              <a:chOff x="1546051" y="4407857"/>
              <a:chExt cx="9818026" cy="2398086"/>
            </a:xfrm>
          </p:grpSpPr>
          <p:sp>
            <p:nvSpPr>
              <p:cNvPr id="34" name="Rectangle: Rounded Corners 11">
                <a:extLst>
                  <a:ext uri="{FF2B5EF4-FFF2-40B4-BE49-F238E27FC236}">
                    <a16:creationId xmlns:a16="http://schemas.microsoft.com/office/drawing/2014/main" xmlns="" id="{E22C693C-F39D-4069-9980-E84683A454B9}"/>
                  </a:ext>
                </a:extLst>
              </p:cNvPr>
              <p:cNvSpPr/>
              <p:nvPr/>
            </p:nvSpPr>
            <p:spPr>
              <a:xfrm>
                <a:off x="1546051" y="4407857"/>
                <a:ext cx="9818026" cy="2398086"/>
              </a:xfrm>
              <a:custGeom>
                <a:avLst/>
                <a:gdLst>
                  <a:gd name="connsiteX0" fmla="*/ 0 w 7988119"/>
                  <a:gd name="connsiteY0" fmla="*/ 364650 h 2187854"/>
                  <a:gd name="connsiteX1" fmla="*/ 364650 w 7988119"/>
                  <a:gd name="connsiteY1" fmla="*/ 0 h 2187854"/>
                  <a:gd name="connsiteX2" fmla="*/ 951954 w 7988119"/>
                  <a:gd name="connsiteY2" fmla="*/ 0 h 2187854"/>
                  <a:gd name="connsiteX3" fmla="*/ 1757023 w 7988119"/>
                  <a:gd name="connsiteY3" fmla="*/ 0 h 2187854"/>
                  <a:gd name="connsiteX4" fmla="*/ 2199152 w 7988119"/>
                  <a:gd name="connsiteY4" fmla="*/ 0 h 2187854"/>
                  <a:gd name="connsiteX5" fmla="*/ 2713868 w 7988119"/>
                  <a:gd name="connsiteY5" fmla="*/ 0 h 2187854"/>
                  <a:gd name="connsiteX6" fmla="*/ 3373760 w 7988119"/>
                  <a:gd name="connsiteY6" fmla="*/ 0 h 2187854"/>
                  <a:gd name="connsiteX7" fmla="*/ 3961065 w 7988119"/>
                  <a:gd name="connsiteY7" fmla="*/ 0 h 2187854"/>
                  <a:gd name="connsiteX8" fmla="*/ 4403193 w 7988119"/>
                  <a:gd name="connsiteY8" fmla="*/ 0 h 2187854"/>
                  <a:gd name="connsiteX9" fmla="*/ 5063086 w 7988119"/>
                  <a:gd name="connsiteY9" fmla="*/ 0 h 2187854"/>
                  <a:gd name="connsiteX10" fmla="*/ 5577802 w 7988119"/>
                  <a:gd name="connsiteY10" fmla="*/ 0 h 2187854"/>
                  <a:gd name="connsiteX11" fmla="*/ 6237694 w 7988119"/>
                  <a:gd name="connsiteY11" fmla="*/ 0 h 2187854"/>
                  <a:gd name="connsiteX12" fmla="*/ 6897587 w 7988119"/>
                  <a:gd name="connsiteY12" fmla="*/ 0 h 2187854"/>
                  <a:gd name="connsiteX13" fmla="*/ 7623469 w 7988119"/>
                  <a:gd name="connsiteY13" fmla="*/ 0 h 2187854"/>
                  <a:gd name="connsiteX14" fmla="*/ 7988119 w 7988119"/>
                  <a:gd name="connsiteY14" fmla="*/ 364650 h 2187854"/>
                  <a:gd name="connsiteX15" fmla="*/ 7988119 w 7988119"/>
                  <a:gd name="connsiteY15" fmla="*/ 821664 h 2187854"/>
                  <a:gd name="connsiteX16" fmla="*/ 7988119 w 7988119"/>
                  <a:gd name="connsiteY16" fmla="*/ 1264092 h 2187854"/>
                  <a:gd name="connsiteX17" fmla="*/ 7988119 w 7988119"/>
                  <a:gd name="connsiteY17" fmla="*/ 1823204 h 2187854"/>
                  <a:gd name="connsiteX18" fmla="*/ 7623469 w 7988119"/>
                  <a:gd name="connsiteY18" fmla="*/ 2187854 h 2187854"/>
                  <a:gd name="connsiteX19" fmla="*/ 7108753 w 7988119"/>
                  <a:gd name="connsiteY19" fmla="*/ 2187854 h 2187854"/>
                  <a:gd name="connsiteX20" fmla="*/ 6594036 w 7988119"/>
                  <a:gd name="connsiteY20" fmla="*/ 2187854 h 2187854"/>
                  <a:gd name="connsiteX21" fmla="*/ 5934144 w 7988119"/>
                  <a:gd name="connsiteY21" fmla="*/ 2187854 h 2187854"/>
                  <a:gd name="connsiteX22" fmla="*/ 5129075 w 7988119"/>
                  <a:gd name="connsiteY22" fmla="*/ 2187854 h 2187854"/>
                  <a:gd name="connsiteX23" fmla="*/ 4324006 w 7988119"/>
                  <a:gd name="connsiteY23" fmla="*/ 2187854 h 2187854"/>
                  <a:gd name="connsiteX24" fmla="*/ 3664113 w 7988119"/>
                  <a:gd name="connsiteY24" fmla="*/ 2187854 h 2187854"/>
                  <a:gd name="connsiteX25" fmla="*/ 3004221 w 7988119"/>
                  <a:gd name="connsiteY25" fmla="*/ 2187854 h 2187854"/>
                  <a:gd name="connsiteX26" fmla="*/ 2344328 w 7988119"/>
                  <a:gd name="connsiteY26" fmla="*/ 2187854 h 2187854"/>
                  <a:gd name="connsiteX27" fmla="*/ 1539259 w 7988119"/>
                  <a:gd name="connsiteY27" fmla="*/ 2187854 h 2187854"/>
                  <a:gd name="connsiteX28" fmla="*/ 1024543 w 7988119"/>
                  <a:gd name="connsiteY28" fmla="*/ 2187854 h 2187854"/>
                  <a:gd name="connsiteX29" fmla="*/ 364650 w 7988119"/>
                  <a:gd name="connsiteY29" fmla="*/ 2187854 h 2187854"/>
                  <a:gd name="connsiteX30" fmla="*/ 0 w 7988119"/>
                  <a:gd name="connsiteY30" fmla="*/ 1823204 h 2187854"/>
                  <a:gd name="connsiteX31" fmla="*/ 0 w 7988119"/>
                  <a:gd name="connsiteY31" fmla="*/ 1380776 h 2187854"/>
                  <a:gd name="connsiteX32" fmla="*/ 0 w 7988119"/>
                  <a:gd name="connsiteY32" fmla="*/ 923762 h 2187854"/>
                  <a:gd name="connsiteX33" fmla="*/ 0 w 7988119"/>
                  <a:gd name="connsiteY33" fmla="*/ 364650 h 2187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988119" h="2187854" fill="none" extrusionOk="0">
                    <a:moveTo>
                      <a:pt x="0" y="364650"/>
                    </a:moveTo>
                    <a:cubicBezTo>
                      <a:pt x="13662" y="150266"/>
                      <a:pt x="147348" y="773"/>
                      <a:pt x="364650" y="0"/>
                    </a:cubicBezTo>
                    <a:cubicBezTo>
                      <a:pt x="492391" y="-4000"/>
                      <a:pt x="782854" y="-3407"/>
                      <a:pt x="951954" y="0"/>
                    </a:cubicBezTo>
                    <a:cubicBezTo>
                      <a:pt x="1121054" y="3407"/>
                      <a:pt x="1358805" y="24272"/>
                      <a:pt x="1757023" y="0"/>
                    </a:cubicBezTo>
                    <a:cubicBezTo>
                      <a:pt x="2155241" y="-24272"/>
                      <a:pt x="2062205" y="13791"/>
                      <a:pt x="2199152" y="0"/>
                    </a:cubicBezTo>
                    <a:cubicBezTo>
                      <a:pt x="2336099" y="-13791"/>
                      <a:pt x="2467116" y="17794"/>
                      <a:pt x="2713868" y="0"/>
                    </a:cubicBezTo>
                    <a:cubicBezTo>
                      <a:pt x="2960620" y="-17794"/>
                      <a:pt x="3155958" y="-1215"/>
                      <a:pt x="3373760" y="0"/>
                    </a:cubicBezTo>
                    <a:cubicBezTo>
                      <a:pt x="3591562" y="1215"/>
                      <a:pt x="3793449" y="-3076"/>
                      <a:pt x="3961065" y="0"/>
                    </a:cubicBezTo>
                    <a:cubicBezTo>
                      <a:pt x="4128682" y="3076"/>
                      <a:pt x="4223484" y="8317"/>
                      <a:pt x="4403193" y="0"/>
                    </a:cubicBezTo>
                    <a:cubicBezTo>
                      <a:pt x="4582902" y="-8317"/>
                      <a:pt x="4767255" y="4438"/>
                      <a:pt x="5063086" y="0"/>
                    </a:cubicBezTo>
                    <a:cubicBezTo>
                      <a:pt x="5358917" y="-4438"/>
                      <a:pt x="5325247" y="-13008"/>
                      <a:pt x="5577802" y="0"/>
                    </a:cubicBezTo>
                    <a:cubicBezTo>
                      <a:pt x="5830357" y="13008"/>
                      <a:pt x="6068128" y="13365"/>
                      <a:pt x="6237694" y="0"/>
                    </a:cubicBezTo>
                    <a:cubicBezTo>
                      <a:pt x="6407260" y="-13365"/>
                      <a:pt x="6730491" y="29520"/>
                      <a:pt x="6897587" y="0"/>
                    </a:cubicBezTo>
                    <a:cubicBezTo>
                      <a:pt x="7064683" y="-29520"/>
                      <a:pt x="7286986" y="14823"/>
                      <a:pt x="7623469" y="0"/>
                    </a:cubicBezTo>
                    <a:cubicBezTo>
                      <a:pt x="7793517" y="-4927"/>
                      <a:pt x="7963789" y="153794"/>
                      <a:pt x="7988119" y="364650"/>
                    </a:cubicBezTo>
                    <a:cubicBezTo>
                      <a:pt x="7975308" y="475337"/>
                      <a:pt x="7972961" y="638760"/>
                      <a:pt x="7988119" y="821664"/>
                    </a:cubicBezTo>
                    <a:cubicBezTo>
                      <a:pt x="8003277" y="1004568"/>
                      <a:pt x="8007457" y="1138247"/>
                      <a:pt x="7988119" y="1264092"/>
                    </a:cubicBezTo>
                    <a:cubicBezTo>
                      <a:pt x="7968781" y="1389937"/>
                      <a:pt x="7973074" y="1693719"/>
                      <a:pt x="7988119" y="1823204"/>
                    </a:cubicBezTo>
                    <a:cubicBezTo>
                      <a:pt x="8033022" y="2042116"/>
                      <a:pt x="7862012" y="2183268"/>
                      <a:pt x="7623469" y="2187854"/>
                    </a:cubicBezTo>
                    <a:cubicBezTo>
                      <a:pt x="7509097" y="2186789"/>
                      <a:pt x="7365315" y="2187622"/>
                      <a:pt x="7108753" y="2187854"/>
                    </a:cubicBezTo>
                    <a:cubicBezTo>
                      <a:pt x="6852191" y="2188086"/>
                      <a:pt x="6844931" y="2189738"/>
                      <a:pt x="6594036" y="2187854"/>
                    </a:cubicBezTo>
                    <a:cubicBezTo>
                      <a:pt x="6343141" y="2185970"/>
                      <a:pt x="6167877" y="2183547"/>
                      <a:pt x="5934144" y="2187854"/>
                    </a:cubicBezTo>
                    <a:cubicBezTo>
                      <a:pt x="5700411" y="2192161"/>
                      <a:pt x="5367546" y="2183906"/>
                      <a:pt x="5129075" y="2187854"/>
                    </a:cubicBezTo>
                    <a:cubicBezTo>
                      <a:pt x="4890604" y="2191802"/>
                      <a:pt x="4654101" y="2208940"/>
                      <a:pt x="4324006" y="2187854"/>
                    </a:cubicBezTo>
                    <a:cubicBezTo>
                      <a:pt x="3993911" y="2166768"/>
                      <a:pt x="3979023" y="2205126"/>
                      <a:pt x="3664113" y="2187854"/>
                    </a:cubicBezTo>
                    <a:cubicBezTo>
                      <a:pt x="3349203" y="2170582"/>
                      <a:pt x="3164263" y="2199353"/>
                      <a:pt x="3004221" y="2187854"/>
                    </a:cubicBezTo>
                    <a:cubicBezTo>
                      <a:pt x="2844179" y="2176355"/>
                      <a:pt x="2505982" y="2189343"/>
                      <a:pt x="2344328" y="2187854"/>
                    </a:cubicBezTo>
                    <a:cubicBezTo>
                      <a:pt x="2182674" y="2186365"/>
                      <a:pt x="1723274" y="2176889"/>
                      <a:pt x="1539259" y="2187854"/>
                    </a:cubicBezTo>
                    <a:cubicBezTo>
                      <a:pt x="1355244" y="2198819"/>
                      <a:pt x="1190675" y="2213316"/>
                      <a:pt x="1024543" y="2187854"/>
                    </a:cubicBezTo>
                    <a:cubicBezTo>
                      <a:pt x="858411" y="2162392"/>
                      <a:pt x="659124" y="2155098"/>
                      <a:pt x="364650" y="2187854"/>
                    </a:cubicBezTo>
                    <a:cubicBezTo>
                      <a:pt x="163362" y="2156115"/>
                      <a:pt x="-476" y="2002245"/>
                      <a:pt x="0" y="1823204"/>
                    </a:cubicBezTo>
                    <a:cubicBezTo>
                      <a:pt x="18467" y="1676980"/>
                      <a:pt x="17191" y="1516521"/>
                      <a:pt x="0" y="1380776"/>
                    </a:cubicBezTo>
                    <a:cubicBezTo>
                      <a:pt x="-17191" y="1245031"/>
                      <a:pt x="-10635" y="1139203"/>
                      <a:pt x="0" y="923762"/>
                    </a:cubicBezTo>
                    <a:cubicBezTo>
                      <a:pt x="10635" y="708321"/>
                      <a:pt x="-21050" y="578764"/>
                      <a:pt x="0" y="364650"/>
                    </a:cubicBezTo>
                    <a:close/>
                  </a:path>
                  <a:path w="7988119" h="2187854" stroke="0" extrusionOk="0">
                    <a:moveTo>
                      <a:pt x="0" y="364650"/>
                    </a:moveTo>
                    <a:cubicBezTo>
                      <a:pt x="38348" y="186722"/>
                      <a:pt x="195432" y="-5807"/>
                      <a:pt x="364650" y="0"/>
                    </a:cubicBezTo>
                    <a:cubicBezTo>
                      <a:pt x="585559" y="19472"/>
                      <a:pt x="639750" y="13819"/>
                      <a:pt x="806778" y="0"/>
                    </a:cubicBezTo>
                    <a:cubicBezTo>
                      <a:pt x="973806" y="-13819"/>
                      <a:pt x="1139285" y="-11928"/>
                      <a:pt x="1321494" y="0"/>
                    </a:cubicBezTo>
                    <a:cubicBezTo>
                      <a:pt x="1503703" y="11928"/>
                      <a:pt x="1879389" y="-8246"/>
                      <a:pt x="2126563" y="0"/>
                    </a:cubicBezTo>
                    <a:cubicBezTo>
                      <a:pt x="2373737" y="8246"/>
                      <a:pt x="2671490" y="-127"/>
                      <a:pt x="2859044" y="0"/>
                    </a:cubicBezTo>
                    <a:cubicBezTo>
                      <a:pt x="3046598" y="127"/>
                      <a:pt x="3402969" y="33598"/>
                      <a:pt x="3664113" y="0"/>
                    </a:cubicBezTo>
                    <a:cubicBezTo>
                      <a:pt x="3925257" y="-33598"/>
                      <a:pt x="4189375" y="-39355"/>
                      <a:pt x="4469182" y="0"/>
                    </a:cubicBezTo>
                    <a:cubicBezTo>
                      <a:pt x="4748989" y="39355"/>
                      <a:pt x="4911023" y="-4872"/>
                      <a:pt x="5056487" y="0"/>
                    </a:cubicBezTo>
                    <a:cubicBezTo>
                      <a:pt x="5201951" y="4872"/>
                      <a:pt x="5398344" y="-19895"/>
                      <a:pt x="5498615" y="0"/>
                    </a:cubicBezTo>
                    <a:cubicBezTo>
                      <a:pt x="5598886" y="19895"/>
                      <a:pt x="5996724" y="-16413"/>
                      <a:pt x="6158507" y="0"/>
                    </a:cubicBezTo>
                    <a:cubicBezTo>
                      <a:pt x="6320290" y="16413"/>
                      <a:pt x="6445071" y="-12891"/>
                      <a:pt x="6673224" y="0"/>
                    </a:cubicBezTo>
                    <a:cubicBezTo>
                      <a:pt x="6901377" y="12891"/>
                      <a:pt x="7360556" y="4270"/>
                      <a:pt x="7623469" y="0"/>
                    </a:cubicBezTo>
                    <a:cubicBezTo>
                      <a:pt x="7812594" y="-3754"/>
                      <a:pt x="7982676" y="170023"/>
                      <a:pt x="7988119" y="364650"/>
                    </a:cubicBezTo>
                    <a:cubicBezTo>
                      <a:pt x="7974571" y="479192"/>
                      <a:pt x="8004032" y="695930"/>
                      <a:pt x="7988119" y="821664"/>
                    </a:cubicBezTo>
                    <a:cubicBezTo>
                      <a:pt x="7972206" y="947398"/>
                      <a:pt x="7980026" y="1076965"/>
                      <a:pt x="7988119" y="1264092"/>
                    </a:cubicBezTo>
                    <a:cubicBezTo>
                      <a:pt x="7996212" y="1451219"/>
                      <a:pt x="7974716" y="1685564"/>
                      <a:pt x="7988119" y="1823204"/>
                    </a:cubicBezTo>
                    <a:cubicBezTo>
                      <a:pt x="8006874" y="2014289"/>
                      <a:pt x="7816814" y="2202159"/>
                      <a:pt x="7623469" y="2187854"/>
                    </a:cubicBezTo>
                    <a:cubicBezTo>
                      <a:pt x="7420796" y="2148711"/>
                      <a:pt x="7064511" y="2223287"/>
                      <a:pt x="6818400" y="2187854"/>
                    </a:cubicBezTo>
                    <a:cubicBezTo>
                      <a:pt x="6572289" y="2152421"/>
                      <a:pt x="6256738" y="2203965"/>
                      <a:pt x="6085919" y="2187854"/>
                    </a:cubicBezTo>
                    <a:cubicBezTo>
                      <a:pt x="5915100" y="2171743"/>
                      <a:pt x="5700581" y="2196186"/>
                      <a:pt x="5498615" y="2187854"/>
                    </a:cubicBezTo>
                    <a:cubicBezTo>
                      <a:pt x="5296649" y="2179522"/>
                      <a:pt x="4990967" y="2214009"/>
                      <a:pt x="4766134" y="2187854"/>
                    </a:cubicBezTo>
                    <a:cubicBezTo>
                      <a:pt x="4541301" y="2161699"/>
                      <a:pt x="4352410" y="2159809"/>
                      <a:pt x="4033653" y="2187854"/>
                    </a:cubicBezTo>
                    <a:cubicBezTo>
                      <a:pt x="3714896" y="2215899"/>
                      <a:pt x="3712073" y="2187891"/>
                      <a:pt x="3446349" y="2187854"/>
                    </a:cubicBezTo>
                    <a:cubicBezTo>
                      <a:pt x="3180625" y="2187817"/>
                      <a:pt x="2897666" y="2187296"/>
                      <a:pt x="2713868" y="2187854"/>
                    </a:cubicBezTo>
                    <a:cubicBezTo>
                      <a:pt x="2530070" y="2188412"/>
                      <a:pt x="2187355" y="2220770"/>
                      <a:pt x="2053975" y="2187854"/>
                    </a:cubicBezTo>
                    <a:cubicBezTo>
                      <a:pt x="1920595" y="2154938"/>
                      <a:pt x="1634460" y="2199115"/>
                      <a:pt x="1321494" y="2187854"/>
                    </a:cubicBezTo>
                    <a:cubicBezTo>
                      <a:pt x="1008528" y="2176593"/>
                      <a:pt x="609178" y="2162938"/>
                      <a:pt x="364650" y="2187854"/>
                    </a:cubicBezTo>
                    <a:cubicBezTo>
                      <a:pt x="207708" y="2170286"/>
                      <a:pt x="-4419" y="1984719"/>
                      <a:pt x="0" y="1823204"/>
                    </a:cubicBezTo>
                    <a:cubicBezTo>
                      <a:pt x="2107" y="1619616"/>
                      <a:pt x="20444" y="1554611"/>
                      <a:pt x="0" y="1307848"/>
                    </a:cubicBezTo>
                    <a:cubicBezTo>
                      <a:pt x="-20444" y="1061085"/>
                      <a:pt x="7774" y="952827"/>
                      <a:pt x="0" y="836249"/>
                    </a:cubicBezTo>
                    <a:cubicBezTo>
                      <a:pt x="-7774" y="719671"/>
                      <a:pt x="3885" y="472191"/>
                      <a:pt x="0" y="364650"/>
                    </a:cubicBezTo>
                    <a:close/>
                  </a:path>
                </a:pathLst>
              </a:custGeom>
              <a:solidFill>
                <a:srgbClr val="FFC000"/>
              </a:solidFill>
              <a:ln w="28575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35" name="Rectangle: Rounded Corners 61">
                <a:extLst>
                  <a:ext uri="{FF2B5EF4-FFF2-40B4-BE49-F238E27FC236}">
                    <a16:creationId xmlns:a16="http://schemas.microsoft.com/office/drawing/2014/main" xmlns="" id="{127C5267-7FE0-4EA0-982E-57022EECE842}"/>
                  </a:ext>
                </a:extLst>
              </p:cNvPr>
              <p:cNvSpPr/>
              <p:nvPr/>
            </p:nvSpPr>
            <p:spPr>
              <a:xfrm>
                <a:off x="2295795" y="4741690"/>
                <a:ext cx="7724862" cy="1914383"/>
              </a:xfrm>
              <a:custGeom>
                <a:avLst/>
                <a:gdLst>
                  <a:gd name="connsiteX0" fmla="*/ 0 w 7724862"/>
                  <a:gd name="connsiteY0" fmla="*/ 319070 h 1914383"/>
                  <a:gd name="connsiteX1" fmla="*/ 319070 w 7724862"/>
                  <a:gd name="connsiteY1" fmla="*/ 0 h 1914383"/>
                  <a:gd name="connsiteX2" fmla="*/ 821583 w 7724862"/>
                  <a:gd name="connsiteY2" fmla="*/ 0 h 1914383"/>
                  <a:gd name="connsiteX3" fmla="*/ 1394963 w 7724862"/>
                  <a:gd name="connsiteY3" fmla="*/ 0 h 1914383"/>
                  <a:gd name="connsiteX4" fmla="*/ 1968343 w 7724862"/>
                  <a:gd name="connsiteY4" fmla="*/ 0 h 1914383"/>
                  <a:gd name="connsiteX5" fmla="*/ 2754325 w 7724862"/>
                  <a:gd name="connsiteY5" fmla="*/ 0 h 1914383"/>
                  <a:gd name="connsiteX6" fmla="*/ 3185971 w 7724862"/>
                  <a:gd name="connsiteY6" fmla="*/ 0 h 1914383"/>
                  <a:gd name="connsiteX7" fmla="*/ 3688484 w 7724862"/>
                  <a:gd name="connsiteY7" fmla="*/ 0 h 1914383"/>
                  <a:gd name="connsiteX8" fmla="*/ 4332732 w 7724862"/>
                  <a:gd name="connsiteY8" fmla="*/ 0 h 1914383"/>
                  <a:gd name="connsiteX9" fmla="*/ 4906112 w 7724862"/>
                  <a:gd name="connsiteY9" fmla="*/ 0 h 1914383"/>
                  <a:gd name="connsiteX10" fmla="*/ 5337758 w 7724862"/>
                  <a:gd name="connsiteY10" fmla="*/ 0 h 1914383"/>
                  <a:gd name="connsiteX11" fmla="*/ 5982005 w 7724862"/>
                  <a:gd name="connsiteY11" fmla="*/ 0 h 1914383"/>
                  <a:gd name="connsiteX12" fmla="*/ 6484518 w 7724862"/>
                  <a:gd name="connsiteY12" fmla="*/ 0 h 1914383"/>
                  <a:gd name="connsiteX13" fmla="*/ 7405792 w 7724862"/>
                  <a:gd name="connsiteY13" fmla="*/ 0 h 1914383"/>
                  <a:gd name="connsiteX14" fmla="*/ 7724862 w 7724862"/>
                  <a:gd name="connsiteY14" fmla="*/ 319070 h 1914383"/>
                  <a:gd name="connsiteX15" fmla="*/ 7724862 w 7724862"/>
                  <a:gd name="connsiteY15" fmla="*/ 931667 h 1914383"/>
                  <a:gd name="connsiteX16" fmla="*/ 7724862 w 7724862"/>
                  <a:gd name="connsiteY16" fmla="*/ 1595313 h 1914383"/>
                  <a:gd name="connsiteX17" fmla="*/ 7405792 w 7724862"/>
                  <a:gd name="connsiteY17" fmla="*/ 1914383 h 1914383"/>
                  <a:gd name="connsiteX18" fmla="*/ 6619810 w 7724862"/>
                  <a:gd name="connsiteY18" fmla="*/ 1914383 h 1914383"/>
                  <a:gd name="connsiteX19" fmla="*/ 5904695 w 7724862"/>
                  <a:gd name="connsiteY19" fmla="*/ 1914383 h 1914383"/>
                  <a:gd name="connsiteX20" fmla="*/ 5260448 w 7724862"/>
                  <a:gd name="connsiteY20" fmla="*/ 1914383 h 1914383"/>
                  <a:gd name="connsiteX21" fmla="*/ 4474466 w 7724862"/>
                  <a:gd name="connsiteY21" fmla="*/ 1914383 h 1914383"/>
                  <a:gd name="connsiteX22" fmla="*/ 3971953 w 7724862"/>
                  <a:gd name="connsiteY22" fmla="*/ 1914383 h 1914383"/>
                  <a:gd name="connsiteX23" fmla="*/ 3327706 w 7724862"/>
                  <a:gd name="connsiteY23" fmla="*/ 1914383 h 1914383"/>
                  <a:gd name="connsiteX24" fmla="*/ 2541724 w 7724862"/>
                  <a:gd name="connsiteY24" fmla="*/ 1914383 h 1914383"/>
                  <a:gd name="connsiteX25" fmla="*/ 1755742 w 7724862"/>
                  <a:gd name="connsiteY25" fmla="*/ 1914383 h 1914383"/>
                  <a:gd name="connsiteX26" fmla="*/ 1111494 w 7724862"/>
                  <a:gd name="connsiteY26" fmla="*/ 1914383 h 1914383"/>
                  <a:gd name="connsiteX27" fmla="*/ 319070 w 7724862"/>
                  <a:gd name="connsiteY27" fmla="*/ 1914383 h 1914383"/>
                  <a:gd name="connsiteX28" fmla="*/ 0 w 7724862"/>
                  <a:gd name="connsiteY28" fmla="*/ 1595313 h 1914383"/>
                  <a:gd name="connsiteX29" fmla="*/ 0 w 7724862"/>
                  <a:gd name="connsiteY29" fmla="*/ 995479 h 1914383"/>
                  <a:gd name="connsiteX30" fmla="*/ 0 w 7724862"/>
                  <a:gd name="connsiteY30" fmla="*/ 319070 h 1914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2" h="1914383" fill="none" extrusionOk="0">
                    <a:moveTo>
                      <a:pt x="0" y="319070"/>
                    </a:moveTo>
                    <a:cubicBezTo>
                      <a:pt x="-42166" y="145095"/>
                      <a:pt x="122437" y="-4566"/>
                      <a:pt x="319070" y="0"/>
                    </a:cubicBezTo>
                    <a:cubicBezTo>
                      <a:pt x="446738" y="-19625"/>
                      <a:pt x="638008" y="9936"/>
                      <a:pt x="821583" y="0"/>
                    </a:cubicBezTo>
                    <a:cubicBezTo>
                      <a:pt x="1005158" y="-9936"/>
                      <a:pt x="1269619" y="-22318"/>
                      <a:pt x="1394963" y="0"/>
                    </a:cubicBezTo>
                    <a:cubicBezTo>
                      <a:pt x="1520307" y="22318"/>
                      <a:pt x="1760980" y="11540"/>
                      <a:pt x="1968343" y="0"/>
                    </a:cubicBezTo>
                    <a:cubicBezTo>
                      <a:pt x="2175706" y="-11540"/>
                      <a:pt x="2584955" y="7807"/>
                      <a:pt x="2754325" y="0"/>
                    </a:cubicBezTo>
                    <a:cubicBezTo>
                      <a:pt x="2923695" y="-7807"/>
                      <a:pt x="3043634" y="15422"/>
                      <a:pt x="3185971" y="0"/>
                    </a:cubicBezTo>
                    <a:cubicBezTo>
                      <a:pt x="3328308" y="-15422"/>
                      <a:pt x="3509854" y="-7109"/>
                      <a:pt x="3688484" y="0"/>
                    </a:cubicBezTo>
                    <a:cubicBezTo>
                      <a:pt x="3867114" y="7109"/>
                      <a:pt x="4136822" y="-380"/>
                      <a:pt x="4332732" y="0"/>
                    </a:cubicBezTo>
                    <a:cubicBezTo>
                      <a:pt x="4528642" y="380"/>
                      <a:pt x="4757243" y="-7097"/>
                      <a:pt x="4906112" y="0"/>
                    </a:cubicBezTo>
                    <a:cubicBezTo>
                      <a:pt x="5054981" y="7097"/>
                      <a:pt x="5202124" y="-13254"/>
                      <a:pt x="5337758" y="0"/>
                    </a:cubicBezTo>
                    <a:cubicBezTo>
                      <a:pt x="5473392" y="13254"/>
                      <a:pt x="5788070" y="-23124"/>
                      <a:pt x="5982005" y="0"/>
                    </a:cubicBezTo>
                    <a:cubicBezTo>
                      <a:pt x="6175940" y="23124"/>
                      <a:pt x="6284520" y="15087"/>
                      <a:pt x="6484518" y="0"/>
                    </a:cubicBezTo>
                    <a:cubicBezTo>
                      <a:pt x="6684516" y="-15087"/>
                      <a:pt x="7174058" y="-30190"/>
                      <a:pt x="7405792" y="0"/>
                    </a:cubicBezTo>
                    <a:cubicBezTo>
                      <a:pt x="7574544" y="30399"/>
                      <a:pt x="7743519" y="129761"/>
                      <a:pt x="7724862" y="319070"/>
                    </a:cubicBezTo>
                    <a:cubicBezTo>
                      <a:pt x="7747313" y="496635"/>
                      <a:pt x="7741859" y="694835"/>
                      <a:pt x="7724862" y="931667"/>
                    </a:cubicBezTo>
                    <a:cubicBezTo>
                      <a:pt x="7707865" y="1168499"/>
                      <a:pt x="7742883" y="1388705"/>
                      <a:pt x="7724862" y="1595313"/>
                    </a:cubicBezTo>
                    <a:cubicBezTo>
                      <a:pt x="7731734" y="1779727"/>
                      <a:pt x="7577803" y="1911637"/>
                      <a:pt x="7405792" y="1914383"/>
                    </a:cubicBezTo>
                    <a:cubicBezTo>
                      <a:pt x="7123702" y="1905589"/>
                      <a:pt x="6875820" y="1938669"/>
                      <a:pt x="6619810" y="1914383"/>
                    </a:cubicBezTo>
                    <a:cubicBezTo>
                      <a:pt x="6363800" y="1890097"/>
                      <a:pt x="6248323" y="1925700"/>
                      <a:pt x="5904695" y="1914383"/>
                    </a:cubicBezTo>
                    <a:cubicBezTo>
                      <a:pt x="5561067" y="1903066"/>
                      <a:pt x="5420497" y="1915006"/>
                      <a:pt x="5260448" y="1914383"/>
                    </a:cubicBezTo>
                    <a:cubicBezTo>
                      <a:pt x="5100399" y="1913760"/>
                      <a:pt x="4739223" y="1911580"/>
                      <a:pt x="4474466" y="1914383"/>
                    </a:cubicBezTo>
                    <a:cubicBezTo>
                      <a:pt x="4209709" y="1917186"/>
                      <a:pt x="4222130" y="1921144"/>
                      <a:pt x="3971953" y="1914383"/>
                    </a:cubicBezTo>
                    <a:cubicBezTo>
                      <a:pt x="3721776" y="1907622"/>
                      <a:pt x="3506553" y="1887517"/>
                      <a:pt x="3327706" y="1914383"/>
                    </a:cubicBezTo>
                    <a:cubicBezTo>
                      <a:pt x="3148859" y="1941249"/>
                      <a:pt x="2803041" y="1947850"/>
                      <a:pt x="2541724" y="1914383"/>
                    </a:cubicBezTo>
                    <a:cubicBezTo>
                      <a:pt x="2280407" y="1880916"/>
                      <a:pt x="1960207" y="1904157"/>
                      <a:pt x="1755742" y="1914383"/>
                    </a:cubicBezTo>
                    <a:cubicBezTo>
                      <a:pt x="1551277" y="1924609"/>
                      <a:pt x="1393499" y="1921900"/>
                      <a:pt x="1111494" y="1914383"/>
                    </a:cubicBezTo>
                    <a:cubicBezTo>
                      <a:pt x="829489" y="1906866"/>
                      <a:pt x="560411" y="1907251"/>
                      <a:pt x="319070" y="1914383"/>
                    </a:cubicBezTo>
                    <a:cubicBezTo>
                      <a:pt x="133055" y="1917635"/>
                      <a:pt x="-18973" y="1778939"/>
                      <a:pt x="0" y="1595313"/>
                    </a:cubicBezTo>
                    <a:cubicBezTo>
                      <a:pt x="-17075" y="1435073"/>
                      <a:pt x="1919" y="1138824"/>
                      <a:pt x="0" y="995479"/>
                    </a:cubicBezTo>
                    <a:cubicBezTo>
                      <a:pt x="-1919" y="852134"/>
                      <a:pt x="17816" y="481616"/>
                      <a:pt x="0" y="319070"/>
                    </a:cubicBezTo>
                    <a:close/>
                  </a:path>
                  <a:path w="7724862" h="1914383" stroke="0" extrusionOk="0">
                    <a:moveTo>
                      <a:pt x="0" y="319070"/>
                    </a:moveTo>
                    <a:cubicBezTo>
                      <a:pt x="22149" y="156405"/>
                      <a:pt x="167181" y="-4391"/>
                      <a:pt x="319070" y="0"/>
                    </a:cubicBezTo>
                    <a:cubicBezTo>
                      <a:pt x="483057" y="6924"/>
                      <a:pt x="632728" y="4241"/>
                      <a:pt x="750716" y="0"/>
                    </a:cubicBezTo>
                    <a:cubicBezTo>
                      <a:pt x="868704" y="-4241"/>
                      <a:pt x="1108563" y="-11942"/>
                      <a:pt x="1253229" y="0"/>
                    </a:cubicBezTo>
                    <a:cubicBezTo>
                      <a:pt x="1397895" y="11942"/>
                      <a:pt x="1681341" y="14817"/>
                      <a:pt x="2039211" y="0"/>
                    </a:cubicBezTo>
                    <a:cubicBezTo>
                      <a:pt x="2397081" y="-14817"/>
                      <a:pt x="2549092" y="7272"/>
                      <a:pt x="2754325" y="0"/>
                    </a:cubicBezTo>
                    <a:cubicBezTo>
                      <a:pt x="2959558" y="-7272"/>
                      <a:pt x="3249668" y="-18438"/>
                      <a:pt x="3540307" y="0"/>
                    </a:cubicBezTo>
                    <a:cubicBezTo>
                      <a:pt x="3830946" y="18438"/>
                      <a:pt x="4149016" y="-34148"/>
                      <a:pt x="4326289" y="0"/>
                    </a:cubicBezTo>
                    <a:cubicBezTo>
                      <a:pt x="4503562" y="34148"/>
                      <a:pt x="4716025" y="13080"/>
                      <a:pt x="4899669" y="0"/>
                    </a:cubicBezTo>
                    <a:cubicBezTo>
                      <a:pt x="5083313" y="-13080"/>
                      <a:pt x="5214474" y="8310"/>
                      <a:pt x="5331315" y="0"/>
                    </a:cubicBezTo>
                    <a:cubicBezTo>
                      <a:pt x="5448156" y="-8310"/>
                      <a:pt x="5660836" y="-16749"/>
                      <a:pt x="5975563" y="0"/>
                    </a:cubicBezTo>
                    <a:cubicBezTo>
                      <a:pt x="6290290" y="16749"/>
                      <a:pt x="6239243" y="21532"/>
                      <a:pt x="6478076" y="0"/>
                    </a:cubicBezTo>
                    <a:cubicBezTo>
                      <a:pt x="6716909" y="-21532"/>
                      <a:pt x="7161716" y="-31083"/>
                      <a:pt x="7405792" y="0"/>
                    </a:cubicBezTo>
                    <a:cubicBezTo>
                      <a:pt x="7570128" y="-3636"/>
                      <a:pt x="7699989" y="173764"/>
                      <a:pt x="7724862" y="319070"/>
                    </a:cubicBezTo>
                    <a:cubicBezTo>
                      <a:pt x="7702650" y="527354"/>
                      <a:pt x="7723456" y="676966"/>
                      <a:pt x="7724862" y="931667"/>
                    </a:cubicBezTo>
                    <a:cubicBezTo>
                      <a:pt x="7726268" y="1186368"/>
                      <a:pt x="7700902" y="1297572"/>
                      <a:pt x="7724862" y="1595313"/>
                    </a:cubicBezTo>
                    <a:cubicBezTo>
                      <a:pt x="7749852" y="1768388"/>
                      <a:pt x="7609468" y="1927597"/>
                      <a:pt x="7405792" y="1914383"/>
                    </a:cubicBezTo>
                    <a:cubicBezTo>
                      <a:pt x="7137469" y="1913063"/>
                      <a:pt x="6948239" y="1887575"/>
                      <a:pt x="6832412" y="1914383"/>
                    </a:cubicBezTo>
                    <a:cubicBezTo>
                      <a:pt x="6716585" y="1941191"/>
                      <a:pt x="6463333" y="1923537"/>
                      <a:pt x="6117297" y="1914383"/>
                    </a:cubicBezTo>
                    <a:cubicBezTo>
                      <a:pt x="5771262" y="1905229"/>
                      <a:pt x="5549703" y="1942897"/>
                      <a:pt x="5402182" y="1914383"/>
                    </a:cubicBezTo>
                    <a:cubicBezTo>
                      <a:pt x="5254661" y="1885869"/>
                      <a:pt x="5014288" y="1894158"/>
                      <a:pt x="4828802" y="1914383"/>
                    </a:cubicBezTo>
                    <a:cubicBezTo>
                      <a:pt x="4643316" y="1934608"/>
                      <a:pt x="4289618" y="1882809"/>
                      <a:pt x="4113688" y="1914383"/>
                    </a:cubicBezTo>
                    <a:cubicBezTo>
                      <a:pt x="3937758" y="1945957"/>
                      <a:pt x="3659538" y="1886811"/>
                      <a:pt x="3398573" y="1914383"/>
                    </a:cubicBezTo>
                    <a:cubicBezTo>
                      <a:pt x="3137608" y="1941955"/>
                      <a:pt x="2958220" y="1900301"/>
                      <a:pt x="2825193" y="1914383"/>
                    </a:cubicBezTo>
                    <a:cubicBezTo>
                      <a:pt x="2692166" y="1928465"/>
                      <a:pt x="2413517" y="1881800"/>
                      <a:pt x="2110078" y="1914383"/>
                    </a:cubicBezTo>
                    <a:cubicBezTo>
                      <a:pt x="1806640" y="1946966"/>
                      <a:pt x="1745224" y="1896075"/>
                      <a:pt x="1465830" y="1914383"/>
                    </a:cubicBezTo>
                    <a:cubicBezTo>
                      <a:pt x="1186436" y="1932691"/>
                      <a:pt x="782296" y="1876945"/>
                      <a:pt x="319070" y="1914383"/>
                    </a:cubicBezTo>
                    <a:cubicBezTo>
                      <a:pt x="165698" y="1904037"/>
                      <a:pt x="-10165" y="1775264"/>
                      <a:pt x="0" y="1595313"/>
                    </a:cubicBezTo>
                    <a:cubicBezTo>
                      <a:pt x="2442" y="1389869"/>
                      <a:pt x="486" y="1211254"/>
                      <a:pt x="0" y="969954"/>
                    </a:cubicBezTo>
                    <a:cubicBezTo>
                      <a:pt x="-486" y="728654"/>
                      <a:pt x="-32493" y="513105"/>
                      <a:pt x="0" y="3190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noFill/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36" name="Rectangle: Rounded Corners 65">
                <a:extLst>
                  <a:ext uri="{FF2B5EF4-FFF2-40B4-BE49-F238E27FC236}">
                    <a16:creationId xmlns:a16="http://schemas.microsoft.com/office/drawing/2014/main" xmlns="" id="{95F90550-DCBB-441A-A2B0-7ED234E2DA2F}"/>
                  </a:ext>
                </a:extLst>
              </p:cNvPr>
              <p:cNvSpPr/>
              <p:nvPr/>
            </p:nvSpPr>
            <p:spPr>
              <a:xfrm>
                <a:off x="1709148" y="4584804"/>
                <a:ext cx="9312006" cy="2059368"/>
              </a:xfrm>
              <a:custGeom>
                <a:avLst/>
                <a:gdLst>
                  <a:gd name="connsiteX0" fmla="*/ 0 w 7724863"/>
                  <a:gd name="connsiteY0" fmla="*/ 315298 h 1891749"/>
                  <a:gd name="connsiteX1" fmla="*/ 315298 w 7724863"/>
                  <a:gd name="connsiteY1" fmla="*/ 0 h 1891749"/>
                  <a:gd name="connsiteX2" fmla="*/ 818346 w 7724863"/>
                  <a:gd name="connsiteY2" fmla="*/ 0 h 1891749"/>
                  <a:gd name="connsiteX3" fmla="*/ 1392337 w 7724863"/>
                  <a:gd name="connsiteY3" fmla="*/ 0 h 1891749"/>
                  <a:gd name="connsiteX4" fmla="*/ 1966327 w 7724863"/>
                  <a:gd name="connsiteY4" fmla="*/ 0 h 1891749"/>
                  <a:gd name="connsiteX5" fmla="*/ 2753146 w 7724863"/>
                  <a:gd name="connsiteY5" fmla="*/ 0 h 1891749"/>
                  <a:gd name="connsiteX6" fmla="*/ 3185251 w 7724863"/>
                  <a:gd name="connsiteY6" fmla="*/ 0 h 1891749"/>
                  <a:gd name="connsiteX7" fmla="*/ 3688299 w 7724863"/>
                  <a:gd name="connsiteY7" fmla="*/ 0 h 1891749"/>
                  <a:gd name="connsiteX8" fmla="*/ 4333233 w 7724863"/>
                  <a:gd name="connsiteY8" fmla="*/ 0 h 1891749"/>
                  <a:gd name="connsiteX9" fmla="*/ 4907224 w 7724863"/>
                  <a:gd name="connsiteY9" fmla="*/ 0 h 1891749"/>
                  <a:gd name="connsiteX10" fmla="*/ 5339329 w 7724863"/>
                  <a:gd name="connsiteY10" fmla="*/ 0 h 1891749"/>
                  <a:gd name="connsiteX11" fmla="*/ 5984262 w 7724863"/>
                  <a:gd name="connsiteY11" fmla="*/ 0 h 1891749"/>
                  <a:gd name="connsiteX12" fmla="*/ 6487310 w 7724863"/>
                  <a:gd name="connsiteY12" fmla="*/ 0 h 1891749"/>
                  <a:gd name="connsiteX13" fmla="*/ 7409565 w 7724863"/>
                  <a:gd name="connsiteY13" fmla="*/ 0 h 1891749"/>
                  <a:gd name="connsiteX14" fmla="*/ 7724863 w 7724863"/>
                  <a:gd name="connsiteY14" fmla="*/ 315298 h 1891749"/>
                  <a:gd name="connsiteX15" fmla="*/ 7724863 w 7724863"/>
                  <a:gd name="connsiteY15" fmla="*/ 920651 h 1891749"/>
                  <a:gd name="connsiteX16" fmla="*/ 7724863 w 7724863"/>
                  <a:gd name="connsiteY16" fmla="*/ 1576451 h 1891749"/>
                  <a:gd name="connsiteX17" fmla="*/ 7409565 w 7724863"/>
                  <a:gd name="connsiteY17" fmla="*/ 1891749 h 1891749"/>
                  <a:gd name="connsiteX18" fmla="*/ 6622746 w 7724863"/>
                  <a:gd name="connsiteY18" fmla="*/ 1891749 h 1891749"/>
                  <a:gd name="connsiteX19" fmla="*/ 5906870 w 7724863"/>
                  <a:gd name="connsiteY19" fmla="*/ 1891749 h 1891749"/>
                  <a:gd name="connsiteX20" fmla="*/ 5261937 w 7724863"/>
                  <a:gd name="connsiteY20" fmla="*/ 1891749 h 1891749"/>
                  <a:gd name="connsiteX21" fmla="*/ 4475118 w 7724863"/>
                  <a:gd name="connsiteY21" fmla="*/ 1891749 h 1891749"/>
                  <a:gd name="connsiteX22" fmla="*/ 3972070 w 7724863"/>
                  <a:gd name="connsiteY22" fmla="*/ 1891749 h 1891749"/>
                  <a:gd name="connsiteX23" fmla="*/ 3327137 w 7724863"/>
                  <a:gd name="connsiteY23" fmla="*/ 1891749 h 1891749"/>
                  <a:gd name="connsiteX24" fmla="*/ 2540318 w 7724863"/>
                  <a:gd name="connsiteY24" fmla="*/ 1891749 h 1891749"/>
                  <a:gd name="connsiteX25" fmla="*/ 1753499 w 7724863"/>
                  <a:gd name="connsiteY25" fmla="*/ 1891749 h 1891749"/>
                  <a:gd name="connsiteX26" fmla="*/ 1108566 w 7724863"/>
                  <a:gd name="connsiteY26" fmla="*/ 1891749 h 1891749"/>
                  <a:gd name="connsiteX27" fmla="*/ 315298 w 7724863"/>
                  <a:gd name="connsiteY27" fmla="*/ 1891749 h 1891749"/>
                  <a:gd name="connsiteX28" fmla="*/ 0 w 7724863"/>
                  <a:gd name="connsiteY28" fmla="*/ 1576451 h 1891749"/>
                  <a:gd name="connsiteX29" fmla="*/ 0 w 7724863"/>
                  <a:gd name="connsiteY29" fmla="*/ 983709 h 1891749"/>
                  <a:gd name="connsiteX30" fmla="*/ 0 w 7724863"/>
                  <a:gd name="connsiteY30" fmla="*/ 315298 h 1891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3" h="1891749" fill="none" extrusionOk="0">
                    <a:moveTo>
                      <a:pt x="0" y="315298"/>
                    </a:moveTo>
                    <a:cubicBezTo>
                      <a:pt x="-14797" y="141951"/>
                      <a:pt x="130281" y="-2434"/>
                      <a:pt x="315298" y="0"/>
                    </a:cubicBezTo>
                    <a:cubicBezTo>
                      <a:pt x="463744" y="-19391"/>
                      <a:pt x="580090" y="-22483"/>
                      <a:pt x="818346" y="0"/>
                    </a:cubicBezTo>
                    <a:cubicBezTo>
                      <a:pt x="1056602" y="22483"/>
                      <a:pt x="1136407" y="-186"/>
                      <a:pt x="1392337" y="0"/>
                    </a:cubicBezTo>
                    <a:cubicBezTo>
                      <a:pt x="1648267" y="186"/>
                      <a:pt x="1686620" y="-1006"/>
                      <a:pt x="1966327" y="0"/>
                    </a:cubicBezTo>
                    <a:cubicBezTo>
                      <a:pt x="2246034" y="1006"/>
                      <a:pt x="2590414" y="-17617"/>
                      <a:pt x="2753146" y="0"/>
                    </a:cubicBezTo>
                    <a:cubicBezTo>
                      <a:pt x="2915878" y="17617"/>
                      <a:pt x="3035406" y="-19567"/>
                      <a:pt x="3185251" y="0"/>
                    </a:cubicBezTo>
                    <a:cubicBezTo>
                      <a:pt x="3335097" y="19567"/>
                      <a:pt x="3582608" y="20989"/>
                      <a:pt x="3688299" y="0"/>
                    </a:cubicBezTo>
                    <a:cubicBezTo>
                      <a:pt x="3793990" y="-20989"/>
                      <a:pt x="4040872" y="22707"/>
                      <a:pt x="4333233" y="0"/>
                    </a:cubicBezTo>
                    <a:cubicBezTo>
                      <a:pt x="4625594" y="-22707"/>
                      <a:pt x="4659147" y="23789"/>
                      <a:pt x="4907224" y="0"/>
                    </a:cubicBezTo>
                    <a:cubicBezTo>
                      <a:pt x="5155301" y="-23789"/>
                      <a:pt x="5195798" y="-5091"/>
                      <a:pt x="5339329" y="0"/>
                    </a:cubicBezTo>
                    <a:cubicBezTo>
                      <a:pt x="5482861" y="5091"/>
                      <a:pt x="5739408" y="-14996"/>
                      <a:pt x="5984262" y="0"/>
                    </a:cubicBezTo>
                    <a:cubicBezTo>
                      <a:pt x="6229116" y="14996"/>
                      <a:pt x="6274592" y="-16699"/>
                      <a:pt x="6487310" y="0"/>
                    </a:cubicBezTo>
                    <a:cubicBezTo>
                      <a:pt x="6700028" y="16699"/>
                      <a:pt x="7029216" y="-17700"/>
                      <a:pt x="7409565" y="0"/>
                    </a:cubicBezTo>
                    <a:cubicBezTo>
                      <a:pt x="7575158" y="34778"/>
                      <a:pt x="7742806" y="128573"/>
                      <a:pt x="7724863" y="315298"/>
                    </a:cubicBezTo>
                    <a:cubicBezTo>
                      <a:pt x="7754547" y="439863"/>
                      <a:pt x="7740072" y="759637"/>
                      <a:pt x="7724863" y="920651"/>
                    </a:cubicBezTo>
                    <a:cubicBezTo>
                      <a:pt x="7709654" y="1081665"/>
                      <a:pt x="7704628" y="1303549"/>
                      <a:pt x="7724863" y="1576451"/>
                    </a:cubicBezTo>
                    <a:cubicBezTo>
                      <a:pt x="7734654" y="1762263"/>
                      <a:pt x="7557835" y="1874865"/>
                      <a:pt x="7409565" y="1891749"/>
                    </a:cubicBezTo>
                    <a:cubicBezTo>
                      <a:pt x="7089490" y="1896716"/>
                      <a:pt x="6810974" y="1887568"/>
                      <a:pt x="6622746" y="1891749"/>
                    </a:cubicBezTo>
                    <a:cubicBezTo>
                      <a:pt x="6434518" y="1895930"/>
                      <a:pt x="6178097" y="1903380"/>
                      <a:pt x="5906870" y="1891749"/>
                    </a:cubicBezTo>
                    <a:cubicBezTo>
                      <a:pt x="5635643" y="1880118"/>
                      <a:pt x="5459994" y="1910842"/>
                      <a:pt x="5261937" y="1891749"/>
                    </a:cubicBezTo>
                    <a:cubicBezTo>
                      <a:pt x="5063880" y="1872656"/>
                      <a:pt x="4765153" y="1904927"/>
                      <a:pt x="4475118" y="1891749"/>
                    </a:cubicBezTo>
                    <a:cubicBezTo>
                      <a:pt x="4185083" y="1878571"/>
                      <a:pt x="4152204" y="1895642"/>
                      <a:pt x="3972070" y="1891749"/>
                    </a:cubicBezTo>
                    <a:cubicBezTo>
                      <a:pt x="3791936" y="1887856"/>
                      <a:pt x="3508183" y="1908199"/>
                      <a:pt x="3327137" y="1891749"/>
                    </a:cubicBezTo>
                    <a:cubicBezTo>
                      <a:pt x="3146091" y="1875299"/>
                      <a:pt x="2839956" y="1926582"/>
                      <a:pt x="2540318" y="1891749"/>
                    </a:cubicBezTo>
                    <a:cubicBezTo>
                      <a:pt x="2240680" y="1856916"/>
                      <a:pt x="2073685" y="1872656"/>
                      <a:pt x="1753499" y="1891749"/>
                    </a:cubicBezTo>
                    <a:cubicBezTo>
                      <a:pt x="1433313" y="1910842"/>
                      <a:pt x="1324189" y="1904221"/>
                      <a:pt x="1108566" y="1891749"/>
                    </a:cubicBezTo>
                    <a:cubicBezTo>
                      <a:pt x="892943" y="1879277"/>
                      <a:pt x="700878" y="1916030"/>
                      <a:pt x="315298" y="1891749"/>
                    </a:cubicBezTo>
                    <a:cubicBezTo>
                      <a:pt x="134249" y="1894045"/>
                      <a:pt x="-10737" y="1754778"/>
                      <a:pt x="0" y="1576451"/>
                    </a:cubicBezTo>
                    <a:cubicBezTo>
                      <a:pt x="8397" y="1297110"/>
                      <a:pt x="19891" y="1166058"/>
                      <a:pt x="0" y="983709"/>
                    </a:cubicBezTo>
                    <a:cubicBezTo>
                      <a:pt x="-19891" y="801360"/>
                      <a:pt x="-3538" y="481075"/>
                      <a:pt x="0" y="315298"/>
                    </a:cubicBezTo>
                    <a:close/>
                  </a:path>
                  <a:path w="7724863" h="1891749" stroke="0" extrusionOk="0">
                    <a:moveTo>
                      <a:pt x="0" y="315298"/>
                    </a:moveTo>
                    <a:cubicBezTo>
                      <a:pt x="32285" y="160917"/>
                      <a:pt x="176451" y="-6369"/>
                      <a:pt x="315298" y="0"/>
                    </a:cubicBezTo>
                    <a:cubicBezTo>
                      <a:pt x="474964" y="-19014"/>
                      <a:pt x="640577" y="-15310"/>
                      <a:pt x="747403" y="0"/>
                    </a:cubicBezTo>
                    <a:cubicBezTo>
                      <a:pt x="854230" y="15310"/>
                      <a:pt x="1127572" y="19373"/>
                      <a:pt x="1250451" y="0"/>
                    </a:cubicBezTo>
                    <a:cubicBezTo>
                      <a:pt x="1373330" y="-19373"/>
                      <a:pt x="1681318" y="12056"/>
                      <a:pt x="2037270" y="0"/>
                    </a:cubicBezTo>
                    <a:cubicBezTo>
                      <a:pt x="2393222" y="-12056"/>
                      <a:pt x="2463817" y="-29896"/>
                      <a:pt x="2753146" y="0"/>
                    </a:cubicBezTo>
                    <a:cubicBezTo>
                      <a:pt x="3042475" y="29896"/>
                      <a:pt x="3255337" y="2124"/>
                      <a:pt x="3539965" y="0"/>
                    </a:cubicBezTo>
                    <a:cubicBezTo>
                      <a:pt x="3824593" y="-2124"/>
                      <a:pt x="4157179" y="-36265"/>
                      <a:pt x="4326784" y="0"/>
                    </a:cubicBezTo>
                    <a:cubicBezTo>
                      <a:pt x="4496389" y="36265"/>
                      <a:pt x="4657586" y="6348"/>
                      <a:pt x="4900774" y="0"/>
                    </a:cubicBezTo>
                    <a:cubicBezTo>
                      <a:pt x="5143962" y="-6348"/>
                      <a:pt x="5163462" y="-18812"/>
                      <a:pt x="5332880" y="0"/>
                    </a:cubicBezTo>
                    <a:cubicBezTo>
                      <a:pt x="5502298" y="18812"/>
                      <a:pt x="5806436" y="-6084"/>
                      <a:pt x="5977813" y="0"/>
                    </a:cubicBezTo>
                    <a:cubicBezTo>
                      <a:pt x="6149190" y="6084"/>
                      <a:pt x="6253247" y="22411"/>
                      <a:pt x="6480861" y="0"/>
                    </a:cubicBezTo>
                    <a:cubicBezTo>
                      <a:pt x="6708475" y="-22411"/>
                      <a:pt x="7161092" y="-29531"/>
                      <a:pt x="7409565" y="0"/>
                    </a:cubicBezTo>
                    <a:cubicBezTo>
                      <a:pt x="7571273" y="-3803"/>
                      <a:pt x="7700212" y="171799"/>
                      <a:pt x="7724863" y="315298"/>
                    </a:cubicBezTo>
                    <a:cubicBezTo>
                      <a:pt x="7711765" y="597506"/>
                      <a:pt x="7699886" y="753333"/>
                      <a:pt x="7724863" y="920651"/>
                    </a:cubicBezTo>
                    <a:cubicBezTo>
                      <a:pt x="7749840" y="1087969"/>
                      <a:pt x="7708755" y="1301463"/>
                      <a:pt x="7724863" y="1576451"/>
                    </a:cubicBezTo>
                    <a:cubicBezTo>
                      <a:pt x="7755754" y="1746701"/>
                      <a:pt x="7605538" y="1902258"/>
                      <a:pt x="7409565" y="1891749"/>
                    </a:cubicBezTo>
                    <a:cubicBezTo>
                      <a:pt x="7252018" y="1870296"/>
                      <a:pt x="6996721" y="1917334"/>
                      <a:pt x="6835574" y="1891749"/>
                    </a:cubicBezTo>
                    <a:cubicBezTo>
                      <a:pt x="6674427" y="1866164"/>
                      <a:pt x="6386799" y="1857090"/>
                      <a:pt x="6119698" y="1891749"/>
                    </a:cubicBezTo>
                    <a:cubicBezTo>
                      <a:pt x="5852597" y="1926408"/>
                      <a:pt x="5563766" y="1917816"/>
                      <a:pt x="5403822" y="1891749"/>
                    </a:cubicBezTo>
                    <a:cubicBezTo>
                      <a:pt x="5243878" y="1865682"/>
                      <a:pt x="5044424" y="1873083"/>
                      <a:pt x="4829832" y="1891749"/>
                    </a:cubicBezTo>
                    <a:cubicBezTo>
                      <a:pt x="4615240" y="1910416"/>
                      <a:pt x="4409221" y="1890158"/>
                      <a:pt x="4113956" y="1891749"/>
                    </a:cubicBezTo>
                    <a:cubicBezTo>
                      <a:pt x="3818691" y="1893340"/>
                      <a:pt x="3647421" y="1918168"/>
                      <a:pt x="3398079" y="1891749"/>
                    </a:cubicBezTo>
                    <a:cubicBezTo>
                      <a:pt x="3148737" y="1865330"/>
                      <a:pt x="2956917" y="1883929"/>
                      <a:pt x="2824089" y="1891749"/>
                    </a:cubicBezTo>
                    <a:cubicBezTo>
                      <a:pt x="2691261" y="1899570"/>
                      <a:pt x="2333173" y="1885231"/>
                      <a:pt x="2108213" y="1891749"/>
                    </a:cubicBezTo>
                    <a:cubicBezTo>
                      <a:pt x="1883253" y="1898267"/>
                      <a:pt x="1629386" y="1876492"/>
                      <a:pt x="1463279" y="1891749"/>
                    </a:cubicBezTo>
                    <a:cubicBezTo>
                      <a:pt x="1297172" y="1907006"/>
                      <a:pt x="819207" y="1887172"/>
                      <a:pt x="315298" y="1891749"/>
                    </a:cubicBezTo>
                    <a:cubicBezTo>
                      <a:pt x="166344" y="1880346"/>
                      <a:pt x="-9696" y="1754147"/>
                      <a:pt x="0" y="1576451"/>
                    </a:cubicBezTo>
                    <a:cubicBezTo>
                      <a:pt x="5577" y="1436239"/>
                      <a:pt x="-27651" y="1158990"/>
                      <a:pt x="0" y="958486"/>
                    </a:cubicBezTo>
                    <a:cubicBezTo>
                      <a:pt x="27651" y="757983"/>
                      <a:pt x="-24594" y="544205"/>
                      <a:pt x="0" y="3152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solidFill>
                  <a:srgbClr val="00000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Microsoft YaHei" panose="020B0503020204020204" charset="-122"/>
                  <a:cs typeface="+mn-cs"/>
                </a:endParaRPr>
              </a:p>
            </p:txBody>
          </p:sp>
        </p:grp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D2384AF8-D7FD-4391-88F7-F3A01A93D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4014" y="279084"/>
              <a:ext cx="1790781" cy="1783117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A25FFBD6-08D6-43F5-ACF3-84F8F6B30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74751" y="548054"/>
              <a:ext cx="914032" cy="122780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C2440200-E58C-47D9-B4D0-BDAAFE3EA825}"/>
                </a:ext>
              </a:extLst>
            </p:cNvPr>
            <p:cNvSpPr txBox="1"/>
            <p:nvPr/>
          </p:nvSpPr>
          <p:spPr>
            <a:xfrm>
              <a:off x="8246494" y="491993"/>
              <a:ext cx="353496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F6600"/>
                  </a:solidFill>
                  <a:latin typeface="UTM Avo" panose="02040603050506020204" pitchFamily="18" charset="0"/>
                </a:rPr>
                <a:t>Trong</a:t>
              </a:r>
              <a:r>
                <a:rPr lang="en-US" sz="24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F6600"/>
                  </a:solidFill>
                  <a:latin typeface="UTM Avo" panose="02040603050506020204" pitchFamily="18" charset="0"/>
                </a:rPr>
                <a:t>bảng</a:t>
              </a:r>
              <a:r>
                <a:rPr lang="en-US" sz="24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F6600"/>
                  </a:solidFill>
                  <a:latin typeface="UTM Avo" panose="02040603050506020204" pitchFamily="18" charset="0"/>
                </a:rPr>
                <a:t>bên</a:t>
              </a:r>
              <a:r>
                <a:rPr lang="en-US" sz="24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400" b="1" dirty="0" err="1">
                  <a:solidFill>
                    <a:srgbClr val="FF6600"/>
                  </a:solidFill>
                  <a:latin typeface="UTM Avo" panose="02040603050506020204" pitchFamily="18" charset="0"/>
                </a:rPr>
                <a:t>quãng</a:t>
              </a:r>
              <a:r>
                <a:rPr lang="en-US" sz="24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F6600"/>
                  </a:solidFill>
                  <a:latin typeface="UTM Avo" panose="02040603050506020204" pitchFamily="18" charset="0"/>
                </a:rPr>
                <a:t>đường</a:t>
              </a:r>
              <a:r>
                <a:rPr lang="en-US" sz="24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F6600"/>
                  </a:solidFill>
                  <a:latin typeface="UTM Avo" panose="02040603050506020204" pitchFamily="18" charset="0"/>
                </a:rPr>
                <a:t>từ</a:t>
              </a:r>
              <a:r>
                <a:rPr lang="en-US" sz="24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F6600"/>
                  </a:solidFill>
                  <a:latin typeface="UTM Avo" panose="02040603050506020204" pitchFamily="18" charset="0"/>
                </a:rPr>
                <a:t>Hà</a:t>
              </a:r>
              <a:r>
                <a:rPr lang="en-US" sz="24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F6600"/>
                  </a:solidFill>
                  <a:latin typeface="UTM Avo" panose="02040603050506020204" pitchFamily="18" charset="0"/>
                </a:rPr>
                <a:t>Nội</a:t>
              </a:r>
              <a:r>
                <a:rPr lang="en-US" sz="24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F6600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24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F6600"/>
                  </a:solidFill>
                  <a:latin typeface="UTM Avo" panose="02040603050506020204" pitchFamily="18" charset="0"/>
                </a:rPr>
                <a:t>tỉnh</a:t>
              </a:r>
              <a:r>
                <a:rPr lang="en-US" sz="24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F6600"/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24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F6600"/>
                  </a:solidFill>
                  <a:latin typeface="UTM Avo" panose="02040603050506020204" pitchFamily="18" charset="0"/>
                </a:rPr>
                <a:t>ngắn</a:t>
              </a:r>
              <a:r>
                <a:rPr lang="en-US" sz="24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F6600"/>
                  </a:solidFill>
                  <a:latin typeface="UTM Avo" panose="02040603050506020204" pitchFamily="18" charset="0"/>
                </a:rPr>
                <a:t>nhất</a:t>
              </a:r>
              <a:r>
                <a:rPr lang="en-US" sz="24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:</a:t>
              </a:r>
            </a:p>
          </p:txBody>
        </p:sp>
      </p:grpSp>
      <p:sp>
        <p:nvSpPr>
          <p:cNvPr id="39" name="Rounded Rectangle 25">
            <a:extLst>
              <a:ext uri="{FF2B5EF4-FFF2-40B4-BE49-F238E27FC236}">
                <a16:creationId xmlns:a16="http://schemas.microsoft.com/office/drawing/2014/main" xmlns="" id="{1527656D-9DD6-4CAD-9129-D70E5E8A3938}"/>
              </a:ext>
            </a:extLst>
          </p:cNvPr>
          <p:cNvSpPr/>
          <p:nvPr/>
        </p:nvSpPr>
        <p:spPr>
          <a:xfrm>
            <a:off x="3342840" y="5703100"/>
            <a:ext cx="4151477" cy="891941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Hà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Nội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 –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Bắc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Ninh</a:t>
            </a:r>
            <a:endParaRPr lang="en-US" sz="28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40" name="Rounded Rectangle 36">
            <a:extLst>
              <a:ext uri="{FF2B5EF4-FFF2-40B4-BE49-F238E27FC236}">
                <a16:creationId xmlns:a16="http://schemas.microsoft.com/office/drawing/2014/main" xmlns="" id="{369EFD35-09EE-4ED2-AEF6-98B0E3437714}"/>
              </a:ext>
            </a:extLst>
          </p:cNvPr>
          <p:cNvSpPr/>
          <p:nvPr/>
        </p:nvSpPr>
        <p:spPr>
          <a:xfrm>
            <a:off x="3326522" y="3120701"/>
            <a:ext cx="4151477" cy="891941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Hà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Nội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 –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Thái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Bình</a:t>
            </a:r>
            <a:endParaRPr lang="en-US" sz="28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43" name="Rounded Rectangle 37">
            <a:extLst>
              <a:ext uri="{FF2B5EF4-FFF2-40B4-BE49-F238E27FC236}">
                <a16:creationId xmlns:a16="http://schemas.microsoft.com/office/drawing/2014/main" xmlns="" id="{114E772A-74E5-48FD-942C-2EACE3246CD5}"/>
              </a:ext>
            </a:extLst>
          </p:cNvPr>
          <p:cNvSpPr/>
          <p:nvPr/>
        </p:nvSpPr>
        <p:spPr>
          <a:xfrm>
            <a:off x="3385294" y="4383939"/>
            <a:ext cx="4151477" cy="891941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Hà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Nội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 – Thanh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Hoá</a:t>
            </a:r>
            <a:endParaRPr lang="en-US" sz="28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47" name="Picture 7">
            <a:extLst>
              <a:ext uri="{FF2B5EF4-FFF2-40B4-BE49-F238E27FC236}">
                <a16:creationId xmlns:a16="http://schemas.microsoft.com/office/drawing/2014/main" xmlns="" id="{D73C3A34-34EB-418C-B286-548B8728D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420" y="2424666"/>
            <a:ext cx="1528593" cy="171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7">
            <a:extLst>
              <a:ext uri="{FF2B5EF4-FFF2-40B4-BE49-F238E27FC236}">
                <a16:creationId xmlns:a16="http://schemas.microsoft.com/office/drawing/2014/main" xmlns="" id="{6D676A10-F659-400E-B190-8C86C586F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341" y="3931787"/>
            <a:ext cx="1564024" cy="1755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F115E9C-E6FC-4818-ADDB-663107C4856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9871" y="708929"/>
            <a:ext cx="4617757" cy="1742453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1385" y="7573400"/>
            <a:ext cx="1288057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0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63959" y="3840846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3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1836 -0.33079 L 0.76094 -0.50255 " pathEditMode="relative" rAng="0" ptsTypes="AA">
                                          <p:cBhvr>
                                            <p:cTn id="39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2122" y="-870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5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4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900" decel="100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5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9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0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6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2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900" decel="100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1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7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7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6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7.40741E-7 L 0.11836 -0.33079 " pathEditMode="relative" rAng="0" ptsTypes="AA">
                                          <p:cBhvr>
                                            <p:cTn id="77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911" y="-1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  <p:bldLst>
          <p:bldP spid="39" grpId="0" animBg="1"/>
          <p:bldP spid="39" grpId="1" animBg="1"/>
          <p:bldP spid="40" grpId="0" animBg="1"/>
          <p:bldP spid="40" grpId="1" animBg="1"/>
          <p:bldP spid="43" grpId="0" animBg="1"/>
          <p:bldP spid="43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1836 -0.33079 L 0.76094 -0.50255 " pathEditMode="relative" rAng="0" ptsTypes="AA">
                                          <p:cBhvr>
                                            <p:cTn id="39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2122" y="-870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5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4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900" decel="100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5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9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0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6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2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900" decel="100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1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7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7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6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7.40741E-7 L 0.11836 -0.33079 " pathEditMode="relative" rAng="0" ptsTypes="AA">
                                          <p:cBhvr>
                                            <p:cTn id="77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911" y="-1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  <p:bldLst>
          <p:bldP spid="39" grpId="0" animBg="1"/>
          <p:bldP spid="39" grpId="1" animBg="1"/>
          <p:bldP spid="40" grpId="0" animBg="1"/>
          <p:bldP spid="40" grpId="1" animBg="1"/>
          <p:bldP spid="43" grpId="0" animBg="1"/>
          <p:bldP spid="43" grpId="1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hando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448"/>
            <a:ext cx="12190413" cy="685710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955" y="377553"/>
            <a:ext cx="2260943" cy="27419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225" y="-156282"/>
            <a:ext cx="5005135" cy="165358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256" y="-153585"/>
            <a:ext cx="7486502" cy="2378478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794" y="4217252"/>
            <a:ext cx="12190413" cy="2677166"/>
            <a:chOff x="0" y="3163016"/>
            <a:chExt cx="9144000" cy="2008136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16177"/>
              <a:ext cx="9120366" cy="1927323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63016"/>
              <a:ext cx="9144000" cy="1982507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755" y="3513510"/>
            <a:ext cx="4613471" cy="271092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16" y="3285205"/>
            <a:ext cx="3968908" cy="3574117"/>
          </a:xfrm>
          <a:prstGeom prst="rect">
            <a:avLst/>
          </a:prstGeom>
        </p:spPr>
      </p:pic>
      <p:sp>
        <p:nvSpPr>
          <p:cNvPr id="20" name="TextBox 7"/>
          <p:cNvSpPr txBox="1"/>
          <p:nvPr/>
        </p:nvSpPr>
        <p:spPr>
          <a:xfrm>
            <a:off x="1255578" y="1932797"/>
            <a:ext cx="10613126" cy="16819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altLang="zh-CN" sz="5333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TRÂN TRỌNG CẢM ƠN CÁC THẦY CÔ VÀ CÁC EM!</a:t>
            </a:r>
            <a:endParaRPr lang="zh-CN" altLang="en-US" sz="5333" b="1" dirty="0">
              <a:ln w="5080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青鸟华光简胖头鱼" panose="0201060400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6" y="686906"/>
            <a:ext cx="2412139" cy="2007581"/>
          </a:xfrm>
          <a:prstGeom prst="rect">
            <a:avLst/>
          </a:prstGeom>
        </p:spPr>
      </p:pic>
      <p:sp>
        <p:nvSpPr>
          <p:cNvPr id="10" name="TextBox 71"/>
          <p:cNvSpPr txBox="1"/>
          <p:nvPr/>
        </p:nvSpPr>
        <p:spPr>
          <a:xfrm>
            <a:off x="3408684" y="3975766"/>
            <a:ext cx="4798108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133" dirty="0">
                <a:solidFill>
                  <a:srgbClr val="F70202"/>
                </a:solidFill>
                <a:latin typeface="SVN-Gretoon" panose="02040603050506020204" pitchFamily="18" charset="0"/>
                <a:ea typeface="Microsoft YaHei UI" panose="020B0503020204020204" pitchFamily="34" charset="-122"/>
              </a:rPr>
              <a:t>CHÚC CÁC EM CHĂM NGOAN, HỌC GIỎI</a:t>
            </a:r>
            <a:endParaRPr lang="zh-CN" altLang="en-US" sz="2133" dirty="0">
              <a:solidFill>
                <a:srgbClr val="F70202"/>
              </a:solidFill>
              <a:latin typeface="SVN-Gretoon" panose="02040603050506020204" pitchFamily="18" charset="0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027851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1"/>
          <p:cNvGrpSpPr>
            <a:grpSpLocks/>
          </p:cNvGrpSpPr>
          <p:nvPr/>
        </p:nvGrpSpPr>
        <p:grpSpPr bwMode="auto">
          <a:xfrm>
            <a:off x="-225425" y="590550"/>
            <a:ext cx="11441113" cy="5883275"/>
            <a:chOff x="341926" y="208486"/>
            <a:chExt cx="11441759" cy="5883467"/>
          </a:xfrm>
        </p:grpSpPr>
        <p:pic>
          <p:nvPicPr>
            <p:cNvPr id="19476" name="13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478" y="208803"/>
              <a:ext cx="10876207" cy="5883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7" name="13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231" y="208725"/>
              <a:ext cx="10876207" cy="5846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8" name="13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73" y="208486"/>
              <a:ext cx="10876207" cy="5785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9" name="14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26" y="784490"/>
              <a:ext cx="1054699" cy="4986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459" name="13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0" y="565150"/>
            <a:ext cx="2208213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13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925" y="4705350"/>
            <a:ext cx="2316163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13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363" y="2132013"/>
            <a:ext cx="2524125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14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3" y="4267200"/>
            <a:ext cx="3146425" cy="250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14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413" y="1925638"/>
            <a:ext cx="871537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14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13" y="1827213"/>
            <a:ext cx="45720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14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225" y="2363788"/>
            <a:ext cx="1030288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14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838" y="554038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14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950" y="506413"/>
            <a:ext cx="969963" cy="109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14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775" y="633413"/>
            <a:ext cx="768350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14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608013"/>
            <a:ext cx="766763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14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904" r="-11008"/>
          <a:stretch>
            <a:fillRect/>
          </a:stretch>
        </p:blipFill>
        <p:spPr bwMode="auto">
          <a:xfrm>
            <a:off x="1798638" y="817563"/>
            <a:ext cx="12192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050" y="1571625"/>
            <a:ext cx="58039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1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89250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3" name="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900" y="4252913"/>
            <a:ext cx="580231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4" name="39"/>
          <p:cNvSpPr txBox="1">
            <a:spLocks noChangeArrowheads="1"/>
          </p:cNvSpPr>
          <p:nvPr/>
        </p:nvSpPr>
        <p:spPr bwMode="auto">
          <a:xfrm flipH="1">
            <a:off x="3194050" y="2770188"/>
            <a:ext cx="6640513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1" tIns="34285" rIns="68571" bIns="3428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800" b="1" smtClean="0">
                <a:solidFill>
                  <a:srgbClr val="79C245"/>
                </a:solidFill>
                <a:latin typeface="Montserrat ExtraBold"/>
                <a:ea typeface="Microsoft YaHei" panose="020B0503020204020204" pitchFamily="34" charset="-122"/>
                <a:sym typeface="Microsoft YaHei" panose="020B0503020204020204" pitchFamily="34" charset="-122"/>
              </a:rPr>
              <a:t>Khởi động</a:t>
            </a:r>
            <a:endParaRPr lang="zh-CN" altLang="en-US" sz="8800" b="1" smtClean="0">
              <a:solidFill>
                <a:srgbClr val="79C245"/>
              </a:solidFill>
              <a:latin typeface="Montserrat ExtraBold"/>
              <a:ea typeface="Microsoft YaHei" panose="020B0503020204020204" pitchFamily="34" charset="-122"/>
              <a:sym typeface="Microsoft YaHei" panose="020B0503020204020204" pitchFamily="34" charset="-122"/>
            </a:endParaRPr>
          </a:p>
        </p:txBody>
      </p:sp>
      <p:pic>
        <p:nvPicPr>
          <p:cNvPr id="19475" name="1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4356100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93382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0F58664-730D-437A-9EFF-FCFEBC7067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352800" y="2438400"/>
            <a:ext cx="6400800" cy="3200400"/>
          </a:xfrm>
          <a:prstGeom prst="ellipse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52154" y="3119745"/>
            <a:ext cx="511026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C</a:t>
            </a:r>
            <a:r>
              <a:rPr lang="vi-VN" sz="2600" b="1" dirty="0">
                <a:latin typeface="UTM Avo" panose="02040603050506020204" pitchFamily="18" charset="0"/>
                <a:cs typeface="Arial" panose="020B0604020202020204" pitchFamily="34" charset="0"/>
              </a:rPr>
              <a:t>ừ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u </a:t>
            </a:r>
            <a:r>
              <a:rPr lang="vi-VN" sz="2600" b="1" dirty="0">
                <a:latin typeface="UTM Avo" panose="02040603050506020204" pitchFamily="18" charset="0"/>
                <a:cs typeface="Arial" panose="020B0604020202020204" pitchFamily="34" charset="0"/>
              </a:rPr>
              <a:t>và sói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vi-VN" sz="2600" b="1" dirty="0">
                <a:latin typeface="UTM Avo" panose="02040603050506020204" pitchFamily="18" charset="0"/>
                <a:cs typeface="Arial" panose="020B0604020202020204" pitchFamily="34" charset="0"/>
              </a:rPr>
              <a:t>xám cùng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nhau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chơi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trò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trốn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vi-VN" sz="2600" b="1" dirty="0">
                <a:latin typeface="UTM Avo" panose="02040603050506020204" pitchFamily="18" charset="0"/>
                <a:cs typeface="Arial" panose="020B0604020202020204" pitchFamily="34" charset="0"/>
              </a:rPr>
              <a:t>tìm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khu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vi-VN" sz="2600" b="1" dirty="0">
                <a:latin typeface="UTM Avo" panose="02040603050506020204" pitchFamily="18" charset="0"/>
                <a:cs typeface="Arial" panose="020B0604020202020204" pitchFamily="34" charset="0"/>
              </a:rPr>
              <a:t>rừng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nhỏ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vi-VN" sz="2600" b="1" dirty="0"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vi-VN" sz="2600" b="1" dirty="0">
                <a:latin typeface="UTM Avo" panose="02040603050506020204" pitchFamily="18" charset="0"/>
                <a:cs typeface="Arial" panose="020B0604020202020204" pitchFamily="34" charset="0"/>
              </a:rPr>
              <a:t>giúp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vi-VN" sz="2600" b="1" dirty="0">
                <a:latin typeface="UTM Avo" panose="02040603050506020204" pitchFamily="18" charset="0"/>
                <a:cs typeface="Arial" panose="020B0604020202020204" pitchFamily="34" charset="0"/>
              </a:rPr>
              <a:t>chú cừu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vi-VN" sz="2600" b="1" dirty="0"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vi-VN" sz="2600" b="1" dirty="0">
                <a:latin typeface="UTM Avo" panose="02040603050506020204" pitchFamily="18" charset="0"/>
                <a:cs typeface="Arial" panose="020B0604020202020204" pitchFamily="34" charset="0"/>
              </a:rPr>
              <a:t>chúng 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ta </a:t>
            </a:r>
            <a:r>
              <a:rPr lang="vi-VN" sz="2600" b="1" dirty="0">
                <a:latin typeface="UTM Avo" panose="02040603050506020204" pitchFamily="18" charset="0"/>
                <a:cs typeface="Arial" panose="020B0604020202020204" pitchFamily="34" charset="0"/>
              </a:rPr>
              <a:t>tìm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th</a:t>
            </a:r>
            <a:r>
              <a:rPr lang="vi-VN" sz="2600" b="1" dirty="0">
                <a:latin typeface="UTM Avo" panose="02040603050506020204" pitchFamily="18" charset="0"/>
                <a:cs typeface="Arial" panose="020B0604020202020204" pitchFamily="34" charset="0"/>
              </a:rPr>
              <a:t>ấy sói xám đáng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yêu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nhé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6" name="Picture 5" descr="C:\Users\ADMIN\Desktop\Tai nguyen thiet ke tro choi\Bảng gỗ\choi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8426"/>
            <a:ext cx="1747960" cy="66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huVuonTrenMay-Dangcapnhat_vfb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68000" y="97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75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27FE2C34-2542-4303-AA51-A772545B84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2" y="-79514"/>
            <a:ext cx="12180328" cy="6937513"/>
          </a:xfrm>
          <a:prstGeom prst="rect">
            <a:avLst/>
          </a:prstGeom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620" y="-312857"/>
            <a:ext cx="6230022" cy="657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841" y="739980"/>
            <a:ext cx="3333360" cy="56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5612" y="504342"/>
            <a:ext cx="3972398" cy="591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500" y="-312857"/>
            <a:ext cx="6307934" cy="665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5"/>
          <a:stretch/>
        </p:blipFill>
        <p:spPr>
          <a:xfrm>
            <a:off x="7075155" y="4945929"/>
            <a:ext cx="1693117" cy="13940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60871" y="2670598"/>
            <a:ext cx="1905000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</a:t>
            </a:r>
            <a:r>
              <a:rPr lang="vi-VN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 km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02587" y="2680044"/>
            <a:ext cx="1750148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</a:t>
            </a:r>
            <a:r>
              <a:rPr lang="vi-VN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7 km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77001" y="2680044"/>
            <a:ext cx="1925783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</a:t>
            </a:r>
            <a:r>
              <a:rPr lang="vi-VN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 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242700" y="2718206"/>
            <a:ext cx="1978568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</a:t>
            </a:r>
            <a:r>
              <a:rPr lang="vi-VN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 dm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048001" y="533401"/>
            <a:ext cx="5638800" cy="91439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43427" y="653294"/>
            <a:ext cx="3950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2 km x 5 = …..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911" b="94802" l="8992" r="95368">
                        <a14:foregroundMark x1="34060" y1="46782" x2="67302" y2="58168"/>
                        <a14:foregroundMark x1="49046" y1="43812" x2="43597" y2="58911"/>
                        <a14:foregroundMark x1="30790" y1="53218" x2="52044" y2="54703"/>
                        <a14:foregroundMark x1="77384" y1="47525" x2="58583" y2="59653"/>
                        <a14:foregroundMark x1="59401" y1="51733" x2="61580" y2="60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84" b="8730"/>
          <a:stretch/>
        </p:blipFill>
        <p:spPr>
          <a:xfrm>
            <a:off x="4497585" y="4103913"/>
            <a:ext cx="2010511" cy="21554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55" b="96364" l="1786" r="99405">
                        <a14:foregroundMark x1="39881" y1="78909" x2="30952" y2="67273"/>
                        <a14:foregroundMark x1="16071" y1="88000" x2="35119" y2="77818"/>
                        <a14:foregroundMark x1="17857" y1="82545" x2="4167" y2="79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76"/>
          <a:stretch/>
        </p:blipFill>
        <p:spPr>
          <a:xfrm rot="21192155">
            <a:off x="2718509" y="1984808"/>
            <a:ext cx="1225640" cy="15172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8185" b="100000" l="34524" r="97381">
                        <a14:foregroundMark x1="56667" y1="97774" x2="61667" y2="98459"/>
                        <a14:foregroundMark x1="69286" y1="98973" x2="76905" y2="98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6" t="38916"/>
          <a:stretch/>
        </p:blipFill>
        <p:spPr>
          <a:xfrm>
            <a:off x="7993281" y="2133975"/>
            <a:ext cx="1046845" cy="1300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8185" b="100000" l="34524" r="97381">
                        <a14:foregroundMark x1="56667" y1="97774" x2="61667" y2="98459"/>
                        <a14:foregroundMark x1="69286" y1="98973" x2="76905" y2="98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6" t="38916"/>
          <a:stretch/>
        </p:blipFill>
        <p:spPr>
          <a:xfrm>
            <a:off x="10907088" y="2142260"/>
            <a:ext cx="1033507" cy="12840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8185" b="100000" l="34524" r="97381">
                        <a14:foregroundMark x1="56667" y1="97774" x2="61667" y2="98459"/>
                        <a14:foregroundMark x1="69286" y1="98973" x2="76905" y2="98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6" t="38916"/>
          <a:stretch/>
        </p:blipFill>
        <p:spPr>
          <a:xfrm>
            <a:off x="5430482" y="2177445"/>
            <a:ext cx="1019073" cy="12660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88" t="35914" r="29824" b="19192"/>
          <a:stretch/>
        </p:blipFill>
        <p:spPr>
          <a:xfrm rot="1522859">
            <a:off x="2060903" y="4711178"/>
            <a:ext cx="919705" cy="15885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6" t="32251" r="59787" b="44951"/>
          <a:stretch/>
        </p:blipFill>
        <p:spPr>
          <a:xfrm>
            <a:off x="9786749" y="5070517"/>
            <a:ext cx="1574577" cy="1205081"/>
          </a:xfrm>
          <a:prstGeom prst="rect">
            <a:avLst/>
          </a:prstGeom>
        </p:spPr>
      </p:pic>
      <p:sp>
        <p:nvSpPr>
          <p:cNvPr id="12" name="Right Arrow 11">
            <a:hlinkClick r:id="" action="ppaction://hlinkshowjump?jump=nextslide"/>
          </p:cNvPr>
          <p:cNvSpPr/>
          <p:nvPr/>
        </p:nvSpPr>
        <p:spPr>
          <a:xfrm>
            <a:off x="10939508" y="51597"/>
            <a:ext cx="761999" cy="609600"/>
          </a:xfrm>
          <a:prstGeom prst="rightArrow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20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0" grpId="0" animBg="1"/>
      <p:bldP spid="10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27FE2C34-2542-4303-AA51-A772545B84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2" y="-79514"/>
            <a:ext cx="12180328" cy="6937513"/>
          </a:xfrm>
          <a:prstGeom prst="rect">
            <a:avLst/>
          </a:prstGeom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620" y="-312857"/>
            <a:ext cx="6230022" cy="657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841" y="739980"/>
            <a:ext cx="3333360" cy="56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5612" y="504342"/>
            <a:ext cx="3972398" cy="591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500" y="-312857"/>
            <a:ext cx="6307934" cy="665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5"/>
          <a:stretch/>
        </p:blipFill>
        <p:spPr>
          <a:xfrm>
            <a:off x="6872927" y="4921478"/>
            <a:ext cx="1693117" cy="13940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441807" y="2648533"/>
            <a:ext cx="1905000" cy="58477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&lt;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93817" y="2640293"/>
            <a:ext cx="1750148" cy="58477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</a:t>
            </a:r>
            <a:r>
              <a:rPr lang="vi-VN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&gt;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51753" y="2631952"/>
            <a:ext cx="1925783" cy="58477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</a:t>
            </a:r>
            <a:r>
              <a:rPr lang="vi-VN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=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091242" y="222075"/>
            <a:ext cx="6230022" cy="126609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69658" y="298556"/>
            <a:ext cx="57106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dấu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endParaRPr lang="en-US" sz="3200" b="1" dirty="0">
              <a:solidFill>
                <a:srgbClr val="0000FF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300 m + 500 m ….. 1 km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911" b="94802" l="8992" r="95368">
                        <a14:foregroundMark x1="34060" y1="46782" x2="67302" y2="58168"/>
                        <a14:foregroundMark x1="49046" y1="43812" x2="43597" y2="58911"/>
                        <a14:foregroundMark x1="30790" y1="53218" x2="52044" y2="54703"/>
                        <a14:foregroundMark x1="77384" y1="47525" x2="58583" y2="59653"/>
                        <a14:foregroundMark x1="59401" y1="51733" x2="61580" y2="60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84" b="8730"/>
          <a:stretch/>
        </p:blipFill>
        <p:spPr>
          <a:xfrm>
            <a:off x="1411672" y="4027098"/>
            <a:ext cx="2010511" cy="21554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55" b="96364" l="1786" r="99405">
                        <a14:foregroundMark x1="39881" y1="78909" x2="30952" y2="67273"/>
                        <a14:foregroundMark x1="16071" y1="88000" x2="35119" y2="77818"/>
                        <a14:foregroundMark x1="17857" y1="82545" x2="4167" y2="79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76"/>
          <a:stretch/>
        </p:blipFill>
        <p:spPr>
          <a:xfrm rot="21192155">
            <a:off x="10029436" y="2028105"/>
            <a:ext cx="1225640" cy="15172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8185" b="100000" l="34524" r="97381">
                        <a14:foregroundMark x1="56667" y1="97774" x2="61667" y2="98459"/>
                        <a14:foregroundMark x1="69286" y1="98973" x2="76905" y2="98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6" t="38916"/>
          <a:stretch/>
        </p:blipFill>
        <p:spPr>
          <a:xfrm>
            <a:off x="3181820" y="2104263"/>
            <a:ext cx="1046845" cy="13006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8185" b="100000" l="34524" r="97381">
                        <a14:foregroundMark x1="56667" y1="97774" x2="61667" y2="98459"/>
                        <a14:foregroundMark x1="69286" y1="98973" x2="76905" y2="98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6" t="38916"/>
          <a:stretch/>
        </p:blipFill>
        <p:spPr>
          <a:xfrm>
            <a:off x="6562892" y="2153660"/>
            <a:ext cx="1019073" cy="12660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88" t="35914" r="29824" b="19192"/>
          <a:stretch/>
        </p:blipFill>
        <p:spPr>
          <a:xfrm rot="1522859">
            <a:off x="5598945" y="4639716"/>
            <a:ext cx="919705" cy="1588582"/>
          </a:xfrm>
          <a:prstGeom prst="rect">
            <a:avLst/>
          </a:prstGeom>
        </p:spPr>
      </p:pic>
      <p:sp>
        <p:nvSpPr>
          <p:cNvPr id="20" name="Right Arrow 1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D41CE909-194D-4CA5-AAE8-F5E95BA71C2B}"/>
              </a:ext>
            </a:extLst>
          </p:cNvPr>
          <p:cNvSpPr/>
          <p:nvPr/>
        </p:nvSpPr>
        <p:spPr>
          <a:xfrm>
            <a:off x="10939508" y="51597"/>
            <a:ext cx="761999" cy="609600"/>
          </a:xfrm>
          <a:prstGeom prst="rightArrow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66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27FE2C34-2542-4303-AA51-A772545B84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2" y="-79514"/>
            <a:ext cx="12180328" cy="6937513"/>
          </a:xfrm>
          <a:prstGeom prst="rect">
            <a:avLst/>
          </a:prstGeom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620" y="-312857"/>
            <a:ext cx="6230022" cy="657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841" y="739980"/>
            <a:ext cx="3333360" cy="56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5612" y="504342"/>
            <a:ext cx="3972398" cy="591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500" y="-312857"/>
            <a:ext cx="6307934" cy="665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5"/>
          <a:stretch/>
        </p:blipFill>
        <p:spPr>
          <a:xfrm>
            <a:off x="1441192" y="4878059"/>
            <a:ext cx="1693117" cy="13940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48326" y="2605892"/>
            <a:ext cx="1905000" cy="58477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=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81346" y="2594547"/>
            <a:ext cx="1750148" cy="58477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</a:t>
            </a:r>
            <a:r>
              <a:rPr lang="vi-VN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&gt;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27730" y="2616526"/>
            <a:ext cx="1925783" cy="58477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</a:t>
            </a:r>
            <a:r>
              <a:rPr lang="vi-VN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&lt;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091242" y="222075"/>
            <a:ext cx="6230022" cy="126609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69658" y="298556"/>
            <a:ext cx="57106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dấu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endParaRPr lang="en-US" sz="3200" b="1" dirty="0">
              <a:solidFill>
                <a:srgbClr val="0000FF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500 m + 500 m ….. 1 km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911" b="94802" l="8992" r="95368">
                        <a14:foregroundMark x1="34060" y1="46782" x2="67302" y2="58168"/>
                        <a14:foregroundMark x1="49046" y1="43812" x2="43597" y2="58911"/>
                        <a14:foregroundMark x1="30790" y1="53218" x2="52044" y2="54703"/>
                        <a14:foregroundMark x1="77384" y1="47525" x2="58583" y2="59653"/>
                        <a14:foregroundMark x1="59401" y1="51733" x2="61580" y2="60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84" b="8730"/>
          <a:stretch/>
        </p:blipFill>
        <p:spPr>
          <a:xfrm>
            <a:off x="9639811" y="4194848"/>
            <a:ext cx="2010511" cy="21554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55" b="96364" l="1786" r="99405">
                        <a14:foregroundMark x1="39881" y1="78909" x2="30952" y2="67273"/>
                        <a14:foregroundMark x1="16071" y1="88000" x2="35119" y2="77818"/>
                        <a14:foregroundMark x1="17857" y1="82545" x2="4167" y2="79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76"/>
          <a:stretch/>
        </p:blipFill>
        <p:spPr>
          <a:xfrm rot="21192155">
            <a:off x="6905964" y="1920102"/>
            <a:ext cx="1225640" cy="15172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8185" b="100000" l="34524" r="97381">
                        <a14:foregroundMark x1="56667" y1="97774" x2="61667" y2="98459"/>
                        <a14:foregroundMark x1="69286" y1="98973" x2="76905" y2="98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6" t="38916"/>
          <a:stretch/>
        </p:blipFill>
        <p:spPr>
          <a:xfrm>
            <a:off x="3244010" y="2070457"/>
            <a:ext cx="1046845" cy="13006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8185" b="100000" l="34524" r="97381">
                        <a14:foregroundMark x1="56667" y1="97774" x2="61667" y2="98459"/>
                        <a14:foregroundMark x1="69286" y1="98973" x2="76905" y2="98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6" t="38916"/>
          <a:stretch/>
        </p:blipFill>
        <p:spPr>
          <a:xfrm>
            <a:off x="10309241" y="2091948"/>
            <a:ext cx="1019073" cy="12660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88" t="35914" r="29824" b="19192"/>
          <a:stretch/>
        </p:blipFill>
        <p:spPr>
          <a:xfrm rot="1522859">
            <a:off x="5598945" y="4639716"/>
            <a:ext cx="919705" cy="1588582"/>
          </a:xfrm>
          <a:prstGeom prst="rect">
            <a:avLst/>
          </a:prstGeom>
        </p:spPr>
      </p:pic>
      <p:sp>
        <p:nvSpPr>
          <p:cNvPr id="20" name="Right Arrow 1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3D49DB02-8ED2-4D6F-A485-93750BDFBB94}"/>
              </a:ext>
            </a:extLst>
          </p:cNvPr>
          <p:cNvSpPr/>
          <p:nvPr/>
        </p:nvSpPr>
        <p:spPr>
          <a:xfrm>
            <a:off x="10939508" y="51597"/>
            <a:ext cx="761999" cy="609600"/>
          </a:xfrm>
          <a:prstGeom prst="rightArrow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60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1E1E126-5A75-451A-BD8F-FCF676AE7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xmlns="" id="{33B59181-BBA9-491F-89B4-61067621488D}"/>
              </a:ext>
            </a:extLst>
          </p:cNvPr>
          <p:cNvSpPr txBox="1"/>
          <p:nvPr/>
        </p:nvSpPr>
        <p:spPr>
          <a:xfrm>
            <a:off x="3479800" y="2400300"/>
            <a:ext cx="790291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4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525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239EE64-E543-411F-9864-ACFDA217D5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" y="-1"/>
            <a:ext cx="12186980" cy="698862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16A2831A-458E-4E6F-8AEB-CAC8440F9491}"/>
              </a:ext>
            </a:extLst>
          </p:cNvPr>
          <p:cNvGrpSpPr/>
          <p:nvPr/>
        </p:nvGrpSpPr>
        <p:grpSpPr>
          <a:xfrm>
            <a:off x="2175130" y="322051"/>
            <a:ext cx="7425224" cy="653708"/>
            <a:chOff x="-3307054" y="258911"/>
            <a:chExt cx="7293790" cy="87422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5A65A30E-476F-44BA-8533-7B69D4E67992}"/>
                </a:ext>
              </a:extLst>
            </p:cNvPr>
            <p:cNvSpPr/>
            <p:nvPr/>
          </p:nvSpPr>
          <p:spPr>
            <a:xfrm>
              <a:off x="-3276018" y="258911"/>
              <a:ext cx="7262754" cy="874223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Đọc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bảng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trả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lời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CF20CC1D-A6BB-4C1C-84C4-FC340547A665}"/>
                </a:ext>
              </a:extLst>
            </p:cNvPr>
            <p:cNvSpPr/>
            <p:nvPr/>
          </p:nvSpPr>
          <p:spPr>
            <a:xfrm>
              <a:off x="-3307054" y="306647"/>
              <a:ext cx="615094" cy="7636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xmlns="" id="{9972E25A-B677-4ECF-9627-235035C351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487475"/>
              </p:ext>
            </p:extLst>
          </p:nvPr>
        </p:nvGraphicFramePr>
        <p:xfrm>
          <a:off x="2206725" y="1276871"/>
          <a:ext cx="7295084" cy="23376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7542">
                  <a:extLst>
                    <a:ext uri="{9D8B030D-6E8A-4147-A177-3AD203B41FA5}">
                      <a16:colId xmlns:a16="http://schemas.microsoft.com/office/drawing/2014/main" xmlns="" val="495788876"/>
                    </a:ext>
                  </a:extLst>
                </a:gridCol>
                <a:gridCol w="3647542">
                  <a:extLst>
                    <a:ext uri="{9D8B030D-6E8A-4147-A177-3AD203B41FA5}">
                      <a16:colId xmlns:a16="http://schemas.microsoft.com/office/drawing/2014/main" xmlns="" val="347965404"/>
                    </a:ext>
                  </a:extLst>
                </a:gridCol>
              </a:tblGrid>
              <a:tr h="49386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Quãng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đường</a:t>
                      </a:r>
                      <a:endParaRPr lang="en-US" sz="2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Dài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khoảng</a:t>
                      </a:r>
                      <a:endParaRPr lang="en-US" sz="2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05571726"/>
                  </a:ext>
                </a:extLst>
              </a:tr>
              <a:tr h="462208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</a:t>
                      </a:r>
                      <a:r>
                        <a:rPr lang="en-US" sz="24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4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Vinh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00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99406459"/>
                  </a:ext>
                </a:extLst>
              </a:tr>
              <a:tr h="462208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</a:t>
                      </a:r>
                      <a:r>
                        <a:rPr lang="en-US" sz="24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4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Lai </a:t>
                      </a:r>
                      <a:r>
                        <a:rPr lang="en-US" sz="2400" b="1" dirty="0" err="1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endParaRPr lang="en-US" sz="2400" b="1" dirty="0">
                        <a:solidFill>
                          <a:srgbClr val="0000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00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81404068"/>
                  </a:ext>
                </a:extLst>
              </a:tr>
              <a:tr h="462208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</a:t>
                      </a:r>
                      <a:r>
                        <a:rPr lang="en-US" sz="24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4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en-US" sz="2400" b="1" dirty="0" err="1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Quảng</a:t>
                      </a:r>
                      <a:r>
                        <a:rPr lang="en-US" sz="24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Ninh</a:t>
                      </a:r>
                      <a:endParaRPr lang="en-US" sz="2400" b="1" dirty="0">
                        <a:solidFill>
                          <a:srgbClr val="0000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00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66710322"/>
                  </a:ext>
                </a:extLst>
              </a:tr>
              <a:tr h="442328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</a:t>
                      </a:r>
                      <a:r>
                        <a:rPr lang="en-US" sz="24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4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Thanh </a:t>
                      </a:r>
                      <a:r>
                        <a:rPr lang="en-US" sz="2400" b="1" dirty="0" err="1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Hoá</a:t>
                      </a:r>
                      <a:endParaRPr lang="en-US" sz="2400" b="1" dirty="0">
                        <a:solidFill>
                          <a:srgbClr val="0000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km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0668419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4F6C37B-70CF-43D8-8461-E5BC0F05F20F}"/>
              </a:ext>
            </a:extLst>
          </p:cNvPr>
          <p:cNvSpPr txBox="1"/>
          <p:nvPr/>
        </p:nvSpPr>
        <p:spPr>
          <a:xfrm>
            <a:off x="7083047" y="1781106"/>
            <a:ext cx="1307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450 km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012334C-CD8B-4718-9301-BE2336FC2272}"/>
              </a:ext>
            </a:extLst>
          </p:cNvPr>
          <p:cNvSpPr txBox="1"/>
          <p:nvPr/>
        </p:nvSpPr>
        <p:spPr>
          <a:xfrm>
            <a:off x="1121069" y="3915672"/>
            <a:ext cx="10144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tuyến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đường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Nội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tỉnh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này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tuyến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đường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dài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D0D26EC-7421-4EAB-BC73-E8E23C980F99}"/>
              </a:ext>
            </a:extLst>
          </p:cNvPr>
          <p:cNvSpPr txBox="1"/>
          <p:nvPr/>
        </p:nvSpPr>
        <p:spPr>
          <a:xfrm>
            <a:off x="1121069" y="4857084"/>
            <a:ext cx="101444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Nội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Quảng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Ninh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xa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Nội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Vinh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xa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A1455AE-C42D-4940-8B24-5AB415AFCBB4}"/>
              </a:ext>
            </a:extLst>
          </p:cNvPr>
          <p:cNvSpPr txBox="1"/>
          <p:nvPr/>
        </p:nvSpPr>
        <p:spPr>
          <a:xfrm>
            <a:off x="7083048" y="2259915"/>
            <a:ext cx="1307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300 km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4F180AA-4A9D-43E6-8483-EF46F70A5DFE}"/>
              </a:ext>
            </a:extLst>
          </p:cNvPr>
          <p:cNvSpPr txBox="1"/>
          <p:nvPr/>
        </p:nvSpPr>
        <p:spPr>
          <a:xfrm>
            <a:off x="7083047" y="2721580"/>
            <a:ext cx="1307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153 km</a:t>
            </a:r>
          </a:p>
        </p:txBody>
      </p:sp>
    </p:spTree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F0EA0AC-5F68-4725-BBC3-EAC8CBB7A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" y="0"/>
            <a:ext cx="1218698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16A2831A-458E-4E6F-8AEB-CAC8440F9491}"/>
              </a:ext>
            </a:extLst>
          </p:cNvPr>
          <p:cNvGrpSpPr/>
          <p:nvPr/>
        </p:nvGrpSpPr>
        <p:grpSpPr>
          <a:xfrm>
            <a:off x="2187322" y="420624"/>
            <a:ext cx="7425224" cy="653708"/>
            <a:chOff x="-3307054" y="258911"/>
            <a:chExt cx="7293790" cy="87422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5A65A30E-476F-44BA-8533-7B69D4E67992}"/>
                </a:ext>
              </a:extLst>
            </p:cNvPr>
            <p:cNvSpPr/>
            <p:nvPr/>
          </p:nvSpPr>
          <p:spPr>
            <a:xfrm>
              <a:off x="-3276018" y="258911"/>
              <a:ext cx="7262754" cy="874223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Đọc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bảng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trả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lời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CF20CC1D-A6BB-4C1C-84C4-FC340547A665}"/>
                </a:ext>
              </a:extLst>
            </p:cNvPr>
            <p:cNvSpPr/>
            <p:nvPr/>
          </p:nvSpPr>
          <p:spPr>
            <a:xfrm>
              <a:off x="-3307054" y="306647"/>
              <a:ext cx="615094" cy="7636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xmlns="" id="{9972E25A-B677-4ECF-9627-235035C351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9708361"/>
              </p:ext>
            </p:extLst>
          </p:nvPr>
        </p:nvGraphicFramePr>
        <p:xfrm>
          <a:off x="2218917" y="1375444"/>
          <a:ext cx="7295084" cy="23376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7542">
                  <a:extLst>
                    <a:ext uri="{9D8B030D-6E8A-4147-A177-3AD203B41FA5}">
                      <a16:colId xmlns:a16="http://schemas.microsoft.com/office/drawing/2014/main" xmlns="" val="495788876"/>
                    </a:ext>
                  </a:extLst>
                </a:gridCol>
                <a:gridCol w="3647542">
                  <a:extLst>
                    <a:ext uri="{9D8B030D-6E8A-4147-A177-3AD203B41FA5}">
                      <a16:colId xmlns:a16="http://schemas.microsoft.com/office/drawing/2014/main" xmlns="" val="347965404"/>
                    </a:ext>
                  </a:extLst>
                </a:gridCol>
              </a:tblGrid>
              <a:tr h="49386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Quãng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đường</a:t>
                      </a:r>
                      <a:endParaRPr lang="en-US" sz="2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Dài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khoảng</a:t>
                      </a:r>
                      <a:endParaRPr lang="en-US" sz="2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05571726"/>
                  </a:ext>
                </a:extLst>
              </a:tr>
              <a:tr h="462208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</a:t>
                      </a:r>
                      <a:r>
                        <a:rPr lang="en-US" sz="24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4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Vinh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00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99406459"/>
                  </a:ext>
                </a:extLst>
              </a:tr>
              <a:tr h="462208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</a:t>
                      </a:r>
                      <a:r>
                        <a:rPr lang="en-US" sz="24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4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Lai </a:t>
                      </a:r>
                      <a:r>
                        <a:rPr lang="en-US" sz="2400" b="1" dirty="0" err="1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endParaRPr lang="en-US" sz="2400" b="1" dirty="0">
                        <a:solidFill>
                          <a:srgbClr val="0000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00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81404068"/>
                  </a:ext>
                </a:extLst>
              </a:tr>
              <a:tr h="462208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</a:t>
                      </a:r>
                      <a:r>
                        <a:rPr lang="en-US" sz="24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4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en-US" sz="2400" b="1" dirty="0" err="1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Quảng</a:t>
                      </a:r>
                      <a:r>
                        <a:rPr lang="en-US" sz="24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Ninh</a:t>
                      </a:r>
                      <a:endParaRPr lang="en-US" sz="2400" b="1" dirty="0">
                        <a:solidFill>
                          <a:srgbClr val="0000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00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66710322"/>
                  </a:ext>
                </a:extLst>
              </a:tr>
              <a:tr h="442328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</a:t>
                      </a:r>
                      <a:r>
                        <a:rPr lang="en-US" sz="24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4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Thanh </a:t>
                      </a:r>
                      <a:r>
                        <a:rPr lang="en-US" sz="2400" b="1" dirty="0" err="1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Hoá</a:t>
                      </a:r>
                      <a:endParaRPr lang="en-US" sz="2400" b="1" dirty="0">
                        <a:solidFill>
                          <a:srgbClr val="0000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km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0668419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4F6C37B-70CF-43D8-8461-E5BC0F05F20F}"/>
              </a:ext>
            </a:extLst>
          </p:cNvPr>
          <p:cNvSpPr txBox="1"/>
          <p:nvPr/>
        </p:nvSpPr>
        <p:spPr>
          <a:xfrm>
            <a:off x="7095239" y="1879679"/>
            <a:ext cx="1307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450 km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012334C-CD8B-4718-9301-BE2336FC2272}"/>
              </a:ext>
            </a:extLst>
          </p:cNvPr>
          <p:cNvSpPr txBox="1"/>
          <p:nvPr/>
        </p:nvSpPr>
        <p:spPr>
          <a:xfrm>
            <a:off x="910150" y="3936354"/>
            <a:ext cx="10144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tuyến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đường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Nội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tỉnh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này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tuyến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đường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dài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D0D26EC-7421-4EAB-BC73-E8E23C980F99}"/>
              </a:ext>
            </a:extLst>
          </p:cNvPr>
          <p:cNvSpPr txBox="1"/>
          <p:nvPr/>
        </p:nvSpPr>
        <p:spPr>
          <a:xfrm>
            <a:off x="910150" y="5334966"/>
            <a:ext cx="101444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Nội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Quảng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Ninh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xa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Nội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Vinh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xa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A1455AE-C42D-4940-8B24-5AB415AFCBB4}"/>
              </a:ext>
            </a:extLst>
          </p:cNvPr>
          <p:cNvSpPr txBox="1"/>
          <p:nvPr/>
        </p:nvSpPr>
        <p:spPr>
          <a:xfrm>
            <a:off x="7095240" y="2358488"/>
            <a:ext cx="1307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300 km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4F180AA-4A9D-43E6-8483-EF46F70A5DFE}"/>
              </a:ext>
            </a:extLst>
          </p:cNvPr>
          <p:cNvSpPr txBox="1"/>
          <p:nvPr/>
        </p:nvSpPr>
        <p:spPr>
          <a:xfrm>
            <a:off x="7095239" y="2820153"/>
            <a:ext cx="1307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153 km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40F875A-7EA6-4964-8DD6-0905E4AB6889}"/>
              </a:ext>
            </a:extLst>
          </p:cNvPr>
          <p:cNvSpPr txBox="1"/>
          <p:nvPr/>
        </p:nvSpPr>
        <p:spPr>
          <a:xfrm>
            <a:off x="7095239" y="1879679"/>
            <a:ext cx="1307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450 km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878E3F5-51C5-4C57-8FA3-23A2AA4CA59F}"/>
              </a:ext>
            </a:extLst>
          </p:cNvPr>
          <p:cNvSpPr txBox="1"/>
          <p:nvPr/>
        </p:nvSpPr>
        <p:spPr>
          <a:xfrm>
            <a:off x="7095239" y="1879679"/>
            <a:ext cx="1307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450 km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3BD4BFD-5BA5-47BB-AA7A-CAEEE2B979A3}"/>
              </a:ext>
            </a:extLst>
          </p:cNvPr>
          <p:cNvSpPr txBox="1"/>
          <p:nvPr/>
        </p:nvSpPr>
        <p:spPr>
          <a:xfrm>
            <a:off x="2212833" y="1871480"/>
            <a:ext cx="2696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Vinh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29A23C1-13F4-4920-A045-192592A896F9}"/>
              </a:ext>
            </a:extLst>
          </p:cNvPr>
          <p:cNvSpPr txBox="1"/>
          <p:nvPr/>
        </p:nvSpPr>
        <p:spPr>
          <a:xfrm>
            <a:off x="7095239" y="2820153"/>
            <a:ext cx="1307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153 km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9BF1651-7C84-4723-BD77-76320FD3FFA3}"/>
              </a:ext>
            </a:extLst>
          </p:cNvPr>
          <p:cNvSpPr txBox="1"/>
          <p:nvPr/>
        </p:nvSpPr>
        <p:spPr>
          <a:xfrm>
            <a:off x="2217410" y="1872558"/>
            <a:ext cx="2696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Vinh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1C33B27-34DE-4DB8-B36E-A61F09A57519}"/>
              </a:ext>
            </a:extLst>
          </p:cNvPr>
          <p:cNvSpPr txBox="1"/>
          <p:nvPr/>
        </p:nvSpPr>
        <p:spPr>
          <a:xfrm>
            <a:off x="2220453" y="2797773"/>
            <a:ext cx="3288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Quảng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29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repeatCount="3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0195 -0.00764 L -0.10925 0.4189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0" y="2131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48148E-6 L 0.10729 0.4143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2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4" presetClass="entr" presetSubtype="1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4" presetClass="entr" presetSubtype="1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0.01111 L 0.09635 0.5604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2856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96296E-6 L -0.1073 0.5703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65" y="2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  <p:bldP spid="16" grpId="2"/>
      <p:bldP spid="17" grpId="0"/>
      <p:bldP spid="17" grpId="1"/>
      <p:bldP spid="18" grpId="0"/>
      <p:bldP spid="19" grpId="0"/>
      <p:bldP spid="19" grpId="1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58772157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4450</TotalTime>
  <Words>616</Words>
  <Application>Microsoft Office PowerPoint</Application>
  <PresentationFormat>Widescreen</PresentationFormat>
  <Paragraphs>112</Paragraphs>
  <Slides>19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Microsoft YaHei</vt:lpstr>
      <vt:lpstr>Microsoft YaHei UI</vt:lpstr>
      <vt:lpstr>SimSun</vt:lpstr>
      <vt:lpstr>Arial</vt:lpstr>
      <vt:lpstr>Calibri</vt:lpstr>
      <vt:lpstr>Calibri Light</vt:lpstr>
      <vt:lpstr>Montserrat ExtraBold</vt:lpstr>
      <vt:lpstr>SVN-Gretoon</vt:lpstr>
      <vt:lpstr>Times New Roman</vt:lpstr>
      <vt:lpstr>UTM Avo</vt:lpstr>
      <vt:lpstr>Wingdings</vt:lpstr>
      <vt:lpstr>等线</vt:lpstr>
      <vt:lpstr>青鸟华光简胖头鱼</vt:lpstr>
      <vt:lpstr>Office Theme</vt:lpstr>
      <vt:lpstr>1_Office Theme</vt:lpstr>
      <vt:lpstr>Retrospect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PC</cp:lastModifiedBy>
  <cp:revision>582</cp:revision>
  <dcterms:created xsi:type="dcterms:W3CDTF">2021-07-12T03:44:38Z</dcterms:created>
  <dcterms:modified xsi:type="dcterms:W3CDTF">2024-04-05T08:19:00Z</dcterms:modified>
</cp:coreProperties>
</file>