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007577180" r:id="rId2"/>
    <p:sldId id="2007577178" r:id="rId3"/>
    <p:sldId id="283" r:id="rId4"/>
    <p:sldId id="284" r:id="rId5"/>
    <p:sldId id="577" r:id="rId6"/>
    <p:sldId id="285" r:id="rId7"/>
    <p:sldId id="578" r:id="rId8"/>
    <p:sldId id="576" r:id="rId9"/>
    <p:sldId id="2007577160" r:id="rId10"/>
    <p:sldId id="426" r:id="rId11"/>
    <p:sldId id="2007577142" r:id="rId12"/>
    <p:sldId id="2007577175" r:id="rId13"/>
    <p:sldId id="2007577179" r:id="rId14"/>
    <p:sldId id="395" r:id="rId15"/>
    <p:sldId id="402" r:id="rId16"/>
    <p:sldId id="570" r:id="rId17"/>
    <p:sldId id="2007577176" r:id="rId18"/>
    <p:sldId id="2007577177" r:id="rId19"/>
    <p:sldId id="260" r:id="rId20"/>
    <p:sldId id="571" r:id="rId21"/>
    <p:sldId id="200757718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33CCFF"/>
    <a:srgbClr val="0099FF"/>
    <a:srgbClr val="0099CC"/>
    <a:srgbClr val="000066"/>
    <a:srgbClr val="99FF66"/>
    <a:srgbClr val="00FF00"/>
    <a:srgbClr val="0000CC"/>
    <a:srgbClr val="FF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77" autoAdjust="0"/>
    <p:restoredTop sz="94641" autoAdjust="0"/>
  </p:normalViewPr>
  <p:slideViewPr>
    <p:cSldViewPr snapToGrid="0">
      <p:cViewPr varScale="1">
        <p:scale>
          <a:sx n="71" d="100"/>
          <a:sy n="71" d="100"/>
        </p:scale>
        <p:origin x="54" y="-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7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98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90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16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5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36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728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0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wmf"/><Relationship Id="rId3" Type="http://schemas.openxmlformats.org/officeDocument/2006/relationships/control" Target="../activeX/activeX2.xml"/><Relationship Id="rId7" Type="http://schemas.openxmlformats.org/officeDocument/2006/relationships/image" Target="../media/image21.png"/><Relationship Id="rId12" Type="http://schemas.openxmlformats.org/officeDocument/2006/relationships/image" Target="../media/image29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35.png"/><Relationship Id="rId5" Type="http://schemas.openxmlformats.org/officeDocument/2006/relationships/control" Target="../activeX/activeX4.xml"/><Relationship Id="rId15" Type="http://schemas.openxmlformats.org/officeDocument/2006/relationships/image" Target="../media/image32.wmf"/><Relationship Id="rId10" Type="http://schemas.openxmlformats.org/officeDocument/2006/relationships/image" Target="../media/image34.png"/><Relationship Id="rId4" Type="http://schemas.openxmlformats.org/officeDocument/2006/relationships/control" Target="../activeX/activeX3.xml"/><Relationship Id="rId9" Type="http://schemas.openxmlformats.org/officeDocument/2006/relationships/image" Target="../media/image33.png"/><Relationship Id="rId14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20.xml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45.png"/><Relationship Id="rId7" Type="http://schemas.openxmlformats.org/officeDocument/2006/relationships/slide" Target="slide17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audio" Target="../media/media5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5.mp3"/><Relationship Id="rId6" Type="http://schemas.openxmlformats.org/officeDocument/2006/relationships/image" Target="../media/image37.jp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microsoft.com/office/2007/relationships/hdphoto" Target="../media/hdphoto8.wdp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9.png"/><Relationship Id="rId14" Type="http://schemas.openxmlformats.org/officeDocument/2006/relationships/image" Target="../media/image41.png"/><Relationship Id="rId22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20.xml"/><Relationship Id="rId18" Type="http://schemas.microsoft.com/office/2007/relationships/hdphoto" Target="../media/hdphoto14.wdp"/><Relationship Id="rId3" Type="http://schemas.openxmlformats.org/officeDocument/2006/relationships/image" Target="../media/image36.png"/><Relationship Id="rId21" Type="http://schemas.microsoft.com/office/2007/relationships/hdphoto" Target="../media/hdphoto11.wdp"/><Relationship Id="rId7" Type="http://schemas.microsoft.com/office/2007/relationships/hdphoto" Target="../media/hdphoto12.wdp"/><Relationship Id="rId12" Type="http://schemas.microsoft.com/office/2007/relationships/hdphoto" Target="../media/hdphoto9.wdp"/><Relationship Id="rId17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slide" Target="slide18.xml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42.png"/><Relationship Id="rId5" Type="http://schemas.openxmlformats.org/officeDocument/2006/relationships/slide" Target="slide21.xml"/><Relationship Id="rId15" Type="http://schemas.microsoft.com/office/2007/relationships/hdphoto" Target="../media/hdphoto13.wdp"/><Relationship Id="rId10" Type="http://schemas.openxmlformats.org/officeDocument/2006/relationships/slide" Target="slide19.xml"/><Relationship Id="rId19" Type="http://schemas.openxmlformats.org/officeDocument/2006/relationships/image" Target="../media/image50.gif"/><Relationship Id="rId4" Type="http://schemas.openxmlformats.org/officeDocument/2006/relationships/image" Target="../media/image46.jpg"/><Relationship Id="rId9" Type="http://schemas.microsoft.com/office/2007/relationships/hdphoto" Target="../media/hdphoto7.wdp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6.jpg"/><Relationship Id="rId7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6.jpg"/><Relationship Id="rId7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6.jpg"/><Relationship Id="rId7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18" Type="http://schemas.microsoft.com/office/2007/relationships/hdphoto" Target="../media/hdphoto2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9.jpeg"/><Relationship Id="rId20" Type="http://schemas.microsoft.com/office/2007/relationships/hdphoto" Target="../media/hdphoto1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12.png"/><Relationship Id="rId10" Type="http://schemas.openxmlformats.org/officeDocument/2006/relationships/audio" Target="../media/audio1.wav"/><Relationship Id="rId19" Type="http://schemas.openxmlformats.org/officeDocument/2006/relationships/image" Target="../media/image11.pn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microsoft.com/office/2007/relationships/hdphoto" Target="../media/hdphoto3.wdp"/><Relationship Id="rId10" Type="http://schemas.openxmlformats.org/officeDocument/2006/relationships/audio" Target="../media/audio1.wav"/><Relationship Id="rId19" Type="http://schemas.microsoft.com/office/2007/relationships/hdphoto" Target="../media/hdphoto1.wdp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1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microsoft.com/office/2007/relationships/hdphoto" Target="../media/hdphoto1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19.png"/><Relationship Id="rId10" Type="http://schemas.openxmlformats.org/officeDocument/2006/relationships/audio" Target="../media/audio1.wav"/><Relationship Id="rId19" Type="http://schemas.openxmlformats.org/officeDocument/2006/relationships/image" Target="../media/image11.pn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18" Type="http://schemas.microsoft.com/office/2007/relationships/hdphoto" Target="../media/hdphoto1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1.png"/><Relationship Id="rId4" Type="http://schemas.microsoft.com/office/2007/relationships/media" Target="../media/media3.mp3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0"/>
            <a:ext cx="121904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3822" y="1927936"/>
            <a:ext cx="6448861" cy="203752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CHÀO MỪNG CÁC </a:t>
            </a:r>
            <a:r>
              <a:rPr lang="en-US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THẦY CÔ VÀ CÁC EM</a:t>
            </a:r>
            <a:endParaRPr lang="vi-VN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ĐẾN VỚI TIẾT HỌC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567543" y="2395797"/>
            <a:ext cx="91962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(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5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06800" y="1130300"/>
            <a:ext cx="790291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66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81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62775A-A715-4542-A26F-E24728334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385351" y="395903"/>
            <a:ext cx="11556460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2760" b="46297"/>
          <a:stretch/>
        </p:blipFill>
        <p:spPr>
          <a:xfrm>
            <a:off x="1182441" y="1296211"/>
            <a:ext cx="10522662" cy="409291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243 + 325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E4E6CEE-0436-420A-8F07-F03B5122C545}"/>
              </a:ext>
            </a:extLst>
          </p:cNvPr>
          <p:cNvSpPr txBox="1"/>
          <p:nvPr/>
        </p:nvSpPr>
        <p:spPr>
          <a:xfrm>
            <a:off x="2893911" y="715252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3772" b="46297"/>
          <a:stretch/>
        </p:blipFill>
        <p:spPr>
          <a:xfrm>
            <a:off x="486897" y="1296211"/>
            <a:ext cx="10412722" cy="40929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195904" y="1613787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243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214397" y="2284027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2111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151102" y="28380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968175" y="366729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32731" y="1603536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3921703" y="2300611"/>
            <a:ext cx="673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5403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21861" y="28473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364190" y="159845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399987" y="229462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384715" y="3016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942391" y="3617172"/>
            <a:ext cx="265954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8,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67363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76179" y="23317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16199" y="16814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44939" y="234155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82411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16669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16649" y="2988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5976326" y="3549359"/>
            <a:ext cx="265954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792674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777686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03061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65035" y="16716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668195" y="2337269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35306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44122" y="234143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20560" y="16742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39697" y="234177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50354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84612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10957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667192" y="16667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668129" y="23412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693915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9010261" y="3628835"/>
            <a:ext cx="265954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86240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4034180" y="5371361"/>
            <a:ext cx="4360519" cy="966983"/>
            <a:chOff x="168283" y="3638943"/>
            <a:chExt cx="3451804" cy="1436434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=""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55168" y="3658070"/>
              <a:ext cx="3264919" cy="1417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243 + 325 = 568</a:t>
              </a:r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A0B5E82E-D2AC-4D1D-B91C-DF010893E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350195" y="234056"/>
            <a:ext cx="11556460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2760" b="46297"/>
          <a:stretch/>
        </p:blipFill>
        <p:spPr>
          <a:xfrm>
            <a:off x="1192168" y="1049065"/>
            <a:ext cx="10522662" cy="409291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262 + 427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3772" b="46297"/>
          <a:stretch/>
        </p:blipFill>
        <p:spPr>
          <a:xfrm>
            <a:off x="496624" y="1049065"/>
            <a:ext cx="10412722" cy="40929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192168" y="1436669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262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196481" y="2090172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30842" y="162165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101168" y="2590879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977902" y="3445546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11959" y="1424457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3911959" y="2094410"/>
            <a:ext cx="768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63762" y="162165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31588" y="260020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428884" y="140649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423890" y="209905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394442" y="276909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974431" y="3383474"/>
            <a:ext cx="265954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7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9,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77090" y="142886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85906" y="2084557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53052" y="162165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25926" y="143430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15507" y="209463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92138" y="274821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26396" y="259087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26483" y="275867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6062240" y="3373711"/>
            <a:ext cx="265954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802401" y="359499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787413" y="359499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12788" y="359499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74762" y="142445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677922" y="209012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45033" y="142886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53849" y="2094285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20995" y="162165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30287" y="142711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49424" y="209462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60081" y="274821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94339" y="259087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59596" y="274821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706103" y="141961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677856" y="2094150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703642" y="274821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9049873" y="3389666"/>
            <a:ext cx="265954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95967" y="359499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4034180" y="5371360"/>
            <a:ext cx="4271619" cy="576917"/>
            <a:chOff x="168283" y="3638943"/>
            <a:chExt cx="3451804" cy="856999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=""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55168" y="3658070"/>
              <a:ext cx="3264919" cy="777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262 + 427 = 689</a:t>
              </a:r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95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5C9FE39-52E5-4F1C-A090-A151867F80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38100"/>
            <a:ext cx="12192000" cy="69113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261034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69448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196122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69775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15998" y="86469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768685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623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322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495980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236878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3964173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798748" y="2265027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526044" y="25266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158444" y="2256020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759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8885739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=""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-129676" y="-61399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=""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70728" y="4802004"/>
            <a:ext cx="1672602" cy="1403315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046" name="TextBox1" r:id="rId2" imgW="961920" imgH="495360"/>
        </mc:Choice>
        <mc:Fallback>
          <p:control name="TextBox1" r:id="rId2" imgW="961920" imgH="495360">
            <p:pic>
              <p:nvPicPr>
                <p:cNvPr id="7" name="TextBox1">
                  <a:extLst>
                    <a:ext uri="{FF2B5EF4-FFF2-40B4-BE49-F238E27FC236}">
                      <a16:creationId xmlns=""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49021" y="345267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7" name="TextBox2" r:id="rId3" imgW="961920" imgH="495360"/>
        </mc:Choice>
        <mc:Fallback>
          <p:control name="TextBox2" r:id="rId3" imgW="961920" imgH="495360">
            <p:pic>
              <p:nvPicPr>
                <p:cNvPr id="39" name="TextBox2">
                  <a:extLst>
                    <a:ext uri="{FF2B5EF4-FFF2-40B4-BE49-F238E27FC236}">
                      <a16:creationId xmlns="" xmlns:a16="http://schemas.microsoft.com/office/drawing/2014/main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23914" y="3429000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8" name="TextBox3" r:id="rId4" imgW="961920" imgH="495360"/>
        </mc:Choice>
        <mc:Fallback>
          <p:control name="TextBox3" r:id="rId4" imgW="961920" imgH="495360">
            <p:pic>
              <p:nvPicPr>
                <p:cNvPr id="40" name="TextBox3">
                  <a:extLst>
                    <a:ext uri="{FF2B5EF4-FFF2-40B4-BE49-F238E27FC236}">
                      <a16:creationId xmlns="" xmlns:a16="http://schemas.microsoft.com/office/drawing/2014/main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15657" y="342241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9" name="TextBox4" r:id="rId5" imgW="961920" imgH="495360"/>
        </mc:Choice>
        <mc:Fallback>
          <p:control name="TextBox4" r:id="rId5" imgW="961920" imgH="495360">
            <p:pic>
              <p:nvPicPr>
                <p:cNvPr id="42" name="TextBox4">
                  <a:extLst>
                    <a:ext uri="{FF2B5EF4-FFF2-40B4-BE49-F238E27FC236}">
                      <a16:creationId xmlns="" xmlns:a16="http://schemas.microsoft.com/office/drawing/2014/main" id="{D9F49577-7DB1-4FEE-A2C4-BD537148D6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137657" y="3422411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888535CB-8C34-447C-AD3C-34CADE11E4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38100"/>
            <a:ext cx="12192000" cy="6819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158926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4303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062053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59855" y="419414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696730" y="2932623"/>
            <a:ext cx="106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443076" y="398852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443076" y="319423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603532" y="433441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34939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566065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968058" y="1570534"/>
            <a:ext cx="22036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153 + 426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522886" y="1563098"/>
            <a:ext cx="220288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582 + 207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126612" y="1563098"/>
            <a:ext cx="220288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450 + 125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871565" y="1536839"/>
            <a:ext cx="220288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666 + 300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703685" y="3443080"/>
            <a:ext cx="1005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696730" y="4031143"/>
            <a:ext cx="1005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582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3997410" y="317109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297914" y="3432707"/>
            <a:ext cx="943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264612" y="4021490"/>
            <a:ext cx="990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789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6859661" y="2863531"/>
            <a:ext cx="96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744929" y="3958763"/>
            <a:ext cx="8929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606006" y="312514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6866616" y="3373988"/>
            <a:ext cx="96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6897761" y="3962051"/>
            <a:ext cx="96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90258" y="2878131"/>
            <a:ext cx="99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399639" y="3958763"/>
            <a:ext cx="1037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307021" y="314266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97213" y="3388588"/>
            <a:ext cx="946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609309" y="3976651"/>
            <a:ext cx="956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966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="" xmlns:a16="http://schemas.microsoft.com/office/drawing/2014/main" id="{15C845CB-4674-4F1C-AD14-92A4D616CF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566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690120"/>
              <a:chOff x="7543800" y="1237875"/>
              <a:chExt cx="1470089" cy="169012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325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241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=""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=""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993767" y="2343220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=""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678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=""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405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273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=""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989524" y="233305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5566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=""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420 + 56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476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307618" y="567377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55" y="377553"/>
            <a:ext cx="2260943" cy="2741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5" y="-156282"/>
            <a:ext cx="5005135" cy="16535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56" y="-153585"/>
            <a:ext cx="7486502" cy="237847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94" y="4217252"/>
            <a:ext cx="12190413" cy="267716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5" y="3513510"/>
            <a:ext cx="4613471" cy="27109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" y="3285205"/>
            <a:ext cx="3968908" cy="357411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255578" y="1932797"/>
            <a:ext cx="10613126" cy="16819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53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VÀ CÁC EM!</a:t>
            </a:r>
            <a:endParaRPr lang="zh-CN" altLang="en-US" sz="5333" b="1" dirty="0">
              <a:ln w="508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" y="686906"/>
            <a:ext cx="2412139" cy="2007581"/>
          </a:xfrm>
          <a:prstGeom prst="rect">
            <a:avLst/>
          </a:prstGeom>
        </p:spPr>
      </p:pic>
      <p:sp>
        <p:nvSpPr>
          <p:cNvPr id="10" name="TextBox 71"/>
          <p:cNvSpPr txBox="1"/>
          <p:nvPr/>
        </p:nvSpPr>
        <p:spPr>
          <a:xfrm>
            <a:off x="3408684" y="3975766"/>
            <a:ext cx="47981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133" dirty="0">
                <a:solidFill>
                  <a:srgbClr val="F70202"/>
                </a:solidFill>
                <a:latin typeface="SVN-Gretoon" panose="02040603050506020204" pitchFamily="18" charset="0"/>
                <a:ea typeface="Microsoft YaHei UI" panose="020B0503020204020204" pitchFamily="34" charset="-122"/>
              </a:rPr>
              <a:t>CHÚC CÁC EM CHĂM NGOAN, HỌC GIỎI</a:t>
            </a:r>
            <a:endParaRPr lang="zh-CN" altLang="en-US" sz="2133" dirty="0">
              <a:solidFill>
                <a:srgbClr val="F70202"/>
              </a:solidFill>
              <a:latin typeface="SVN-Gretoon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8094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53257" cy="465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2654301" y="2227131"/>
            <a:ext cx="7786424" cy="468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45550" y="910505"/>
            <a:ext cx="5353774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Xe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buýt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thương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B1CF4947-33FF-4E94-8CD0-63500371B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3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-11770"/>
            <a:ext cx="12649200" cy="409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6666" y="436593"/>
            <a:ext cx="4744819" cy="94156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40 + 45 = ?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669809"/>
            <a:ext cx="7515051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="" xmlns:a16="http://schemas.microsoft.com/office/drawing/2014/main" id="{6C266087-F6DC-424A-8F2B-52303F73757C}"/>
              </a:ext>
            </a:extLst>
          </p:cNvPr>
          <p:cNvSpPr/>
          <p:nvPr/>
        </p:nvSpPr>
        <p:spPr>
          <a:xfrm>
            <a:off x="8433084" y="1580707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85</a:t>
            </a:r>
          </a:p>
        </p:txBody>
      </p:sp>
      <p:sp>
        <p:nvSpPr>
          <p:cNvPr id="19" name="C">
            <a:extLst>
              <a:ext uri="{FF2B5EF4-FFF2-40B4-BE49-F238E27FC236}">
                <a16:creationId xmlns="" xmlns:a16="http://schemas.microsoft.com/office/drawing/2014/main" id="{D482BA8B-EFE1-4539-9A2E-8420A4050127}"/>
              </a:ext>
            </a:extLst>
          </p:cNvPr>
          <p:cNvSpPr/>
          <p:nvPr/>
        </p:nvSpPr>
        <p:spPr>
          <a:xfrm>
            <a:off x="5370321" y="1597826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80</a:t>
            </a:r>
          </a:p>
        </p:txBody>
      </p:sp>
      <p:sp>
        <p:nvSpPr>
          <p:cNvPr id="21" name="D">
            <a:extLst>
              <a:ext uri="{FF2B5EF4-FFF2-40B4-BE49-F238E27FC236}">
                <a16:creationId xmlns="" xmlns:a16="http://schemas.microsoft.com/office/drawing/2014/main" id="{E30E5191-B80A-42AB-9B55-E962E167C089}"/>
              </a:ext>
            </a:extLst>
          </p:cNvPr>
          <p:cNvSpPr/>
          <p:nvPr/>
        </p:nvSpPr>
        <p:spPr>
          <a:xfrm>
            <a:off x="2362199" y="1597826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95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3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3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326 0.0629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94130" y="36754"/>
            <a:ext cx="12192000" cy="682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25985" y="50716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   7 + 63 = ?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=""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41463" y="1883675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70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C">
            <a:extLst>
              <a:ext uri="{FF2B5EF4-FFF2-40B4-BE49-F238E27FC236}">
                <a16:creationId xmlns=""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16288" y="188367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60</a:t>
            </a:r>
          </a:p>
        </p:txBody>
      </p:sp>
      <p:sp>
        <p:nvSpPr>
          <p:cNvPr id="19" name="D">
            <a:extLst>
              <a:ext uri="{FF2B5EF4-FFF2-40B4-BE49-F238E27FC236}">
                <a16:creationId xmlns=""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42662" y="1883675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133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6643470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3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3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0C38E3C-AB2F-4A49-A719-CAB02444809D}"/>
              </a:ext>
            </a:extLst>
          </p:cNvPr>
          <p:cNvGrpSpPr/>
          <p:nvPr/>
        </p:nvGrpSpPr>
        <p:grpSpPr>
          <a:xfrm>
            <a:off x="0" y="0"/>
            <a:ext cx="12167936" cy="6858000"/>
            <a:chOff x="12032" y="13533"/>
            <a:chExt cx="12167936" cy="6820403"/>
          </a:xfrm>
        </p:grpSpPr>
        <p:pic>
          <p:nvPicPr>
            <p:cNvPr id="21" name="Picture 2">
              <a:extLst>
                <a:ext uri="{FF2B5EF4-FFF2-40B4-BE49-F238E27FC236}">
                  <a16:creationId xmlns="" xmlns:a16="http://schemas.microsoft.com/office/drawing/2014/main" id="{E9B5EC46-D73B-4854-AAD4-00E037B84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" b="10145"/>
            <a:stretch>
              <a:fillRect/>
            </a:stretch>
          </p:blipFill>
          <p:spPr bwMode="auto">
            <a:xfrm>
              <a:off x="16637" y="13533"/>
              <a:ext cx="12163331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FAB50BF8-0F0A-4D52-A28D-C490B959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2" y="4700336"/>
              <a:ext cx="12163331" cy="2133600"/>
            </a:xfrm>
            <a:prstGeom prst="rect">
              <a:avLst/>
            </a:prstGeom>
          </p:spPr>
        </p:pic>
      </p:grpSp>
      <p:pic>
        <p:nvPicPr>
          <p:cNvPr id="23" name="Picture 3">
            <a:extLst>
              <a:ext uri="{FF2B5EF4-FFF2-40B4-BE49-F238E27FC236}">
                <a16:creationId xmlns="" xmlns:a16="http://schemas.microsoft.com/office/drawing/2014/main" id="{59D7857F-7B48-4D30-AF7C-54D17FFCB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645227" y="2393118"/>
            <a:ext cx="1589315" cy="195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626160" y="429650"/>
            <a:ext cx="5317533" cy="1072435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  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35 + 41 = ?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=""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4453768" y="1726261"/>
            <a:ext cx="3191453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C">
            <a:extLst>
              <a:ext uri="{FF2B5EF4-FFF2-40B4-BE49-F238E27FC236}">
                <a16:creationId xmlns=""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989926" y="1718315"/>
            <a:ext cx="3157360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67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">
            <a:extLst>
              <a:ext uri="{FF2B5EF4-FFF2-40B4-BE49-F238E27FC236}">
                <a16:creationId xmlns=""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8044716" y="1718315"/>
            <a:ext cx="3418808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6973670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32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32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25899 0.108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-93785"/>
            <a:ext cx="12192000" cy="695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 flipH="1">
            <a:off x="2300598" y="3352800"/>
            <a:ext cx="1669684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2609" y="775035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  36 + 32 = ?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=""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88087" y="2151550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68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C">
            <a:extLst>
              <a:ext uri="{FF2B5EF4-FFF2-40B4-BE49-F238E27FC236}">
                <a16:creationId xmlns=""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69035" y="2151550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59</a:t>
            </a:r>
          </a:p>
        </p:txBody>
      </p:sp>
      <p:sp>
        <p:nvSpPr>
          <p:cNvPr id="19" name="D">
            <a:extLst>
              <a:ext uri="{FF2B5EF4-FFF2-40B4-BE49-F238E27FC236}">
                <a16:creationId xmlns=""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89286" y="2151550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39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648098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54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32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32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389"/>
            <a:ext cx="12192000" cy="3863788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71684"/>
            <a:ext cx="12496800" cy="414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024448" y="2145631"/>
            <a:ext cx="6652951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B6DED5-4E89-4280-89D5-5C9A05519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24924"/>
            <a:ext cx="12192000" cy="6833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44F639-D097-44DC-9F92-3EF8AF16A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17" y="981726"/>
            <a:ext cx="9472481" cy="4450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5AB124-76F5-4595-AE6E-E145C17DE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186157" y="3777501"/>
            <a:ext cx="2055121" cy="272381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442FF9E1-E235-4BB2-BDF3-45BAC94055F9}"/>
              </a:ext>
            </a:extLst>
          </p:cNvPr>
          <p:cNvSpPr/>
          <p:nvPr/>
        </p:nvSpPr>
        <p:spPr>
          <a:xfrm>
            <a:off x="2556238" y="5240593"/>
            <a:ext cx="7284720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932A889B-80D3-447E-AAC9-C5BED20483BE}"/>
              </a:ext>
            </a:extLst>
          </p:cNvPr>
          <p:cNvSpPr/>
          <p:nvPr/>
        </p:nvSpPr>
        <p:spPr>
          <a:xfrm>
            <a:off x="2478276" y="5240592"/>
            <a:ext cx="8329423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404AD83-B66A-49EE-82BC-5F11490A7B2A}"/>
              </a:ext>
            </a:extLst>
          </p:cNvPr>
          <p:cNvSpPr/>
          <p:nvPr/>
        </p:nvSpPr>
        <p:spPr>
          <a:xfrm>
            <a:off x="4406630" y="466928"/>
            <a:ext cx="2752927" cy="7791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243 + 325 = 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30942A0A-439A-463E-A1A6-99E590FD781D}"/>
              </a:ext>
            </a:extLst>
          </p:cNvPr>
          <p:cNvSpPr/>
          <p:nvPr/>
        </p:nvSpPr>
        <p:spPr>
          <a:xfrm>
            <a:off x="2319239" y="5149962"/>
            <a:ext cx="8488461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ủng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AFE6A31-E84E-4E9C-B3B0-31E53CE1D5E1}"/>
              </a:ext>
            </a:extLst>
          </p:cNvPr>
          <p:cNvSpPr/>
          <p:nvPr/>
        </p:nvSpPr>
        <p:spPr>
          <a:xfrm>
            <a:off x="493712" y="273890"/>
            <a:ext cx="11204576" cy="103446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ủng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243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ủng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325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ủng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06911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4057</TotalTime>
  <Words>481</Words>
  <Application>Microsoft Office PowerPoint</Application>
  <PresentationFormat>Widescreen</PresentationFormat>
  <Paragraphs>161</Paragraphs>
  <Slides>21</Slides>
  <Notes>3</Notes>
  <HiddenSlides>0</HiddenSlides>
  <MMClips>24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Microsoft YaHei</vt:lpstr>
      <vt:lpstr>Microsoft YaHei UI</vt:lpstr>
      <vt:lpstr>Arial</vt:lpstr>
      <vt:lpstr>Arial-Rounded</vt:lpstr>
      <vt:lpstr>Calibri Light</vt:lpstr>
      <vt:lpstr>HP001 4 hàng</vt:lpstr>
      <vt:lpstr>Roboto Medium</vt:lpstr>
      <vt:lpstr>SVN-Gretoon</vt:lpstr>
      <vt:lpstr>Times New Roman</vt:lpstr>
      <vt:lpstr>UTM Avo</vt:lpstr>
      <vt:lpstr>等线</vt:lpstr>
      <vt:lpstr>青鸟华光简胖头鱼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PC</cp:lastModifiedBy>
  <cp:revision>432</cp:revision>
  <dcterms:created xsi:type="dcterms:W3CDTF">2021-07-12T03:44:38Z</dcterms:created>
  <dcterms:modified xsi:type="dcterms:W3CDTF">2024-04-05T06:47:39Z</dcterms:modified>
</cp:coreProperties>
</file>