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590" r:id="rId3"/>
    <p:sldId id="257" r:id="rId4"/>
    <p:sldId id="272" r:id="rId5"/>
    <p:sldId id="271" r:id="rId6"/>
    <p:sldId id="588" r:id="rId7"/>
    <p:sldId id="589" r:id="rId8"/>
    <p:sldId id="399" r:id="rId9"/>
    <p:sldId id="401" r:id="rId10"/>
    <p:sldId id="580" r:id="rId11"/>
    <p:sldId id="581" r:id="rId12"/>
    <p:sldId id="582" r:id="rId13"/>
    <p:sldId id="402" r:id="rId14"/>
    <p:sldId id="397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592" r:id="rId23"/>
    <p:sldId id="59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1B416"/>
    <a:srgbClr val="E6B9B8"/>
    <a:srgbClr val="00FF00"/>
    <a:srgbClr val="FF66CC"/>
    <a:srgbClr val="006600"/>
    <a:srgbClr val="FCD5B5"/>
    <a:srgbClr val="F8CBA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9267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915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89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79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953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39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938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08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30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891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6233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631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0373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71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175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866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48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7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40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07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51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06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67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52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2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69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95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476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4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435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15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32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27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13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0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50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94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29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4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742" r:id="rId4"/>
    <p:sldLayoutId id="2147483749" r:id="rId5"/>
    <p:sldLayoutId id="2147483748" r:id="rId6"/>
    <p:sldLayoutId id="2147483747" r:id="rId7"/>
    <p:sldLayoutId id="2147483746" r:id="rId8"/>
    <p:sldLayoutId id="2147483741" r:id="rId9"/>
    <p:sldLayoutId id="2147483740" r:id="rId10"/>
    <p:sldLayoutId id="2147483739" r:id="rId11"/>
    <p:sldLayoutId id="2147483738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76" r:id="rId2"/>
    <p:sldLayoutId id="2147483743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744" r:id="rId12"/>
    <p:sldLayoutId id="2147483775" r:id="rId13"/>
    <p:sldLayoutId id="2147483770" r:id="rId14"/>
    <p:sldLayoutId id="2147483765" r:id="rId15"/>
    <p:sldLayoutId id="2147483761" r:id="rId16"/>
    <p:sldLayoutId id="2147483760" r:id="rId17"/>
    <p:sldLayoutId id="2147483758" r:id="rId18"/>
    <p:sldLayoutId id="2147483755" r:id="rId19"/>
    <p:sldLayoutId id="2147483750" r:id="rId20"/>
    <p:sldLayoutId id="2147483745" r:id="rId21"/>
    <p:sldLayoutId id="2147483774" r:id="rId22"/>
    <p:sldLayoutId id="2147483773" r:id="rId23"/>
    <p:sldLayoutId id="2147483772" r:id="rId24"/>
    <p:sldLayoutId id="2147483771" r:id="rId25"/>
    <p:sldLayoutId id="2147483769" r:id="rId26"/>
    <p:sldLayoutId id="2147483768" r:id="rId27"/>
    <p:sldLayoutId id="2147483767" r:id="rId28"/>
    <p:sldLayoutId id="2147483766" r:id="rId29"/>
    <p:sldLayoutId id="2147483764" r:id="rId30"/>
    <p:sldLayoutId id="2147483763" r:id="rId31"/>
    <p:sldLayoutId id="2147483762" r:id="rId32"/>
    <p:sldLayoutId id="2147483759" r:id="rId33"/>
    <p:sldLayoutId id="2147483757" r:id="rId34"/>
    <p:sldLayoutId id="2147483756" r:id="rId35"/>
    <p:sldLayoutId id="2147483754" r:id="rId36"/>
    <p:sldLayoutId id="2147483753" r:id="rId37"/>
    <p:sldLayoutId id="2147483752" r:id="rId38"/>
    <p:sldLayoutId id="2147483751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ontrol" Target="../activeX/activeX6.xml"/><Relationship Id="rId7" Type="http://schemas.openxmlformats.org/officeDocument/2006/relationships/image" Target="../media/image13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2.wmf"/><Relationship Id="rId5" Type="http://schemas.openxmlformats.org/officeDocument/2006/relationships/control" Target="../activeX/activeX8.xml"/><Relationship Id="rId10" Type="http://schemas.openxmlformats.org/officeDocument/2006/relationships/image" Target="../media/image16.png"/><Relationship Id="rId4" Type="http://schemas.openxmlformats.org/officeDocument/2006/relationships/control" Target="../activeX/activeX7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9.xml"/><Relationship Id="rId7" Type="http://schemas.microsoft.com/office/2007/relationships/hdphoto" Target="../media/hdphoto4.wdp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7.xml"/><Relationship Id="rId18" Type="http://schemas.openxmlformats.org/officeDocument/2006/relationships/image" Target="../media/image27.png"/><Relationship Id="rId3" Type="http://schemas.microsoft.com/office/2007/relationships/media" Target="../media/media3.wav"/><Relationship Id="rId7" Type="http://schemas.openxmlformats.org/officeDocument/2006/relationships/image" Target="../media/image24.png"/><Relationship Id="rId12" Type="http://schemas.openxmlformats.org/officeDocument/2006/relationships/slide" Target="slide19.xml"/><Relationship Id="rId17" Type="http://schemas.openxmlformats.org/officeDocument/2006/relationships/slide" Target="slide20.xml"/><Relationship Id="rId2" Type="http://schemas.microsoft.com/office/2007/relationships/media" Target="../media/media2.wav"/><Relationship Id="rId16" Type="http://schemas.openxmlformats.org/officeDocument/2006/relationships/image" Target="../media/image20.gif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slide" Target="slide16.xml"/><Relationship Id="rId5" Type="http://schemas.openxmlformats.org/officeDocument/2006/relationships/slideLayout" Target="../slideLayouts/slideLayout29.xml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2.png"/><Relationship Id="rId4" Type="http://schemas.openxmlformats.org/officeDocument/2006/relationships/audio" Target="../media/media3.wav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ontrol" Target="../activeX/activeX2.xml"/><Relationship Id="rId7" Type="http://schemas.openxmlformats.org/officeDocument/2006/relationships/image" Target="../media/image1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2.wmf"/><Relationship Id="rId5" Type="http://schemas.openxmlformats.org/officeDocument/2006/relationships/control" Target="../activeX/activeX4.xml"/><Relationship Id="rId10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914400" y="2366387"/>
            <a:ext cx="10019763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spcAft>
                <a:spcPts val="600"/>
              </a:spcAft>
              <a:buClr>
                <a:srgbClr val="FF0000"/>
              </a:buClr>
              <a:buSzPts val="4400"/>
            </a:pPr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29</a:t>
            </a:r>
          </a:p>
          <a:p>
            <a:pPr lvl="0" algn="ctr">
              <a:spcAft>
                <a:spcPts val="600"/>
              </a:spcAft>
              <a:buClr>
                <a:srgbClr val="FF0000"/>
              </a:buClr>
              <a:buSzPts val="4400"/>
            </a:pPr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80: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phạm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vi 1000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4000" spc="10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665448F-F907-4607-A232-681E36A7B6F2}"/>
              </a:ext>
            </a:extLst>
          </p:cNvPr>
          <p:cNvSpPr/>
          <p:nvPr/>
        </p:nvSpPr>
        <p:spPr>
          <a:xfrm>
            <a:off x="3197802" y="1807538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483388-270F-4557-9BAF-9960BEC71CF1}"/>
              </a:ext>
            </a:extLst>
          </p:cNvPr>
          <p:cNvSpPr txBox="1"/>
          <p:nvPr/>
        </p:nvSpPr>
        <p:spPr>
          <a:xfrm>
            <a:off x="3326990" y="226233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3233298-5FBB-44CC-991F-9B319C4A1309}"/>
              </a:ext>
            </a:extLst>
          </p:cNvPr>
          <p:cNvCxnSpPr/>
          <p:nvPr/>
        </p:nvCxnSpPr>
        <p:spPr>
          <a:xfrm>
            <a:off x="3673679" y="30913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386C82-6626-4D8B-A3E6-A215726866AF}"/>
              </a:ext>
            </a:extLst>
          </p:cNvPr>
          <p:cNvSpPr txBox="1"/>
          <p:nvPr/>
        </p:nvSpPr>
        <p:spPr>
          <a:xfrm>
            <a:off x="4138119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6A3DFC-B7DA-4E2E-8CF2-B96D9C2FA5DF}"/>
              </a:ext>
            </a:extLst>
          </p:cNvPr>
          <p:cNvSpPr txBox="1"/>
          <p:nvPr/>
        </p:nvSpPr>
        <p:spPr>
          <a:xfrm>
            <a:off x="4138117" y="2549195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706942-C673-4365-9E8D-7B081B985562}"/>
              </a:ext>
            </a:extLst>
          </p:cNvPr>
          <p:cNvSpPr txBox="1"/>
          <p:nvPr/>
        </p:nvSpPr>
        <p:spPr>
          <a:xfrm>
            <a:off x="4138119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511A88-F057-43A2-8012-1490CEE76F9E}"/>
              </a:ext>
            </a:extLst>
          </p:cNvPr>
          <p:cNvSpPr txBox="1"/>
          <p:nvPr/>
        </p:nvSpPr>
        <p:spPr>
          <a:xfrm>
            <a:off x="5634880" y="1776152"/>
            <a:ext cx="385851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/>
              <a:t>7 </a:t>
            </a:r>
            <a:r>
              <a:rPr lang="en-US" sz="2800" b="1" dirty="0" err="1"/>
              <a:t>trừ</a:t>
            </a:r>
            <a:r>
              <a:rPr lang="en-US" sz="2800" b="1" dirty="0"/>
              <a:t> 6 </a:t>
            </a:r>
            <a:r>
              <a:rPr lang="en-US" sz="2800" b="1" dirty="0" err="1"/>
              <a:t>bằng</a:t>
            </a:r>
            <a:r>
              <a:rPr lang="en-US" sz="2800" b="1" dirty="0"/>
              <a:t> 1, </a:t>
            </a:r>
            <a:r>
              <a:rPr lang="en-US" sz="2800" b="1" dirty="0" err="1"/>
              <a:t>viết</a:t>
            </a:r>
            <a:r>
              <a:rPr lang="en-US" sz="2800" b="1" dirty="0"/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EDD716-5D34-4B3D-9532-00205C78D8F3}"/>
              </a:ext>
            </a:extLst>
          </p:cNvPr>
          <p:cNvSpPr txBox="1"/>
          <p:nvPr/>
        </p:nvSpPr>
        <p:spPr>
          <a:xfrm>
            <a:off x="3869461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03006E-13C8-4E44-B2DC-4C3B22625210}"/>
              </a:ext>
            </a:extLst>
          </p:cNvPr>
          <p:cNvSpPr txBox="1"/>
          <p:nvPr/>
        </p:nvSpPr>
        <p:spPr>
          <a:xfrm>
            <a:off x="5634879" y="2393531"/>
            <a:ext cx="28328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/>
              <a:t>Hạ</a:t>
            </a:r>
            <a:r>
              <a:rPr lang="en-US" sz="2800" b="1" dirty="0"/>
              <a:t> 2, </a:t>
            </a:r>
            <a:r>
              <a:rPr lang="en-US" sz="2800" b="1" dirty="0" err="1"/>
              <a:t>viết</a:t>
            </a:r>
            <a:r>
              <a:rPr lang="en-US" sz="2800" b="1" dirty="0"/>
              <a:t> 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D92C7D6-E2E4-4362-84FC-B5D521A28E70}"/>
              </a:ext>
            </a:extLst>
          </p:cNvPr>
          <p:cNvSpPr/>
          <p:nvPr/>
        </p:nvSpPr>
        <p:spPr>
          <a:xfrm>
            <a:off x="5414678" y="2064114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EFF8D02-C7B9-4BC9-A0A8-003567E382A3}"/>
              </a:ext>
            </a:extLst>
          </p:cNvPr>
          <p:cNvSpPr/>
          <p:nvPr/>
        </p:nvSpPr>
        <p:spPr>
          <a:xfrm>
            <a:off x="5414678" y="2685572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8CA711E-8C9E-468F-94D3-D6E893A99FCF}"/>
              </a:ext>
            </a:extLst>
          </p:cNvPr>
          <p:cNvGrpSpPr/>
          <p:nvPr/>
        </p:nvGrpSpPr>
        <p:grpSpPr>
          <a:xfrm>
            <a:off x="3619655" y="4382971"/>
            <a:ext cx="4420924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</a:rPr>
                <a:t>: 427 – 6 = 421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EC53D1A-3F0F-4703-BA02-3F5929132903}"/>
              </a:ext>
            </a:extLst>
          </p:cNvPr>
          <p:cNvSpPr txBox="1"/>
          <p:nvPr/>
        </p:nvSpPr>
        <p:spPr>
          <a:xfrm>
            <a:off x="3869461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B5C791-368E-436A-A67F-EC51CE8BFB91}"/>
              </a:ext>
            </a:extLst>
          </p:cNvPr>
          <p:cNvSpPr txBox="1"/>
          <p:nvPr/>
        </p:nvSpPr>
        <p:spPr>
          <a:xfrm>
            <a:off x="3604917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42BF75-73E5-4993-890A-10B7DE44E391}"/>
              </a:ext>
            </a:extLst>
          </p:cNvPr>
          <p:cNvSpPr txBox="1"/>
          <p:nvPr/>
        </p:nvSpPr>
        <p:spPr>
          <a:xfrm>
            <a:off x="3574738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D0AE6CF-6540-4006-957C-19BC34654442}"/>
              </a:ext>
            </a:extLst>
          </p:cNvPr>
          <p:cNvSpPr txBox="1"/>
          <p:nvPr/>
        </p:nvSpPr>
        <p:spPr>
          <a:xfrm>
            <a:off x="5634879" y="3014989"/>
            <a:ext cx="235939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/>
              <a:t>Hạ</a:t>
            </a:r>
            <a:r>
              <a:rPr lang="en-US" sz="2800" b="1" dirty="0"/>
              <a:t> 4, </a:t>
            </a:r>
            <a:r>
              <a:rPr lang="en-US" sz="2800" b="1" dirty="0" err="1"/>
              <a:t>viết</a:t>
            </a:r>
            <a:r>
              <a:rPr lang="en-US" sz="2800" b="1" dirty="0"/>
              <a:t> 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583BA24-3794-4564-A99B-A654741FBE14}"/>
              </a:ext>
            </a:extLst>
          </p:cNvPr>
          <p:cNvSpPr/>
          <p:nvPr/>
        </p:nvSpPr>
        <p:spPr>
          <a:xfrm>
            <a:off x="5414678" y="3307030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A4CB5C-A92A-4921-AE8D-25912E719F65}"/>
              </a:ext>
            </a:extLst>
          </p:cNvPr>
          <p:cNvSpPr txBox="1"/>
          <p:nvPr/>
        </p:nvSpPr>
        <p:spPr>
          <a:xfrm>
            <a:off x="1963358" y="1734696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76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30" grpId="0"/>
      <p:bldP spid="31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447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709635" y="26173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627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4177828" y="26173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529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739699" y="262638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9099394" y="26173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xmlns="" id="{F53BD1D3-E78A-4D8F-AC57-5198358EC0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xmlns="" id="{56A4A5EE-0CB4-4C2F-8A22-1B796EE894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254" name="TextBox1" r:id="rId2" imgW="961920" imgH="495360"/>
        </mc:Choice>
        <mc:Fallback>
          <p:control name="TextBox1" r:id="rId2" imgW="961920" imgH="49536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xmlns="" id="{306D5FFC-C954-41B5-9A80-984273A46C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5" name="TextBox2" r:id="rId3" imgW="961920" imgH="495360"/>
        </mc:Choice>
        <mc:Fallback>
          <p:control name="TextBox2" r:id="rId3" imgW="961920" imgH="49536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xmlns="" id="{12ED5D09-7196-4F34-AD61-711DEEB34CC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51173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6" name="TextBox3" r:id="rId4" imgW="961920" imgH="495360"/>
        </mc:Choice>
        <mc:Fallback>
          <p:control name="TextBox3" r:id="rId4" imgW="961920" imgH="495360">
            <p:pic>
              <p:nvPicPr>
                <p:cNvPr id="42" name="TextBox3">
                  <a:extLst>
                    <a:ext uri="{FF2B5EF4-FFF2-40B4-BE49-F238E27FC236}">
                      <a16:creationId xmlns:a16="http://schemas.microsoft.com/office/drawing/2014/main" xmlns="" id="{FE818FD0-F609-4F4C-ADA0-B2592211A8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13044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7" name="TextBox4" r:id="rId5" imgW="961920" imgH="495360"/>
        </mc:Choice>
        <mc:Fallback>
          <p:control name="TextBox4" r:id="rId5" imgW="96192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xmlns="" id="{7D46D95E-B533-4C93-884C-40D0735123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97286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3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107979" y="272914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462410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919906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645783" y="2921743"/>
            <a:ext cx="91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392129" y="397764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392129" y="323450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552585" y="432353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954317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703074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539 - 28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387 - 16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602 - 2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435 - 4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1652738" y="3432200"/>
            <a:ext cx="91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1645784" y="4020263"/>
            <a:ext cx="916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4091502" y="324759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4297915" y="3999814"/>
            <a:ext cx="99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6979039" y="2863531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864307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6792002" y="325215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6985994" y="3373988"/>
            <a:ext cx="96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7017139" y="3962051"/>
            <a:ext cx="96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03E8CBF-9A94-4AD3-846F-D6CDC4139A16}"/>
              </a:ext>
            </a:extLst>
          </p:cNvPr>
          <p:cNvSpPr txBox="1"/>
          <p:nvPr/>
        </p:nvSpPr>
        <p:spPr>
          <a:xfrm>
            <a:off x="9727267" y="2878131"/>
            <a:ext cx="99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536648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CE356CB-CBBC-4653-86D6-FA6C31DA5FC5}"/>
              </a:ext>
            </a:extLst>
          </p:cNvPr>
          <p:cNvSpPr txBox="1"/>
          <p:nvPr/>
        </p:nvSpPr>
        <p:spPr>
          <a:xfrm>
            <a:off x="9533275" y="3229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8011DBE-0315-4B76-A79C-6C76EC5C9CCA}"/>
              </a:ext>
            </a:extLst>
          </p:cNvPr>
          <p:cNvSpPr txBox="1"/>
          <p:nvPr/>
        </p:nvSpPr>
        <p:spPr>
          <a:xfrm>
            <a:off x="10153359" y="3385912"/>
            <a:ext cx="584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F4981D3-4F1E-4687-829B-8E1354536FBE}"/>
              </a:ext>
            </a:extLst>
          </p:cNvPr>
          <p:cNvSpPr txBox="1"/>
          <p:nvPr/>
        </p:nvSpPr>
        <p:spPr>
          <a:xfrm>
            <a:off x="9746318" y="3976651"/>
            <a:ext cx="86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431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xmlns="" id="{15C845CB-4674-4F1C-AD14-92A4D616CF2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8" b="1998"/>
          <a:stretch/>
        </p:blipFill>
        <p:spPr>
          <a:xfrm>
            <a:off x="1317170" y="1906280"/>
            <a:ext cx="9557656" cy="341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360264" y="3857332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259 – 45 = 214 (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126418" y="5317552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214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698255" y="396487"/>
            <a:ext cx="11105367" cy="1241481"/>
            <a:chOff x="-440786" y="508823"/>
            <a:chExt cx="10631559" cy="12414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-440786" y="508823"/>
              <a:ext cx="10631559" cy="1241481"/>
              <a:chOff x="-3860704" y="246790"/>
              <a:chExt cx="10568867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860703" y="246790"/>
                <a:ext cx="10568866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860704" y="6280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68005" y="519505"/>
              <a:ext cx="1008399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259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1568073" y="4350905"/>
            <a:ext cx="10235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1C2D0E8-C277-403B-A8A5-B7B681FB7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3005588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6455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BẮT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ĐẦU</a:t>
            </a:r>
            <a:endParaRPr lang="en-US" sz="4000" b="1" dirty="0">
              <a:ln w="12700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5EDAE04-9682-40D8-8845-6788CF71E018}"/>
              </a:ext>
            </a:extLst>
          </p:cNvPr>
          <p:cNvGrpSpPr/>
          <p:nvPr/>
        </p:nvGrpSpPr>
        <p:grpSpPr>
          <a:xfrm>
            <a:off x="1894745" y="3429000"/>
            <a:ext cx="3005590" cy="3091433"/>
            <a:chOff x="4323905" y="1816468"/>
            <a:chExt cx="3005590" cy="30914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7BD43AE-B59E-4631-A8C3-CBECA5297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BC4A037-446E-46CD-8EDF-CBE9C07E600A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79335939-2CB1-49E3-9D46-0C96228FD29F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B76F0F6E-B45A-4AF6-995A-C2BDEE0818D0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7491C6B-5BAB-4F0F-8A88-7C0D8B4603B7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A9E8F3D-A614-434E-9E07-6BCD9848EA4F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33">
              <a:extLst>
                <a:ext uri="{FF2B5EF4-FFF2-40B4-BE49-F238E27FC236}">
                  <a16:creationId xmlns:a16="http://schemas.microsoft.com/office/drawing/2014/main" xmlns="" id="{36CA4D5F-686F-4D44-A10B-FD404C7EBD04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33">
              <a:extLst>
                <a:ext uri="{FF2B5EF4-FFF2-40B4-BE49-F238E27FC236}">
                  <a16:creationId xmlns:a16="http://schemas.microsoft.com/office/drawing/2014/main" xmlns="" id="{FE107F96-7C76-46A4-9EAA-7AA173D4C4E0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B26D9AA-A5BC-4F8E-8A7F-9CB442BE2D20}"/>
              </a:ext>
            </a:extLst>
          </p:cNvPr>
          <p:cNvGrpSpPr/>
          <p:nvPr/>
        </p:nvGrpSpPr>
        <p:grpSpPr>
          <a:xfrm>
            <a:off x="1518662" y="539199"/>
            <a:ext cx="3633531" cy="2938527"/>
            <a:chOff x="1518662" y="539199"/>
            <a:chExt cx="3633531" cy="29385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D1A4F46-FBE8-4673-A57F-7A765E035598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24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039 0.0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792C6A-5AF5-4149-9BC2-B982EE00D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78"/>
            <a:ext cx="12192000" cy="6405023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1548786" cy="425875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793549" y="5209494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76" y="1079159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8" action="ppaction://hlinksldjump"/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1178B01-2EE4-45DA-B2E7-174D17E533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79158" y="456654"/>
            <a:ext cx="1157276" cy="11304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AA11FF2-DCF3-4749-8466-63FA4845FC6A}"/>
              </a:ext>
            </a:extLst>
          </p:cNvPr>
          <p:cNvGrpSpPr/>
          <p:nvPr/>
        </p:nvGrpSpPr>
        <p:grpSpPr>
          <a:xfrm>
            <a:off x="5505000" y="977579"/>
            <a:ext cx="897873" cy="748512"/>
            <a:chOff x="4323905" y="1816468"/>
            <a:chExt cx="3005590" cy="3091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01026D5-2FCF-4AA2-BCDE-458D1396D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8599D020-09D6-4212-B08B-D6B65B731549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4146EAAB-40CB-4EA2-B195-C36E709EA92B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5E762091-492E-4102-AE67-D4EE51E22682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76D7A134-A487-4A16-83CC-5531604D9CE5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07C91CF-1275-4CA2-8541-758374EB2C3C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3">
              <a:extLst>
                <a:ext uri="{FF2B5EF4-FFF2-40B4-BE49-F238E27FC236}">
                  <a16:creationId xmlns:a16="http://schemas.microsoft.com/office/drawing/2014/main" xmlns="" id="{D675909E-224B-4DE2-977A-A6828DBB4F62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3">
              <a:extLst>
                <a:ext uri="{FF2B5EF4-FFF2-40B4-BE49-F238E27FC236}">
                  <a16:creationId xmlns:a16="http://schemas.microsoft.com/office/drawing/2014/main" xmlns="" id="{DE0DD3DA-43CD-4861-B2A6-FF51270E551B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6376DC-499E-4011-B8A4-B46C14E652D7}"/>
              </a:ext>
            </a:extLst>
          </p:cNvPr>
          <p:cNvGrpSpPr/>
          <p:nvPr/>
        </p:nvGrpSpPr>
        <p:grpSpPr>
          <a:xfrm>
            <a:off x="5441373" y="115897"/>
            <a:ext cx="999332" cy="813974"/>
            <a:chOff x="1518662" y="539199"/>
            <a:chExt cx="3633531" cy="293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9B2BA093-9553-439C-A41B-22F70C9B3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A941E117-4FCC-4E2A-9556-B9D03396ADC1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78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0169 0.0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999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999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2448 -0.63079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-3155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999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999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6D9C7C-1533-40F2-8BC3-2A596BE5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2905849"/>
            <a:ext cx="4202514" cy="35921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7ACC122-92F4-45D4-9D02-3F6C60BDCABE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83B52B0C-C853-4ABB-AF64-15C678311D2E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69390E-2905-4EF5-9D7C-9E31879C633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534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F49F70B-6AAB-4C3E-AF8D-EAA51DA0AB83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CE6629B-5B37-4EF7-9E32-F4E56E71A380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F88F09A-F6C2-4623-8259-7269F2A217E7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4FA2F30-1C41-4D0D-A45B-D4D473D0F13F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539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    5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29403696-0340-460F-B461-D7F70FF2F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970B17A-2664-448A-B730-7AB06D1ED5AB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-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B784912A-2404-4C9F-AA23-EA1C3B1BA441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53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F4EDA2-F12B-4919-A63C-A6E6E59D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3512" y="2905849"/>
            <a:ext cx="4202514" cy="35921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A720353-81DF-400C-A5D9-A4FCD950B65E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79CCCE3-05C9-4329-8AB8-7C08EFE1604A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43C2A07-0063-4866-BB89-15A27BF11F98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600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2414A2A-B45F-49F0-B602-B3DBB042E709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592B954-F912-4B32-8B2E-FA8CE2E1D9FC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8C3BAD95-936E-4CC5-861A-81BB1AC6E6A8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65F6EF0-ADF8-4212-A9F6-5C9C3DF6054C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668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  68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6CB1C7B7-EE90-4EF0-AEE6-6EA39DB08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B6AF6F7-FD21-40A3-B6FD-F4F42623661E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1D87B7C-820C-4258-B56A-03CE8374D62D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51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A04F11-F7A0-4999-A8E9-70E9D54C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514527" y="2838754"/>
            <a:ext cx="4202514" cy="35921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D5F0A6-5B9F-48A9-93B0-46BE9666C743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230AB02-E5CE-4892-94DC-5AFDAF5441D2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4AD2C2B-5E32-4F16-B1F1-E646C9202709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795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106A658-5E55-4252-85E4-66F09CFF3F9D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68800C9-A99A-4AA2-A47C-BCC059365492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813AD35-55C5-4D5D-9BC9-A3717816008A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FEBDC9B-8DF1-4852-AF20-868628123A60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798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    3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0D491F13-A3B1-4A44-8F1F-337D75F63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5CCCAC7D-BBE8-4A90-B130-0CE90B8075EC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-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465938E-9196-4256-9326-9DE58A1E88CB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09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D2B675-3CD6-423C-9B43-8895E1727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880833"/>
            <a:ext cx="4202514" cy="35921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2C4F34D-FBA4-4251-B1C1-1A74B727B807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24BF46F-7480-4CD1-BDA4-2DAD16CA8E7A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23BFCD1-ECF4-4E54-8348-0A7C802D0C66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322</a:t>
              </a:r>
              <a:endPara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F542F21-3D7E-4BA3-9119-1638CE053355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B135E26-25B5-47EB-9508-C8FFA2C7372E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7D9731D-1175-4E2F-B665-E4469BB9A6AB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DDD637E-9858-4548-B78E-11DC8CC791B8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347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  25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41F0E67F-60D5-497E-A035-F27EDB8ED3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F29012C-533D-4032-8B9B-9E1E61E51C2C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-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1D4765B-145D-40AB-A905-CF945E12B1D0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67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28C7CD-320A-435D-A1B8-21795C364045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61A97B-D9D8-4CF1-87EE-3F2DD5F0EC9E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8EF36035-1A91-4FD5-84FE-8A29891857D6}"/>
              </a:ext>
            </a:extLst>
          </p:cNvPr>
          <p:cNvSpPr txBox="1"/>
          <p:nvPr/>
        </p:nvSpPr>
        <p:spPr>
          <a:xfrm>
            <a:off x="3104134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1562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34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5"/>
            <a:ext cx="6832116" cy="62446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AE2BA20-38FA-4AC9-94EE-510AAD821EA5}"/>
              </a:ext>
            </a:extLst>
          </p:cNvPr>
          <p:cNvGrpSpPr/>
          <p:nvPr/>
        </p:nvGrpSpPr>
        <p:grpSpPr>
          <a:xfrm>
            <a:off x="239513" y="1178042"/>
            <a:ext cx="4446608" cy="5080483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628506"/>
              <a:ext cx="3229236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lưới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4209864" y="5187205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6867C9-C4FB-4547-9693-66F323A0D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3" y="-72053"/>
            <a:ext cx="12420600" cy="64782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172532" y="5620315"/>
            <a:ext cx="828558" cy="727850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xmlns="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xmlns="" id="{4AA47A2E-AB75-441B-A858-E2EA816351FB}"/>
              </a:ext>
            </a:extLst>
          </p:cNvPr>
          <p:cNvSpPr/>
          <p:nvPr/>
        </p:nvSpPr>
        <p:spPr>
          <a:xfrm>
            <a:off x="6834075" y="12049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904EB35-3B9C-4D55-AB2B-F36CEE03C44C}"/>
              </a:ext>
            </a:extLst>
          </p:cNvPr>
          <p:cNvSpPr/>
          <p:nvPr/>
        </p:nvSpPr>
        <p:spPr>
          <a:xfrm>
            <a:off x="8440420" y="3580963"/>
            <a:ext cx="2303780" cy="100954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132645-9C99-4A8E-981B-07234604E9EF}"/>
              </a:ext>
            </a:extLst>
          </p:cNvPr>
          <p:cNvGrpSpPr/>
          <p:nvPr/>
        </p:nvGrpSpPr>
        <p:grpSpPr>
          <a:xfrm>
            <a:off x="1025054" y="3167060"/>
            <a:ext cx="2702560" cy="2138446"/>
            <a:chOff x="1330960" y="3794759"/>
            <a:chExt cx="2702560" cy="21384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D082092-439F-48AD-9AE2-5E5004048946}"/>
                </a:ext>
              </a:extLst>
            </p:cNvPr>
            <p:cNvGrpSpPr/>
            <p:nvPr/>
          </p:nvGrpSpPr>
          <p:grpSpPr>
            <a:xfrm>
              <a:off x="1330960" y="3794759"/>
              <a:ext cx="2702560" cy="2138446"/>
              <a:chOff x="4541520" y="0"/>
              <a:chExt cx="2702560" cy="9448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55A4B85F-A032-41B0-835F-920A861F07DE}"/>
                  </a:ext>
                </a:extLst>
              </p:cNvPr>
              <p:cNvSpPr/>
              <p:nvPr/>
            </p:nvSpPr>
            <p:spPr>
              <a:xfrm>
                <a:off x="4541520" y="0"/>
                <a:ext cx="2702560" cy="94488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DA1372A-57C2-41CB-9BD2-72907F918432}"/>
                  </a:ext>
                </a:extLst>
              </p:cNvPr>
              <p:cNvSpPr txBox="1"/>
              <p:nvPr/>
            </p:nvSpPr>
            <p:spPr>
              <a:xfrm>
                <a:off x="4826328" y="149136"/>
                <a:ext cx="2199615" cy="69356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9340DEA-07AE-4D9E-92E8-6D7FB00D0BCF}"/>
                </a:ext>
              </a:extLst>
            </p:cNvPr>
            <p:cNvGrpSpPr/>
            <p:nvPr/>
          </p:nvGrpSpPr>
          <p:grpSpPr>
            <a:xfrm>
              <a:off x="2013002" y="4132283"/>
              <a:ext cx="1470089" cy="1670703"/>
              <a:chOff x="5624117" y="643704"/>
              <a:chExt cx="1470089" cy="167070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29617112-C15D-4ED9-A6A3-0DBADF3587CD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234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113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89172CA0-E19B-452B-9430-FBF887E7D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855E495-74BC-49E8-B6E5-89905B5CBEB5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84CDAB5-2587-4E11-9E05-AC48C5685D12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xmlns="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xmlns="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3 -0.00208 L 3.54167E-6 1.48148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24779 0.0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bai-trong-tro-ch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8672 -0.1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6867C9-C4FB-4547-9693-66F323A0D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6503"/>
            <a:ext cx="12420600" cy="64782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172532" y="5620315"/>
            <a:ext cx="828558" cy="727850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xmlns="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xmlns="" id="{4AA47A2E-AB75-441B-A858-E2EA816351FB}"/>
              </a:ext>
            </a:extLst>
          </p:cNvPr>
          <p:cNvSpPr/>
          <p:nvPr/>
        </p:nvSpPr>
        <p:spPr>
          <a:xfrm>
            <a:off x="6834075" y="12049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904EB35-3B9C-4D55-AB2B-F36CEE03C44C}"/>
              </a:ext>
            </a:extLst>
          </p:cNvPr>
          <p:cNvSpPr/>
          <p:nvPr/>
        </p:nvSpPr>
        <p:spPr>
          <a:xfrm>
            <a:off x="8440420" y="3580963"/>
            <a:ext cx="2303780" cy="100954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132645-9C99-4A8E-981B-07234604E9EF}"/>
              </a:ext>
            </a:extLst>
          </p:cNvPr>
          <p:cNvGrpSpPr/>
          <p:nvPr/>
        </p:nvGrpSpPr>
        <p:grpSpPr>
          <a:xfrm>
            <a:off x="1025054" y="3167060"/>
            <a:ext cx="2702560" cy="2138446"/>
            <a:chOff x="1330960" y="3794759"/>
            <a:chExt cx="2702560" cy="21384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D082092-439F-48AD-9AE2-5E5004048946}"/>
                </a:ext>
              </a:extLst>
            </p:cNvPr>
            <p:cNvGrpSpPr/>
            <p:nvPr/>
          </p:nvGrpSpPr>
          <p:grpSpPr>
            <a:xfrm>
              <a:off x="1330960" y="3794759"/>
              <a:ext cx="2702560" cy="2138446"/>
              <a:chOff x="4541520" y="0"/>
              <a:chExt cx="2702560" cy="9448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55A4B85F-A032-41B0-835F-920A861F07DE}"/>
                  </a:ext>
                </a:extLst>
              </p:cNvPr>
              <p:cNvSpPr/>
              <p:nvPr/>
            </p:nvSpPr>
            <p:spPr>
              <a:xfrm>
                <a:off x="4541520" y="0"/>
                <a:ext cx="2702560" cy="94488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DA1372A-57C2-41CB-9BD2-72907F918432}"/>
                  </a:ext>
                </a:extLst>
              </p:cNvPr>
              <p:cNvSpPr txBox="1"/>
              <p:nvPr/>
            </p:nvSpPr>
            <p:spPr>
              <a:xfrm>
                <a:off x="4826328" y="149136"/>
                <a:ext cx="2199615" cy="69356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9340DEA-07AE-4D9E-92E8-6D7FB00D0BCF}"/>
                </a:ext>
              </a:extLst>
            </p:cNvPr>
            <p:cNvGrpSpPr/>
            <p:nvPr/>
          </p:nvGrpSpPr>
          <p:grpSpPr>
            <a:xfrm>
              <a:off x="2013002" y="4132283"/>
              <a:ext cx="1470089" cy="1670703"/>
              <a:chOff x="5624117" y="643704"/>
              <a:chExt cx="1470089" cy="167070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29617112-C15D-4ED9-A6A3-0DBADF3587CD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567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542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89172CA0-E19B-452B-9430-FBF887E7D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855E495-74BC-49E8-B6E5-89905B5CBEB5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84CDAB5-2587-4E11-9E05-AC48C5685D12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xmlns="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xmlns="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3 -0.00208 L 3.54167E-6 1.48148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24779 0.0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bai-trong-tro-ch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8672 -0.1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6867C9-C4FB-4547-9693-66F323A0D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6503"/>
            <a:ext cx="12420600" cy="64782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172532" y="5620315"/>
            <a:ext cx="828558" cy="727850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xmlns="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xmlns="" id="{4AA47A2E-AB75-441B-A858-E2EA816351FB}"/>
              </a:ext>
            </a:extLst>
          </p:cNvPr>
          <p:cNvSpPr/>
          <p:nvPr/>
        </p:nvSpPr>
        <p:spPr>
          <a:xfrm>
            <a:off x="6834075" y="12049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904EB35-3B9C-4D55-AB2B-F36CEE03C44C}"/>
              </a:ext>
            </a:extLst>
          </p:cNvPr>
          <p:cNvSpPr/>
          <p:nvPr/>
        </p:nvSpPr>
        <p:spPr>
          <a:xfrm>
            <a:off x="8440420" y="3580963"/>
            <a:ext cx="2303780" cy="100954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132645-9C99-4A8E-981B-07234604E9EF}"/>
              </a:ext>
            </a:extLst>
          </p:cNvPr>
          <p:cNvGrpSpPr/>
          <p:nvPr/>
        </p:nvGrpSpPr>
        <p:grpSpPr>
          <a:xfrm>
            <a:off x="1025054" y="3167060"/>
            <a:ext cx="2702560" cy="2138446"/>
            <a:chOff x="1330960" y="3794759"/>
            <a:chExt cx="2702560" cy="21384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D082092-439F-48AD-9AE2-5E5004048946}"/>
                </a:ext>
              </a:extLst>
            </p:cNvPr>
            <p:cNvGrpSpPr/>
            <p:nvPr/>
          </p:nvGrpSpPr>
          <p:grpSpPr>
            <a:xfrm>
              <a:off x="1330960" y="3794759"/>
              <a:ext cx="2702560" cy="2138446"/>
              <a:chOff x="4541520" y="0"/>
              <a:chExt cx="2702560" cy="9448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55A4B85F-A032-41B0-835F-920A861F07DE}"/>
                  </a:ext>
                </a:extLst>
              </p:cNvPr>
              <p:cNvSpPr/>
              <p:nvPr/>
            </p:nvSpPr>
            <p:spPr>
              <a:xfrm>
                <a:off x="4541520" y="0"/>
                <a:ext cx="2702560" cy="94488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DA1372A-57C2-41CB-9BD2-72907F918432}"/>
                  </a:ext>
                </a:extLst>
              </p:cNvPr>
              <p:cNvSpPr txBox="1"/>
              <p:nvPr/>
            </p:nvSpPr>
            <p:spPr>
              <a:xfrm>
                <a:off x="4826328" y="149136"/>
                <a:ext cx="2199615" cy="69356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9340DEA-07AE-4D9E-92E8-6D7FB00D0BCF}"/>
                </a:ext>
              </a:extLst>
            </p:cNvPr>
            <p:cNvGrpSpPr/>
            <p:nvPr/>
          </p:nvGrpSpPr>
          <p:grpSpPr>
            <a:xfrm>
              <a:off x="2013002" y="4132283"/>
              <a:ext cx="1470089" cy="1670703"/>
              <a:chOff x="5624117" y="643704"/>
              <a:chExt cx="1470089" cy="167070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29617112-C15D-4ED9-A6A3-0DBADF3587CD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768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260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89172CA0-E19B-452B-9430-FBF887E7D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855E495-74BC-49E8-B6E5-89905B5CBEB5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84CDAB5-2587-4E11-9E05-AC48C5685D12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.VnAvant" panose="020B7200000000000000" pitchFamily="34" charset="0"/>
                  </a:rPr>
                  <a:t>?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xmlns="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xmlns="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3 -0.00208 L 3.54167E-6 1.48148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24779 0.0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bai-trong-tro-ch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8672 -0.1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665448F-F907-4607-A232-681E36A7B6F2}"/>
              </a:ext>
            </a:extLst>
          </p:cNvPr>
          <p:cNvSpPr/>
          <p:nvPr/>
        </p:nvSpPr>
        <p:spPr>
          <a:xfrm>
            <a:off x="2369127" y="1855163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483388-270F-4557-9BAF-9960BEC71CF1}"/>
              </a:ext>
            </a:extLst>
          </p:cNvPr>
          <p:cNvSpPr txBox="1"/>
          <p:nvPr/>
        </p:nvSpPr>
        <p:spPr>
          <a:xfrm>
            <a:off x="2517382" y="2312054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.VnRevue" panose="020B7200000000000000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3233298-5FBB-44CC-991F-9B319C4A1309}"/>
              </a:ext>
            </a:extLst>
          </p:cNvPr>
          <p:cNvCxnSpPr/>
          <p:nvPr/>
        </p:nvCxnSpPr>
        <p:spPr>
          <a:xfrm>
            <a:off x="2845004" y="313894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386C82-6626-4D8B-A3E6-A215726866AF}"/>
              </a:ext>
            </a:extLst>
          </p:cNvPr>
          <p:cNvSpPr txBox="1"/>
          <p:nvPr/>
        </p:nvSpPr>
        <p:spPr>
          <a:xfrm>
            <a:off x="3309444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6A3DFC-B7DA-4E2E-8CF2-B96D9C2FA5DF}"/>
              </a:ext>
            </a:extLst>
          </p:cNvPr>
          <p:cNvSpPr txBox="1"/>
          <p:nvPr/>
        </p:nvSpPr>
        <p:spPr>
          <a:xfrm>
            <a:off x="3309442" y="259682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706942-C673-4365-9E8D-7B081B985562}"/>
              </a:ext>
            </a:extLst>
          </p:cNvPr>
          <p:cNvSpPr txBox="1"/>
          <p:nvPr/>
        </p:nvSpPr>
        <p:spPr>
          <a:xfrm>
            <a:off x="3309444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511A88-F057-43A2-8012-1490CEE76F9E}"/>
              </a:ext>
            </a:extLst>
          </p:cNvPr>
          <p:cNvSpPr txBox="1"/>
          <p:nvPr/>
        </p:nvSpPr>
        <p:spPr>
          <a:xfrm>
            <a:off x="4806204" y="1823777"/>
            <a:ext cx="56274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/>
              <a:t>3 </a:t>
            </a:r>
            <a:r>
              <a:rPr lang="en-US" sz="2800" b="1" dirty="0" err="1"/>
              <a:t>trừ</a:t>
            </a:r>
            <a:r>
              <a:rPr lang="en-US" sz="2800" b="1" dirty="0"/>
              <a:t> 2 </a:t>
            </a:r>
            <a:r>
              <a:rPr lang="en-US" sz="2800" b="1" dirty="0" err="1"/>
              <a:t>bằng</a:t>
            </a:r>
            <a:r>
              <a:rPr lang="en-US" sz="2800" b="1" dirty="0"/>
              <a:t> 1, </a:t>
            </a:r>
            <a:r>
              <a:rPr lang="en-US" sz="2800" b="1" dirty="0" err="1"/>
              <a:t>viết</a:t>
            </a:r>
            <a:r>
              <a:rPr lang="en-US" sz="2800" b="1" dirty="0"/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EDD716-5D34-4B3D-9532-00205C78D8F3}"/>
              </a:ext>
            </a:extLst>
          </p:cNvPr>
          <p:cNvSpPr txBox="1"/>
          <p:nvPr/>
        </p:nvSpPr>
        <p:spPr>
          <a:xfrm>
            <a:off x="3040786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03006E-13C8-4E44-B2DC-4C3B22625210}"/>
              </a:ext>
            </a:extLst>
          </p:cNvPr>
          <p:cNvSpPr txBox="1"/>
          <p:nvPr/>
        </p:nvSpPr>
        <p:spPr>
          <a:xfrm>
            <a:off x="4806204" y="2441156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/>
              <a:t>8 </a:t>
            </a:r>
            <a:r>
              <a:rPr lang="en-US" sz="2800" b="1" dirty="0" err="1"/>
              <a:t>trừ</a:t>
            </a:r>
            <a:r>
              <a:rPr lang="en-US" sz="2800" b="1" dirty="0"/>
              <a:t> 3 </a:t>
            </a:r>
            <a:r>
              <a:rPr lang="en-US" sz="2800" b="1" dirty="0" err="1"/>
              <a:t>bằng</a:t>
            </a:r>
            <a:r>
              <a:rPr lang="en-US" sz="2800" b="1" dirty="0"/>
              <a:t> 5, </a:t>
            </a:r>
            <a:r>
              <a:rPr lang="en-US" sz="2800" b="1" dirty="0" err="1"/>
              <a:t>viết</a:t>
            </a:r>
            <a:r>
              <a:rPr lang="en-US" sz="2800" b="1" dirty="0"/>
              <a:t> 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D92C7D6-E2E4-4362-84FC-B5D521A28E70}"/>
              </a:ext>
            </a:extLst>
          </p:cNvPr>
          <p:cNvSpPr/>
          <p:nvPr/>
        </p:nvSpPr>
        <p:spPr>
          <a:xfrm>
            <a:off x="4586003" y="2111739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5EFF8D02-C7B9-4BC9-A0A8-003567E382A3}"/>
              </a:ext>
            </a:extLst>
          </p:cNvPr>
          <p:cNvSpPr/>
          <p:nvPr/>
        </p:nvSpPr>
        <p:spPr>
          <a:xfrm>
            <a:off x="4586003" y="2733197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8CA711E-8C9E-468F-94D3-D6E893A99FCF}"/>
              </a:ext>
            </a:extLst>
          </p:cNvPr>
          <p:cNvGrpSpPr/>
          <p:nvPr/>
        </p:nvGrpSpPr>
        <p:grpSpPr>
          <a:xfrm>
            <a:off x="3601254" y="4387949"/>
            <a:ext cx="4420924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</a:rPr>
                <a:t>: 583 – 32 = 551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EC53D1A-3F0F-4703-BA02-3F5929132903}"/>
              </a:ext>
            </a:extLst>
          </p:cNvPr>
          <p:cNvSpPr txBox="1"/>
          <p:nvPr/>
        </p:nvSpPr>
        <p:spPr>
          <a:xfrm>
            <a:off x="3040786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7B5C791-368E-436A-A67F-EC51CE8BFB91}"/>
              </a:ext>
            </a:extLst>
          </p:cNvPr>
          <p:cNvSpPr txBox="1"/>
          <p:nvPr/>
        </p:nvSpPr>
        <p:spPr>
          <a:xfrm>
            <a:off x="2776242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42BF75-73E5-4993-890A-10B7DE44E391}"/>
              </a:ext>
            </a:extLst>
          </p:cNvPr>
          <p:cNvSpPr txBox="1"/>
          <p:nvPr/>
        </p:nvSpPr>
        <p:spPr>
          <a:xfrm>
            <a:off x="2746063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6DC5156-C4A0-4D47-8BC6-E0C163A4392F}"/>
              </a:ext>
            </a:extLst>
          </p:cNvPr>
          <p:cNvSpPr txBox="1"/>
          <p:nvPr/>
        </p:nvSpPr>
        <p:spPr>
          <a:xfrm>
            <a:off x="3037675" y="259324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D0AE6CF-6540-4006-957C-19BC34654442}"/>
              </a:ext>
            </a:extLst>
          </p:cNvPr>
          <p:cNvSpPr txBox="1"/>
          <p:nvPr/>
        </p:nvSpPr>
        <p:spPr>
          <a:xfrm>
            <a:off x="4806204" y="3062614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/>
              <a:t>Hạ</a:t>
            </a:r>
            <a:r>
              <a:rPr lang="en-US" sz="2800" b="1" dirty="0"/>
              <a:t> 5, </a:t>
            </a:r>
            <a:r>
              <a:rPr lang="en-US" sz="2800" b="1" dirty="0" err="1"/>
              <a:t>viết</a:t>
            </a:r>
            <a:r>
              <a:rPr lang="en-US" sz="2800" b="1" dirty="0"/>
              <a:t> 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583BA24-3794-4564-A99B-A654741FBE14}"/>
              </a:ext>
            </a:extLst>
          </p:cNvPr>
          <p:cNvSpPr/>
          <p:nvPr/>
        </p:nvSpPr>
        <p:spPr>
          <a:xfrm>
            <a:off x="4586003" y="3354655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A4CB5C-A92A-4921-AE8D-25912E719F65}"/>
              </a:ext>
            </a:extLst>
          </p:cNvPr>
          <p:cNvSpPr txBox="1"/>
          <p:nvPr/>
        </p:nvSpPr>
        <p:spPr>
          <a:xfrm>
            <a:off x="1134683" y="1782321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29" grpId="0"/>
      <p:bldP spid="29" grpId="1"/>
      <p:bldP spid="30" grpId="0"/>
      <p:bldP spid="31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709635" y="260937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572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4177828" y="260937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846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739699" y="261838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9099394" y="260937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.VnBahamasB" panose="020BE200000000000000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xmlns="" id="{F53BD1D3-E78A-4D8F-AC57-5198358EC0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xmlns="" id="{56A4A5EE-0CB4-4C2F-8A22-1B796EE894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242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xmlns="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3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xmlns="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58996" y="3452704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4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xmlns="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50739" y="344611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45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xmlns="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72739" y="3446115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04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7092288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4384</TotalTime>
  <Words>422</Words>
  <Application>Microsoft Office PowerPoint</Application>
  <PresentationFormat>Widescreen</PresentationFormat>
  <Paragraphs>158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.VnAvant</vt:lpstr>
      <vt:lpstr>.VnBahamasB</vt:lpstr>
      <vt:lpstr>.VnRevue</vt:lpstr>
      <vt:lpstr>Arial</vt:lpstr>
      <vt:lpstr>Arial Black</vt:lpstr>
      <vt:lpstr>Britannic Bold</vt:lpstr>
      <vt:lpstr>Calibri</vt:lpstr>
      <vt:lpstr>Champion Script</vt:lpstr>
      <vt:lpstr>Tahoma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PC</cp:lastModifiedBy>
  <cp:revision>660</cp:revision>
  <dcterms:created xsi:type="dcterms:W3CDTF">2021-02-20T02:56:00Z</dcterms:created>
  <dcterms:modified xsi:type="dcterms:W3CDTF">2024-04-05T04:43:05Z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