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427" r:id="rId3"/>
    <p:sldId id="418" r:id="rId4"/>
    <p:sldId id="419" r:id="rId5"/>
    <p:sldId id="420" r:id="rId6"/>
    <p:sldId id="421" r:id="rId7"/>
    <p:sldId id="422" r:id="rId8"/>
    <p:sldId id="423" r:id="rId9"/>
    <p:sldId id="413" r:id="rId10"/>
    <p:sldId id="415" r:id="rId11"/>
    <p:sldId id="414" r:id="rId12"/>
    <p:sldId id="416" r:id="rId13"/>
    <p:sldId id="424" r:id="rId14"/>
    <p:sldId id="426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629"/>
    <a:srgbClr val="B2B4BB"/>
    <a:srgbClr val="D3CDCD"/>
    <a:srgbClr val="A66C42"/>
    <a:srgbClr val="0000FF"/>
    <a:srgbClr val="F8CBAD"/>
    <a:srgbClr val="FBDBE4"/>
    <a:srgbClr val="FF66CC"/>
    <a:srgbClr val="FCD5B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489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68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75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51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06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674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03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989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3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16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openxmlformats.org/officeDocument/2006/relationships/image" Target="../media/image18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slide" Target="slide8.xml"/><Relationship Id="rId2" Type="http://schemas.openxmlformats.org/officeDocument/2006/relationships/image" Target="../media/image9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18" Type="http://schemas.microsoft.com/office/2007/relationships/hdphoto" Target="../media/hdphoto6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5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6.png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slide" Target="slide11.xml"/><Relationship Id="rId2" Type="http://schemas.openxmlformats.org/officeDocument/2006/relationships/image" Target="../media/image9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slide" Target="slide9.xml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33" y="-76200"/>
            <a:ext cx="1219041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0574" y="4885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CHÀO MỪNG CÁC </a:t>
            </a:r>
            <a:r>
              <a:rPr lang="en-US" sz="36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THẦY CÔ VÀ CÁC EM</a:t>
            </a:r>
            <a:endParaRPr lang="vi-VN" sz="36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>
              <a:defRPr/>
            </a:pPr>
            <a:r>
              <a:rPr lang="vi-VN" sz="36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ĐẾN VỚI TIẾT HỌC</a:t>
            </a:r>
            <a:endParaRPr lang="en-US" sz="36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3909" y="2365806"/>
            <a:ext cx="6683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0000"/>
              </a:buClr>
              <a:buSzPts val="4400"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81: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 1)</a:t>
            </a:r>
            <a:endParaRPr lang="en-US" sz="4800" spc="10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6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94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7975958" y="3300432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75651" y="3553795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7A9AEC-36C5-42BC-91C2-38E8E4C4D6C0}"/>
              </a:ext>
            </a:extLst>
          </p:cNvPr>
          <p:cNvSpPr/>
          <p:nvPr/>
        </p:nvSpPr>
        <p:spPr>
          <a:xfrm>
            <a:off x="3873679" y="180993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EDE143F-F88D-4DC8-B43B-B7F2B2B1A0E1}"/>
              </a:ext>
            </a:extLst>
          </p:cNvPr>
          <p:cNvGrpSpPr/>
          <p:nvPr/>
        </p:nvGrpSpPr>
        <p:grpSpPr>
          <a:xfrm>
            <a:off x="5428387" y="3277980"/>
            <a:ext cx="1204032" cy="1565770"/>
            <a:chOff x="1247876" y="704289"/>
            <a:chExt cx="2938834" cy="41950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3BA709E-AB24-4256-9FE4-F6E8D6763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04DF6F2-755B-45C1-8DA1-0BC5922BE16B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5E1F3E4-4DF8-4000-A741-1BD56ADC60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134911" y="1809007"/>
            <a:ext cx="615668" cy="87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325268" y="3522002"/>
            <a:ext cx="1832950" cy="239982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668890F-359B-4392-A333-2753A724B201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D821AA2-D243-4620-9477-93A110768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C3FDAD7-93EC-41B4-8462-CB430733BF5F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2C58E57C-F4AE-4453-B172-B698D6744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63922F2-68F7-4273-A0F2-E7A9C43B5EC3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B42D2E8-E3B3-4D35-A803-90BF7824F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pic>
        <p:nvPicPr>
          <p:cNvPr id="33" name="Picture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656AA47-EB98-462B-9F1A-CDEF726D17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382E30A-3E36-46A1-9914-EF7AEB60B1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6211097" y="3277980"/>
            <a:ext cx="1033654" cy="16257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7573EDD-3F60-40C0-AD35-0A59FA601E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7877" y="3296734"/>
            <a:ext cx="1040895" cy="138491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422FA53-2E0A-44BC-9E53-75E005A12549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D930BE9-9669-41BD-8CC4-4BEE0DA5E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0C05301B-B740-42F4-957F-49A9EAEDC9A5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C1A7CFE-EC86-44DF-8BB9-D4ED9856C869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6445AC0-7473-4A74-BAF7-32C83E8541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3394107" y="1839523"/>
            <a:ext cx="699092" cy="904084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8764909-DA93-4FFE-9EC0-96DC5BE4A2F6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29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0.02201 -0.01366 -0.01237 -0.10208 0.01042 -0.11551 C 0.01016 -0.16435 0.01302 -0.19375 0.01563 -0.20208 C 0.01784 -0.21088 0.00599 -0.22732 0.02018 -0.21852 C 0.02383 -0.23357 0.01302 -0.26134 0.03568 -0.2479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-125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2383 -0.32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68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31597 L -0.13476 -0.292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32986 L 0.1013 -0.3185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01211 -0.305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152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30555 L -0.07331 -0.2393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1198 -0.3259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664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32593 L 0.07526 -0.267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-0.21563 -0.2729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7975958" y="3300432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67607" y="3575254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7A9AEC-36C5-42BC-91C2-38E8E4C4D6C0}"/>
              </a:ext>
            </a:extLst>
          </p:cNvPr>
          <p:cNvSpPr/>
          <p:nvPr/>
        </p:nvSpPr>
        <p:spPr>
          <a:xfrm>
            <a:off x="3873679" y="180993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668890F-359B-4392-A333-2753A724B201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D821AA2-D243-4620-9477-93A110768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C3FDAD7-93EC-41B4-8462-CB430733BF5F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2C58E57C-F4AE-4453-B172-B698D6744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63922F2-68F7-4273-A0F2-E7A9C43B5EC3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B42D2E8-E3B3-4D35-A803-90BF7824F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pic>
        <p:nvPicPr>
          <p:cNvPr id="33" name="Picture 3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B656AA47-EB98-462B-9F1A-CDEF726D17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897B17-A5FE-4DB7-AE4E-1F49005540A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5421497" y="3079489"/>
            <a:ext cx="1255465" cy="16437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D9431FA-BE82-48FE-AB4E-58B7B2097A0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814742" y="4066180"/>
            <a:ext cx="1832950" cy="23998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D7511EE-4FA2-493A-9949-499CECEC5C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5984368" y="3346668"/>
            <a:ext cx="981580" cy="15438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4B154F-15B1-4621-AB3B-3E2F497197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 flipH="1">
            <a:off x="3867606" y="1919483"/>
            <a:ext cx="482647" cy="80549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0D4466A-7485-4A4B-BA4A-A7CC1638418C}"/>
              </a:ext>
            </a:extLst>
          </p:cNvPr>
          <p:cNvGrpSpPr/>
          <p:nvPr/>
        </p:nvGrpSpPr>
        <p:grpSpPr>
          <a:xfrm>
            <a:off x="5428387" y="3511332"/>
            <a:ext cx="1008808" cy="1332418"/>
            <a:chOff x="1247876" y="704289"/>
            <a:chExt cx="2938834" cy="419501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D1B6F4D0-16F5-46FD-B830-22B5C789E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52B4B608-BC27-48DE-A0E2-1960D81580F2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C31833B-4F34-43BD-B896-5E4B570246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750579" y="1848777"/>
            <a:ext cx="615668" cy="87883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78C1BF1-F9C7-4519-89B0-C276D898E0DB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9E49F14-C533-47C1-9864-45084603A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70C716D-3890-4657-AA7F-1459632C1934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676C9BD-523F-420B-80E4-163C53DDBC6F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19A0F01-7B36-4727-B251-A80501292FF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7276866" y="1791226"/>
            <a:ext cx="699092" cy="90408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6237DB1-122E-44F8-BD51-00A7A2C94461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1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00807 -0.274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-13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3321 -0.340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53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2 -0.34027 L 0.1013 -0.3185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0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27454 L -0.12669 -0.25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431 -0.30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133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0625 L -0.20482 -0.286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4388 -0.34884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673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33195 L -0.12083 -0.2780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0.10664 -0.2842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037"/>
            <a:ext cx="12190413" cy="6857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308" y="2834516"/>
            <a:ext cx="10534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</a:rPr>
              <a:t>sẻ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893"/>
            <a:ext cx="12190413" cy="6857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070" y="2296318"/>
            <a:ext cx="11123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EM!</a:t>
            </a:r>
            <a:endParaRPr lang="zh-CN" altLang="en-US" sz="3600" b="1" dirty="0">
              <a:ln w="508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青鸟华光简胖头鱼" panose="0201060400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6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4" y="0"/>
            <a:ext cx="12192000" cy="6975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9870" y="3275112"/>
            <a:ext cx="6181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>
                <a:solidFill>
                  <a:schemeClr val="dk1"/>
                </a:solidFill>
              </a:rPr>
              <a:t>KHỞI ĐỘNG</a:t>
            </a:r>
            <a:endParaRPr lang="en-US" sz="6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1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263247-01BF-4B1B-85E3-7174DE0808D4}"/>
              </a:ext>
            </a:extLst>
          </p:cNvPr>
          <p:cNvSpPr/>
          <p:nvPr/>
        </p:nvSpPr>
        <p:spPr>
          <a:xfrm>
            <a:off x="0" y="56052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DBAF84-7F9B-4C19-9004-B142A04B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" b="90000" l="10000" r="94167">
                        <a14:foregroundMark x1="86563" y1="51429" x2="86563" y2="51429"/>
                        <a14:foregroundMark x1="83542" y1="24857" x2="83542" y2="24857"/>
                        <a14:foregroundMark x1="77083" y1="286" x2="77083" y2="286"/>
                        <a14:foregroundMark x1="90938" y1="28857" x2="90938" y2="28857"/>
                        <a14:foregroundMark x1="94167" y1="35429" x2="94167" y2="35429"/>
                        <a14:foregroundMark x1="83229" y1="42000" x2="82917" y2="49429"/>
                        <a14:foregroundMark x1="80104" y1="36286" x2="78021" y2="49429"/>
                        <a14:foregroundMark x1="88125" y1="54000" x2="88125" y2="54000"/>
                        <a14:foregroundMark x1="14896" y1="41429" x2="14896" y2="41429"/>
                        <a14:foregroundMark x1="14792" y1="36286" x2="14792" y2="36286"/>
                        <a14:foregroundMark x1="14375" y1="23143" x2="14375" y2="23143"/>
                        <a14:foregroundMark x1="16563" y1="20286" x2="16563" y2="20286"/>
                        <a14:foregroundMark x1="13646" y1="28000" x2="13646" y2="28000"/>
                        <a14:foregroundMark x1="14583" y1="45429" x2="14583" y2="45429"/>
                        <a14:foregroundMark x1="13958" y1="47143" x2="13958" y2="47143"/>
                        <a14:foregroundMark x1="14479" y1="53429" x2="14479" y2="53429"/>
                        <a14:foregroundMark x1="15417" y1="60286" x2="15417" y2="60286"/>
                        <a14:foregroundMark x1="15417" y1="63143" x2="15417" y2="63143"/>
                        <a14:foregroundMark x1="14792" y1="66571" x2="14792" y2="66571"/>
                        <a14:foregroundMark x1="14479" y1="71143" x2="14479" y2="71143"/>
                        <a14:foregroundMark x1="14479" y1="76000" x2="14479" y2="76000"/>
                        <a14:foregroundMark x1="15313" y1="79143" x2="15313" y2="79143"/>
                        <a14:foregroundMark x1="16667" y1="81714" x2="16667" y2="81714"/>
                        <a14:foregroundMark x1="17500" y1="82286" x2="17500" y2="82286"/>
                        <a14:foregroundMark x1="18438" y1="83714" x2="18438" y2="83714"/>
                        <a14:foregroundMark x1="20833" y1="83143" x2="20833" y2="83143"/>
                        <a14:foregroundMark x1="20729" y1="84857" x2="20729" y2="84857"/>
                        <a14:foregroundMark x1="22083" y1="84857" x2="22083" y2="84857"/>
                        <a14:foregroundMark x1="23958" y1="83429" x2="23958" y2="83429"/>
                        <a14:foregroundMark x1="27187" y1="81429" x2="27187" y2="81429"/>
                        <a14:foregroundMark x1="26667" y1="81143" x2="26667" y2="81143"/>
                        <a14:foregroundMark x1="29375" y1="80571" x2="29375" y2="80571"/>
                        <a14:foregroundMark x1="30312" y1="80286" x2="30312" y2="80286"/>
                        <a14:foregroundMark x1="32083" y1="81429" x2="32083" y2="81429"/>
                        <a14:foregroundMark x1="32813" y1="82857" x2="32813" y2="82857"/>
                        <a14:foregroundMark x1="33125" y1="83429" x2="33125" y2="83429"/>
                        <a14:foregroundMark x1="34688" y1="84571" x2="34688" y2="84571"/>
                        <a14:foregroundMark x1="35625" y1="84571" x2="35625" y2="84571"/>
                        <a14:foregroundMark x1="36458" y1="84857" x2="36458" y2="84857"/>
                        <a14:foregroundMark x1="38854" y1="85714" x2="38854" y2="85714"/>
                        <a14:foregroundMark x1="40208" y1="84571" x2="40208" y2="84571"/>
                        <a14:foregroundMark x1="42083" y1="84571" x2="42083" y2="84571"/>
                        <a14:foregroundMark x1="44063" y1="83714" x2="44063" y2="83714"/>
                        <a14:foregroundMark x1="47500" y1="81143" x2="47500" y2="81143"/>
                        <a14:foregroundMark x1="50104" y1="80571" x2="50104" y2="80571"/>
                        <a14:foregroundMark x1="52188" y1="81143" x2="52188" y2="81143"/>
                        <a14:foregroundMark x1="55625" y1="81143" x2="55625" y2="81143"/>
                        <a14:foregroundMark x1="56667" y1="82000" x2="56667" y2="82000"/>
                        <a14:foregroundMark x1="54375" y1="80571" x2="54375" y2="80571"/>
                        <a14:foregroundMark x1="27187" y1="18286" x2="27187" y2="18286"/>
                        <a14:foregroundMark x1="25313" y1="18000" x2="25313" y2="18000"/>
                        <a14:foregroundMark x1="25000" y1="17714" x2="25417" y2="17143"/>
                        <a14:foregroundMark x1="66146" y1="18000" x2="66146" y2="18000"/>
                        <a14:foregroundMark x1="88125" y1="65714" x2="88125" y2="65714"/>
                        <a14:foregroundMark x1="88646" y1="73143" x2="88646" y2="73143"/>
                        <a14:foregroundMark x1="81563" y1="86000" x2="81563" y2="86000"/>
                        <a14:foregroundMark x1="76771" y1="84857" x2="76771" y2="84857"/>
                        <a14:foregroundMark x1="75625" y1="84571" x2="75625" y2="84571"/>
                        <a14:foregroundMark x1="74167" y1="84571" x2="74167" y2="84571"/>
                        <a14:foregroundMark x1="71250" y1="81714" x2="71250" y2="81714"/>
                        <a14:foregroundMark x1="70417" y1="80857" x2="70417" y2="80857"/>
                        <a14:foregroundMark x1="66458" y1="81143" x2="66458" y2="81143"/>
                        <a14:foregroundMark x1="63542" y1="84000" x2="63542" y2="84000"/>
                        <a14:foregroundMark x1="40104" y1="22857" x2="40104" y2="22857"/>
                        <a14:foregroundMark x1="15208" y1="57429" x2="15208" y2="57429"/>
                        <a14:foregroundMark x1="14271" y1="53429" x2="14271" y2="53429"/>
                        <a14:foregroundMark x1="13646" y1="50571" x2="13646" y2="50571"/>
                        <a14:foregroundMark x1="14063" y1="45714" x2="14063" y2="45714"/>
                        <a14:foregroundMark x1="14792" y1="44000" x2="14792" y2="44000"/>
                        <a14:foregroundMark x1="14792" y1="42857" x2="14792" y2="42857"/>
                        <a14:foregroundMark x1="13542" y1="30571" x2="13542" y2="30571"/>
                        <a14:foregroundMark x1="13438" y1="26857" x2="13438" y2="26857"/>
                        <a14:foregroundMark x1="13438" y1="26000" x2="13438" y2="26000"/>
                        <a14:foregroundMark x1="14896" y1="36286" x2="14896" y2="36286"/>
                        <a14:foregroundMark x1="14479" y1="34286" x2="14479" y2="34286"/>
                        <a14:foregroundMark x1="18229" y1="18571" x2="18229" y2="18571"/>
                        <a14:foregroundMark x1="92604" y1="24571" x2="92604" y2="24571"/>
                        <a14:foregroundMark x1="91875" y1="21714" x2="91875" y2="21714"/>
                        <a14:foregroundMark x1="90625" y1="19714" x2="90625" y2="19714"/>
                        <a14:foregroundMark x1="75729" y1="2571" x2="75729" y2="2571"/>
                        <a14:foregroundMark x1="75521" y1="6857" x2="75521" y2="6857"/>
                        <a14:foregroundMark x1="89063" y1="42857" x2="89063" y2="42857"/>
                        <a14:foregroundMark x1="88750" y1="42571" x2="88750" y2="42571"/>
                        <a14:foregroundMark x1="88854" y1="49143" x2="88854" y2="49143"/>
                        <a14:foregroundMark x1="88333" y1="44286" x2="88333" y2="44286"/>
                        <a14:foregroundMark x1="14479" y1="35429" x2="14479" y2="35429"/>
                        <a14:foregroundMark x1="14479" y1="69429" x2="14479" y2="69429"/>
                        <a14:foregroundMark x1="15208" y1="80286" x2="15208" y2="8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919" y="1186674"/>
            <a:ext cx="13988343" cy="49902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8227" y="3167390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hãy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rồi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trừ</a:t>
            </a:r>
            <a:r>
              <a:rPr lang="en-US" sz="2800" b="1" dirty="0">
                <a:solidFill>
                  <a:srgbClr val="002060"/>
                </a:solidFill>
              </a:rPr>
              <a:t> (</a:t>
            </a:r>
            <a:r>
              <a:rPr lang="en-US" sz="2800" b="1" dirty="0" err="1">
                <a:solidFill>
                  <a:srgbClr val="002060"/>
                </a:solidFill>
              </a:rPr>
              <a:t>không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nhớ</a:t>
            </a:r>
            <a:r>
              <a:rPr lang="en-US" sz="2800" b="1" dirty="0">
                <a:solidFill>
                  <a:srgbClr val="002060"/>
                </a:solidFill>
              </a:rPr>
              <a:t>)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phạm</a:t>
            </a:r>
            <a:r>
              <a:rPr lang="en-US" sz="2800" b="1" dirty="0">
                <a:solidFill>
                  <a:srgbClr val="002060"/>
                </a:solidFill>
              </a:rPr>
              <a:t> vi 1000.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991392" y="1187818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3949457" y="1133199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6978456" y="1151921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1401480" y="1284070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326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253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155409" y="2370295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1128775" y="154568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92D406-BD2F-43A8-98A7-FACB7F60EC1B}"/>
              </a:ext>
            </a:extLst>
          </p:cNvPr>
          <p:cNvSpPr txBox="1"/>
          <p:nvPr/>
        </p:nvSpPr>
        <p:spPr>
          <a:xfrm>
            <a:off x="4385525" y="1228886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422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312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4139454" y="2300638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E5B254-FCF3-4176-AC13-03720E4F2A1C}"/>
              </a:ext>
            </a:extLst>
          </p:cNvPr>
          <p:cNvSpPr txBox="1"/>
          <p:nvPr/>
        </p:nvSpPr>
        <p:spPr>
          <a:xfrm>
            <a:off x="4112820" y="149049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73C6BC-0327-4307-A544-D20362FC0FED}"/>
              </a:ext>
            </a:extLst>
          </p:cNvPr>
          <p:cNvSpPr txBox="1"/>
          <p:nvPr/>
        </p:nvSpPr>
        <p:spPr>
          <a:xfrm>
            <a:off x="7426120" y="1241143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704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7180049" y="2327368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951F27-C990-478A-B6DE-9D22CD9DD7EB}"/>
              </a:ext>
            </a:extLst>
          </p:cNvPr>
          <p:cNvSpPr txBox="1"/>
          <p:nvPr/>
        </p:nvSpPr>
        <p:spPr>
          <a:xfrm>
            <a:off x="7153415" y="150275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2281028" y="2501314"/>
            <a:ext cx="754279" cy="990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 flipH="1">
            <a:off x="8322603" y="2407583"/>
            <a:ext cx="659999" cy="9532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932" t="28077" r="19166" b="18134"/>
          <a:stretch/>
        </p:blipFill>
        <p:spPr>
          <a:xfrm>
            <a:off x="5224406" y="2421345"/>
            <a:ext cx="724312" cy="1037562"/>
          </a:xfrm>
          <a:prstGeom prst="rect">
            <a:avLst/>
          </a:prstGeom>
        </p:spPr>
      </p:pic>
      <p:sp>
        <p:nvSpPr>
          <p:cNvPr id="20" name="Rectangle: Rounded Corners 66">
            <a:extLst>
              <a:ext uri="{FF2B5EF4-FFF2-40B4-BE49-F238E27FC236}">
                <a16:creationId xmlns:a16="http://schemas.microsoft.com/office/drawing/2014/main" xmlns="" id="{6B504E64-500B-4A8E-9593-6BBA6B7B16FC}"/>
              </a:ext>
            </a:extLst>
          </p:cNvPr>
          <p:cNvSpPr/>
          <p:nvPr/>
        </p:nvSpPr>
        <p:spPr>
          <a:xfrm>
            <a:off x="1024318" y="3877387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67">
            <a:extLst>
              <a:ext uri="{FF2B5EF4-FFF2-40B4-BE49-F238E27FC236}">
                <a16:creationId xmlns:a16="http://schemas.microsoft.com/office/drawing/2014/main" xmlns="" id="{5F516B9C-592B-4760-8C70-8763E0F704B1}"/>
              </a:ext>
            </a:extLst>
          </p:cNvPr>
          <p:cNvSpPr/>
          <p:nvPr/>
        </p:nvSpPr>
        <p:spPr>
          <a:xfrm>
            <a:off x="3962192" y="3917874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68">
            <a:extLst>
              <a:ext uri="{FF2B5EF4-FFF2-40B4-BE49-F238E27FC236}">
                <a16:creationId xmlns:a16="http://schemas.microsoft.com/office/drawing/2014/main" xmlns="" id="{07CB131E-539B-4A46-AB9C-D36FBD01EA6E}"/>
              </a:ext>
            </a:extLst>
          </p:cNvPr>
          <p:cNvSpPr/>
          <p:nvPr/>
        </p:nvSpPr>
        <p:spPr>
          <a:xfrm>
            <a:off x="6978456" y="3849852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52E2BE-E171-482D-9684-B0613909301B}"/>
              </a:ext>
            </a:extLst>
          </p:cNvPr>
          <p:cNvSpPr txBox="1"/>
          <p:nvPr/>
        </p:nvSpPr>
        <p:spPr>
          <a:xfrm>
            <a:off x="1582682" y="4002268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457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216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D2C375F-82E9-498C-90E5-95CFCD5810E4}"/>
              </a:ext>
            </a:extLst>
          </p:cNvPr>
          <p:cNvCxnSpPr>
            <a:cxnSpLocks/>
          </p:cNvCxnSpPr>
          <p:nvPr/>
        </p:nvCxnSpPr>
        <p:spPr>
          <a:xfrm flipV="1">
            <a:off x="1336611" y="5079486"/>
            <a:ext cx="118097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9443D0B-038D-431D-A150-4154A49702B4}"/>
              </a:ext>
            </a:extLst>
          </p:cNvPr>
          <p:cNvSpPr txBox="1"/>
          <p:nvPr/>
        </p:nvSpPr>
        <p:spPr>
          <a:xfrm>
            <a:off x="1309977" y="426387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D24796B-8BCA-4205-BB3E-3769D995EEE2}"/>
              </a:ext>
            </a:extLst>
          </p:cNvPr>
          <p:cNvSpPr txBox="1"/>
          <p:nvPr/>
        </p:nvSpPr>
        <p:spPr>
          <a:xfrm>
            <a:off x="4499609" y="4002268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543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102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10D0F8D-8493-4CD0-A5B6-DF77B3567624}"/>
              </a:ext>
            </a:extLst>
          </p:cNvPr>
          <p:cNvCxnSpPr>
            <a:cxnSpLocks/>
          </p:cNvCxnSpPr>
          <p:nvPr/>
        </p:nvCxnSpPr>
        <p:spPr>
          <a:xfrm>
            <a:off x="4253538" y="5088493"/>
            <a:ext cx="1116577" cy="4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FF3B8A-C0C7-4B7E-963E-9A8733BA0038}"/>
              </a:ext>
            </a:extLst>
          </p:cNvPr>
          <p:cNvSpPr txBox="1"/>
          <p:nvPr/>
        </p:nvSpPr>
        <p:spPr>
          <a:xfrm>
            <a:off x="4226904" y="426387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8068C7-D181-4818-A54D-F000059100A2}"/>
              </a:ext>
            </a:extLst>
          </p:cNvPr>
          <p:cNvSpPr txBox="1"/>
          <p:nvPr/>
        </p:nvSpPr>
        <p:spPr>
          <a:xfrm>
            <a:off x="7424282" y="3942372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169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35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7295367" y="5017870"/>
            <a:ext cx="998630" cy="1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5CF4842-832D-4B70-8007-65F526E11386}"/>
              </a:ext>
            </a:extLst>
          </p:cNvPr>
          <p:cNvSpPr txBox="1"/>
          <p:nvPr/>
        </p:nvSpPr>
        <p:spPr>
          <a:xfrm>
            <a:off x="7151577" y="420398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6565578" y="5261275"/>
            <a:ext cx="754279" cy="9900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>
            <a:off x="738559" y="5261205"/>
            <a:ext cx="659998" cy="9532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262" t="47022" r="2690" b="18212"/>
          <a:stretch/>
        </p:blipFill>
        <p:spPr>
          <a:xfrm>
            <a:off x="3658531" y="5317607"/>
            <a:ext cx="659999" cy="953218"/>
          </a:xfrm>
          <a:prstGeom prst="rect">
            <a:avLst/>
          </a:prstGeom>
        </p:spPr>
      </p:pic>
      <p:sp>
        <p:nvSpPr>
          <p:cNvPr id="35" name="Rectangle: Rounded Corners 40">
            <a:extLst>
              <a:ext uri="{FF2B5EF4-FFF2-40B4-BE49-F238E27FC236}">
                <a16:creationId xmlns:a16="http://schemas.microsoft.com/office/drawing/2014/main" xmlns="" id="{1F217C5B-AA30-4D5D-9762-F68C5C3181EC}"/>
              </a:ext>
            </a:extLst>
          </p:cNvPr>
          <p:cNvSpPr/>
          <p:nvPr/>
        </p:nvSpPr>
        <p:spPr>
          <a:xfrm>
            <a:off x="9923238" y="1127733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110AF9F-466B-4A99-8C94-1B1D43FD3814}"/>
              </a:ext>
            </a:extLst>
          </p:cNvPr>
          <p:cNvSpPr txBox="1"/>
          <p:nvPr/>
        </p:nvSpPr>
        <p:spPr>
          <a:xfrm>
            <a:off x="10367371" y="1222416"/>
            <a:ext cx="96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498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  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326F7B1-6A14-4814-85EE-3DA1B8D47A00}"/>
              </a:ext>
            </a:extLst>
          </p:cNvPr>
          <p:cNvCxnSpPr>
            <a:cxnSpLocks/>
          </p:cNvCxnSpPr>
          <p:nvPr/>
        </p:nvCxnSpPr>
        <p:spPr>
          <a:xfrm flipV="1">
            <a:off x="10121300" y="2299634"/>
            <a:ext cx="108918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F4EF7B9-9F3E-48D8-823C-97D3A882B064}"/>
              </a:ext>
            </a:extLst>
          </p:cNvPr>
          <p:cNvSpPr txBox="1"/>
          <p:nvPr/>
        </p:nvSpPr>
        <p:spPr>
          <a:xfrm>
            <a:off x="10094666" y="148402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BA6C606-9B0D-4C15-B817-40F890B060D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262" t="47022" r="2690" b="18212"/>
          <a:stretch/>
        </p:blipFill>
        <p:spPr>
          <a:xfrm>
            <a:off x="11276335" y="2340303"/>
            <a:ext cx="659999" cy="953218"/>
          </a:xfrm>
          <a:prstGeom prst="rect">
            <a:avLst/>
          </a:prstGeom>
        </p:spPr>
      </p:pic>
      <p:sp>
        <p:nvSpPr>
          <p:cNvPr id="40" name="Rectangle: Rounded Corners 48">
            <a:extLst>
              <a:ext uri="{FF2B5EF4-FFF2-40B4-BE49-F238E27FC236}">
                <a16:creationId xmlns:a16="http://schemas.microsoft.com/office/drawing/2014/main" xmlns="" id="{BEE35DC4-1671-49F3-8565-C8F77791C57F}"/>
              </a:ext>
            </a:extLst>
          </p:cNvPr>
          <p:cNvSpPr/>
          <p:nvPr/>
        </p:nvSpPr>
        <p:spPr>
          <a:xfrm>
            <a:off x="9923238" y="3809544"/>
            <a:ext cx="179770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FE55545-BE38-4510-8220-09BF499ECCEE}"/>
              </a:ext>
            </a:extLst>
          </p:cNvPr>
          <p:cNvSpPr txBox="1"/>
          <p:nvPr/>
        </p:nvSpPr>
        <p:spPr>
          <a:xfrm>
            <a:off x="10400295" y="3904584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179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  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8BF0E35F-7B41-47BE-92B8-81712361E517}"/>
              </a:ext>
            </a:extLst>
          </p:cNvPr>
          <p:cNvCxnSpPr>
            <a:cxnSpLocks/>
          </p:cNvCxnSpPr>
          <p:nvPr/>
        </p:nvCxnSpPr>
        <p:spPr>
          <a:xfrm flipV="1">
            <a:off x="10284534" y="4981802"/>
            <a:ext cx="958877" cy="135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59E2505-F9AB-467F-A5BD-D40842242120}"/>
              </a:ext>
            </a:extLst>
          </p:cNvPr>
          <p:cNvSpPr txBox="1"/>
          <p:nvPr/>
        </p:nvSpPr>
        <p:spPr>
          <a:xfrm>
            <a:off x="10127590" y="416619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7F58073-97D3-4DC2-AFD2-00CAEF488A7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932" t="28077" r="19166" b="18134"/>
          <a:stretch/>
        </p:blipFill>
        <p:spPr>
          <a:xfrm flipH="1">
            <a:off x="9610427" y="5104016"/>
            <a:ext cx="674107" cy="963984"/>
          </a:xfrm>
          <a:prstGeom prst="rect">
            <a:avLst/>
          </a:prstGeom>
        </p:spPr>
      </p:pic>
      <p:sp>
        <p:nvSpPr>
          <p:cNvPr id="101" name="Rectangle: Rounded Corners 18">
            <a:extLst>
              <a:ext uri="{FF2B5EF4-FFF2-40B4-BE49-F238E27FC236}">
                <a16:creationId xmlns:a16="http://schemas.microsoft.com/office/drawing/2014/main" xmlns="" id="{A741D734-4E1C-4315-AC7C-E0E885A6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271" y="466071"/>
            <a:ext cx="3929332" cy="533387"/>
          </a:xfrm>
          <a:prstGeom prst="roundRect">
            <a:avLst>
              <a:gd name="adj" fmla="val 497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A3377098-46BA-4732-A93C-1C8C3F06A8C3}"/>
              </a:ext>
            </a:extLst>
          </p:cNvPr>
          <p:cNvSpPr/>
          <p:nvPr/>
        </p:nvSpPr>
        <p:spPr>
          <a:xfrm>
            <a:off x="4478185" y="462754"/>
            <a:ext cx="737502" cy="52004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104" name="Google Shape;3052;p29">
            <a:extLst>
              <a:ext uri="{FF2B5EF4-FFF2-40B4-BE49-F238E27FC236}">
                <a16:creationId xmlns=""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-202776" y="-115335"/>
            <a:ext cx="1625656" cy="144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3052;p29">
            <a:extLst>
              <a:ext uri="{FF2B5EF4-FFF2-40B4-BE49-F238E27FC236}">
                <a16:creationId xmlns=""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-288745" y="5079487"/>
            <a:ext cx="1444153" cy="1694216"/>
          </a:xfrm>
          <a:prstGeom prst="rect">
            <a:avLst/>
          </a:prstGeom>
          <a:noFill/>
          <a:ln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082" name="TextBox1" r:id="rId2" imgW="866880" imgH="495360"/>
        </mc:Choice>
        <mc:Fallback>
          <p:control name="TextBox1" r:id="rId2" imgW="866880" imgH="495360">
            <p:pic>
              <p:nvPicPr>
                <p:cNvPr id="45" name="TextBox1">
                  <a:extLst>
                    <a:ext uri="{FF2B5EF4-FFF2-40B4-BE49-F238E27FC236}">
                      <a16:creationId xmlns:a16="http://schemas.microsoft.com/office/drawing/2014/main" xmlns="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3724" y="2461447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3" name="TextBox2" r:id="rId3" imgW="866880" imgH="495360"/>
        </mc:Choice>
        <mc:Fallback>
          <p:control name="TextBox2" r:id="rId3" imgW="866880" imgH="495360">
            <p:pic>
              <p:nvPicPr>
                <p:cNvPr id="46" name="TextBox2">
                  <a:extLst>
                    <a:ext uri="{FF2B5EF4-FFF2-40B4-BE49-F238E27FC236}">
                      <a16:creationId xmlns:a16="http://schemas.microsoft.com/office/drawing/2014/main" xmlns="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93271" y="2414053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4" name="TextBox3" r:id="rId4" imgW="866880" imgH="495360"/>
        </mc:Choice>
        <mc:Fallback>
          <p:control name="TextBox3" r:id="rId4" imgW="866880" imgH="495360">
            <p:pic>
              <p:nvPicPr>
                <p:cNvPr id="47" name="TextBox3">
                  <a:extLst>
                    <a:ext uri="{FF2B5EF4-FFF2-40B4-BE49-F238E27FC236}">
                      <a16:creationId xmlns:a16="http://schemas.microsoft.com/office/drawing/2014/main" xmlns="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6120" y="242509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5" name="TextBox5" r:id="rId5" imgW="866880" imgH="495360"/>
        </mc:Choice>
        <mc:Fallback>
          <p:control name="TextBox5" r:id="rId5" imgW="866880" imgH="495360">
            <p:pic>
              <p:nvPicPr>
                <p:cNvPr id="48" name="TextBox5">
                  <a:extLst>
                    <a:ext uri="{FF2B5EF4-FFF2-40B4-BE49-F238E27FC236}">
                      <a16:creationId xmlns:a16="http://schemas.microsoft.com/office/drawing/2014/main" xmlns="" id="{069C08A8-F23B-4BD5-BA2D-749165258D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4926" y="517964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6" name="TextBox6" r:id="rId6" imgW="866880" imgH="495360"/>
        </mc:Choice>
        <mc:Fallback>
          <p:control name="TextBox6" r:id="rId6" imgW="866880" imgH="495360">
            <p:pic>
              <p:nvPicPr>
                <p:cNvPr id="49" name="TextBox6">
                  <a:extLst>
                    <a:ext uri="{FF2B5EF4-FFF2-40B4-BE49-F238E27FC236}">
                      <a16:creationId xmlns:a16="http://schemas.microsoft.com/office/drawing/2014/main" xmlns="" id="{65910636-88F4-4A3D-96AD-AB5D8D6CA3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07355" y="518743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7" name="TextBox7" r:id="rId7" imgW="866880" imgH="495360"/>
        </mc:Choice>
        <mc:Fallback>
          <p:control name="TextBox7" r:id="rId7" imgW="866880" imgH="495360">
            <p:pic>
              <p:nvPicPr>
                <p:cNvPr id="50" name="TextBox7">
                  <a:extLst>
                    <a:ext uri="{FF2B5EF4-FFF2-40B4-BE49-F238E27FC236}">
                      <a16:creationId xmlns:a16="http://schemas.microsoft.com/office/drawing/2014/main" xmlns="" id="{FB575277-425F-4A1F-AAF9-B396CD1C48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4282" y="512632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8" name="TextBox4" r:id="rId8" imgW="866880" imgH="495360"/>
        </mc:Choice>
        <mc:Fallback>
          <p:control name="TextBox4" r:id="rId8" imgW="866880" imgH="495360">
            <p:pic>
              <p:nvPicPr>
                <p:cNvPr id="51" name="TextBox4">
                  <a:extLst>
                    <a:ext uri="{FF2B5EF4-FFF2-40B4-BE49-F238E27FC236}">
                      <a16:creationId xmlns:a16="http://schemas.microsoft.com/office/drawing/2014/main" xmlns="" id="{04DA5F10-CF98-44C4-AACE-190E8FD285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75117" y="2407583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9" name="TextBox8" r:id="rId9" imgW="866880" imgH="495360"/>
        </mc:Choice>
        <mc:Fallback>
          <p:control name="TextBox8" r:id="rId9" imgW="866880" imgH="495360">
            <p:pic>
              <p:nvPicPr>
                <p:cNvPr id="52" name="TextBox8">
                  <a:extLst>
                    <a:ext uri="{FF2B5EF4-FFF2-40B4-BE49-F238E27FC236}">
                      <a16:creationId xmlns:a16="http://schemas.microsoft.com/office/drawing/2014/main" xmlns="" id="{AE3C8BF6-F5B9-4184-8A2C-6D712D20D4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08041" y="508975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17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314"/>
            <a:ext cx="10515600" cy="715317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1741254" y="1653452"/>
            <a:ext cx="180955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5105152" y="1618942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8641900" y="1576924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2289987" y="174244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174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062966" y="28286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2036332" y="20040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1360393" y="2577763"/>
            <a:ext cx="680248" cy="892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9" t="29862" r="38758" b="17202"/>
          <a:stretch/>
        </p:blipFill>
        <p:spPr>
          <a:xfrm flipH="1">
            <a:off x="8414609" y="2517834"/>
            <a:ext cx="513182" cy="846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2" t="28077" r="19166" b="18134"/>
          <a:stretch/>
        </p:blipFill>
        <p:spPr>
          <a:xfrm>
            <a:off x="4855806" y="2490131"/>
            <a:ext cx="550849" cy="9925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D2A383-81AD-4880-A204-DA12F03F83A8}"/>
              </a:ext>
            </a:extLst>
          </p:cNvPr>
          <p:cNvSpPr txBox="1"/>
          <p:nvPr/>
        </p:nvSpPr>
        <p:spPr>
          <a:xfrm>
            <a:off x="1542880" y="923172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174 + 625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B4B79E-383A-4F92-8763-7619132660A4}"/>
              </a:ext>
            </a:extLst>
          </p:cNvPr>
          <p:cNvSpPr txBox="1"/>
          <p:nvPr/>
        </p:nvSpPr>
        <p:spPr>
          <a:xfrm>
            <a:off x="4855806" y="976553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607 + 82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5CC4D5-6F9C-4820-9078-9AFEAC3B197D}"/>
              </a:ext>
            </a:extLst>
          </p:cNvPr>
          <p:cNvSpPr txBox="1"/>
          <p:nvPr/>
        </p:nvSpPr>
        <p:spPr>
          <a:xfrm>
            <a:off x="8458200" y="858748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281 + 8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13928B-3C1F-4501-BB09-374E70376AC3}"/>
              </a:ext>
            </a:extLst>
          </p:cNvPr>
          <p:cNvSpPr txBox="1"/>
          <p:nvPr/>
        </p:nvSpPr>
        <p:spPr>
          <a:xfrm>
            <a:off x="2277541" y="227863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2F71C7-A75A-4841-BA33-947E3D37B1F3}"/>
              </a:ext>
            </a:extLst>
          </p:cNvPr>
          <p:cNvSpPr txBox="1"/>
          <p:nvPr/>
        </p:nvSpPr>
        <p:spPr>
          <a:xfrm>
            <a:off x="2289987" y="284096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799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7B6EAE-1786-469D-A96B-C07B98034CCA}"/>
              </a:ext>
            </a:extLst>
          </p:cNvPr>
          <p:cNvSpPr txBox="1"/>
          <p:nvPr/>
        </p:nvSpPr>
        <p:spPr>
          <a:xfrm>
            <a:off x="5706519" y="17232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607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479498" y="2809523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5B452D-3C62-40A9-BCF2-398F8E281AD7}"/>
              </a:ext>
            </a:extLst>
          </p:cNvPr>
          <p:cNvSpPr txBox="1"/>
          <p:nvPr/>
        </p:nvSpPr>
        <p:spPr>
          <a:xfrm>
            <a:off x="5452864" y="19849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C8058A-94DE-4D29-B88B-13B10C409E96}"/>
              </a:ext>
            </a:extLst>
          </p:cNvPr>
          <p:cNvSpPr txBox="1"/>
          <p:nvPr/>
        </p:nvSpPr>
        <p:spPr>
          <a:xfrm>
            <a:off x="5883027" y="2262936"/>
            <a:ext cx="80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1952F73-749F-4BF2-A9F8-2D859D9BF6B6}"/>
              </a:ext>
            </a:extLst>
          </p:cNvPr>
          <p:cNvSpPr txBox="1"/>
          <p:nvPr/>
        </p:nvSpPr>
        <p:spPr>
          <a:xfrm>
            <a:off x="5706519" y="2821818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689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DC3130-73DD-4495-91F9-4A6B5F0D6091}"/>
              </a:ext>
            </a:extLst>
          </p:cNvPr>
          <p:cNvSpPr txBox="1"/>
          <p:nvPr/>
        </p:nvSpPr>
        <p:spPr>
          <a:xfrm>
            <a:off x="9252550" y="169714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281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DC491E3-C6D7-44D2-8576-BE98331A6921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9092871" y="2678540"/>
            <a:ext cx="9621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5CE554-40D9-4CC9-98C0-A497CFEF4D58}"/>
              </a:ext>
            </a:extLst>
          </p:cNvPr>
          <p:cNvSpPr txBox="1"/>
          <p:nvPr/>
        </p:nvSpPr>
        <p:spPr>
          <a:xfrm>
            <a:off x="8998895" y="195875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5DB702-3511-450D-8B2B-2FE0C4257C55}"/>
              </a:ext>
            </a:extLst>
          </p:cNvPr>
          <p:cNvSpPr txBox="1"/>
          <p:nvPr/>
        </p:nvSpPr>
        <p:spPr>
          <a:xfrm>
            <a:off x="9640660" y="2155320"/>
            <a:ext cx="82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2583B12-D786-4728-AD81-8E9AFBF8A323}"/>
              </a:ext>
            </a:extLst>
          </p:cNvPr>
          <p:cNvSpPr txBox="1"/>
          <p:nvPr/>
        </p:nvSpPr>
        <p:spPr>
          <a:xfrm>
            <a:off x="9278693" y="278615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289</a:t>
            </a:r>
          </a:p>
        </p:txBody>
      </p:sp>
      <p:sp>
        <p:nvSpPr>
          <p:cNvPr id="29" name="Rectangle: Rounded Corners 87">
            <a:extLst>
              <a:ext uri="{FF2B5EF4-FFF2-40B4-BE49-F238E27FC236}">
                <a16:creationId xmlns:a16="http://schemas.microsoft.com/office/drawing/2014/main" xmlns="" id="{D334D64D-2AF2-4CC7-8C86-559764A64E7E}"/>
              </a:ext>
            </a:extLst>
          </p:cNvPr>
          <p:cNvSpPr/>
          <p:nvPr/>
        </p:nvSpPr>
        <p:spPr>
          <a:xfrm>
            <a:off x="1735311" y="4344381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Rectangle: Rounded Corners 88">
            <a:extLst>
              <a:ext uri="{FF2B5EF4-FFF2-40B4-BE49-F238E27FC236}">
                <a16:creationId xmlns:a16="http://schemas.microsoft.com/office/drawing/2014/main" xmlns="" id="{61B122F4-C8C5-4A24-9451-C23B5893217B}"/>
              </a:ext>
            </a:extLst>
          </p:cNvPr>
          <p:cNvSpPr/>
          <p:nvPr/>
        </p:nvSpPr>
        <p:spPr>
          <a:xfrm>
            <a:off x="5130227" y="4386123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2" t="28077" r="19166" b="18134"/>
          <a:stretch/>
        </p:blipFill>
        <p:spPr>
          <a:xfrm>
            <a:off x="3215265" y="5155350"/>
            <a:ext cx="560866" cy="10105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997100-ADCF-40D2-AE06-75056B4DF2B3}"/>
              </a:ext>
            </a:extLst>
          </p:cNvPr>
          <p:cNvSpPr txBox="1"/>
          <p:nvPr/>
        </p:nvSpPr>
        <p:spPr>
          <a:xfrm>
            <a:off x="1634953" y="3608216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487 - 234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923A46-7B3A-4B39-82CF-D51CA40150BC}"/>
              </a:ext>
            </a:extLst>
          </p:cNvPr>
          <p:cNvSpPr txBox="1"/>
          <p:nvPr/>
        </p:nvSpPr>
        <p:spPr>
          <a:xfrm>
            <a:off x="5022727" y="366794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596 - 95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9932D51-0013-43FC-8EE5-5F77D563F6ED}"/>
              </a:ext>
            </a:extLst>
          </p:cNvPr>
          <p:cNvSpPr txBox="1"/>
          <p:nvPr/>
        </p:nvSpPr>
        <p:spPr>
          <a:xfrm>
            <a:off x="2271717" y="446553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487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2044696" y="55517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09E39EA-5776-46E3-8460-CA000D11499B}"/>
              </a:ext>
            </a:extLst>
          </p:cNvPr>
          <p:cNvSpPr txBox="1"/>
          <p:nvPr/>
        </p:nvSpPr>
        <p:spPr>
          <a:xfrm>
            <a:off x="2018062" y="472714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AC60B58-8353-4610-987F-473E3EA62154}"/>
              </a:ext>
            </a:extLst>
          </p:cNvPr>
          <p:cNvSpPr txBox="1"/>
          <p:nvPr/>
        </p:nvSpPr>
        <p:spPr>
          <a:xfrm>
            <a:off x="2260584" y="4963674"/>
            <a:ext cx="8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D7BC8E0-7AB7-44F9-80F8-3DC07358CD79}"/>
              </a:ext>
            </a:extLst>
          </p:cNvPr>
          <p:cNvSpPr txBox="1"/>
          <p:nvPr/>
        </p:nvSpPr>
        <p:spPr>
          <a:xfrm>
            <a:off x="2271717" y="556405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253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EA0819A-0677-42F2-8356-71152C933343}"/>
              </a:ext>
            </a:extLst>
          </p:cNvPr>
          <p:cNvSpPr txBox="1"/>
          <p:nvPr/>
        </p:nvSpPr>
        <p:spPr>
          <a:xfrm>
            <a:off x="5691324" y="450829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596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5560979" y="558100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A45F077-FF1D-4075-AE5D-558562DB1589}"/>
              </a:ext>
            </a:extLst>
          </p:cNvPr>
          <p:cNvSpPr txBox="1"/>
          <p:nvPr/>
        </p:nvSpPr>
        <p:spPr>
          <a:xfrm>
            <a:off x="5478801" y="47619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C6552F8-80F5-4416-B63A-A299522DDFB9}"/>
              </a:ext>
            </a:extLst>
          </p:cNvPr>
          <p:cNvSpPr txBox="1"/>
          <p:nvPr/>
        </p:nvSpPr>
        <p:spPr>
          <a:xfrm>
            <a:off x="5883027" y="50156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27339FA-CA9C-4DCC-9F38-6267111047BF}"/>
              </a:ext>
            </a:extLst>
          </p:cNvPr>
          <p:cNvSpPr txBox="1"/>
          <p:nvPr/>
        </p:nvSpPr>
        <p:spPr>
          <a:xfrm>
            <a:off x="5693912" y="5606813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501</a:t>
            </a:r>
          </a:p>
        </p:txBody>
      </p:sp>
      <p:sp>
        <p:nvSpPr>
          <p:cNvPr id="44" name="Rectangle: Rounded Corners 57">
            <a:extLst>
              <a:ext uri="{FF2B5EF4-FFF2-40B4-BE49-F238E27FC236}">
                <a16:creationId xmlns:a16="http://schemas.microsoft.com/office/drawing/2014/main" xmlns="" id="{1CC2AFD9-2DDF-4C88-A52A-025363EB4E4A}"/>
              </a:ext>
            </a:extLst>
          </p:cNvPr>
          <p:cNvSpPr/>
          <p:nvPr/>
        </p:nvSpPr>
        <p:spPr>
          <a:xfrm>
            <a:off x="8590997" y="4416838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D12EC50-C50A-4E79-85BD-7ACB1133188F}"/>
              </a:ext>
            </a:extLst>
          </p:cNvPr>
          <p:cNvSpPr txBox="1"/>
          <p:nvPr/>
        </p:nvSpPr>
        <p:spPr>
          <a:xfrm>
            <a:off x="8484410" y="3689740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724 - 4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173DDC8-1BD5-4E77-9304-053EFB9D8AC9}"/>
              </a:ext>
            </a:extLst>
          </p:cNvPr>
          <p:cNvSpPr txBox="1"/>
          <p:nvPr/>
        </p:nvSpPr>
        <p:spPr>
          <a:xfrm>
            <a:off x="9196736" y="453044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724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8969715" y="5616670"/>
            <a:ext cx="100331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FEACB10-ADE4-456A-BA21-9CEB326D9714}"/>
              </a:ext>
            </a:extLst>
          </p:cNvPr>
          <p:cNvSpPr txBox="1"/>
          <p:nvPr/>
        </p:nvSpPr>
        <p:spPr>
          <a:xfrm>
            <a:off x="9010847" y="476531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790B553-0FD3-4A5E-9E13-DF457A9AAAA0}"/>
              </a:ext>
            </a:extLst>
          </p:cNvPr>
          <p:cNvSpPr txBox="1"/>
          <p:nvPr/>
        </p:nvSpPr>
        <p:spPr>
          <a:xfrm>
            <a:off x="9406195" y="5037850"/>
            <a:ext cx="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DBBA80D-3E61-483A-8E5E-0B26200A0BE4}"/>
              </a:ext>
            </a:extLst>
          </p:cNvPr>
          <p:cNvSpPr txBox="1"/>
          <p:nvPr/>
        </p:nvSpPr>
        <p:spPr>
          <a:xfrm>
            <a:off x="9234836" y="562896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720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22" t="45483" r="4084" b="18522"/>
          <a:stretch/>
        </p:blipFill>
        <p:spPr>
          <a:xfrm>
            <a:off x="10137488" y="5444492"/>
            <a:ext cx="424937" cy="75567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43805" r="79771" b="18395"/>
          <a:stretch/>
        </p:blipFill>
        <p:spPr>
          <a:xfrm>
            <a:off x="6490751" y="5335275"/>
            <a:ext cx="680248" cy="892895"/>
          </a:xfrm>
          <a:prstGeom prst="rect">
            <a:avLst/>
          </a:prstGeom>
        </p:spPr>
      </p:pic>
      <p:sp>
        <p:nvSpPr>
          <p:cNvPr id="53" name="Rectangle: Rounded Corners 18">
            <a:extLst>
              <a:ext uri="{FF2B5EF4-FFF2-40B4-BE49-F238E27FC236}">
                <a16:creationId xmlns:a16="http://schemas.microsoft.com/office/drawing/2014/main" xmlns="" id="{A741D734-4E1C-4315-AC7C-E0E885A6794F}"/>
              </a:ext>
            </a:extLst>
          </p:cNvPr>
          <p:cNvSpPr/>
          <p:nvPr/>
        </p:nvSpPr>
        <p:spPr>
          <a:xfrm>
            <a:off x="4656368" y="153562"/>
            <a:ext cx="4068342" cy="648195"/>
          </a:xfrm>
          <a:prstGeom prst="roundRect">
            <a:avLst>
              <a:gd name="adj" fmla="val 49773"/>
            </a:avLst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A3377098-46BA-4732-A93C-1C8C3F06A8C3}"/>
              </a:ext>
            </a:extLst>
          </p:cNvPr>
          <p:cNvSpPr/>
          <p:nvPr/>
        </p:nvSpPr>
        <p:spPr>
          <a:xfrm>
            <a:off x="4746648" y="177290"/>
            <a:ext cx="552158" cy="59809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49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 animBg="1"/>
      <p:bldP spid="30" grpId="0" animBg="1"/>
      <p:bldP spid="32" grpId="0" animBg="1"/>
      <p:bldP spid="33" grpId="0" animBg="1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 animBg="1"/>
      <p:bldP spid="45" grpId="0" animBg="1"/>
      <p:bldP spid="46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1E98A5-6E0D-4E58-98A2-48F66FE6DA9B}"/>
              </a:ext>
            </a:extLst>
          </p:cNvPr>
          <p:cNvSpPr/>
          <p:nvPr/>
        </p:nvSpPr>
        <p:spPr>
          <a:xfrm>
            <a:off x="2659065" y="998964"/>
            <a:ext cx="7110920" cy="633015"/>
          </a:xfrm>
          <a:prstGeom prst="rect">
            <a:avLst/>
          </a:prstGeom>
          <a:solidFill>
            <a:srgbClr val="FBDBE4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D45348-E785-46C4-B7A2-5A0A526C9167}"/>
              </a:ext>
            </a:extLst>
          </p:cNvPr>
          <p:cNvSpPr txBox="1"/>
          <p:nvPr/>
        </p:nvSpPr>
        <p:spPr>
          <a:xfrm>
            <a:off x="2659065" y="981572"/>
            <a:ext cx="277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500 + 300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B0E11D-0224-4492-A7FA-E8F8B26E8F69}"/>
              </a:ext>
            </a:extLst>
          </p:cNvPr>
          <p:cNvSpPr txBox="1"/>
          <p:nvPr/>
        </p:nvSpPr>
        <p:spPr>
          <a:xfrm>
            <a:off x="4681831" y="981572"/>
            <a:ext cx="9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800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4C1FD6-CDE5-400F-A853-64BED84807A5}"/>
              </a:ext>
            </a:extLst>
          </p:cNvPr>
          <p:cNvSpPr txBox="1"/>
          <p:nvPr/>
        </p:nvSpPr>
        <p:spPr>
          <a:xfrm>
            <a:off x="4681831" y="983215"/>
            <a:ext cx="66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A5961D-FC79-4971-867E-D45768786464}"/>
              </a:ext>
            </a:extLst>
          </p:cNvPr>
          <p:cNvSpPr txBox="1"/>
          <p:nvPr/>
        </p:nvSpPr>
        <p:spPr>
          <a:xfrm>
            <a:off x="6410183" y="979929"/>
            <a:ext cx="277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100 – 400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8885EE-DD1C-486B-B659-5377241F524D}"/>
              </a:ext>
            </a:extLst>
          </p:cNvPr>
          <p:cNvSpPr txBox="1"/>
          <p:nvPr/>
        </p:nvSpPr>
        <p:spPr>
          <a:xfrm>
            <a:off x="8432949" y="979929"/>
            <a:ext cx="9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5805DE-2BF9-4325-ABDC-1D79B2B9D344}"/>
              </a:ext>
            </a:extLst>
          </p:cNvPr>
          <p:cNvSpPr txBox="1"/>
          <p:nvPr/>
        </p:nvSpPr>
        <p:spPr>
          <a:xfrm>
            <a:off x="8432949" y="979929"/>
            <a:ext cx="66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4CD52F-65BB-41A9-B212-5DB4B6495CB5}"/>
              </a:ext>
            </a:extLst>
          </p:cNvPr>
          <p:cNvSpPr txBox="1"/>
          <p:nvPr/>
        </p:nvSpPr>
        <p:spPr>
          <a:xfrm>
            <a:off x="1197614" y="798930"/>
            <a:ext cx="1034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Mẫu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94DF308-32DA-4D56-AED5-C92AC4B34F25}"/>
              </a:ext>
            </a:extLst>
          </p:cNvPr>
          <p:cNvGrpSpPr/>
          <p:nvPr/>
        </p:nvGrpSpPr>
        <p:grpSpPr>
          <a:xfrm>
            <a:off x="1048232" y="1729798"/>
            <a:ext cx="4272739" cy="2066947"/>
            <a:chOff x="1261286" y="1751315"/>
            <a:chExt cx="4272739" cy="20669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E5363DB3-A494-4ACC-8821-56525154C144}"/>
                </a:ext>
              </a:extLst>
            </p:cNvPr>
            <p:cNvGrpSpPr/>
            <p:nvPr/>
          </p:nvGrpSpPr>
          <p:grpSpPr>
            <a:xfrm>
              <a:off x="1646661" y="1819274"/>
              <a:ext cx="3887364" cy="1998988"/>
              <a:chOff x="827462" y="4533899"/>
              <a:chExt cx="2918445" cy="1522452"/>
            </a:xfrm>
          </p:grpSpPr>
          <p:sp>
            <p:nvSpPr>
              <p:cNvPr id="17" name="Rectangle: Rounded Corners 52">
                <a:extLst>
                  <a:ext uri="{FF2B5EF4-FFF2-40B4-BE49-F238E27FC236}">
                    <a16:creationId xmlns:a16="http://schemas.microsoft.com/office/drawing/2014/main" xmlns="" id="{ACE3A461-8989-4773-9F1B-4180ECBBDFB0}"/>
                  </a:ext>
                </a:extLst>
              </p:cNvPr>
              <p:cNvSpPr/>
              <p:nvPr/>
            </p:nvSpPr>
            <p:spPr>
              <a:xfrm>
                <a:off x="827462" y="4533899"/>
                <a:ext cx="2669057" cy="152245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2EE327C-B3F8-42AE-A64F-42D28F1CAD8D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128923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200 + 400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700 + 300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500 + 500 =  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9E72502-D565-430B-8F23-98B93226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16" name="Freeform: Shape 50">
              <a:extLst>
                <a:ext uri="{FF2B5EF4-FFF2-40B4-BE49-F238E27FC236}">
                  <a16:creationId xmlns:a16="http://schemas.microsoft.com/office/drawing/2014/main" xmlns="" id="{5F1B560E-EB1C-4D55-90E3-B038122FDE3F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8CC30E-8972-4056-AAF8-D5793D7891F2}"/>
              </a:ext>
            </a:extLst>
          </p:cNvPr>
          <p:cNvSpPr txBox="1"/>
          <p:nvPr/>
        </p:nvSpPr>
        <p:spPr>
          <a:xfrm>
            <a:off x="3826138" y="1977535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600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D274BFD-15F2-41C6-B5ED-9B4A7F58DFDD}"/>
              </a:ext>
            </a:extLst>
          </p:cNvPr>
          <p:cNvSpPr txBox="1"/>
          <p:nvPr/>
        </p:nvSpPr>
        <p:spPr>
          <a:xfrm>
            <a:off x="3836143" y="2577860"/>
            <a:ext cx="115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1000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488CB1D-1F8E-44C4-A628-C1A8C43844A2}"/>
              </a:ext>
            </a:extLst>
          </p:cNvPr>
          <p:cNvGrpSpPr/>
          <p:nvPr/>
        </p:nvGrpSpPr>
        <p:grpSpPr>
          <a:xfrm>
            <a:off x="6400802" y="1771010"/>
            <a:ext cx="4245354" cy="2111062"/>
            <a:chOff x="1261286" y="1523582"/>
            <a:chExt cx="4245354" cy="21110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A8B8824-265A-4F6D-8510-0AC334D04E29}"/>
                </a:ext>
              </a:extLst>
            </p:cNvPr>
            <p:cNvGrpSpPr/>
            <p:nvPr/>
          </p:nvGrpSpPr>
          <p:grpSpPr>
            <a:xfrm>
              <a:off x="1646661" y="1540334"/>
              <a:ext cx="3859979" cy="1992322"/>
              <a:chOff x="827462" y="4321452"/>
              <a:chExt cx="2897886" cy="1517374"/>
            </a:xfrm>
          </p:grpSpPr>
          <p:sp>
            <p:nvSpPr>
              <p:cNvPr id="25" name="Rectangle: Rounded Corners 63">
                <a:extLst>
                  <a:ext uri="{FF2B5EF4-FFF2-40B4-BE49-F238E27FC236}">
                    <a16:creationId xmlns:a16="http://schemas.microsoft.com/office/drawing/2014/main" xmlns="" id="{35710B50-E41B-4F73-B97F-9CFD28CCE80A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669057" cy="151737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945AB28-2C28-4D72-B153-FF6296F55C34}"/>
                  </a:ext>
                </a:extLst>
              </p:cNvPr>
              <p:cNvSpPr txBox="1"/>
              <p:nvPr/>
            </p:nvSpPr>
            <p:spPr>
              <a:xfrm>
                <a:off x="1056290" y="4485596"/>
                <a:ext cx="2669058" cy="1289233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600 – 100 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1000 – 200 =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1000 – 900 =  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370FDAB-4C0B-442E-9E12-41ED4161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xmlns="" id="{D3917EBE-EB24-4677-A5C7-E26DCA967BEE}"/>
                </a:ext>
              </a:extLst>
            </p:cNvPr>
            <p:cNvSpPr/>
            <p:nvPr/>
          </p:nvSpPr>
          <p:spPr>
            <a:xfrm rot="1558595">
              <a:off x="4747985" y="1523582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D16F269-57C2-4CD7-A7A4-8B4BFA104515}"/>
              </a:ext>
            </a:extLst>
          </p:cNvPr>
          <p:cNvSpPr txBox="1"/>
          <p:nvPr/>
        </p:nvSpPr>
        <p:spPr>
          <a:xfrm>
            <a:off x="9286892" y="1965691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500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9DE460-51CD-48A6-A677-8D3D2E34DA0A}"/>
              </a:ext>
            </a:extLst>
          </p:cNvPr>
          <p:cNvSpPr txBox="1"/>
          <p:nvPr/>
        </p:nvSpPr>
        <p:spPr>
          <a:xfrm>
            <a:off x="9320232" y="2552445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800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E942585-0041-495C-87BF-A29C19D403F6}"/>
              </a:ext>
            </a:extLst>
          </p:cNvPr>
          <p:cNvGrpSpPr/>
          <p:nvPr/>
        </p:nvGrpSpPr>
        <p:grpSpPr>
          <a:xfrm>
            <a:off x="3073318" y="4072664"/>
            <a:ext cx="4727167" cy="2112473"/>
            <a:chOff x="1180709" y="1459921"/>
            <a:chExt cx="4727167" cy="211247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FE338EA7-6AE5-4A37-86D6-2D3618C66152}"/>
                </a:ext>
              </a:extLst>
            </p:cNvPr>
            <p:cNvGrpSpPr/>
            <p:nvPr/>
          </p:nvGrpSpPr>
          <p:grpSpPr>
            <a:xfrm>
              <a:off x="1646661" y="1529870"/>
              <a:ext cx="4047769" cy="2002784"/>
              <a:chOff x="827462" y="4313483"/>
              <a:chExt cx="3038870" cy="1525342"/>
            </a:xfrm>
          </p:grpSpPr>
          <p:sp>
            <p:nvSpPr>
              <p:cNvPr id="33" name="Rectangle: Rounded Corners 71">
                <a:extLst>
                  <a:ext uri="{FF2B5EF4-FFF2-40B4-BE49-F238E27FC236}">
                    <a16:creationId xmlns:a16="http://schemas.microsoft.com/office/drawing/2014/main" xmlns="" id="{B9A203E1-F482-4210-90FD-798751F6450E}"/>
                  </a:ext>
                </a:extLst>
              </p:cNvPr>
              <p:cNvSpPr/>
              <p:nvPr/>
            </p:nvSpPr>
            <p:spPr>
              <a:xfrm>
                <a:off x="827462" y="4313483"/>
                <a:ext cx="3038870" cy="152534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E177BBB-EAA2-422C-9CC9-AF33C58F799C}"/>
                  </a:ext>
                </a:extLst>
              </p:cNvPr>
              <p:cNvSpPr txBox="1"/>
              <p:nvPr/>
            </p:nvSpPr>
            <p:spPr>
              <a:xfrm>
                <a:off x="1056290" y="4451284"/>
                <a:ext cx="2369796" cy="1289233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300 + 60 + 7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900 + 90 + 9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b="1" dirty="0"/>
                  <a:t>700 + 20 + 5 = 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F1FAC74B-A43C-4366-939D-1E24565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flipH="1">
              <a:off x="1180709" y="3034932"/>
              <a:ext cx="770750" cy="537462"/>
            </a:xfrm>
            <a:prstGeom prst="rect">
              <a:avLst/>
            </a:prstGeom>
          </p:spPr>
        </p:pic>
        <p:sp>
          <p:nvSpPr>
            <p:cNvPr id="32" name="Freeform: Shape 70">
              <a:extLst>
                <a:ext uri="{FF2B5EF4-FFF2-40B4-BE49-F238E27FC236}">
                  <a16:creationId xmlns:a16="http://schemas.microsoft.com/office/drawing/2014/main" xmlns="" id="{F7416C11-90DF-4E5C-A46C-060D5662A6CB}"/>
                </a:ext>
              </a:extLst>
            </p:cNvPr>
            <p:cNvSpPr/>
            <p:nvPr/>
          </p:nvSpPr>
          <p:spPr>
            <a:xfrm rot="1558595">
              <a:off x="5280142" y="1459921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9A3EDDB-082E-47AE-8D20-915E865FE4BF}"/>
              </a:ext>
            </a:extLst>
          </p:cNvPr>
          <p:cNvSpPr txBox="1"/>
          <p:nvPr/>
        </p:nvSpPr>
        <p:spPr>
          <a:xfrm>
            <a:off x="6466074" y="4359040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367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E613C1-3820-4CF7-AA79-E342F1C576F0}"/>
              </a:ext>
            </a:extLst>
          </p:cNvPr>
          <p:cNvSpPr txBox="1"/>
          <p:nvPr/>
        </p:nvSpPr>
        <p:spPr>
          <a:xfrm>
            <a:off x="6468982" y="4939928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999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DF90723-1CF2-4149-BD3E-1C4960097B69}"/>
              </a:ext>
            </a:extLst>
          </p:cNvPr>
          <p:cNvSpPr txBox="1"/>
          <p:nvPr/>
        </p:nvSpPr>
        <p:spPr>
          <a:xfrm>
            <a:off x="3826138" y="3151449"/>
            <a:ext cx="115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1000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0362B81-C4BB-4559-9CA9-450DD479DE3D}"/>
              </a:ext>
            </a:extLst>
          </p:cNvPr>
          <p:cNvSpPr txBox="1"/>
          <p:nvPr/>
        </p:nvSpPr>
        <p:spPr>
          <a:xfrm>
            <a:off x="9320232" y="3151449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A0F0E20-9EFC-4C1D-A828-D0C00B49D699}"/>
              </a:ext>
            </a:extLst>
          </p:cNvPr>
          <p:cNvSpPr txBox="1"/>
          <p:nvPr/>
        </p:nvSpPr>
        <p:spPr>
          <a:xfrm>
            <a:off x="6466074" y="5500860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725</a:t>
            </a:r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xmlns="" id="{CBBA021B-5911-468C-830E-443B0FD4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392" y="185936"/>
            <a:ext cx="5663991" cy="792350"/>
          </a:xfrm>
          <a:prstGeom prst="roundRect">
            <a:avLst>
              <a:gd name="adj" fmla="val 49773"/>
            </a:avLst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97335D-95BC-4072-B485-0797033C91CA}"/>
              </a:ext>
            </a:extLst>
          </p:cNvPr>
          <p:cNvSpPr/>
          <p:nvPr/>
        </p:nvSpPr>
        <p:spPr>
          <a:xfrm>
            <a:off x="2921849" y="283603"/>
            <a:ext cx="576000" cy="50432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67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8" grpId="1"/>
      <p:bldP spid="9" grpId="0"/>
      <p:bldP spid="10" grpId="0"/>
      <p:bldP spid="11" grpId="0"/>
      <p:bldP spid="11" grpId="1"/>
      <p:bldP spid="12" grpId="0"/>
      <p:bldP spid="19" grpId="0"/>
      <p:bldP spid="20" grpId="0"/>
      <p:bldP spid="27" grpId="0"/>
      <p:bldP spid="28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8001001" y="3141133"/>
            <a:ext cx="1659466" cy="2610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7915" y="3553794"/>
            <a:ext cx="1437084" cy="2197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586560" y="3141133"/>
            <a:ext cx="1828489" cy="2610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038" y="3141133"/>
            <a:ext cx="1659467" cy="1659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077"/>
          <a:stretch/>
        </p:blipFill>
        <p:spPr>
          <a:xfrm>
            <a:off x="6452437" y="3634953"/>
            <a:ext cx="1828489" cy="2406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ABEB51C-1F00-43D5-87DE-09383E6903B7}"/>
              </a:ext>
            </a:extLst>
          </p:cNvPr>
          <p:cNvGrpSpPr/>
          <p:nvPr/>
        </p:nvGrpSpPr>
        <p:grpSpPr>
          <a:xfrm>
            <a:off x="1330039" y="1559722"/>
            <a:ext cx="3348250" cy="1659467"/>
            <a:chOff x="1330039" y="1559722"/>
            <a:chExt cx="3348250" cy="1659467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xmlns="" id="{4CDDC962-AB72-4673-90C5-8EC47724D65B}"/>
                </a:ext>
              </a:extLst>
            </p:cNvPr>
            <p:cNvSpPr/>
            <p:nvPr/>
          </p:nvSpPr>
          <p:spPr>
            <a:xfrm>
              <a:off x="1330039" y="1559722"/>
              <a:ext cx="3348250" cy="1659467"/>
            </a:xfrm>
            <a:prstGeom prst="wedgeEllipseCallout">
              <a:avLst>
                <a:gd name="adj1" fmla="val 32486"/>
                <a:gd name="adj2" fmla="val 5134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ED0EC70-1444-4749-895D-7CA4AD3F7873}"/>
                </a:ext>
              </a:extLst>
            </p:cNvPr>
            <p:cNvSpPr txBox="1"/>
            <p:nvPr/>
          </p:nvSpPr>
          <p:spPr>
            <a:xfrm>
              <a:off x="1657625" y="1821130"/>
              <a:ext cx="28350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Tổng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cân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nặng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bé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</a:rPr>
                <a:t> 500 kg </a:t>
              </a:r>
              <a:r>
                <a:rPr lang="en-US" sz="2400" b="1" dirty="0" err="1">
                  <a:solidFill>
                    <a:srgbClr val="002060"/>
                  </a:solidFill>
                </a:rPr>
                <a:t>mới</a:t>
              </a:r>
              <a:r>
                <a:rPr lang="en-US" sz="2400" b="1" dirty="0">
                  <a:solidFill>
                    <a:srgbClr val="002060"/>
                  </a:solidFill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cầu</a:t>
              </a:r>
              <a:r>
                <a:rPr lang="en-US" sz="24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7C81A4-D69E-4FD2-B310-4DF6DFE5C062}"/>
              </a:ext>
            </a:extLst>
          </p:cNvPr>
          <p:cNvSpPr/>
          <p:nvPr/>
        </p:nvSpPr>
        <p:spPr>
          <a:xfrm>
            <a:off x="3847129" y="-12025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Oval 1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2CA4613-91E6-43C7-9E71-6AB151DD26C0}"/>
              </a:ext>
            </a:extLst>
          </p:cNvPr>
          <p:cNvSpPr/>
          <p:nvPr/>
        </p:nvSpPr>
        <p:spPr>
          <a:xfrm>
            <a:off x="4985392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0" name="Oval 1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15A7CB59-A6BD-4A46-80C6-F0599FEDC0CA}"/>
              </a:ext>
            </a:extLst>
          </p:cNvPr>
          <p:cNvSpPr/>
          <p:nvPr/>
        </p:nvSpPr>
        <p:spPr>
          <a:xfrm>
            <a:off x="5671036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hlinkClick r:id="rId17" action="ppaction://hlinksldjump"/>
            <a:extLst>
              <a:ext uri="{FF2B5EF4-FFF2-40B4-BE49-F238E27FC236}">
                <a16:creationId xmlns:a16="http://schemas.microsoft.com/office/drawing/2014/main" xmlns="" id="{4261973E-B9BB-4586-9D1E-D8BD3C35E259}"/>
              </a:ext>
            </a:extLst>
          </p:cNvPr>
          <p:cNvSpPr/>
          <p:nvPr/>
        </p:nvSpPr>
        <p:spPr>
          <a:xfrm>
            <a:off x="6356680" y="6471203"/>
            <a:ext cx="457200" cy="3107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729098D-61D0-452F-A6C7-340E07E79545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0204C2-4139-4FD0-8459-06ABA2A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0168E31-5EEF-4986-9A9F-BB488465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44" y="2154938"/>
            <a:ext cx="2175849" cy="2610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FB46AD-09FB-439C-82B9-02040B8D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42" b="96434" l="9673" r="24448">
                        <a14:foregroundMark x1="16527" y1="52713" x2="16527" y2="52713"/>
                        <a14:foregroundMark x1="16527" y1="49767" x2="16527" y2="49767"/>
                        <a14:foregroundMark x1="16222" y1="49612" x2="16146" y2="56124"/>
                        <a14:foregroundMark x1="20564" y1="49457" x2="20564" y2="49457"/>
                        <a14:foregroundMark x1="13938" y1="58140" x2="13861" y2="60775"/>
                        <a14:foregroundMark x1="14014" y1="55504" x2="13861" y2="59845"/>
                        <a14:foregroundMark x1="14547" y1="57674" x2="14395" y2="60465"/>
                        <a14:foregroundMark x1="19040" y1="71008" x2="20335" y2="83721"/>
                        <a14:foregroundMark x1="20716" y1="76589" x2="22239" y2="86357"/>
                        <a14:foregroundMark x1="22315" y1="73023" x2="21478" y2="84341"/>
                        <a14:foregroundMark x1="23610" y1="74729" x2="23762" y2="75504"/>
                        <a14:foregroundMark x1="17593" y1="76279" x2="17746" y2="83411"/>
                        <a14:foregroundMark x1="18812" y1="77209" x2="18812" y2="81395"/>
                        <a14:foregroundMark x1="18507" y1="78140" x2="18279" y2="82016"/>
                        <a14:foregroundMark x1="22315" y1="75814" x2="23001" y2="81395"/>
                        <a14:foregroundMark x1="13938" y1="96279" x2="16070" y2="95659"/>
                        <a14:foregroundMark x1="20868" y1="97054" x2="22696" y2="96899"/>
                        <a14:foregroundMark x1="15842" y1="48372" x2="15842" y2="48372"/>
                        <a14:foregroundMark x1="14014" y1="73798" x2="16070" y2="80620"/>
                        <a14:foregroundMark x1="9673" y1="77829" x2="9673" y2="77829"/>
                        <a14:foregroundMark x1="24448" y1="75194" x2="24448" y2="75194"/>
                        <a14:foregroundMark x1="16070" y1="47442" x2="16070" y2="47442"/>
                        <a14:backgroundMark x1="23762" y1="81240" x2="23762" y2="81240"/>
                      </a14:backgroundRemoval>
                    </a14:imgEffect>
                  </a14:imgLayer>
                </a14:imgProps>
              </a:ext>
            </a:extLst>
          </a:blip>
          <a:srcRect l="8199" t="46899" r="75216"/>
          <a:stretch/>
        </p:blipFill>
        <p:spPr>
          <a:xfrm>
            <a:off x="8053757" y="3277980"/>
            <a:ext cx="1525799" cy="2399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5958BB-F78B-4BAC-BC0E-DC9B79849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6684" y="4180113"/>
            <a:ext cx="1255289" cy="19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4594D7-7CA2-439A-8482-41BCA55DFA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3875651" y="3553795"/>
            <a:ext cx="1539398" cy="2197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E99DE-5FD2-4A0F-B1B7-E58B171BF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107" y="3310769"/>
            <a:ext cx="2367038" cy="23670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7A9AEC-36C5-42BC-91C2-38E8E4C4D6C0}"/>
              </a:ext>
            </a:extLst>
          </p:cNvPr>
          <p:cNvSpPr/>
          <p:nvPr/>
        </p:nvSpPr>
        <p:spPr>
          <a:xfrm>
            <a:off x="3945383" y="33837"/>
            <a:ext cx="4639411" cy="1107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qua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CE6CACC-CCFF-4EAC-B432-8E9143F274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5973806" y="2877801"/>
            <a:ext cx="1255465" cy="16437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EDE143F-F88D-4DC8-B43B-B7F2B2B1A0E1}"/>
              </a:ext>
            </a:extLst>
          </p:cNvPr>
          <p:cNvGrpSpPr/>
          <p:nvPr/>
        </p:nvGrpSpPr>
        <p:grpSpPr>
          <a:xfrm>
            <a:off x="5428387" y="3277980"/>
            <a:ext cx="1204032" cy="1565770"/>
            <a:chOff x="1247876" y="704289"/>
            <a:chExt cx="2938834" cy="41950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3BA709E-AB24-4256-9FE4-F6E8D6763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61" b="97989" l="9023" r="93985">
                          <a14:foregroundMark x1="53759" y1="8046" x2="53759" y2="8046"/>
                          <a14:foregroundMark x1="58271" y1="4598" x2="58271" y2="4598"/>
                          <a14:foregroundMark x1="36466" y1="3736" x2="36466" y2="3736"/>
                          <a14:foregroundMark x1="43985" y1="21264" x2="45113" y2="43103"/>
                          <a14:foregroundMark x1="19925" y1="24713" x2="19925" y2="29023"/>
                          <a14:foregroundMark x1="11278" y1="24713" x2="11278" y2="24713"/>
                          <a14:foregroundMark x1="11278" y1="36494" x2="11278" y2="36494"/>
                          <a14:foregroundMark x1="62030" y1="3448" x2="62030" y2="3448"/>
                          <a14:foregroundMark x1="36842" y1="3448" x2="36842" y2="3448"/>
                          <a14:foregroundMark x1="89850" y1="76437" x2="89850" y2="76437"/>
                          <a14:foregroundMark x1="93985" y1="77011" x2="93609" y2="80747"/>
                          <a14:foregroundMark x1="90602" y1="84195" x2="89850" y2="88506"/>
                          <a14:foregroundMark x1="69549" y1="77299" x2="70677" y2="93678"/>
                          <a14:foregroundMark x1="70677" y1="93678" x2="71053" y2="93966"/>
                          <a14:foregroundMark x1="27068" y1="97414" x2="40602" y2="95402"/>
                          <a14:foregroundMark x1="49624" y1="66092" x2="50376" y2="73563"/>
                          <a14:foregroundMark x1="52256" y1="67241" x2="52632" y2="74138"/>
                          <a14:foregroundMark x1="75188" y1="97989" x2="75188" y2="97989"/>
                        </a14:backgroundRemoval>
                      </a14:imgEffect>
                    </a14:imgLayer>
                  </a14:imgProps>
                </a:ext>
              </a:extLst>
            </a:blip>
            <a:srcRect l="5260" r="3090"/>
            <a:stretch/>
          </p:blipFill>
          <p:spPr>
            <a:xfrm>
              <a:off x="1247876" y="704289"/>
              <a:ext cx="2938834" cy="419501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04DF6F2-755B-45C1-8DA1-0BC5922BE16B}"/>
                </a:ext>
              </a:extLst>
            </p:cNvPr>
            <p:cNvSpPr/>
            <p:nvPr/>
          </p:nvSpPr>
          <p:spPr>
            <a:xfrm>
              <a:off x="1831435" y="1310798"/>
              <a:ext cx="1458686" cy="1393463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solidFill>
              <a:srgbClr val="A66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5E1F3E4-4DF8-4000-A741-1BD56ADC60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61" b="97989" l="9023" r="93985">
                        <a14:foregroundMark x1="53759" y1="8046" x2="53759" y2="8046"/>
                        <a14:foregroundMark x1="58271" y1="4598" x2="58271" y2="4598"/>
                        <a14:foregroundMark x1="36466" y1="3736" x2="36466" y2="3736"/>
                        <a14:foregroundMark x1="43985" y1="21264" x2="45113" y2="43103"/>
                        <a14:foregroundMark x1="19925" y1="24713" x2="19925" y2="29023"/>
                        <a14:foregroundMark x1="11278" y1="24713" x2="11278" y2="24713"/>
                        <a14:foregroundMark x1="11278" y1="36494" x2="11278" y2="36494"/>
                        <a14:foregroundMark x1="62030" y1="3448" x2="62030" y2="3448"/>
                        <a14:foregroundMark x1="36842" y1="3448" x2="36842" y2="3448"/>
                        <a14:foregroundMark x1="89850" y1="76437" x2="89850" y2="76437"/>
                        <a14:foregroundMark x1="93985" y1="77011" x2="93609" y2="80747"/>
                        <a14:foregroundMark x1="90602" y1="84195" x2="89850" y2="88506"/>
                        <a14:foregroundMark x1="69549" y1="77299" x2="70677" y2="93678"/>
                        <a14:foregroundMark x1="70677" y1="93678" x2="71053" y2="93966"/>
                        <a14:foregroundMark x1="27068" y1="97414" x2="40602" y2="95402"/>
                        <a14:foregroundMark x1="49624" y1="66092" x2="50376" y2="73563"/>
                        <a14:foregroundMark x1="52256" y1="67241" x2="52632" y2="74138"/>
                        <a14:foregroundMark x1="75188" y1="97989" x2="75188" y2="97989"/>
                      </a14:backgroundRemoval>
                    </a14:imgEffect>
                  </a14:imgLayer>
                </a14:imgProps>
              </a:ext>
            </a:extLst>
          </a:blip>
          <a:srcRect l="5260" r="3090"/>
          <a:stretch/>
        </p:blipFill>
        <p:spPr>
          <a:xfrm>
            <a:off x="4267664" y="1809007"/>
            <a:ext cx="615668" cy="87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9EDD77-C0E5-4F31-8944-261C904D7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3" b="99045" l="3390" r="91525">
                        <a14:foregroundMark x1="57627" y1="15924" x2="55932" y2="48089"/>
                        <a14:foregroundMark x1="39831" y1="27707" x2="40254" y2="37261"/>
                        <a14:foregroundMark x1="43220" y1="77070" x2="16525" y2="96497"/>
                        <a14:foregroundMark x1="61017" y1="99363" x2="72881" y2="99363"/>
                        <a14:foregroundMark x1="88136" y1="95860" x2="91949" y2="98089"/>
                        <a14:foregroundMark x1="66949" y1="11465" x2="69915" y2="21019"/>
                        <a14:foregroundMark x1="78814" y1="40127" x2="80508" y2="44268"/>
                        <a14:foregroundMark x1="80508" y1="44268" x2="81780" y2="50000"/>
                        <a14:foregroundMark x1="77542" y1="61146" x2="75000" y2="67516"/>
                        <a14:foregroundMark x1="75424" y1="67516" x2="75424" y2="67516"/>
                        <a14:foregroundMark x1="3390" y1="92675" x2="3390" y2="92675"/>
                        <a14:foregroundMark x1="60593" y1="18153" x2="62288" y2="48408"/>
                        <a14:foregroundMark x1="63136" y1="18153" x2="65678" y2="43949"/>
                        <a14:foregroundMark x1="44068" y1="46815" x2="39407" y2="48726"/>
                        <a14:foregroundMark x1="39407" y1="64331" x2="33051" y2="74841"/>
                        <a14:foregroundMark x1="33051" y1="74841" x2="32203" y2="75159"/>
                        <a14:foregroundMark x1="79237" y1="74841" x2="75000" y2="84076"/>
                        <a14:foregroundMark x1="78814" y1="72930" x2="79237" y2="80255"/>
                        <a14:foregroundMark x1="49576" y1="20064" x2="49576" y2="33758"/>
                        <a14:backgroundMark x1="17373" y1="40127" x2="15254" y2="70064"/>
                        <a14:backgroundMark x1="15254" y1="70064" x2="15254" y2="70064"/>
                      </a14:backgroundRemoval>
                    </a14:imgEffect>
                  </a14:imgLayer>
                </a14:imgProps>
              </a:ext>
            </a:extLst>
          </a:blip>
          <a:srcRect b="1597"/>
          <a:stretch/>
        </p:blipFill>
        <p:spPr>
          <a:xfrm>
            <a:off x="6325268" y="3522002"/>
            <a:ext cx="1832950" cy="2399827"/>
          </a:xfrm>
          <a:prstGeom prst="rect">
            <a:avLst/>
          </a:prstGeom>
        </p:spPr>
      </p:pic>
      <p:pic>
        <p:nvPicPr>
          <p:cNvPr id="9" name="Picture 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BD838F6-BA19-4000-86FD-10980D9DAE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9101" y="5560440"/>
            <a:ext cx="739905" cy="7227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2A4775F-4661-4773-830F-B355BF6205CE}"/>
              </a:ext>
            </a:extLst>
          </p:cNvPr>
          <p:cNvGrpSpPr/>
          <p:nvPr/>
        </p:nvGrpSpPr>
        <p:grpSpPr>
          <a:xfrm>
            <a:off x="5428387" y="3103123"/>
            <a:ext cx="1204032" cy="1740627"/>
            <a:chOff x="1247876" y="235812"/>
            <a:chExt cx="2938834" cy="46634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AF88EE8-01C6-45A8-83FD-43276382F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-159" b="8999"/>
            <a:stretch/>
          </p:blipFill>
          <p:spPr>
            <a:xfrm>
              <a:off x="1247876" y="235812"/>
              <a:ext cx="2938834" cy="4663493"/>
            </a:xfrm>
            <a:prstGeom prst="rect">
              <a:avLst/>
            </a:prstGeom>
          </p:spPr>
        </p:pic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5645567-15AB-4F25-92A2-EAD026D97DA1}"/>
                </a:ext>
              </a:extLst>
            </p:cNvPr>
            <p:cNvSpPr/>
            <p:nvPr/>
          </p:nvSpPr>
          <p:spPr>
            <a:xfrm>
              <a:off x="2505302" y="1003318"/>
              <a:ext cx="1115746" cy="879872"/>
            </a:xfrm>
            <a:custGeom>
              <a:avLst/>
              <a:gdLst>
                <a:gd name="connsiteX0" fmla="*/ 348342 w 1382485"/>
                <a:gd name="connsiteY0" fmla="*/ 76200 h 1349829"/>
                <a:gd name="connsiteX1" fmla="*/ 522514 w 1382485"/>
                <a:gd name="connsiteY1" fmla="*/ 141515 h 1349829"/>
                <a:gd name="connsiteX2" fmla="*/ 751114 w 1382485"/>
                <a:gd name="connsiteY2" fmla="*/ 65315 h 1349829"/>
                <a:gd name="connsiteX3" fmla="*/ 925285 w 1382485"/>
                <a:gd name="connsiteY3" fmla="*/ 0 h 1349829"/>
                <a:gd name="connsiteX4" fmla="*/ 1132114 w 1382485"/>
                <a:gd name="connsiteY4" fmla="*/ 87086 h 1349829"/>
                <a:gd name="connsiteX5" fmla="*/ 1197428 w 1382485"/>
                <a:gd name="connsiteY5" fmla="*/ 283029 h 1349829"/>
                <a:gd name="connsiteX6" fmla="*/ 1295400 w 1382485"/>
                <a:gd name="connsiteY6" fmla="*/ 555172 h 1349829"/>
                <a:gd name="connsiteX7" fmla="*/ 1382485 w 1382485"/>
                <a:gd name="connsiteY7" fmla="*/ 783772 h 1349829"/>
                <a:gd name="connsiteX8" fmla="*/ 1338942 w 1382485"/>
                <a:gd name="connsiteY8" fmla="*/ 947057 h 1349829"/>
                <a:gd name="connsiteX9" fmla="*/ 1251857 w 1382485"/>
                <a:gd name="connsiteY9" fmla="*/ 1034143 h 1349829"/>
                <a:gd name="connsiteX10" fmla="*/ 1023257 w 1382485"/>
                <a:gd name="connsiteY10" fmla="*/ 1284515 h 1349829"/>
                <a:gd name="connsiteX11" fmla="*/ 696685 w 1382485"/>
                <a:gd name="connsiteY11" fmla="*/ 1306286 h 1349829"/>
                <a:gd name="connsiteX12" fmla="*/ 500742 w 1382485"/>
                <a:gd name="connsiteY12" fmla="*/ 1349829 h 1349829"/>
                <a:gd name="connsiteX13" fmla="*/ 195942 w 1382485"/>
                <a:gd name="connsiteY13" fmla="*/ 1230086 h 1349829"/>
                <a:gd name="connsiteX14" fmla="*/ 76200 w 1382485"/>
                <a:gd name="connsiteY14" fmla="*/ 1055915 h 1349829"/>
                <a:gd name="connsiteX15" fmla="*/ 0 w 1382485"/>
                <a:gd name="connsiteY15" fmla="*/ 805543 h 1349829"/>
                <a:gd name="connsiteX16" fmla="*/ 119742 w 1382485"/>
                <a:gd name="connsiteY16" fmla="*/ 566057 h 1349829"/>
                <a:gd name="connsiteX17" fmla="*/ 239485 w 1382485"/>
                <a:gd name="connsiteY17" fmla="*/ 174172 h 1349829"/>
                <a:gd name="connsiteX18" fmla="*/ 413657 w 1382485"/>
                <a:gd name="connsiteY18" fmla="*/ 21772 h 1349829"/>
                <a:gd name="connsiteX19" fmla="*/ 500742 w 1382485"/>
                <a:gd name="connsiteY19" fmla="*/ 97972 h 1349829"/>
                <a:gd name="connsiteX20" fmla="*/ 587828 w 1382485"/>
                <a:gd name="connsiteY20" fmla="*/ 141515 h 1349829"/>
                <a:gd name="connsiteX21" fmla="*/ 783771 w 1382485"/>
                <a:gd name="connsiteY21" fmla="*/ 54429 h 134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82485" h="1349829">
                  <a:moveTo>
                    <a:pt x="348342" y="76200"/>
                  </a:moveTo>
                  <a:lnTo>
                    <a:pt x="522514" y="141515"/>
                  </a:lnTo>
                  <a:lnTo>
                    <a:pt x="751114" y="65315"/>
                  </a:lnTo>
                  <a:lnTo>
                    <a:pt x="925285" y="0"/>
                  </a:lnTo>
                  <a:lnTo>
                    <a:pt x="1132114" y="87086"/>
                  </a:lnTo>
                  <a:lnTo>
                    <a:pt x="1197428" y="283029"/>
                  </a:lnTo>
                  <a:lnTo>
                    <a:pt x="1295400" y="555172"/>
                  </a:lnTo>
                  <a:lnTo>
                    <a:pt x="1382485" y="783772"/>
                  </a:lnTo>
                  <a:lnTo>
                    <a:pt x="1338942" y="947057"/>
                  </a:lnTo>
                  <a:lnTo>
                    <a:pt x="1251857" y="1034143"/>
                  </a:lnTo>
                  <a:lnTo>
                    <a:pt x="1023257" y="1284515"/>
                  </a:lnTo>
                  <a:lnTo>
                    <a:pt x="696685" y="1306286"/>
                  </a:lnTo>
                  <a:lnTo>
                    <a:pt x="500742" y="1349829"/>
                  </a:lnTo>
                  <a:lnTo>
                    <a:pt x="195942" y="1230086"/>
                  </a:lnTo>
                  <a:lnTo>
                    <a:pt x="76200" y="1055915"/>
                  </a:lnTo>
                  <a:lnTo>
                    <a:pt x="0" y="805543"/>
                  </a:lnTo>
                  <a:lnTo>
                    <a:pt x="119742" y="566057"/>
                  </a:lnTo>
                  <a:lnTo>
                    <a:pt x="239485" y="174172"/>
                  </a:lnTo>
                  <a:lnTo>
                    <a:pt x="413657" y="21772"/>
                  </a:lnTo>
                  <a:lnTo>
                    <a:pt x="500742" y="97972"/>
                  </a:lnTo>
                  <a:lnTo>
                    <a:pt x="587828" y="141515"/>
                  </a:lnTo>
                  <a:lnTo>
                    <a:pt x="783771" y="54429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5076D98-4554-4DEA-A7FA-AA88AF98A0C7}"/>
              </a:ext>
            </a:extLst>
          </p:cNvPr>
          <p:cNvGrpSpPr/>
          <p:nvPr/>
        </p:nvGrpSpPr>
        <p:grpSpPr>
          <a:xfrm>
            <a:off x="6372885" y="3335998"/>
            <a:ext cx="1000044" cy="1565770"/>
            <a:chOff x="7885445" y="4322645"/>
            <a:chExt cx="1255289" cy="19054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ED9FE42-9AFA-4126-BF04-19BD6C123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084" b="94677" l="2907" r="89535">
                          <a14:foregroundMark x1="43605" y1="21673" x2="43605" y2="21673"/>
                          <a14:foregroundMark x1="30233" y1="15589" x2="30233" y2="36882"/>
                          <a14:foregroundMark x1="41860" y1="6084" x2="41860" y2="6084"/>
                          <a14:foregroundMark x1="6977" y1="22433" x2="6977" y2="22433"/>
                          <a14:foregroundMark x1="10465" y1="59316" x2="10465" y2="59316"/>
                          <a14:foregroundMark x1="77326" y1="52852" x2="77326" y2="52852"/>
                          <a14:foregroundMark x1="27907" y1="92395" x2="27907" y2="92395"/>
                          <a14:foregroundMark x1="22093" y1="94677" x2="22093" y2="94677"/>
                          <a14:foregroundMark x1="16860" y1="95057" x2="16860" y2="95057"/>
                          <a14:foregroundMark x1="75000" y1="93916" x2="75000" y2="93916"/>
                          <a14:foregroundMark x1="5814" y1="57414" x2="5814" y2="57414"/>
                          <a14:foregroundMark x1="5233" y1="22053" x2="5233" y2="22053"/>
                          <a14:foregroundMark x1="45349" y1="24335" x2="45349" y2="24335"/>
                          <a14:foregroundMark x1="30814" y1="11787" x2="30814" y2="11787"/>
                          <a14:foregroundMark x1="5233" y1="64639" x2="5233" y2="64639"/>
                          <a14:foregroundMark x1="76163" y1="43346" x2="76163" y2="43346"/>
                          <a14:foregroundMark x1="80233" y1="53992" x2="80233" y2="53992"/>
                          <a14:foregroundMark x1="16860" y1="87452" x2="16860" y2="87452"/>
                          <a14:foregroundMark x1="4070" y1="58935" x2="4070" y2="58935"/>
                          <a14:foregroundMark x1="4950" y1="52080" x2="4651" y2="52471"/>
                          <a14:foregroundMark x1="18023" y1="43346" x2="6395" y2="51331"/>
                          <a14:foregroundMark x1="2907" y1="20913" x2="2907" y2="20913"/>
                          <a14:backgroundMark x1="2907" y1="54373" x2="2907" y2="54373"/>
                          <a14:backgroundMark x1="6977" y1="37643" x2="6004" y2="39950"/>
                          <a14:backgroundMark x1="1221" y1="48755" x2="0" y2="50951"/>
                          <a14:backgroundMark x1="4070" y1="53232" x2="4070" y2="53232"/>
                        </a14:backgroundRemoval>
                      </a14:imgEffect>
                    </a14:imgLayer>
                  </a14:imgProps>
                </a:ext>
              </a:extLst>
            </a:blip>
            <a:srcRect t="36335"/>
            <a:stretch/>
          </p:blipFill>
          <p:spPr>
            <a:xfrm>
              <a:off x="7885445" y="5006139"/>
              <a:ext cx="1255289" cy="122200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25FDF2B-929D-40B4-9E64-8D72A25DC2B7}"/>
                </a:ext>
              </a:extLst>
            </p:cNvPr>
            <p:cNvGrpSpPr/>
            <p:nvPr/>
          </p:nvGrpSpPr>
          <p:grpSpPr>
            <a:xfrm>
              <a:off x="7975958" y="4322645"/>
              <a:ext cx="816711" cy="891025"/>
              <a:chOff x="6171918" y="814190"/>
              <a:chExt cx="2431104" cy="259499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7059AF6A-B145-42FB-88D5-CDB5EF238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3158" l="9551" r="94382">
                            <a14:foregroundMark x1="29213" y1="26316" x2="71910" y2="21053"/>
                            <a14:foregroundMark x1="57303" y1="18421" x2="57303" y2="18421"/>
                            <a14:foregroundMark x1="46067" y1="18421" x2="46067" y2="18421"/>
                            <a14:foregroundMark x1="34831" y1="21053" x2="34831" y2="21053"/>
                            <a14:foregroundMark x1="16854" y1="44737" x2="15730" y2="49474"/>
                            <a14:foregroundMark x1="10674" y1="66842" x2="10674" y2="66842"/>
                            <a14:foregroundMark x1="14045" y1="79474" x2="15730" y2="84211"/>
                            <a14:foregroundMark x1="29775" y1="91053" x2="29775" y2="91053"/>
                            <a14:foregroundMark x1="66854" y1="91579" x2="66854" y2="91579"/>
                            <a14:foregroundMark x1="91573" y1="70000" x2="91573" y2="70000"/>
                            <a14:foregroundMark x1="91573" y1="55263" x2="91573" y2="55263"/>
                            <a14:foregroundMark x1="84270" y1="41053" x2="84270" y2="41053"/>
                            <a14:foregroundMark x1="42697" y1="92105" x2="42697" y2="92105"/>
                            <a14:foregroundMark x1="46067" y1="91053" x2="46067" y2="91053"/>
                            <a14:foregroundMark x1="53371" y1="91579" x2="53371" y2="91579"/>
                            <a14:foregroundMark x1="57865" y1="91579" x2="57865" y2="91579"/>
                            <a14:foregroundMark x1="70225" y1="93684" x2="70225" y2="93684"/>
                            <a14:foregroundMark x1="76404" y1="91579" x2="76404" y2="91579"/>
                            <a14:foregroundMark x1="83708" y1="87895" x2="83708" y2="87895"/>
                            <a14:foregroundMark x1="85955" y1="85789" x2="85955" y2="85789"/>
                            <a14:foregroundMark x1="92697" y1="80526" x2="92697" y2="80526"/>
                            <a14:foregroundMark x1="94382" y1="73684" x2="94382" y2="73684"/>
                            <a14:foregroundMark x1="39326" y1="91579" x2="39326" y2="915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71918" y="814190"/>
                <a:ext cx="2431104" cy="2594997"/>
              </a:xfrm>
              <a:prstGeom prst="rect">
                <a:avLst/>
              </a:prstGeom>
            </p:spPr>
          </p:pic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5F8CE8F1-39D4-4F4D-9F78-C0DC160C39BF}"/>
                  </a:ext>
                </a:extLst>
              </p:cNvPr>
              <p:cNvSpPr/>
              <p:nvPr/>
            </p:nvSpPr>
            <p:spPr>
              <a:xfrm>
                <a:off x="6553200" y="1435623"/>
                <a:ext cx="1850571" cy="1666806"/>
              </a:xfrm>
              <a:custGeom>
                <a:avLst/>
                <a:gdLst>
                  <a:gd name="connsiteX0" fmla="*/ 664029 w 1850571"/>
                  <a:gd name="connsiteY0" fmla="*/ 33948 h 1666806"/>
                  <a:gd name="connsiteX1" fmla="*/ 337457 w 1850571"/>
                  <a:gd name="connsiteY1" fmla="*/ 240777 h 1666806"/>
                  <a:gd name="connsiteX2" fmla="*/ 206829 w 1850571"/>
                  <a:gd name="connsiteY2" fmla="*/ 425834 h 1666806"/>
                  <a:gd name="connsiteX3" fmla="*/ 119743 w 1850571"/>
                  <a:gd name="connsiteY3" fmla="*/ 719748 h 1666806"/>
                  <a:gd name="connsiteX4" fmla="*/ 0 w 1850571"/>
                  <a:gd name="connsiteY4" fmla="*/ 948348 h 1666806"/>
                  <a:gd name="connsiteX5" fmla="*/ 0 w 1850571"/>
                  <a:gd name="connsiteY5" fmla="*/ 1231377 h 1666806"/>
                  <a:gd name="connsiteX6" fmla="*/ 228600 w 1850571"/>
                  <a:gd name="connsiteY6" fmla="*/ 1394663 h 1666806"/>
                  <a:gd name="connsiteX7" fmla="*/ 533400 w 1850571"/>
                  <a:gd name="connsiteY7" fmla="*/ 1590606 h 1666806"/>
                  <a:gd name="connsiteX8" fmla="*/ 1088571 w 1850571"/>
                  <a:gd name="connsiteY8" fmla="*/ 1666806 h 1666806"/>
                  <a:gd name="connsiteX9" fmla="*/ 1447800 w 1850571"/>
                  <a:gd name="connsiteY9" fmla="*/ 1590606 h 1666806"/>
                  <a:gd name="connsiteX10" fmla="*/ 1785257 w 1850571"/>
                  <a:gd name="connsiteY10" fmla="*/ 1394663 h 1666806"/>
                  <a:gd name="connsiteX11" fmla="*/ 1850571 w 1850571"/>
                  <a:gd name="connsiteY11" fmla="*/ 1176948 h 1666806"/>
                  <a:gd name="connsiteX12" fmla="*/ 1752600 w 1850571"/>
                  <a:gd name="connsiteY12" fmla="*/ 926577 h 1666806"/>
                  <a:gd name="connsiteX13" fmla="*/ 1611086 w 1850571"/>
                  <a:gd name="connsiteY13" fmla="*/ 610891 h 1666806"/>
                  <a:gd name="connsiteX14" fmla="*/ 1491343 w 1850571"/>
                  <a:gd name="connsiteY14" fmla="*/ 404063 h 1666806"/>
                  <a:gd name="connsiteX15" fmla="*/ 1349829 w 1850571"/>
                  <a:gd name="connsiteY15" fmla="*/ 197234 h 1666806"/>
                  <a:gd name="connsiteX16" fmla="*/ 1230086 w 1850571"/>
                  <a:gd name="connsiteY16" fmla="*/ 110148 h 1666806"/>
                  <a:gd name="connsiteX17" fmla="*/ 1121229 w 1850571"/>
                  <a:gd name="connsiteY17" fmla="*/ 23063 h 1666806"/>
                  <a:gd name="connsiteX18" fmla="*/ 870857 w 1850571"/>
                  <a:gd name="connsiteY18" fmla="*/ 1291 h 1666806"/>
                  <a:gd name="connsiteX19" fmla="*/ 838200 w 1850571"/>
                  <a:gd name="connsiteY19" fmla="*/ 1291 h 1666806"/>
                  <a:gd name="connsiteX20" fmla="*/ 664029 w 1850571"/>
                  <a:gd name="connsiteY20" fmla="*/ 33948 h 16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0571" h="1666806">
                    <a:moveTo>
                      <a:pt x="664029" y="33948"/>
                    </a:moveTo>
                    <a:lnTo>
                      <a:pt x="337457" y="240777"/>
                    </a:lnTo>
                    <a:lnTo>
                      <a:pt x="206829" y="425834"/>
                    </a:lnTo>
                    <a:lnTo>
                      <a:pt x="119743" y="719748"/>
                    </a:lnTo>
                    <a:lnTo>
                      <a:pt x="0" y="948348"/>
                    </a:lnTo>
                    <a:lnTo>
                      <a:pt x="0" y="1231377"/>
                    </a:lnTo>
                    <a:lnTo>
                      <a:pt x="228600" y="1394663"/>
                    </a:lnTo>
                    <a:lnTo>
                      <a:pt x="533400" y="1590606"/>
                    </a:lnTo>
                    <a:lnTo>
                      <a:pt x="1088571" y="1666806"/>
                    </a:lnTo>
                    <a:lnTo>
                      <a:pt x="1447800" y="1590606"/>
                    </a:lnTo>
                    <a:lnTo>
                      <a:pt x="1785257" y="1394663"/>
                    </a:lnTo>
                    <a:lnTo>
                      <a:pt x="1850571" y="1176948"/>
                    </a:lnTo>
                    <a:lnTo>
                      <a:pt x="1752600" y="926577"/>
                    </a:lnTo>
                    <a:lnTo>
                      <a:pt x="1611086" y="610891"/>
                    </a:lnTo>
                    <a:lnTo>
                      <a:pt x="1491343" y="404063"/>
                    </a:lnTo>
                    <a:lnTo>
                      <a:pt x="1349829" y="197234"/>
                    </a:lnTo>
                    <a:lnTo>
                      <a:pt x="1230086" y="110148"/>
                    </a:lnTo>
                    <a:lnTo>
                      <a:pt x="1121229" y="23063"/>
                    </a:lnTo>
                    <a:cubicBezTo>
                      <a:pt x="966116" y="-7960"/>
                      <a:pt x="1049376" y="1291"/>
                      <a:pt x="870857" y="1291"/>
                    </a:cubicBezTo>
                    <a:lnTo>
                      <a:pt x="838200" y="1291"/>
                    </a:lnTo>
                    <a:lnTo>
                      <a:pt x="664029" y="33948"/>
                    </a:lnTo>
                    <a:close/>
                  </a:path>
                </a:pathLst>
              </a:custGeom>
              <a:solidFill>
                <a:srgbClr val="D3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4B24E88-F687-4301-89C5-DF45541F3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4" b="94677" l="2907" r="89535">
                        <a14:foregroundMark x1="43605" y1="21673" x2="43605" y2="21673"/>
                        <a14:foregroundMark x1="30233" y1="15589" x2="30233" y2="36882"/>
                        <a14:foregroundMark x1="41860" y1="6084" x2="41860" y2="6084"/>
                        <a14:foregroundMark x1="6977" y1="22433" x2="6977" y2="22433"/>
                        <a14:foregroundMark x1="10465" y1="59316" x2="10465" y2="59316"/>
                        <a14:foregroundMark x1="77326" y1="52852" x2="77326" y2="52852"/>
                        <a14:foregroundMark x1="27907" y1="92395" x2="27907" y2="92395"/>
                        <a14:foregroundMark x1="22093" y1="94677" x2="22093" y2="94677"/>
                        <a14:foregroundMark x1="16860" y1="95057" x2="16860" y2="95057"/>
                        <a14:foregroundMark x1="75000" y1="93916" x2="75000" y2="93916"/>
                        <a14:foregroundMark x1="5814" y1="57414" x2="5814" y2="57414"/>
                        <a14:foregroundMark x1="5233" y1="22053" x2="5233" y2="22053"/>
                        <a14:foregroundMark x1="45349" y1="24335" x2="45349" y2="24335"/>
                        <a14:foregroundMark x1="30814" y1="11787" x2="30814" y2="11787"/>
                        <a14:foregroundMark x1="5233" y1="64639" x2="5233" y2="64639"/>
                        <a14:foregroundMark x1="76163" y1="43346" x2="76163" y2="43346"/>
                        <a14:foregroundMark x1="80233" y1="53992" x2="80233" y2="53992"/>
                        <a14:foregroundMark x1="16860" y1="87452" x2="16860" y2="87452"/>
                        <a14:foregroundMark x1="4070" y1="58935" x2="4070" y2="58935"/>
                        <a14:foregroundMark x1="4950" y1="52080" x2="4651" y2="52471"/>
                        <a14:foregroundMark x1="18023" y1="43346" x2="6395" y2="51331"/>
                        <a14:foregroundMark x1="2907" y1="20913" x2="2907" y2="20913"/>
                        <a14:backgroundMark x1="2907" y1="54373" x2="2907" y2="54373"/>
                        <a14:backgroundMark x1="6977" y1="37643" x2="6004" y2="39950"/>
                        <a14:backgroundMark x1="1221" y1="48755" x2="0" y2="50951"/>
                        <a14:backgroundMark x1="4070" y1="53232" x2="4070" y2="532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164" y="1784959"/>
            <a:ext cx="483926" cy="73995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856A075-3C82-40B8-BC98-7663BF536E51}"/>
              </a:ext>
            </a:extLst>
          </p:cNvPr>
          <p:cNvGrpSpPr/>
          <p:nvPr/>
        </p:nvGrpSpPr>
        <p:grpSpPr>
          <a:xfrm>
            <a:off x="5613639" y="3234401"/>
            <a:ext cx="1372157" cy="1740627"/>
            <a:chOff x="550601" y="1490789"/>
            <a:chExt cx="3369646" cy="387642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EBFFF47-5CC9-463A-9C19-93DAFE2C1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4231" l="1154" r="95385">
                          <a14:foregroundMark x1="50385" y1="16538" x2="52308" y2="61154"/>
                          <a14:foregroundMark x1="39231" y1="12692" x2="36154" y2="56154"/>
                          <a14:foregroundMark x1="36154" y1="56154" x2="36154" y2="56154"/>
                          <a14:foregroundMark x1="25385" y1="14615" x2="10385" y2="51154"/>
                          <a14:foregroundMark x1="10385" y1="51154" x2="10385" y2="51154"/>
                          <a14:foregroundMark x1="66154" y1="13077" x2="67692" y2="53462"/>
                          <a14:foregroundMark x1="71154" y1="11923" x2="79615" y2="30000"/>
                          <a14:foregroundMark x1="80385" y1="46538" x2="92692" y2="60385"/>
                          <a14:foregroundMark x1="92692" y1="60385" x2="93077" y2="61538"/>
                          <a14:foregroundMark x1="58462" y1="76923" x2="58846" y2="91923"/>
                          <a14:foregroundMark x1="57692" y1="94231" x2="57692" y2="94231"/>
                          <a14:foregroundMark x1="33846" y1="92308" x2="33846" y2="92308"/>
                          <a14:foregroundMark x1="5000" y1="51154" x2="5000" y2="51154"/>
                          <a14:foregroundMark x1="3462" y1="53462" x2="3462" y2="53462"/>
                          <a14:foregroundMark x1="7308" y1="55000" x2="7308" y2="55000"/>
                          <a14:foregroundMark x1="27692" y1="74231" x2="24231" y2="89615"/>
                          <a14:foregroundMark x1="69615" y1="94231" x2="69615" y2="94231"/>
                          <a14:foregroundMark x1="79231" y1="36154" x2="80385" y2="45000"/>
                          <a14:foregroundMark x1="80769" y1="33077" x2="84615" y2="37692"/>
                          <a14:foregroundMark x1="67692" y1="55000" x2="75000" y2="49615"/>
                          <a14:foregroundMark x1="95385" y1="53462" x2="93077" y2="67308"/>
                          <a14:foregroundMark x1="81538" y1="42692" x2="92308" y2="49615"/>
                          <a14:foregroundMark x1="87692" y1="43846" x2="92308" y2="48077"/>
                          <a14:foregroundMark x1="85385" y1="42692" x2="91154" y2="49231"/>
                          <a14:foregroundMark x1="70000" y1="6154" x2="70000" y2="6154"/>
                          <a14:foregroundMark x1="49231" y1="5000" x2="57692" y2="6154"/>
                          <a14:foregroundMark x1="17308" y1="35769" x2="5385" y2="44231"/>
                          <a14:foregroundMark x1="5385" y1="44231" x2="1538" y2="52692"/>
                          <a14:foregroundMark x1="8077" y1="41154" x2="8077" y2="41154"/>
                          <a14:foregroundMark x1="11923" y1="38462" x2="11923" y2="38462"/>
                          <a14:foregroundMark x1="9231" y1="66923" x2="19615" y2="71154"/>
                          <a14:foregroundMark x1="17308" y1="72692" x2="15385" y2="84615"/>
                          <a14:foregroundMark x1="16538" y1="80000" x2="13846" y2="89231"/>
                          <a14:foregroundMark x1="57692" y1="78077" x2="67692" y2="75769"/>
                          <a14:foregroundMark x1="46923" y1="5385" x2="46923" y2="5385"/>
                          <a14:foregroundMark x1="37308" y1="10769" x2="38077" y2="9231"/>
                          <a14:foregroundMark x1="37308" y1="10385" x2="51154" y2="5000"/>
                          <a14:foregroundMark x1="51154" y1="5000" x2="65000" y2="10385"/>
                          <a14:foregroundMark x1="65000" y1="10385" x2="65385" y2="10769"/>
                          <a14:foregroundMark x1="66923" y1="11154" x2="61154" y2="7308"/>
                          <a14:foregroundMark x1="64615" y1="10385" x2="56538" y2="5000"/>
                          <a14:foregroundMark x1="55000" y1="5385" x2="41923" y2="6923"/>
                          <a14:foregroundMark x1="41923" y1="6923" x2="38077" y2="9615"/>
                          <a14:foregroundMark x1="42308" y1="6923" x2="51538" y2="5385"/>
                          <a14:foregroundMark x1="51923" y1="4231" x2="51923" y2="4231"/>
                          <a14:foregroundMark x1="47308" y1="4615" x2="47308" y2="4615"/>
                          <a14:foregroundMark x1="23846" y1="10385" x2="23846" y2="10385"/>
                          <a14:foregroundMark x1="23846" y1="10385" x2="10385" y2="30385"/>
                          <a14:foregroundMark x1="23462" y1="11154" x2="28462" y2="7308"/>
                          <a14:foregroundMark x1="27692" y1="6923" x2="23846" y2="9615"/>
                          <a14:foregroundMark x1="28846" y1="6538" x2="36154" y2="11923"/>
                          <a14:foregroundMark x1="36923" y1="10385" x2="36923" y2="10385"/>
                          <a14:foregroundMark x1="69615" y1="6154" x2="78462" y2="19231"/>
                          <a14:foregroundMark x1="75769" y1="11923" x2="78462" y2="19231"/>
                          <a14:foregroundMark x1="73462" y1="6923" x2="76154" y2="12692"/>
                          <a14:foregroundMark x1="75385" y1="10385" x2="79615" y2="20769"/>
                          <a14:foregroundMark x1="78462" y1="18846" x2="82692" y2="25000"/>
                          <a14:foregroundMark x1="81923" y1="25000" x2="85385" y2="26923"/>
                          <a14:foregroundMark x1="66923" y1="6923" x2="73846" y2="9231"/>
                          <a14:foregroundMark x1="73077" y1="6538" x2="69615" y2="6154"/>
                          <a14:foregroundMark x1="49615" y1="77692" x2="55000" y2="80000"/>
                          <a14:foregroundMark x1="52308" y1="80769" x2="52308" y2="86923"/>
                          <a14:foregroundMark x1="81538" y1="50769" x2="80385" y2="50769"/>
                        </a14:backgroundRemoval>
                      </a14:imgEffect>
                    </a14:imgLayer>
                  </a14:imgProps>
                </a:ext>
              </a:extLst>
            </a:blip>
            <a:srcRect r="13073"/>
            <a:stretch/>
          </p:blipFill>
          <p:spPr>
            <a:xfrm>
              <a:off x="550601" y="1490789"/>
              <a:ext cx="3369646" cy="3876422"/>
            </a:xfrm>
            <a:prstGeom prst="rect">
              <a:avLst/>
            </a:prstGeom>
          </p:spPr>
        </p:pic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88B18B3D-4C13-437B-8399-3839E3901268}"/>
                </a:ext>
              </a:extLst>
            </p:cNvPr>
            <p:cNvSpPr/>
            <p:nvPr/>
          </p:nvSpPr>
          <p:spPr>
            <a:xfrm>
              <a:off x="1760706" y="1634247"/>
              <a:ext cx="1731524" cy="1634247"/>
            </a:xfrm>
            <a:custGeom>
              <a:avLst/>
              <a:gdLst>
                <a:gd name="connsiteX0" fmla="*/ 223737 w 1731524"/>
                <a:gd name="connsiteY0" fmla="*/ 233464 h 1634247"/>
                <a:gd name="connsiteX1" fmla="*/ 515566 w 1731524"/>
                <a:gd name="connsiteY1" fmla="*/ 48638 h 1634247"/>
                <a:gd name="connsiteX2" fmla="*/ 719847 w 1731524"/>
                <a:gd name="connsiteY2" fmla="*/ 0 h 1634247"/>
                <a:gd name="connsiteX3" fmla="*/ 1001949 w 1731524"/>
                <a:gd name="connsiteY3" fmla="*/ 58366 h 1634247"/>
                <a:gd name="connsiteX4" fmla="*/ 1235413 w 1731524"/>
                <a:gd name="connsiteY4" fmla="*/ 175098 h 1634247"/>
                <a:gd name="connsiteX5" fmla="*/ 1322962 w 1731524"/>
                <a:gd name="connsiteY5" fmla="*/ 262647 h 1634247"/>
                <a:gd name="connsiteX6" fmla="*/ 1420239 w 1731524"/>
                <a:gd name="connsiteY6" fmla="*/ 408562 h 1634247"/>
                <a:gd name="connsiteX7" fmla="*/ 1585609 w 1731524"/>
                <a:gd name="connsiteY7" fmla="*/ 700391 h 1634247"/>
                <a:gd name="connsiteX8" fmla="*/ 1682885 w 1731524"/>
                <a:gd name="connsiteY8" fmla="*/ 875489 h 1634247"/>
                <a:gd name="connsiteX9" fmla="*/ 1731524 w 1731524"/>
                <a:gd name="connsiteY9" fmla="*/ 1060315 h 1634247"/>
                <a:gd name="connsiteX10" fmla="*/ 1682885 w 1731524"/>
                <a:gd name="connsiteY10" fmla="*/ 1245140 h 1634247"/>
                <a:gd name="connsiteX11" fmla="*/ 1507788 w 1731524"/>
                <a:gd name="connsiteY11" fmla="*/ 1391055 h 1634247"/>
                <a:gd name="connsiteX12" fmla="*/ 1070043 w 1731524"/>
                <a:gd name="connsiteY12" fmla="*/ 1595336 h 1634247"/>
                <a:gd name="connsiteX13" fmla="*/ 924128 w 1731524"/>
                <a:gd name="connsiteY13" fmla="*/ 1634247 h 1634247"/>
                <a:gd name="connsiteX14" fmla="*/ 661481 w 1731524"/>
                <a:gd name="connsiteY14" fmla="*/ 1634247 h 1634247"/>
                <a:gd name="connsiteX15" fmla="*/ 437745 w 1731524"/>
                <a:gd name="connsiteY15" fmla="*/ 1575881 h 1634247"/>
                <a:gd name="connsiteX16" fmla="*/ 175098 w 1731524"/>
                <a:gd name="connsiteY16" fmla="*/ 1478604 h 1634247"/>
                <a:gd name="connsiteX17" fmla="*/ 0 w 1731524"/>
                <a:gd name="connsiteY17" fmla="*/ 1322962 h 1634247"/>
                <a:gd name="connsiteX18" fmla="*/ 9728 w 1731524"/>
                <a:gd name="connsiteY18" fmla="*/ 1206230 h 1634247"/>
                <a:gd name="connsiteX19" fmla="*/ 136188 w 1731524"/>
                <a:gd name="connsiteY19" fmla="*/ 826851 h 1634247"/>
                <a:gd name="connsiteX20" fmla="*/ 126460 w 1731524"/>
                <a:gd name="connsiteY20" fmla="*/ 554476 h 1634247"/>
                <a:gd name="connsiteX21" fmla="*/ 223737 w 1731524"/>
                <a:gd name="connsiteY21" fmla="*/ 233464 h 163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524" h="1634247">
                  <a:moveTo>
                    <a:pt x="223737" y="233464"/>
                  </a:moveTo>
                  <a:lnTo>
                    <a:pt x="515566" y="48638"/>
                  </a:lnTo>
                  <a:lnTo>
                    <a:pt x="719847" y="0"/>
                  </a:lnTo>
                  <a:lnTo>
                    <a:pt x="1001949" y="58366"/>
                  </a:lnTo>
                  <a:lnTo>
                    <a:pt x="1235413" y="175098"/>
                  </a:lnTo>
                  <a:lnTo>
                    <a:pt x="1322962" y="262647"/>
                  </a:lnTo>
                  <a:lnTo>
                    <a:pt x="1420239" y="408562"/>
                  </a:lnTo>
                  <a:lnTo>
                    <a:pt x="1585609" y="700391"/>
                  </a:lnTo>
                  <a:lnTo>
                    <a:pt x="1682885" y="875489"/>
                  </a:lnTo>
                  <a:lnTo>
                    <a:pt x="1731524" y="1060315"/>
                  </a:lnTo>
                  <a:lnTo>
                    <a:pt x="1682885" y="1245140"/>
                  </a:lnTo>
                  <a:lnTo>
                    <a:pt x="1507788" y="1391055"/>
                  </a:lnTo>
                  <a:lnTo>
                    <a:pt x="1070043" y="1595336"/>
                  </a:lnTo>
                  <a:lnTo>
                    <a:pt x="924128" y="1634247"/>
                  </a:lnTo>
                  <a:lnTo>
                    <a:pt x="661481" y="1634247"/>
                  </a:lnTo>
                  <a:lnTo>
                    <a:pt x="437745" y="1575881"/>
                  </a:lnTo>
                  <a:lnTo>
                    <a:pt x="175098" y="1478604"/>
                  </a:lnTo>
                  <a:lnTo>
                    <a:pt x="0" y="1322962"/>
                  </a:lnTo>
                  <a:lnTo>
                    <a:pt x="9728" y="1206230"/>
                  </a:lnTo>
                  <a:lnTo>
                    <a:pt x="136188" y="826851"/>
                  </a:lnTo>
                  <a:lnTo>
                    <a:pt x="126460" y="554476"/>
                  </a:lnTo>
                  <a:lnTo>
                    <a:pt x="223737" y="233464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B2B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FC5F457-D65F-4C66-88B5-2F82EEF2CBEF}"/>
                </a:ext>
              </a:extLst>
            </p:cNvPr>
            <p:cNvSpPr/>
            <p:nvPr/>
          </p:nvSpPr>
          <p:spPr>
            <a:xfrm>
              <a:off x="2811294" y="2782111"/>
              <a:ext cx="1089497" cy="894944"/>
            </a:xfrm>
            <a:custGeom>
              <a:avLst/>
              <a:gdLst>
                <a:gd name="connsiteX0" fmla="*/ 0 w 1089497"/>
                <a:gd name="connsiteY0" fmla="*/ 496110 h 894944"/>
                <a:gd name="connsiteX1" fmla="*/ 184825 w 1089497"/>
                <a:gd name="connsiteY1" fmla="*/ 437744 h 894944"/>
                <a:gd name="connsiteX2" fmla="*/ 437744 w 1089497"/>
                <a:gd name="connsiteY2" fmla="*/ 311285 h 894944"/>
                <a:gd name="connsiteX3" fmla="*/ 603115 w 1089497"/>
                <a:gd name="connsiteY3" fmla="*/ 155642 h 894944"/>
                <a:gd name="connsiteX4" fmla="*/ 739302 w 1089497"/>
                <a:gd name="connsiteY4" fmla="*/ 29183 h 894944"/>
                <a:gd name="connsiteX5" fmla="*/ 817123 w 1089497"/>
                <a:gd name="connsiteY5" fmla="*/ 0 h 894944"/>
                <a:gd name="connsiteX6" fmla="*/ 875489 w 1089497"/>
                <a:gd name="connsiteY6" fmla="*/ 19455 h 894944"/>
                <a:gd name="connsiteX7" fmla="*/ 904672 w 1089497"/>
                <a:gd name="connsiteY7" fmla="*/ 68093 h 894944"/>
                <a:gd name="connsiteX8" fmla="*/ 943583 w 1089497"/>
                <a:gd name="connsiteY8" fmla="*/ 68093 h 894944"/>
                <a:gd name="connsiteX9" fmla="*/ 972766 w 1089497"/>
                <a:gd name="connsiteY9" fmla="*/ 136187 h 894944"/>
                <a:gd name="connsiteX10" fmla="*/ 1031132 w 1089497"/>
                <a:gd name="connsiteY10" fmla="*/ 116732 h 894944"/>
                <a:gd name="connsiteX11" fmla="*/ 1089497 w 1089497"/>
                <a:gd name="connsiteY11" fmla="*/ 87549 h 894944"/>
                <a:gd name="connsiteX12" fmla="*/ 1089497 w 1089497"/>
                <a:gd name="connsiteY12" fmla="*/ 175098 h 894944"/>
                <a:gd name="connsiteX13" fmla="*/ 1021404 w 1089497"/>
                <a:gd name="connsiteY13" fmla="*/ 301557 h 894944"/>
                <a:gd name="connsiteX14" fmla="*/ 817123 w 1089497"/>
                <a:gd name="connsiteY14" fmla="*/ 671208 h 894944"/>
                <a:gd name="connsiteX15" fmla="*/ 739302 w 1089497"/>
                <a:gd name="connsiteY15" fmla="*/ 807395 h 894944"/>
                <a:gd name="connsiteX16" fmla="*/ 544749 w 1089497"/>
                <a:gd name="connsiteY16" fmla="*/ 885217 h 894944"/>
                <a:gd name="connsiteX17" fmla="*/ 418289 w 1089497"/>
                <a:gd name="connsiteY17" fmla="*/ 894944 h 894944"/>
                <a:gd name="connsiteX18" fmla="*/ 340468 w 1089497"/>
                <a:gd name="connsiteY18" fmla="*/ 680936 h 894944"/>
                <a:gd name="connsiteX19" fmla="*/ 0 w 1089497"/>
                <a:gd name="connsiteY19" fmla="*/ 573932 h 894944"/>
                <a:gd name="connsiteX20" fmla="*/ 0 w 1089497"/>
                <a:gd name="connsiteY20" fmla="*/ 496110 h 8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9497" h="894944">
                  <a:moveTo>
                    <a:pt x="0" y="496110"/>
                  </a:moveTo>
                  <a:lnTo>
                    <a:pt x="184825" y="437744"/>
                  </a:lnTo>
                  <a:lnTo>
                    <a:pt x="437744" y="311285"/>
                  </a:lnTo>
                  <a:lnTo>
                    <a:pt x="603115" y="155642"/>
                  </a:lnTo>
                  <a:lnTo>
                    <a:pt x="739302" y="29183"/>
                  </a:lnTo>
                  <a:lnTo>
                    <a:pt x="817123" y="0"/>
                  </a:lnTo>
                  <a:lnTo>
                    <a:pt x="875489" y="19455"/>
                  </a:lnTo>
                  <a:lnTo>
                    <a:pt x="904672" y="68093"/>
                  </a:lnTo>
                  <a:lnTo>
                    <a:pt x="943583" y="68093"/>
                  </a:lnTo>
                  <a:lnTo>
                    <a:pt x="972766" y="136187"/>
                  </a:lnTo>
                  <a:lnTo>
                    <a:pt x="1031132" y="116732"/>
                  </a:lnTo>
                  <a:lnTo>
                    <a:pt x="1089497" y="87549"/>
                  </a:lnTo>
                  <a:lnTo>
                    <a:pt x="1089497" y="175098"/>
                  </a:lnTo>
                  <a:lnTo>
                    <a:pt x="1021404" y="301557"/>
                  </a:lnTo>
                  <a:lnTo>
                    <a:pt x="817123" y="671208"/>
                  </a:lnTo>
                  <a:lnTo>
                    <a:pt x="739302" y="807395"/>
                  </a:lnTo>
                  <a:lnTo>
                    <a:pt x="544749" y="885217"/>
                  </a:lnTo>
                  <a:lnTo>
                    <a:pt x="418289" y="894944"/>
                  </a:lnTo>
                  <a:lnTo>
                    <a:pt x="340468" y="680936"/>
                  </a:lnTo>
                  <a:lnTo>
                    <a:pt x="0" y="573932"/>
                  </a:lnTo>
                  <a:lnTo>
                    <a:pt x="0" y="496110"/>
                  </a:lnTo>
                  <a:close/>
                </a:path>
              </a:pathLst>
            </a:custGeom>
            <a:solidFill>
              <a:srgbClr val="B2B4BB"/>
            </a:solidFill>
            <a:ln>
              <a:solidFill>
                <a:srgbClr val="1A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7E8F83E-F658-4E4E-8BEF-C944C2F817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94231" l="1154" r="95385">
                        <a14:foregroundMark x1="50385" y1="16538" x2="52308" y2="61154"/>
                        <a14:foregroundMark x1="39231" y1="12692" x2="36154" y2="56154"/>
                        <a14:foregroundMark x1="36154" y1="56154" x2="36154" y2="56154"/>
                        <a14:foregroundMark x1="25385" y1="14615" x2="10385" y2="51154"/>
                        <a14:foregroundMark x1="10385" y1="51154" x2="10385" y2="51154"/>
                        <a14:foregroundMark x1="66154" y1="13077" x2="67692" y2="53462"/>
                        <a14:foregroundMark x1="71154" y1="11923" x2="79615" y2="30000"/>
                        <a14:foregroundMark x1="80385" y1="46538" x2="92692" y2="60385"/>
                        <a14:foregroundMark x1="92692" y1="60385" x2="93077" y2="61538"/>
                        <a14:foregroundMark x1="58462" y1="76923" x2="58846" y2="91923"/>
                        <a14:foregroundMark x1="57692" y1="94231" x2="57692" y2="94231"/>
                        <a14:foregroundMark x1="33846" y1="92308" x2="33846" y2="92308"/>
                        <a14:foregroundMark x1="5000" y1="51154" x2="5000" y2="51154"/>
                        <a14:foregroundMark x1="3462" y1="53462" x2="3462" y2="53462"/>
                        <a14:foregroundMark x1="7308" y1="55000" x2="7308" y2="55000"/>
                        <a14:foregroundMark x1="27692" y1="74231" x2="24231" y2="89615"/>
                        <a14:foregroundMark x1="69615" y1="94231" x2="69615" y2="94231"/>
                        <a14:foregroundMark x1="79231" y1="36154" x2="80385" y2="45000"/>
                        <a14:foregroundMark x1="80769" y1="33077" x2="84615" y2="37692"/>
                        <a14:foregroundMark x1="67692" y1="55000" x2="75000" y2="49615"/>
                        <a14:foregroundMark x1="95385" y1="53462" x2="93077" y2="67308"/>
                        <a14:foregroundMark x1="81538" y1="42692" x2="92308" y2="49615"/>
                        <a14:foregroundMark x1="87692" y1="43846" x2="92308" y2="48077"/>
                        <a14:foregroundMark x1="85385" y1="42692" x2="91154" y2="49231"/>
                        <a14:foregroundMark x1="70000" y1="6154" x2="70000" y2="6154"/>
                        <a14:foregroundMark x1="49231" y1="5000" x2="57692" y2="6154"/>
                        <a14:foregroundMark x1="17308" y1="35769" x2="5385" y2="44231"/>
                        <a14:foregroundMark x1="5385" y1="44231" x2="1538" y2="52692"/>
                        <a14:foregroundMark x1="8077" y1="41154" x2="8077" y2="41154"/>
                        <a14:foregroundMark x1="11923" y1="38462" x2="11923" y2="38462"/>
                        <a14:foregroundMark x1="9231" y1="66923" x2="19615" y2="71154"/>
                        <a14:foregroundMark x1="17308" y1="72692" x2="15385" y2="84615"/>
                        <a14:foregroundMark x1="16538" y1="80000" x2="13846" y2="89231"/>
                        <a14:foregroundMark x1="57692" y1="78077" x2="67692" y2="75769"/>
                        <a14:foregroundMark x1="46923" y1="5385" x2="46923" y2="5385"/>
                        <a14:foregroundMark x1="37308" y1="10769" x2="38077" y2="9231"/>
                        <a14:foregroundMark x1="37308" y1="10385" x2="51154" y2="5000"/>
                        <a14:foregroundMark x1="51154" y1="5000" x2="65000" y2="10385"/>
                        <a14:foregroundMark x1="65000" y1="10385" x2="65385" y2="10769"/>
                        <a14:foregroundMark x1="66923" y1="11154" x2="61154" y2="7308"/>
                        <a14:foregroundMark x1="64615" y1="10385" x2="56538" y2="5000"/>
                        <a14:foregroundMark x1="55000" y1="5385" x2="41923" y2="6923"/>
                        <a14:foregroundMark x1="41923" y1="6923" x2="38077" y2="9615"/>
                        <a14:foregroundMark x1="42308" y1="6923" x2="51538" y2="5385"/>
                        <a14:foregroundMark x1="51923" y1="4231" x2="51923" y2="4231"/>
                        <a14:foregroundMark x1="47308" y1="4615" x2="47308" y2="4615"/>
                        <a14:foregroundMark x1="23846" y1="10385" x2="23846" y2="10385"/>
                        <a14:foregroundMark x1="23846" y1="10385" x2="10385" y2="30385"/>
                        <a14:foregroundMark x1="23462" y1="11154" x2="28462" y2="7308"/>
                        <a14:foregroundMark x1="27692" y1="6923" x2="23846" y2="9615"/>
                        <a14:foregroundMark x1="28846" y1="6538" x2="36154" y2="11923"/>
                        <a14:foregroundMark x1="36923" y1="10385" x2="36923" y2="10385"/>
                        <a14:foregroundMark x1="69615" y1="6154" x2="78462" y2="19231"/>
                        <a14:foregroundMark x1="75769" y1="11923" x2="78462" y2="19231"/>
                        <a14:foregroundMark x1="73462" y1="6923" x2="76154" y2="12692"/>
                        <a14:foregroundMark x1="75385" y1="10385" x2="79615" y2="20769"/>
                        <a14:foregroundMark x1="78462" y1="18846" x2="82692" y2="25000"/>
                        <a14:foregroundMark x1="81923" y1="25000" x2="85385" y2="26923"/>
                        <a14:foregroundMark x1="66923" y1="6923" x2="73846" y2="9231"/>
                        <a14:foregroundMark x1="73077" y1="6538" x2="69615" y2="6154"/>
                        <a14:foregroundMark x1="49615" y1="77692" x2="55000" y2="80000"/>
                        <a14:foregroundMark x1="52308" y1="80769" x2="52308" y2="86923"/>
                        <a14:foregroundMark x1="81538" y1="50769" x2="80385" y2="50769"/>
                      </a14:backgroundRemoval>
                    </a14:imgEffect>
                  </a14:imgLayer>
                </a14:imgProps>
              </a:ext>
            </a:extLst>
          </a:blip>
          <a:srcRect r="13073"/>
          <a:stretch/>
        </p:blipFill>
        <p:spPr>
          <a:xfrm>
            <a:off x="3394107" y="1839523"/>
            <a:ext cx="699092" cy="904084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BEC2DB2-A189-4A14-B132-0D813668C7E8}"/>
              </a:ext>
            </a:extLst>
          </p:cNvPr>
          <p:cNvSpPr/>
          <p:nvPr/>
        </p:nvSpPr>
        <p:spPr>
          <a:xfrm>
            <a:off x="2701505" y="18099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2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00547 -0.27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4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1498 -0.225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1127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0.22523 L 0.10143 -0.22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27801 L -0.12083 -0.278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547 -0.315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97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02383 -0.329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682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31597 L -0.06185 -0.286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4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32986 L 0.13464 -0.2826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364 -0.2842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21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28426 L -0.21563 -0.2729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114871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271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UTM Avo</vt:lpstr>
      <vt:lpstr>青鸟华光简胖头鱼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   Tính</vt:lpstr>
      <vt:lpstr>                               </vt:lpstr>
      <vt:lpstr>     a. Tính nhẩm (theo mẫu):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PC</cp:lastModifiedBy>
  <cp:revision>653</cp:revision>
  <dcterms:created xsi:type="dcterms:W3CDTF">2021-02-20T02:56:00Z</dcterms:created>
  <dcterms:modified xsi:type="dcterms:W3CDTF">2024-04-05T07:54:20Z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