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</p:sldMasterIdLst>
  <p:notesMasterIdLst>
    <p:notesMasterId r:id="rId29"/>
  </p:notesMasterIdLst>
  <p:sldIdLst>
    <p:sldId id="256" r:id="rId12"/>
    <p:sldId id="257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81" r:id="rId24"/>
    <p:sldId id="265" r:id="rId25"/>
    <p:sldId id="279" r:id="rId26"/>
    <p:sldId id="273" r:id="rId27"/>
    <p:sldId id="269" r:id="rId28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44" userDrawn="1">
          <p15:clr>
            <a:srgbClr val="A4A3A4"/>
          </p15:clr>
        </p15:guide>
        <p15:guide id="2" pos="51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BD8D"/>
    <a:srgbClr val="0000FF"/>
    <a:srgbClr val="E6EEF4"/>
    <a:srgbClr val="FFFFFF"/>
    <a:srgbClr val="E191C7"/>
    <a:srgbClr val="F8F0BF"/>
    <a:srgbClr val="FEF5BE"/>
    <a:srgbClr val="D9ECFA"/>
    <a:srgbClr val="FBD7B3"/>
    <a:srgbClr val="FCD8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762" autoAdjust="0"/>
  </p:normalViewPr>
  <p:slideViewPr>
    <p:cSldViewPr>
      <p:cViewPr varScale="1">
        <p:scale>
          <a:sx n="44" d="100"/>
          <a:sy n="44" d="100"/>
        </p:scale>
        <p:origin x="1152" y="60"/>
      </p:cViewPr>
      <p:guideLst>
        <p:guide orient="horz" pos="2544"/>
        <p:guide pos="5127"/>
      </p:guideLst>
    </p:cSldViewPr>
  </p:slideViewPr>
  <p:notesTextViewPr>
    <p:cViewPr>
      <p:scale>
        <a:sx n="50" d="100"/>
        <a:sy n="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rương</a:t>
            </a:r>
            <a:r>
              <a:rPr lang="en-US" baseline="0" dirty="0"/>
              <a:t>, </a:t>
            </a:r>
            <a:r>
              <a:rPr lang="en-US" baseline="0" dirty="0" err="1"/>
              <a:t>hòm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6045F-C343-4255-B054-77D2AE83FD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42421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0214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1264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6045F-C343-4255-B054-77D2AE83FD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4599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6045F-C343-4255-B054-77D2AE83FD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469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6045F-C343-4255-B054-77D2AE83FD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7925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6045F-C343-4255-B054-77D2AE83FD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0248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6045F-C343-4255-B054-77D2AE83FD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6640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6045F-C343-4255-B054-77D2AE83FD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1818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6045F-C343-4255-B054-77D2AE83FD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0503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6045F-C343-4255-B054-77D2AE83FD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3842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925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262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9"/>
            <a:ext cx="13835142" cy="181610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416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663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8" y="2046817"/>
            <a:ext cx="7194500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8" y="2899833"/>
            <a:ext cx="7194500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658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494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238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4" y="364069"/>
            <a:ext cx="9099093" cy="7804151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9"/>
            <a:ext cx="5354902" cy="62547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982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4" y="6400800"/>
            <a:ext cx="9765983" cy="7556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4" y="817033"/>
            <a:ext cx="9765983" cy="54864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4" y="7156451"/>
            <a:ext cx="9765983" cy="107314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172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213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444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4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094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9"/>
            <a:ext cx="13835142" cy="181610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075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81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8" y="2046817"/>
            <a:ext cx="7194500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8" y="2899833"/>
            <a:ext cx="7194500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503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844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539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4" y="364069"/>
            <a:ext cx="9099093" cy="7804151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9"/>
            <a:ext cx="5354902" cy="62547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430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4" y="6400800"/>
            <a:ext cx="9765983" cy="7556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4" y="817033"/>
            <a:ext cx="9765983" cy="54864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4" y="7156451"/>
            <a:ext cx="9765983" cy="107314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827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712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64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306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238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9"/>
            <a:ext cx="13835142" cy="181610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167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95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8" y="2046817"/>
            <a:ext cx="7194500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8" y="2899833"/>
            <a:ext cx="7194500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159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341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406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4" y="364069"/>
            <a:ext cx="9099093" cy="7804151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9"/>
            <a:ext cx="5354902" cy="62547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756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4" y="6400800"/>
            <a:ext cx="9765983" cy="7556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4" y="817033"/>
            <a:ext cx="9765983" cy="54864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4" y="7156451"/>
            <a:ext cx="9765983" cy="107314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08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480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543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075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724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9"/>
            <a:ext cx="13835142" cy="181610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812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672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8" y="2046817"/>
            <a:ext cx="7194500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8" y="2899833"/>
            <a:ext cx="7194500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508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289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16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4" y="364069"/>
            <a:ext cx="9099093" cy="7804151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9"/>
            <a:ext cx="5354902" cy="62547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927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4" y="6400800"/>
            <a:ext cx="9765983" cy="7556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4" y="817033"/>
            <a:ext cx="9765983" cy="54864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4" y="7156451"/>
            <a:ext cx="9765983" cy="107314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545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620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362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148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782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9"/>
            <a:ext cx="13835142" cy="181610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5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522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8" y="2046817"/>
            <a:ext cx="7194500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8" y="2899833"/>
            <a:ext cx="7194500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286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55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914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4" y="364069"/>
            <a:ext cx="9099093" cy="7804151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9"/>
            <a:ext cx="5354902" cy="62547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774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4" y="6400800"/>
            <a:ext cx="9765983" cy="7556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4" y="817033"/>
            <a:ext cx="9765983" cy="54864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4" y="7156451"/>
            <a:ext cx="9765983" cy="107314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116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207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761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047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639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9"/>
            <a:ext cx="13835142" cy="181610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318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39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8" y="2046817"/>
            <a:ext cx="7194500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8" y="2899833"/>
            <a:ext cx="7194500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389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551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481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4" y="364069"/>
            <a:ext cx="9099093" cy="7804151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9"/>
            <a:ext cx="5354902" cy="62547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288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4" y="6400800"/>
            <a:ext cx="9765983" cy="7556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4" y="817033"/>
            <a:ext cx="9765983" cy="54864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4" y="7156451"/>
            <a:ext cx="9765983" cy="107314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250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389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590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96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595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9"/>
            <a:ext cx="13835142" cy="181610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903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764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8" y="2046817"/>
            <a:ext cx="7194500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8" y="2899833"/>
            <a:ext cx="7194500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189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421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890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4" y="364069"/>
            <a:ext cx="9099093" cy="7804151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9"/>
            <a:ext cx="5354902" cy="62547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99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4" y="6400800"/>
            <a:ext cx="9765983" cy="7556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4" y="817033"/>
            <a:ext cx="9765983" cy="54864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4" y="7156451"/>
            <a:ext cx="9765983" cy="107314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300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566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805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098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92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9"/>
            <a:ext cx="13835142" cy="181610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712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648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8" y="2046817"/>
            <a:ext cx="7194500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8" y="2899833"/>
            <a:ext cx="7194500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774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605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576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4" y="364069"/>
            <a:ext cx="9099093" cy="7804151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9"/>
            <a:ext cx="5354902" cy="62547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928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4" y="6400800"/>
            <a:ext cx="9765983" cy="7556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4" y="817033"/>
            <a:ext cx="9765983" cy="54864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4" y="7156451"/>
            <a:ext cx="9765983" cy="107314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36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408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081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051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008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9"/>
            <a:ext cx="13835142" cy="181610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993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884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8" y="2046817"/>
            <a:ext cx="7194500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8" y="2899833"/>
            <a:ext cx="7194500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811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327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606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4" y="364069"/>
            <a:ext cx="9099093" cy="7804151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9"/>
            <a:ext cx="5354902" cy="62547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675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4" y="6400800"/>
            <a:ext cx="9765983" cy="7556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4" y="817033"/>
            <a:ext cx="9765983" cy="54864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4" y="7156451"/>
            <a:ext cx="9765983" cy="107314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699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801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192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886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38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9"/>
            <a:ext cx="13835142" cy="181610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47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225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8" y="2046817"/>
            <a:ext cx="7194500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8" y="2899833"/>
            <a:ext cx="7194500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23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966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131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4" y="364069"/>
            <a:ext cx="9099093" cy="7804151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9"/>
            <a:ext cx="5354902" cy="62547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791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4" y="6400800"/>
            <a:ext cx="9765983" cy="7556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4" y="817033"/>
            <a:ext cx="9765983" cy="54864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4" y="7156451"/>
            <a:ext cx="9765983" cy="107314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15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892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632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2"/>
            <a:ext cx="14648974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6"/>
            <a:ext cx="3797882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6"/>
            <a:ext cx="5154269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6"/>
            <a:ext cx="3797882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7204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2"/>
            <a:ext cx="14648974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6"/>
            <a:ext cx="3797882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6"/>
            <a:ext cx="5154269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6"/>
            <a:ext cx="3797882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7898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2"/>
            <a:ext cx="14648974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6"/>
            <a:ext cx="3797882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6"/>
            <a:ext cx="5154269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6"/>
            <a:ext cx="3797882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4707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2"/>
            <a:ext cx="14648974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6"/>
            <a:ext cx="3797882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6"/>
            <a:ext cx="5154269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6"/>
            <a:ext cx="3797882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34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2"/>
            <a:ext cx="14648974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6"/>
            <a:ext cx="3797882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6"/>
            <a:ext cx="5154269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6"/>
            <a:ext cx="3797882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035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2"/>
            <a:ext cx="14648974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6"/>
            <a:ext cx="3797882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6"/>
            <a:ext cx="5154269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6"/>
            <a:ext cx="3797882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6358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2"/>
            <a:ext cx="14648974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6"/>
            <a:ext cx="3797882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6"/>
            <a:ext cx="5154269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6"/>
            <a:ext cx="3797882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2282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2"/>
            <a:ext cx="14648974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6"/>
            <a:ext cx="3797882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6"/>
            <a:ext cx="5154269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6"/>
            <a:ext cx="3797882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3522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2"/>
            <a:ext cx="14648974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6"/>
            <a:ext cx="3797882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6"/>
            <a:ext cx="5154269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6"/>
            <a:ext cx="3797882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7008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2"/>
            <a:ext cx="14648974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6"/>
            <a:ext cx="3797882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4/5/2024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6"/>
            <a:ext cx="5154269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6"/>
            <a:ext cx="3797882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060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7" Type="http://schemas.openxmlformats.org/officeDocument/2006/relationships/image" Target="../media/image8.w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33.png"/><Relationship Id="rId11" Type="http://schemas.openxmlformats.org/officeDocument/2006/relationships/image" Target="../media/image10.gif"/><Relationship Id="rId5" Type="http://schemas.openxmlformats.org/officeDocument/2006/relationships/image" Target="../media/image23.svg"/><Relationship Id="rId10" Type="http://schemas.openxmlformats.org/officeDocument/2006/relationships/slide" Target="slide4.xml"/><Relationship Id="rId4" Type="http://schemas.openxmlformats.org/officeDocument/2006/relationships/image" Target="../media/image26.png"/><Relationship Id="rId9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4.png"/><Relationship Id="rId11" Type="http://schemas.openxmlformats.org/officeDocument/2006/relationships/image" Target="../media/image10.gif"/><Relationship Id="rId5" Type="http://schemas.openxmlformats.org/officeDocument/2006/relationships/image" Target="../media/image23.svg"/><Relationship Id="rId10" Type="http://schemas.openxmlformats.org/officeDocument/2006/relationships/slide" Target="slide4.xml"/><Relationship Id="rId4" Type="http://schemas.openxmlformats.org/officeDocument/2006/relationships/image" Target="../media/image26.png"/><Relationship Id="rId9" Type="http://schemas.openxmlformats.org/officeDocument/2006/relationships/image" Target="../media/image2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35.png"/><Relationship Id="rId11" Type="http://schemas.openxmlformats.org/officeDocument/2006/relationships/image" Target="../media/image10.gif"/><Relationship Id="rId5" Type="http://schemas.openxmlformats.org/officeDocument/2006/relationships/image" Target="../media/image23.svg"/><Relationship Id="rId10" Type="http://schemas.openxmlformats.org/officeDocument/2006/relationships/slide" Target="slide4.xml"/><Relationship Id="rId4" Type="http://schemas.openxmlformats.org/officeDocument/2006/relationships/image" Target="../media/image26.png"/><Relationship Id="rId9" Type="http://schemas.openxmlformats.org/officeDocument/2006/relationships/image" Target="../media/image25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6.png"/><Relationship Id="rId18" Type="http://schemas.openxmlformats.org/officeDocument/2006/relationships/image" Target="../media/image20.png"/><Relationship Id="rId26" Type="http://schemas.openxmlformats.org/officeDocument/2006/relationships/image" Target="../media/image24.png"/><Relationship Id="rId3" Type="http://schemas.openxmlformats.org/officeDocument/2006/relationships/slideLayout" Target="../slideLayouts/slideLayout23.xml"/><Relationship Id="rId21" Type="http://schemas.openxmlformats.org/officeDocument/2006/relationships/slide" Target="slide8.xml"/><Relationship Id="rId7" Type="http://schemas.openxmlformats.org/officeDocument/2006/relationships/image" Target="../media/image10.gif"/><Relationship Id="rId12" Type="http://schemas.openxmlformats.org/officeDocument/2006/relationships/slide" Target="slide9.xml"/><Relationship Id="rId17" Type="http://schemas.openxmlformats.org/officeDocument/2006/relationships/image" Target="../media/image19.png"/><Relationship Id="rId25" Type="http://schemas.openxmlformats.org/officeDocument/2006/relationships/slide" Target="slide12.xml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24" Type="http://schemas.openxmlformats.org/officeDocument/2006/relationships/image" Target="../media/image23.png"/><Relationship Id="rId5" Type="http://schemas.openxmlformats.org/officeDocument/2006/relationships/image" Target="../media/image12.jpeg"/><Relationship Id="rId15" Type="http://schemas.openxmlformats.org/officeDocument/2006/relationships/slide" Target="slide5.xml"/><Relationship Id="rId23" Type="http://schemas.openxmlformats.org/officeDocument/2006/relationships/slide" Target="slide17.xml"/><Relationship Id="rId10" Type="http://schemas.openxmlformats.org/officeDocument/2006/relationships/slide" Target="slide14.xml"/><Relationship Id="rId19" Type="http://schemas.openxmlformats.org/officeDocument/2006/relationships/slide" Target="slide11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Relationship Id="rId14" Type="http://schemas.openxmlformats.org/officeDocument/2006/relationships/image" Target="../media/image17.gif"/><Relationship Id="rId22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" Target="slide4.xml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6.png"/><Relationship Id="rId11" Type="http://schemas.openxmlformats.org/officeDocument/2006/relationships/image" Target="../media/image25.svg"/><Relationship Id="rId5" Type="http://schemas.openxmlformats.org/officeDocument/2006/relationships/image" Target="../media/image25.gif"/><Relationship Id="rId4" Type="http://schemas.openxmlformats.org/officeDocument/2006/relationships/image" Target="../media/image10.gif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9.png"/><Relationship Id="rId11" Type="http://schemas.openxmlformats.org/officeDocument/2006/relationships/image" Target="../media/image10.gif"/><Relationship Id="rId5" Type="http://schemas.openxmlformats.org/officeDocument/2006/relationships/image" Target="../media/image23.svg"/><Relationship Id="rId10" Type="http://schemas.openxmlformats.org/officeDocument/2006/relationships/slide" Target="slide4.xml"/><Relationship Id="rId4" Type="http://schemas.openxmlformats.org/officeDocument/2006/relationships/image" Target="../media/image26.png"/><Relationship Id="rId9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0.png"/><Relationship Id="rId11" Type="http://schemas.openxmlformats.org/officeDocument/2006/relationships/image" Target="../media/image10.gif"/><Relationship Id="rId5" Type="http://schemas.openxmlformats.org/officeDocument/2006/relationships/image" Target="../media/image23.svg"/><Relationship Id="rId10" Type="http://schemas.openxmlformats.org/officeDocument/2006/relationships/slide" Target="slide4.xml"/><Relationship Id="rId4" Type="http://schemas.openxmlformats.org/officeDocument/2006/relationships/image" Target="../media/image26.png"/><Relationship Id="rId9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1.png"/><Relationship Id="rId11" Type="http://schemas.openxmlformats.org/officeDocument/2006/relationships/image" Target="../media/image10.gif"/><Relationship Id="rId5" Type="http://schemas.openxmlformats.org/officeDocument/2006/relationships/image" Target="../media/image23.svg"/><Relationship Id="rId10" Type="http://schemas.openxmlformats.org/officeDocument/2006/relationships/slide" Target="slide4.xml"/><Relationship Id="rId4" Type="http://schemas.openxmlformats.org/officeDocument/2006/relationships/image" Target="../media/image26.png"/><Relationship Id="rId9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2.png"/><Relationship Id="rId11" Type="http://schemas.openxmlformats.org/officeDocument/2006/relationships/image" Target="../media/image10.gif"/><Relationship Id="rId5" Type="http://schemas.openxmlformats.org/officeDocument/2006/relationships/image" Target="../media/image23.svg"/><Relationship Id="rId10" Type="http://schemas.openxmlformats.org/officeDocument/2006/relationships/slide" Target="slide4.xml"/><Relationship Id="rId4" Type="http://schemas.openxmlformats.org/officeDocument/2006/relationships/image" Target="../media/image26.png"/><Relationship Id="rId9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</a:t>
            </a:r>
            <a:r>
              <a:rPr kumimoji="0" lang="en-US" alt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HỌC</a:t>
            </a:r>
            <a:r>
              <a:rPr kumimoji="0" lang="en-US" altLang="en-US" sz="3500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THÀNH TÔ</a:t>
            </a:r>
            <a:endParaRPr kumimoji="0" lang="en-US" altLang="en-US" sz="35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598396" y="3891358"/>
            <a:ext cx="13079846" cy="265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 Toán lớp 3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91: </a:t>
            </a:r>
            <a:r>
              <a:rPr lang="en-US" sz="5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THÀNH PHẦN CHƯA BIẾT CỦA PHÉP TÍNH (</a:t>
            </a: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Tiếp theo) </a:t>
            </a: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(Tiết 1)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539380" y="5776642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sney-jake-and-the-neverland-pirates-clip-art-images--29681.gif">
            <a:extLst>
              <a:ext uri="{FF2B5EF4-FFF2-40B4-BE49-F238E27FC236}">
                <a16:creationId xmlns:a16="http://schemas.microsoft.com/office/drawing/2014/main" id="{B5D73745-E02B-1894-C790-58E113F86F6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6319" y="3717906"/>
            <a:ext cx="3048000" cy="439739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9FFF47A-89E5-0254-9321-8F6602105C20}"/>
              </a:ext>
            </a:extLst>
          </p:cNvPr>
          <p:cNvGrpSpPr/>
          <p:nvPr/>
        </p:nvGrpSpPr>
        <p:grpSpPr>
          <a:xfrm>
            <a:off x="3227653" y="304800"/>
            <a:ext cx="7111999" cy="3132703"/>
            <a:chOff x="1888703" y="196228"/>
            <a:chExt cx="4020309" cy="2349527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BC98F4A4-461D-7966-0109-C25B6DBBA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888703" y="196228"/>
              <a:ext cx="4020309" cy="2349527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67A96E56-AB96-BDA7-A466-B7FC202BEACE}"/>
                    </a:ext>
                  </a:extLst>
                </p:cNvPr>
                <p:cNvSpPr txBox="1"/>
                <p:nvPr/>
              </p:nvSpPr>
              <p:spPr>
                <a:xfrm>
                  <a:off x="2195012" y="424828"/>
                  <a:ext cx="3331114" cy="11772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219170">
                    <a:defRPr/>
                  </a:pPr>
                  <a:r>
                    <a:rPr lang="en-US" sz="96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7</a:t>
                  </a:r>
                  <a:r>
                    <a:rPr lang="vi-VN" sz="96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vi-VN" sz="96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</m:oMath>
                  </a14:m>
                  <a:r>
                    <a:rPr lang="vi-VN" sz="96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 </a:t>
                  </a:r>
                  <a:r>
                    <a:rPr lang="en-US" sz="96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5</a:t>
                  </a:r>
                  <a:r>
                    <a:rPr lang="vi-VN" sz="96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vi-VN" sz="96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a14:m>
                  <a:r>
                    <a:rPr lang="vi-VN" sz="96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 ?</a:t>
                  </a:r>
                  <a:endParaRPr lang="en-US" sz="9600" dirty="0">
                    <a:solidFill>
                      <a:prstClr val="black"/>
                    </a:solidFill>
                    <a:latin typeface="UTM Avo" panose="02040603050506020204" pitchFamily="18" charset="0"/>
                    <a:cs typeface="Arial"/>
                    <a:sym typeface="Arial"/>
                  </a:endParaRPr>
                </a:p>
              </p:txBody>
            </p:sp>
          </mc:Choice>
          <mc:Fallback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67A96E56-AB96-BDA7-A466-B7FC202BEA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5012" y="424828"/>
                  <a:ext cx="3331114" cy="1177245"/>
                </a:xfrm>
                <a:prstGeom prst="rect">
                  <a:avLst/>
                </a:prstGeom>
                <a:blipFill>
                  <a:blip r:embed="rId6"/>
                  <a:stretch>
                    <a:fillRect l="-2689" t="-20623" r="-2585" b="-431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86CE23D-433F-26E1-AD4D-35666BF2910D}"/>
              </a:ext>
            </a:extLst>
          </p:cNvPr>
          <p:cNvGrpSpPr/>
          <p:nvPr/>
        </p:nvGrpSpPr>
        <p:grpSpPr>
          <a:xfrm>
            <a:off x="6715919" y="3860801"/>
            <a:ext cx="5181600" cy="2641599"/>
            <a:chOff x="4869992" y="2968399"/>
            <a:chExt cx="3105114" cy="209736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831D6340-C9BC-1ECD-3576-4EFE2E1F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 flipH="1">
              <a:off x="4869992" y="2968399"/>
              <a:ext cx="3105114" cy="209736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C6A7184-26AD-32A4-F55D-95CDEC97946C}"/>
                </a:ext>
              </a:extLst>
            </p:cNvPr>
            <p:cNvSpPr txBox="1"/>
            <p:nvPr/>
          </p:nvSpPr>
          <p:spPr>
            <a:xfrm>
              <a:off x="5235299" y="3165028"/>
              <a:ext cx="2054855" cy="1506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11733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35</a:t>
              </a:r>
            </a:p>
          </p:txBody>
        </p:sp>
      </p:grpSp>
      <p:pic>
        <p:nvPicPr>
          <p:cNvPr id="3" name="Picture 2" descr="disney-jake-and-the-neverland-pirates-clip-art-images--29662.gif">
            <a:hlinkClick r:id="rId10" action="ppaction://hlinksldjump"/>
            <a:extLst>
              <a:ext uri="{FF2B5EF4-FFF2-40B4-BE49-F238E27FC236}">
                <a16:creationId xmlns:a16="http://schemas.microsoft.com/office/drawing/2014/main" id="{F836363A-C1F5-1FD7-6759-1B7395D12858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084719" y="3657600"/>
            <a:ext cx="378460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8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sney-jake-and-the-neverland-pirates-clip-art-images--29681.gif">
            <a:extLst>
              <a:ext uri="{FF2B5EF4-FFF2-40B4-BE49-F238E27FC236}">
                <a16:creationId xmlns:a16="http://schemas.microsoft.com/office/drawing/2014/main" id="{B5D73745-E02B-1894-C790-58E113F86F6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6319" y="3717906"/>
            <a:ext cx="3048000" cy="439739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9FFF47A-89E5-0254-9321-8F6602105C20}"/>
              </a:ext>
            </a:extLst>
          </p:cNvPr>
          <p:cNvGrpSpPr/>
          <p:nvPr/>
        </p:nvGrpSpPr>
        <p:grpSpPr>
          <a:xfrm>
            <a:off x="3227653" y="304800"/>
            <a:ext cx="7111999" cy="3132703"/>
            <a:chOff x="1888703" y="196228"/>
            <a:chExt cx="4020309" cy="2349527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BC98F4A4-461D-7966-0109-C25B6DBBA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888703" y="196228"/>
              <a:ext cx="4020309" cy="2349527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67A96E56-AB96-BDA7-A466-B7FC202BEACE}"/>
                    </a:ext>
                  </a:extLst>
                </p:cNvPr>
                <p:cNvSpPr txBox="1"/>
                <p:nvPr/>
              </p:nvSpPr>
              <p:spPr>
                <a:xfrm>
                  <a:off x="2195012" y="424828"/>
                  <a:ext cx="3331114" cy="11772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219170">
                    <a:defRPr/>
                  </a:pPr>
                  <a:r>
                    <a:rPr lang="en-US" sz="96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35</a:t>
                  </a:r>
                  <a:r>
                    <a:rPr lang="vi-VN" sz="96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96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:</m:t>
                      </m:r>
                    </m:oMath>
                  </a14:m>
                  <a:r>
                    <a:rPr lang="vi-VN" sz="96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 </a:t>
                  </a:r>
                  <a:r>
                    <a:rPr lang="en-US" sz="96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5</a:t>
                  </a:r>
                  <a:r>
                    <a:rPr lang="vi-VN" sz="96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vi-VN" sz="96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a14:m>
                  <a:r>
                    <a:rPr lang="vi-VN" sz="96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 ?</a:t>
                  </a:r>
                  <a:endParaRPr lang="en-US" sz="9600" dirty="0">
                    <a:solidFill>
                      <a:prstClr val="black"/>
                    </a:solidFill>
                    <a:latin typeface="UTM Avo" panose="02040603050506020204" pitchFamily="18" charset="0"/>
                    <a:cs typeface="Arial"/>
                    <a:sym typeface="Arial"/>
                  </a:endParaRPr>
                </a:p>
              </p:txBody>
            </p:sp>
          </mc:Choice>
          <mc:Fallback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67A96E56-AB96-BDA7-A466-B7FC202BEA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5012" y="424828"/>
                  <a:ext cx="3331114" cy="1177245"/>
                </a:xfrm>
                <a:prstGeom prst="rect">
                  <a:avLst/>
                </a:prstGeom>
                <a:blipFill>
                  <a:blip r:embed="rId6"/>
                  <a:stretch>
                    <a:fillRect l="-3723" t="-20623" r="-3619" b="-431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86CE23D-433F-26E1-AD4D-35666BF2910D}"/>
              </a:ext>
            </a:extLst>
          </p:cNvPr>
          <p:cNvGrpSpPr/>
          <p:nvPr/>
        </p:nvGrpSpPr>
        <p:grpSpPr>
          <a:xfrm>
            <a:off x="6715919" y="3860801"/>
            <a:ext cx="5181600" cy="2641599"/>
            <a:chOff x="4869992" y="2968399"/>
            <a:chExt cx="3105114" cy="209736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831D6340-C9BC-1ECD-3576-4EFE2E1F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 flipH="1">
              <a:off x="4869992" y="2968399"/>
              <a:ext cx="3105114" cy="209736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C6A7184-26AD-32A4-F55D-95CDEC97946C}"/>
                </a:ext>
              </a:extLst>
            </p:cNvPr>
            <p:cNvSpPr txBox="1"/>
            <p:nvPr/>
          </p:nvSpPr>
          <p:spPr>
            <a:xfrm>
              <a:off x="5235299" y="3165028"/>
              <a:ext cx="2054855" cy="1506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11733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7</a:t>
              </a:r>
            </a:p>
          </p:txBody>
        </p:sp>
      </p:grpSp>
      <p:pic>
        <p:nvPicPr>
          <p:cNvPr id="3" name="Picture 2" descr="disney-jake-and-the-neverland-pirates-clip-art-images--29662.gif">
            <a:hlinkClick r:id="rId10" action="ppaction://hlinksldjump"/>
            <a:extLst>
              <a:ext uri="{FF2B5EF4-FFF2-40B4-BE49-F238E27FC236}">
                <a16:creationId xmlns:a16="http://schemas.microsoft.com/office/drawing/2014/main" id="{61ED959C-362D-A535-B9C0-4859BF1188E4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084719" y="3657600"/>
            <a:ext cx="378460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0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sney-jake-and-the-neverland-pirates-clip-art-images--29681.gif">
            <a:extLst>
              <a:ext uri="{FF2B5EF4-FFF2-40B4-BE49-F238E27FC236}">
                <a16:creationId xmlns:a16="http://schemas.microsoft.com/office/drawing/2014/main" id="{B5D73745-E02B-1894-C790-58E113F86F6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6319" y="3717906"/>
            <a:ext cx="3048000" cy="439739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9FFF47A-89E5-0254-9321-8F6602105C20}"/>
              </a:ext>
            </a:extLst>
          </p:cNvPr>
          <p:cNvGrpSpPr/>
          <p:nvPr/>
        </p:nvGrpSpPr>
        <p:grpSpPr>
          <a:xfrm>
            <a:off x="3227653" y="304800"/>
            <a:ext cx="7111999" cy="3132703"/>
            <a:chOff x="1888703" y="196228"/>
            <a:chExt cx="4020309" cy="2349527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BC98F4A4-461D-7966-0109-C25B6DBBA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888703" y="196228"/>
              <a:ext cx="4020309" cy="2349527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67A96E56-AB96-BDA7-A466-B7FC202BEACE}"/>
                    </a:ext>
                  </a:extLst>
                </p:cNvPr>
                <p:cNvSpPr txBox="1"/>
                <p:nvPr/>
              </p:nvSpPr>
              <p:spPr>
                <a:xfrm>
                  <a:off x="2195012" y="424828"/>
                  <a:ext cx="3331114" cy="11772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219170">
                    <a:defRPr/>
                  </a:pPr>
                  <a:r>
                    <a:rPr lang="en-US" sz="96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35</a:t>
                  </a:r>
                  <a:r>
                    <a:rPr lang="vi-VN" sz="96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96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:</m:t>
                      </m:r>
                    </m:oMath>
                  </a14:m>
                  <a:r>
                    <a:rPr lang="vi-VN" sz="96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 </a:t>
                  </a:r>
                  <a:r>
                    <a:rPr lang="en-US" sz="96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7</a:t>
                  </a:r>
                  <a:r>
                    <a:rPr lang="vi-VN" sz="96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vi-VN" sz="96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a14:m>
                  <a:r>
                    <a:rPr lang="vi-VN" sz="96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 ?</a:t>
                  </a:r>
                  <a:endParaRPr lang="en-US" sz="9600" dirty="0">
                    <a:solidFill>
                      <a:prstClr val="black"/>
                    </a:solidFill>
                    <a:latin typeface="UTM Avo" panose="02040603050506020204" pitchFamily="18" charset="0"/>
                    <a:cs typeface="Arial"/>
                    <a:sym typeface="Arial"/>
                  </a:endParaRPr>
                </a:p>
              </p:txBody>
            </p:sp>
          </mc:Choice>
          <mc:Fallback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67A96E56-AB96-BDA7-A466-B7FC202BEA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5012" y="424828"/>
                  <a:ext cx="3331114" cy="1177245"/>
                </a:xfrm>
                <a:prstGeom prst="rect">
                  <a:avLst/>
                </a:prstGeom>
                <a:blipFill>
                  <a:blip r:embed="rId6"/>
                  <a:stretch>
                    <a:fillRect l="-3723" t="-20623" r="-3619" b="-431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86CE23D-433F-26E1-AD4D-35666BF2910D}"/>
              </a:ext>
            </a:extLst>
          </p:cNvPr>
          <p:cNvGrpSpPr/>
          <p:nvPr/>
        </p:nvGrpSpPr>
        <p:grpSpPr>
          <a:xfrm>
            <a:off x="6715919" y="3860801"/>
            <a:ext cx="5181600" cy="2641599"/>
            <a:chOff x="4869992" y="2968399"/>
            <a:chExt cx="3105114" cy="209736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831D6340-C9BC-1ECD-3576-4EFE2E1F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 flipH="1">
              <a:off x="4869992" y="2968399"/>
              <a:ext cx="3105114" cy="209736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C6A7184-26AD-32A4-F55D-95CDEC97946C}"/>
                </a:ext>
              </a:extLst>
            </p:cNvPr>
            <p:cNvSpPr txBox="1"/>
            <p:nvPr/>
          </p:nvSpPr>
          <p:spPr>
            <a:xfrm>
              <a:off x="5235299" y="3165028"/>
              <a:ext cx="2054855" cy="1506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11733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5</a:t>
              </a:r>
            </a:p>
          </p:txBody>
        </p:sp>
      </p:grpSp>
      <p:pic>
        <p:nvPicPr>
          <p:cNvPr id="4" name="Picture 3" descr="disney-jake-and-the-neverland-pirates-clip-art-images--29662.gif">
            <a:hlinkClick r:id="rId10" action="ppaction://hlinksldjump"/>
            <a:extLst>
              <a:ext uri="{FF2B5EF4-FFF2-40B4-BE49-F238E27FC236}">
                <a16:creationId xmlns:a16="http://schemas.microsoft.com/office/drawing/2014/main" id="{932D8555-BA87-F0F7-3FFD-D1FE09E8984E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084719" y="3657600"/>
            <a:ext cx="378460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84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515270" y="1041400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91: </a:t>
            </a:r>
            <a:r>
              <a:rPr lang="en-US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THÀNH PHẦN CHƯA BIẾT CỦA PHÉP TÍNH  (Tiếp theo – tiết 1)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FCC4DF-5864-87CC-B001-3654E7BFB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578" y="2081153"/>
            <a:ext cx="11471482" cy="648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0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3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F63EFCD9-3243-B3DD-A862-708E8FB4F17F}"/>
              </a:ext>
            </a:extLst>
          </p:cNvPr>
          <p:cNvSpPr txBox="1"/>
          <p:nvPr/>
        </p:nvSpPr>
        <p:spPr>
          <a:xfrm>
            <a:off x="121302" y="1743124"/>
            <a:ext cx="9220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348"/>
              </a:spcBef>
              <a:defRPr/>
            </a:pPr>
            <a:r>
              <a:rPr lang="vi-VN" sz="32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A. TÌM MỘT THỪA SỐ CỦA PHÉP NHÂN</a:t>
            </a:r>
            <a:endParaRPr lang="en-US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253A2946-AFD9-C59A-2D17-3836AEEF8F10}"/>
              </a:ext>
            </a:extLst>
          </p:cNvPr>
          <p:cNvSpPr/>
          <p:nvPr/>
        </p:nvSpPr>
        <p:spPr>
          <a:xfrm>
            <a:off x="2253352" y="3023994"/>
            <a:ext cx="1143000" cy="990600"/>
          </a:xfrm>
          <a:prstGeom prst="triangle">
            <a:avLst/>
          </a:prstGeom>
          <a:solidFill>
            <a:srgbClr val="FDD4E7"/>
          </a:solidFill>
          <a:ln>
            <a:solidFill>
              <a:srgbClr val="FDD4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/>
            <a:endParaRPr 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8E0D693-D677-FF8E-D64C-D930D0C49A95}"/>
              </a:ext>
            </a:extLst>
          </p:cNvPr>
          <p:cNvSpPr/>
          <p:nvPr/>
        </p:nvSpPr>
        <p:spPr>
          <a:xfrm>
            <a:off x="6961558" y="2941578"/>
            <a:ext cx="1143000" cy="990600"/>
          </a:xfrm>
          <a:prstGeom prst="ellipse">
            <a:avLst/>
          </a:prstGeom>
          <a:solidFill>
            <a:srgbClr val="FCD8B5"/>
          </a:solidFill>
          <a:ln>
            <a:solidFill>
              <a:srgbClr val="FBD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CC794B-FF34-BD8F-BAB8-450FDE9A055D}"/>
              </a:ext>
            </a:extLst>
          </p:cNvPr>
          <p:cNvSpPr/>
          <p:nvPr/>
        </p:nvSpPr>
        <p:spPr>
          <a:xfrm>
            <a:off x="4564005" y="3100194"/>
            <a:ext cx="838200" cy="838200"/>
          </a:xfrm>
          <a:prstGeom prst="rect">
            <a:avLst/>
          </a:prstGeom>
          <a:solidFill>
            <a:srgbClr val="D9ECFA"/>
          </a:solidFill>
          <a:ln>
            <a:solidFill>
              <a:srgbClr val="D9EC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FDA4608-AEAA-7971-C334-3F3234D65854}"/>
                  </a:ext>
                </a:extLst>
              </p:cNvPr>
              <p:cNvSpPr txBox="1"/>
              <p:nvPr/>
            </p:nvSpPr>
            <p:spPr>
              <a:xfrm>
                <a:off x="3718719" y="3294965"/>
                <a:ext cx="4572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</m:oMath>
                  </m:oMathPara>
                </a14:m>
                <a:endParaRPr lang="en-US" sz="4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FDA4608-AEAA-7971-C334-3F3234D658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8719" y="3294965"/>
                <a:ext cx="457200" cy="7694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FD9F12CF-4669-4AC4-14E2-4B352F232D34}"/>
              </a:ext>
            </a:extLst>
          </p:cNvPr>
          <p:cNvSpPr txBox="1"/>
          <p:nvPr/>
        </p:nvSpPr>
        <p:spPr>
          <a:xfrm>
            <a:off x="6045785" y="3294965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7A05652A-15D5-EC5F-3342-3DFE71BB608C}"/>
              </a:ext>
            </a:extLst>
          </p:cNvPr>
          <p:cNvSpPr/>
          <p:nvPr/>
        </p:nvSpPr>
        <p:spPr>
          <a:xfrm>
            <a:off x="7023295" y="4098902"/>
            <a:ext cx="1143000" cy="990600"/>
          </a:xfrm>
          <a:prstGeom prst="triangle">
            <a:avLst/>
          </a:prstGeom>
          <a:solidFill>
            <a:srgbClr val="FDD4E7"/>
          </a:solidFill>
          <a:ln>
            <a:solidFill>
              <a:srgbClr val="FDD4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/>
            <a:endParaRPr 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43B02BE-35A6-B014-F9B7-FB5ECC7D1AAC}"/>
              </a:ext>
            </a:extLst>
          </p:cNvPr>
          <p:cNvSpPr txBox="1"/>
          <p:nvPr/>
        </p:nvSpPr>
        <p:spPr>
          <a:xfrm>
            <a:off x="3490119" y="4398663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2082379-8B6F-89A2-29C8-C9C432779396}"/>
              </a:ext>
            </a:extLst>
          </p:cNvPr>
          <p:cNvSpPr/>
          <p:nvPr/>
        </p:nvSpPr>
        <p:spPr>
          <a:xfrm>
            <a:off x="2373970" y="4252960"/>
            <a:ext cx="838200" cy="838200"/>
          </a:xfrm>
          <a:prstGeom prst="rect">
            <a:avLst/>
          </a:prstGeom>
          <a:solidFill>
            <a:srgbClr val="D9ECFA"/>
          </a:solidFill>
          <a:ln>
            <a:solidFill>
              <a:srgbClr val="D9EC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A5839C55-3A8C-A1D2-7107-CE940751A798}"/>
              </a:ext>
            </a:extLst>
          </p:cNvPr>
          <p:cNvSpPr/>
          <p:nvPr/>
        </p:nvSpPr>
        <p:spPr>
          <a:xfrm>
            <a:off x="4442027" y="4171486"/>
            <a:ext cx="1143000" cy="990600"/>
          </a:xfrm>
          <a:prstGeom prst="ellipse">
            <a:avLst/>
          </a:prstGeom>
          <a:solidFill>
            <a:srgbClr val="FCD8B5"/>
          </a:solidFill>
          <a:ln>
            <a:solidFill>
              <a:srgbClr val="FBD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8CD6B5-FC25-E445-695C-38A4B008BC44}"/>
              </a:ext>
            </a:extLst>
          </p:cNvPr>
          <p:cNvSpPr/>
          <p:nvPr/>
        </p:nvSpPr>
        <p:spPr>
          <a:xfrm>
            <a:off x="9267352" y="4833561"/>
            <a:ext cx="6251501" cy="1290310"/>
          </a:xfrm>
          <a:prstGeom prst="roundRect">
            <a:avLst/>
          </a:prstGeom>
          <a:solidFill>
            <a:srgbClr val="FEF5BE"/>
          </a:solidFill>
          <a:ln>
            <a:solidFill>
              <a:srgbClr val="F8F0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tìm một thừa số ta lấy tích chia cho thừa số kia.</a:t>
            </a:r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C2A41AC8-3A43-7DA8-5644-F3B220FC9F73}"/>
              </a:ext>
            </a:extLst>
          </p:cNvPr>
          <p:cNvSpPr/>
          <p:nvPr/>
        </p:nvSpPr>
        <p:spPr>
          <a:xfrm>
            <a:off x="2221570" y="5751439"/>
            <a:ext cx="1143000" cy="990600"/>
          </a:xfrm>
          <a:prstGeom prst="triangle">
            <a:avLst/>
          </a:prstGeom>
          <a:solidFill>
            <a:srgbClr val="FDD4E7"/>
          </a:solidFill>
          <a:ln>
            <a:solidFill>
              <a:srgbClr val="FDD4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/>
            <a:endParaRPr 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5C7CCB1-52C0-95C5-5F37-EA94E5953A6B}"/>
              </a:ext>
            </a:extLst>
          </p:cNvPr>
          <p:cNvSpPr/>
          <p:nvPr/>
        </p:nvSpPr>
        <p:spPr>
          <a:xfrm>
            <a:off x="4433173" y="5780600"/>
            <a:ext cx="1143000" cy="990600"/>
          </a:xfrm>
          <a:prstGeom prst="ellipse">
            <a:avLst/>
          </a:prstGeom>
          <a:solidFill>
            <a:srgbClr val="FCD8B5"/>
          </a:solidFill>
          <a:ln>
            <a:solidFill>
              <a:srgbClr val="FBD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55FBEC8-6580-AA4E-C75C-04F1C274AE8F}"/>
              </a:ext>
            </a:extLst>
          </p:cNvPr>
          <p:cNvSpPr/>
          <p:nvPr/>
        </p:nvSpPr>
        <p:spPr>
          <a:xfrm>
            <a:off x="7039737" y="5927845"/>
            <a:ext cx="838200" cy="838200"/>
          </a:xfrm>
          <a:prstGeom prst="rect">
            <a:avLst/>
          </a:prstGeom>
          <a:solidFill>
            <a:srgbClr val="D9ECFA"/>
          </a:solidFill>
          <a:ln>
            <a:solidFill>
              <a:srgbClr val="D9EC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DCF09BA-D600-04A7-8461-4D147192506A}"/>
              </a:ext>
            </a:extLst>
          </p:cNvPr>
          <p:cNvSpPr txBox="1"/>
          <p:nvPr/>
        </p:nvSpPr>
        <p:spPr>
          <a:xfrm>
            <a:off x="3468519" y="5972598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6AC5AF1-400E-DCAB-176B-0D2ACE265D77}"/>
                  </a:ext>
                </a:extLst>
              </p:cNvPr>
              <p:cNvSpPr txBox="1"/>
              <p:nvPr/>
            </p:nvSpPr>
            <p:spPr>
              <a:xfrm>
                <a:off x="5985221" y="4383475"/>
                <a:ext cx="4572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:</m:t>
                      </m:r>
                    </m:oMath>
                  </m:oMathPara>
                </a14:m>
                <a:endParaRPr lang="en-US" sz="4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6AC5AF1-400E-DCAB-176B-0D2ACE265D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5221" y="4383475"/>
                <a:ext cx="457200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B85D0DF-B6BE-FA65-55B1-02753451B374}"/>
                  </a:ext>
                </a:extLst>
              </p:cNvPr>
              <p:cNvSpPr txBox="1"/>
              <p:nvPr/>
            </p:nvSpPr>
            <p:spPr>
              <a:xfrm>
                <a:off x="6041832" y="5915626"/>
                <a:ext cx="4572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:</m:t>
                      </m:r>
                    </m:oMath>
                  </m:oMathPara>
                </a14:m>
                <a:endParaRPr lang="en-US" sz="4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B85D0DF-B6BE-FA65-55B1-02753451B3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1832" y="5915626"/>
                <a:ext cx="457200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 Box 14">
            <a:extLst>
              <a:ext uri="{FF2B5EF4-FFF2-40B4-BE49-F238E27FC236}">
                <a16:creationId xmlns:a16="http://schemas.microsoft.com/office/drawing/2014/main" id="{E2E23113-B5B4-AB19-ACBA-8C0734BF3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270" y="1041400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91: </a:t>
            </a:r>
            <a:r>
              <a:rPr lang="en-US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THÀNH PHẦN CHƯA BIẾT CỦA PHÉP TÍNH  (Tiếp theo – tiết 1)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0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13" grpId="0" animBg="1"/>
      <p:bldP spid="18" grpId="0" animBg="1"/>
      <p:bldP spid="19" grpId="0" animBg="1"/>
      <p:bldP spid="20" grpId="0"/>
      <p:bldP spid="46" grpId="0"/>
      <p:bldP spid="47" grpId="0" animBg="1"/>
      <p:bldP spid="48" grpId="0"/>
      <p:bldP spid="49" grpId="0" animBg="1"/>
      <p:bldP spid="51" grpId="0" animBg="1"/>
      <p:bldP spid="21" grpId="0" animBg="1"/>
      <p:bldP spid="30" grpId="0" animBg="1"/>
      <p:bldP spid="31" grpId="0" animBg="1"/>
      <p:bldP spid="32" grpId="0" animBg="1"/>
      <p:bldP spid="34" grpId="0"/>
      <p:bldP spid="36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EC73EC7D-08A6-379F-0F1D-9A887A4401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549" r="6655"/>
          <a:stretch/>
        </p:blipFill>
        <p:spPr>
          <a:xfrm>
            <a:off x="8971560" y="2544319"/>
            <a:ext cx="4821528" cy="24264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1D07C3-D9CD-0B2D-A081-B428C24644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9925"/>
          <a:stretch/>
        </p:blipFill>
        <p:spPr>
          <a:xfrm>
            <a:off x="1414298" y="2544319"/>
            <a:ext cx="4514222" cy="247735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AE1622C-CFB2-55D1-230D-584070AC2823}"/>
              </a:ext>
            </a:extLst>
          </p:cNvPr>
          <p:cNvSpPr/>
          <p:nvPr/>
        </p:nvSpPr>
        <p:spPr>
          <a:xfrm>
            <a:off x="3261519" y="2750080"/>
            <a:ext cx="990600" cy="983399"/>
          </a:xfrm>
          <a:prstGeom prst="roundRect">
            <a:avLst/>
          </a:prstGeom>
          <a:ln w="38100">
            <a:solidFill>
              <a:srgbClr val="E191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5BFD59-4FD5-A8D6-DF2F-9E24D4C9DBCB}"/>
              </a:ext>
            </a:extLst>
          </p:cNvPr>
          <p:cNvGrpSpPr/>
          <p:nvPr/>
        </p:nvGrpSpPr>
        <p:grpSpPr>
          <a:xfrm>
            <a:off x="1059058" y="1544223"/>
            <a:ext cx="14286468" cy="1000096"/>
            <a:chOff x="1059058" y="1544223"/>
            <a:chExt cx="14286468" cy="1000096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3763E15-3DEA-3B9F-2D89-14CDD87076AC}"/>
                </a:ext>
              </a:extLst>
            </p:cNvPr>
            <p:cNvSpPr txBox="1"/>
            <p:nvPr/>
          </p:nvSpPr>
          <p:spPr>
            <a:xfrm>
              <a:off x="2099427" y="1703825"/>
              <a:ext cx="132460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thành phần chưa biết trong các phép tính sau: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095EC37-57D2-A1EA-D8FD-D1DFAFAEA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9058" y="1544223"/>
              <a:ext cx="1100108" cy="1000096"/>
            </a:xfrm>
            <a:prstGeom prst="ellipse">
              <a:avLst/>
            </a:prstGeom>
          </p:spPr>
        </p:pic>
      </p:grp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603F4300-3381-D901-1630-439FD9650FB5}"/>
              </a:ext>
            </a:extLst>
          </p:cNvPr>
          <p:cNvSpPr/>
          <p:nvPr/>
        </p:nvSpPr>
        <p:spPr>
          <a:xfrm>
            <a:off x="3261519" y="3909942"/>
            <a:ext cx="990600" cy="983399"/>
          </a:xfrm>
          <a:prstGeom prst="roundRect">
            <a:avLst/>
          </a:prstGeom>
          <a:ln w="38100">
            <a:solidFill>
              <a:srgbClr val="E191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05C2D69-D707-C03B-B2E7-9F740618CF96}"/>
              </a:ext>
            </a:extLst>
          </p:cNvPr>
          <p:cNvSpPr/>
          <p:nvPr/>
        </p:nvSpPr>
        <p:spPr>
          <a:xfrm>
            <a:off x="9838782" y="2726016"/>
            <a:ext cx="990600" cy="983399"/>
          </a:xfrm>
          <a:prstGeom prst="roundRect">
            <a:avLst/>
          </a:prstGeom>
          <a:ln w="38100">
            <a:solidFill>
              <a:srgbClr val="E191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58A86C40-7A13-E22A-0291-C08FCCA911E0}"/>
              </a:ext>
            </a:extLst>
          </p:cNvPr>
          <p:cNvSpPr/>
          <p:nvPr/>
        </p:nvSpPr>
        <p:spPr>
          <a:xfrm>
            <a:off x="9838782" y="3866086"/>
            <a:ext cx="990600" cy="983399"/>
          </a:xfrm>
          <a:prstGeom prst="roundRect">
            <a:avLst/>
          </a:prstGeom>
          <a:ln w="38100">
            <a:solidFill>
              <a:srgbClr val="E191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4142</a:t>
            </a:r>
          </a:p>
        </p:txBody>
      </p:sp>
      <p:sp>
        <p:nvSpPr>
          <p:cNvPr id="53" name="Text Box 14">
            <a:extLst>
              <a:ext uri="{FF2B5EF4-FFF2-40B4-BE49-F238E27FC236}">
                <a16:creationId xmlns:a16="http://schemas.microsoft.com/office/drawing/2014/main" id="{EED9AC11-77D9-1156-F11F-A7FBE4E8B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270" y="1041400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91: </a:t>
            </a:r>
            <a:r>
              <a:rPr lang="en-US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THÀNH PHẦN CHƯA BIẾT CỦA PHÉP TÍNH  (Tiếp theo – tiết 1)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57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0" grpId="0" animBg="1"/>
      <p:bldP spid="51" grpId="0" animBg="1"/>
      <p:bldP spid="5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A3362DE-6484-0344-EFDF-0CEA79E22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37" y="1817990"/>
            <a:ext cx="15949267" cy="374461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C98A9782-9719-CE5F-906D-EBDF212DC316}"/>
              </a:ext>
            </a:extLst>
          </p:cNvPr>
          <p:cNvSpPr/>
          <p:nvPr/>
        </p:nvSpPr>
        <p:spPr>
          <a:xfrm>
            <a:off x="6031456" y="4445001"/>
            <a:ext cx="1610834" cy="993228"/>
          </a:xfrm>
          <a:prstGeom prst="rect">
            <a:avLst/>
          </a:prstGeom>
          <a:solidFill>
            <a:srgbClr val="FFFFFF"/>
          </a:solidFill>
          <a:ln>
            <a:solidFill>
              <a:srgbClr val="84BD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FEAE01-A47C-5ED1-9851-1EE2DFB8B7C5}"/>
              </a:ext>
            </a:extLst>
          </p:cNvPr>
          <p:cNvSpPr/>
          <p:nvPr/>
        </p:nvSpPr>
        <p:spPr>
          <a:xfrm>
            <a:off x="7654990" y="3426373"/>
            <a:ext cx="1661634" cy="993228"/>
          </a:xfrm>
          <a:prstGeom prst="rect">
            <a:avLst/>
          </a:prstGeom>
          <a:solidFill>
            <a:srgbClr val="FFFFFF"/>
          </a:solidFill>
          <a:ln>
            <a:solidFill>
              <a:srgbClr val="84BD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BE22D4E-68BB-786D-15B1-D94C138122F6}"/>
              </a:ext>
            </a:extLst>
          </p:cNvPr>
          <p:cNvSpPr/>
          <p:nvPr/>
        </p:nvSpPr>
        <p:spPr>
          <a:xfrm>
            <a:off x="9342023" y="3421048"/>
            <a:ext cx="1661635" cy="993228"/>
          </a:xfrm>
          <a:prstGeom prst="rect">
            <a:avLst/>
          </a:prstGeom>
          <a:solidFill>
            <a:srgbClr val="FFFFFF"/>
          </a:solidFill>
          <a:ln>
            <a:solidFill>
              <a:srgbClr val="84BD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4A326DA-0F35-9117-40D4-FBD8CE9BB545}"/>
              </a:ext>
            </a:extLst>
          </p:cNvPr>
          <p:cNvSpPr/>
          <p:nvPr/>
        </p:nvSpPr>
        <p:spPr>
          <a:xfrm>
            <a:off x="10999272" y="2427820"/>
            <a:ext cx="1661634" cy="993228"/>
          </a:xfrm>
          <a:prstGeom prst="rect">
            <a:avLst/>
          </a:prstGeom>
          <a:solidFill>
            <a:srgbClr val="FFFFFF"/>
          </a:solidFill>
          <a:ln>
            <a:solidFill>
              <a:srgbClr val="84BD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01A977-05C0-DE09-6782-A5F223A2C4D9}"/>
              </a:ext>
            </a:extLst>
          </p:cNvPr>
          <p:cNvSpPr/>
          <p:nvPr/>
        </p:nvSpPr>
        <p:spPr>
          <a:xfrm>
            <a:off x="12690902" y="2407836"/>
            <a:ext cx="1661634" cy="993228"/>
          </a:xfrm>
          <a:prstGeom prst="rect">
            <a:avLst/>
          </a:prstGeom>
          <a:solidFill>
            <a:srgbClr val="FFFFFF"/>
          </a:solidFill>
          <a:ln>
            <a:solidFill>
              <a:srgbClr val="84BD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D6DE000-DE1F-B658-712C-4CB9D2C91369}"/>
              </a:ext>
            </a:extLst>
          </p:cNvPr>
          <p:cNvSpPr/>
          <p:nvPr/>
        </p:nvSpPr>
        <p:spPr>
          <a:xfrm>
            <a:off x="14382532" y="2413252"/>
            <a:ext cx="1661634" cy="993228"/>
          </a:xfrm>
          <a:prstGeom prst="rect">
            <a:avLst/>
          </a:prstGeom>
          <a:solidFill>
            <a:srgbClr val="FFFFFF"/>
          </a:solidFill>
          <a:ln>
            <a:solidFill>
              <a:srgbClr val="84BD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1101</a:t>
            </a:r>
          </a:p>
        </p:txBody>
      </p:sp>
      <p:sp>
        <p:nvSpPr>
          <p:cNvPr id="29" name="Text Box 14">
            <a:extLst>
              <a:ext uri="{FF2B5EF4-FFF2-40B4-BE49-F238E27FC236}">
                <a16:creationId xmlns:a16="http://schemas.microsoft.com/office/drawing/2014/main" id="{8D3D2AFD-F152-5038-3191-331722767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270" y="1041400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91: </a:t>
            </a:r>
            <a:r>
              <a:rPr lang="en-US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THÀNH PHẦN CHƯA BIẾT CỦA PHÉP TÍNH  (Tiếp theo – tiết 1)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01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ney-jake-and-the-neverland-pirates-clip-art-images--2966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06319" y="2032000"/>
            <a:ext cx="6299200" cy="6604000"/>
          </a:xfrm>
          <a:prstGeom prst="rect">
            <a:avLst/>
          </a:prstGeom>
        </p:spPr>
      </p:pic>
      <p:pic>
        <p:nvPicPr>
          <p:cNvPr id="7" name="Picture 6" descr="1757a1bdb9a1b22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13520" y="7213600"/>
            <a:ext cx="1696671" cy="99906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395119" y="203200"/>
            <a:ext cx="6502400" cy="1727200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Deflate">
              <a:avLst/>
            </a:prstTxWarp>
            <a:spAutoFit/>
          </a:bodyPr>
          <a:lstStyle/>
          <a:p>
            <a:pPr algn="ctr" defTabSz="1219170">
              <a:defRPr/>
            </a:pPr>
            <a:r>
              <a:rPr lang="en-US" sz="10666" b="1" dirty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JACK TÌM KHO BÁU </a:t>
            </a:r>
          </a:p>
        </p:txBody>
      </p:sp>
    </p:spTree>
    <p:extLst>
      <p:ext uri="{BB962C8B-B14F-4D97-AF65-F5344CB8AC3E}">
        <p14:creationId xmlns:p14="http://schemas.microsoft.com/office/powerpoint/2010/main" val="12503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game_scree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free-clip-art-pirate-ship-cliparts-that-you-can-download-to--2966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24491" y="1314473"/>
            <a:ext cx="3573357" cy="3141412"/>
          </a:xfrm>
          <a:prstGeom prst="rect">
            <a:avLst/>
          </a:prstGeom>
        </p:spPr>
      </p:pic>
      <p:pic>
        <p:nvPicPr>
          <p:cNvPr id="9" name="Picture 8" descr="disney-jake-and-the-neverland-pirates-clip-art-images--29662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747919" y="1733552"/>
            <a:ext cx="1949451" cy="2432048"/>
          </a:xfrm>
          <a:prstGeom prst="rect">
            <a:avLst/>
          </a:prstGeom>
        </p:spPr>
      </p:pic>
      <p:pic>
        <p:nvPicPr>
          <p:cNvPr id="10" name="Picture 9" descr="020cafd9e8d2e8024e60e3d66391fe0e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18835" y="7302611"/>
            <a:ext cx="2416627" cy="2190068"/>
          </a:xfrm>
          <a:prstGeom prst="rect">
            <a:avLst/>
          </a:prstGeom>
        </p:spPr>
      </p:pic>
      <p:pic>
        <p:nvPicPr>
          <p:cNvPr id="12" name="Picture 11" descr="fb44a5326e85d476b1b0027a81526e0e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013250" y="6948491"/>
            <a:ext cx="1887988" cy="1283832"/>
          </a:xfrm>
          <a:prstGeom prst="rect">
            <a:avLst/>
          </a:prstGeom>
        </p:spPr>
      </p:pic>
      <p:pic>
        <p:nvPicPr>
          <p:cNvPr id="13" name="Picture 12" descr="41de1940fddd4979ee9c546aa68145dc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934077" y="6533133"/>
            <a:ext cx="2114548" cy="2114548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982" y="4512040"/>
            <a:ext cx="1066301" cy="83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e0719548b26d2f34b9b299abba325ffd.pn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18089" y="7532687"/>
            <a:ext cx="2114548" cy="1585911"/>
          </a:xfrm>
          <a:prstGeom prst="rect">
            <a:avLst/>
          </a:prstGeom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flipH="1">
            <a:off x="16238005" y="4926099"/>
            <a:ext cx="2787853" cy="1527920"/>
          </a:xfrm>
          <a:prstGeom prst="rect">
            <a:avLst/>
          </a:prstGeom>
        </p:spPr>
      </p:pic>
      <p:pic>
        <p:nvPicPr>
          <p:cNvPr id="3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FA828D72-6A2C-0C41-D77B-CEC9B75D2A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966384" y="3268133"/>
            <a:ext cx="812800" cy="812800"/>
          </a:xfrm>
          <a:prstGeom prst="rect">
            <a:avLst/>
          </a:prstGeom>
        </p:spPr>
      </p:pic>
      <p:pic>
        <p:nvPicPr>
          <p:cNvPr id="5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D9F86808-FE2F-6AD2-3BDB-B488F6BB26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2692400" y="6299200"/>
            <a:ext cx="812800" cy="812800"/>
          </a:xfrm>
          <a:prstGeom prst="rect">
            <a:avLst/>
          </a:prstGeom>
        </p:spPr>
      </p:pic>
      <p:pic>
        <p:nvPicPr>
          <p:cNvPr id="6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9098CDDF-CE90-2097-625F-6554C696EF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524000" y="7090904"/>
            <a:ext cx="812800" cy="812800"/>
          </a:xfrm>
          <a:prstGeom prst="rect">
            <a:avLst/>
          </a:prstGeom>
        </p:spPr>
      </p:pic>
      <p:pic>
        <p:nvPicPr>
          <p:cNvPr id="15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9B658BA8-4954-FBF3-07C3-B7EC0AC03C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2455893" y="5063068"/>
            <a:ext cx="812800" cy="812800"/>
          </a:xfrm>
          <a:prstGeom prst="rect">
            <a:avLst/>
          </a:prstGeom>
        </p:spPr>
      </p:pic>
      <p:pic>
        <p:nvPicPr>
          <p:cNvPr id="17" name="Picture 16">
            <a:hlinkClick r:id="rId19" action="ppaction://hlinksldjump"/>
            <a:extLst>
              <a:ext uri="{FF2B5EF4-FFF2-40B4-BE49-F238E27FC236}">
                <a16:creationId xmlns:a16="http://schemas.microsoft.com/office/drawing/2014/main" id="{5BEA567B-D3B6-2844-74CC-802F2D411E6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171158" y="7671202"/>
            <a:ext cx="1821477" cy="1821477"/>
          </a:xfrm>
          <a:prstGeom prst="rect">
            <a:avLst/>
          </a:prstGeom>
        </p:spPr>
      </p:pic>
      <p:pic>
        <p:nvPicPr>
          <p:cNvPr id="19" name="Picture 18">
            <a:hlinkClick r:id="rId21" action="ppaction://hlinksldjump"/>
            <a:extLst>
              <a:ext uri="{FF2B5EF4-FFF2-40B4-BE49-F238E27FC236}">
                <a16:creationId xmlns:a16="http://schemas.microsoft.com/office/drawing/2014/main" id="{F8BE64E1-CDAE-1099-B2B4-9BD3FCB2283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009721" y="7312051"/>
            <a:ext cx="2190068" cy="2190068"/>
          </a:xfrm>
          <a:prstGeom prst="rect">
            <a:avLst/>
          </a:prstGeom>
        </p:spPr>
      </p:pic>
      <p:pic>
        <p:nvPicPr>
          <p:cNvPr id="21" name="Picture 20">
            <a:hlinkClick r:id="rId23" action="ppaction://hlinksldjump"/>
            <a:extLst>
              <a:ext uri="{FF2B5EF4-FFF2-40B4-BE49-F238E27FC236}">
                <a16:creationId xmlns:a16="http://schemas.microsoft.com/office/drawing/2014/main" id="{0A32D065-802A-7AA6-51B7-FA1304A6DA3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035668" y="6776944"/>
            <a:ext cx="1870737" cy="1870737"/>
          </a:xfrm>
          <a:prstGeom prst="rect">
            <a:avLst/>
          </a:prstGeom>
        </p:spPr>
      </p:pic>
      <p:pic>
        <p:nvPicPr>
          <p:cNvPr id="23" name="Picture 22">
            <a:hlinkClick r:id="rId25" action="ppaction://hlinksldjump"/>
            <a:extLst>
              <a:ext uri="{FF2B5EF4-FFF2-40B4-BE49-F238E27FC236}">
                <a16:creationId xmlns:a16="http://schemas.microsoft.com/office/drawing/2014/main" id="{454BCF74-FE99-2196-BF7D-908367AA429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3874514" y="6934205"/>
            <a:ext cx="2114548" cy="2114548"/>
          </a:xfrm>
          <a:prstGeom prst="rect">
            <a:avLst/>
          </a:prstGeom>
        </p:spPr>
      </p:pic>
      <p:pic>
        <p:nvPicPr>
          <p:cNvPr id="24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67F458B0-062F-1906-81C3-A2F212348D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2489200" y="6502400"/>
            <a:ext cx="812800" cy="812800"/>
          </a:xfrm>
          <a:prstGeom prst="rect">
            <a:avLst/>
          </a:prstGeom>
        </p:spPr>
      </p:pic>
      <p:pic>
        <p:nvPicPr>
          <p:cNvPr id="25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2B43BE62-2708-261F-4F8A-25F7FDE038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2252693" y="5266268"/>
            <a:ext cx="812800" cy="812800"/>
          </a:xfrm>
          <a:prstGeom prst="rect">
            <a:avLst/>
          </a:prstGeom>
        </p:spPr>
      </p:pic>
      <p:pic>
        <p:nvPicPr>
          <p:cNvPr id="26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02B462F6-09CE-E460-02FA-46E2BA1F5E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2286000" y="6705600"/>
            <a:ext cx="812800" cy="812800"/>
          </a:xfrm>
          <a:prstGeom prst="rect">
            <a:avLst/>
          </a:prstGeom>
        </p:spPr>
      </p:pic>
      <p:pic>
        <p:nvPicPr>
          <p:cNvPr id="27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2448318F-701E-4A71-19F1-0417F0A876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2049493" y="5469468"/>
            <a:ext cx="812800" cy="812800"/>
          </a:xfrm>
          <a:prstGeom prst="rect">
            <a:avLst/>
          </a:prstGeom>
        </p:spPr>
      </p:pic>
      <p:sp>
        <p:nvSpPr>
          <p:cNvPr id="16" name="Arrow: Right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6965DD-34A8-7AF9-3670-2626639C8309}"/>
              </a:ext>
            </a:extLst>
          </p:cNvPr>
          <p:cNvSpPr/>
          <p:nvPr/>
        </p:nvSpPr>
        <p:spPr>
          <a:xfrm>
            <a:off x="13612021" y="275304"/>
            <a:ext cx="2332764" cy="1278193"/>
          </a:xfrm>
          <a:prstGeom prst="rightArrow">
            <a:avLst/>
          </a:prstGeom>
          <a:solidFill>
            <a:schemeClr val="bg1"/>
          </a:solidFill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vi-VN" sz="1867" dirty="0">
                <a:ln w="0"/>
                <a:solidFill>
                  <a:prstClr val="black"/>
                </a:solidFill>
                <a:latin typeface="UTM Avo" panose="02040603050506020204" pitchFamily="18" charset="0"/>
                <a:cs typeface="Arial"/>
                <a:sym typeface="Arial"/>
              </a:rPr>
              <a:t>Phần tiếp theo</a:t>
            </a:r>
            <a:endParaRPr lang="en-US" sz="1867" dirty="0">
              <a:ln w="0"/>
              <a:solidFill>
                <a:prstClr val="black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697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0.02777 L 1.11022E-16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.15 -3.33333E-6 " pathEditMode="relative" rAng="0" ptsTypes="AA">
                                      <p:cBhvr>
                                        <p:cTn id="10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0.328 -0.5291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93" y="-2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2.59259E-6 L 0.23516 -0.4217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58" y="-2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7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0.1 -0.5203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-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7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-0.13007 -0.4280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0" y="-2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-0.03008 -0.50694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2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17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-0.26888 -0.46435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51" y="-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72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L -0.39779 -0.54468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-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172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59259E-6 L -0.51159 -0.46551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86" y="-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172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sney-jake-and-the-neverland-pirates-clip-art-images--29662.gif">
            <a:hlinkClick r:id="rId3" action="ppaction://hlinksldjump"/>
            <a:extLst>
              <a:ext uri="{FF2B5EF4-FFF2-40B4-BE49-F238E27FC236}">
                <a16:creationId xmlns:a16="http://schemas.microsoft.com/office/drawing/2014/main" id="{61F9F1A2-E912-288E-F75B-7720672D857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084719" y="3657600"/>
            <a:ext cx="3784600" cy="4749800"/>
          </a:xfrm>
          <a:prstGeom prst="rect">
            <a:avLst/>
          </a:prstGeom>
        </p:spPr>
      </p:pic>
      <p:pic>
        <p:nvPicPr>
          <p:cNvPr id="8" name="Picture 7" descr="disney-jake-and-the-neverland-pirates-clip-art-images--29681.gif">
            <a:extLst>
              <a:ext uri="{FF2B5EF4-FFF2-40B4-BE49-F238E27FC236}">
                <a16:creationId xmlns:a16="http://schemas.microsoft.com/office/drawing/2014/main" id="{B5D73745-E02B-1894-C790-58E113F86F6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6319" y="3717906"/>
            <a:ext cx="3048000" cy="439739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9FFF47A-89E5-0254-9321-8F6602105C20}"/>
              </a:ext>
            </a:extLst>
          </p:cNvPr>
          <p:cNvGrpSpPr/>
          <p:nvPr/>
        </p:nvGrpSpPr>
        <p:grpSpPr>
          <a:xfrm>
            <a:off x="3227653" y="304800"/>
            <a:ext cx="7111999" cy="3132703"/>
            <a:chOff x="1888703" y="196228"/>
            <a:chExt cx="4020309" cy="2349527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BC98F4A4-461D-7966-0109-C25B6DBBA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1888703" y="196228"/>
              <a:ext cx="4020309" cy="2349527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67A96E56-AB96-BDA7-A466-B7FC202BEACE}"/>
                    </a:ext>
                  </a:extLst>
                </p:cNvPr>
                <p:cNvSpPr txBox="1"/>
                <p:nvPr/>
              </p:nvSpPr>
              <p:spPr>
                <a:xfrm>
                  <a:off x="2195012" y="424828"/>
                  <a:ext cx="3331114" cy="11772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219170">
                    <a:defRPr/>
                  </a:pPr>
                  <a:r>
                    <a:rPr lang="en-US" sz="96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3</a:t>
                  </a:r>
                  <a:r>
                    <a:rPr lang="vi-VN" sz="96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vi-VN" sz="96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</m:oMath>
                  </a14:m>
                  <a:r>
                    <a:rPr lang="vi-VN" sz="96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 </a:t>
                  </a:r>
                  <a:r>
                    <a:rPr lang="en-US" sz="96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4</a:t>
                  </a:r>
                  <a:r>
                    <a:rPr lang="vi-VN" sz="96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vi-VN" sz="96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a14:m>
                  <a:r>
                    <a:rPr lang="vi-VN" sz="96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 ?</a:t>
                  </a:r>
                  <a:endParaRPr lang="en-US" sz="9600" dirty="0">
                    <a:solidFill>
                      <a:prstClr val="black"/>
                    </a:solidFill>
                    <a:latin typeface="UTM Avo" panose="02040603050506020204" pitchFamily="18" charset="0"/>
                    <a:cs typeface="Arial"/>
                    <a:sym typeface="Arial"/>
                  </a:endParaRPr>
                </a:p>
              </p:txBody>
            </p:sp>
          </mc:Choice>
          <mc:Fallback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67A96E56-AB96-BDA7-A466-B7FC202BEA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5012" y="424828"/>
                  <a:ext cx="3331114" cy="1177245"/>
                </a:xfrm>
                <a:prstGeom prst="rect">
                  <a:avLst/>
                </a:prstGeom>
                <a:blipFill>
                  <a:blip r:embed="rId8"/>
                  <a:stretch>
                    <a:fillRect l="-2689" t="-20623" r="-2585" b="-431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86CE23D-433F-26E1-AD4D-35666BF2910D}"/>
              </a:ext>
            </a:extLst>
          </p:cNvPr>
          <p:cNvGrpSpPr/>
          <p:nvPr/>
        </p:nvGrpSpPr>
        <p:grpSpPr>
          <a:xfrm>
            <a:off x="6715919" y="3860801"/>
            <a:ext cx="5181600" cy="2641599"/>
            <a:chOff x="4869992" y="2968399"/>
            <a:chExt cx="3105114" cy="209736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831D6340-C9BC-1ECD-3576-4EFE2E1F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 flipH="1">
              <a:off x="4869992" y="2968399"/>
              <a:ext cx="3105114" cy="209736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C6A7184-26AD-32A4-F55D-95CDEC97946C}"/>
                </a:ext>
              </a:extLst>
            </p:cNvPr>
            <p:cNvSpPr txBox="1"/>
            <p:nvPr/>
          </p:nvSpPr>
          <p:spPr>
            <a:xfrm>
              <a:off x="5235299" y="3165028"/>
              <a:ext cx="2054855" cy="1506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11733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285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sney-jake-and-the-neverland-pirates-clip-art-images--29681.gif">
            <a:extLst>
              <a:ext uri="{FF2B5EF4-FFF2-40B4-BE49-F238E27FC236}">
                <a16:creationId xmlns:a16="http://schemas.microsoft.com/office/drawing/2014/main" id="{B5D73745-E02B-1894-C790-58E113F86F6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6319" y="3717906"/>
            <a:ext cx="3048000" cy="439739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9FFF47A-89E5-0254-9321-8F6602105C20}"/>
              </a:ext>
            </a:extLst>
          </p:cNvPr>
          <p:cNvGrpSpPr/>
          <p:nvPr/>
        </p:nvGrpSpPr>
        <p:grpSpPr>
          <a:xfrm>
            <a:off x="3227653" y="304800"/>
            <a:ext cx="7111999" cy="3132703"/>
            <a:chOff x="1888703" y="196228"/>
            <a:chExt cx="4020309" cy="2349527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BC98F4A4-461D-7966-0109-C25B6DBBA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888703" y="196228"/>
              <a:ext cx="4020309" cy="2349527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67A96E56-AB96-BDA7-A466-B7FC202BEACE}"/>
                    </a:ext>
                  </a:extLst>
                </p:cNvPr>
                <p:cNvSpPr txBox="1"/>
                <p:nvPr/>
              </p:nvSpPr>
              <p:spPr>
                <a:xfrm>
                  <a:off x="2195012" y="424828"/>
                  <a:ext cx="3331114" cy="11772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219170">
                    <a:defRPr/>
                  </a:pPr>
                  <a:r>
                    <a:rPr lang="en-US" sz="96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4</a:t>
                  </a:r>
                  <a:r>
                    <a:rPr lang="vi-VN" sz="96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vi-VN" sz="96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</m:oMath>
                  </a14:m>
                  <a:r>
                    <a:rPr lang="vi-VN" sz="96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 </a:t>
                  </a:r>
                  <a:r>
                    <a:rPr lang="en-US" sz="96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3</a:t>
                  </a:r>
                  <a:r>
                    <a:rPr lang="vi-VN" sz="96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vi-VN" sz="96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a14:m>
                  <a:r>
                    <a:rPr lang="vi-VN" sz="96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 ?</a:t>
                  </a:r>
                  <a:endParaRPr lang="en-US" sz="9600" dirty="0">
                    <a:solidFill>
                      <a:prstClr val="black"/>
                    </a:solidFill>
                    <a:latin typeface="UTM Avo" panose="02040603050506020204" pitchFamily="18" charset="0"/>
                    <a:cs typeface="Arial"/>
                    <a:sym typeface="Arial"/>
                  </a:endParaRPr>
                </a:p>
              </p:txBody>
            </p:sp>
          </mc:Choice>
          <mc:Fallback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67A96E56-AB96-BDA7-A466-B7FC202BEA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5012" y="424828"/>
                  <a:ext cx="3331114" cy="1177245"/>
                </a:xfrm>
                <a:prstGeom prst="rect">
                  <a:avLst/>
                </a:prstGeom>
                <a:blipFill>
                  <a:blip r:embed="rId6"/>
                  <a:stretch>
                    <a:fillRect l="-2689" t="-20623" r="-2585" b="-431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86CE23D-433F-26E1-AD4D-35666BF2910D}"/>
              </a:ext>
            </a:extLst>
          </p:cNvPr>
          <p:cNvGrpSpPr/>
          <p:nvPr/>
        </p:nvGrpSpPr>
        <p:grpSpPr>
          <a:xfrm>
            <a:off x="6715919" y="3860801"/>
            <a:ext cx="5181600" cy="2641599"/>
            <a:chOff x="4869992" y="2968399"/>
            <a:chExt cx="3105114" cy="209736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831D6340-C9BC-1ECD-3576-4EFE2E1F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 flipH="1">
              <a:off x="4869992" y="2968399"/>
              <a:ext cx="3105114" cy="209736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C6A7184-26AD-32A4-F55D-95CDEC97946C}"/>
                </a:ext>
              </a:extLst>
            </p:cNvPr>
            <p:cNvSpPr txBox="1"/>
            <p:nvPr/>
          </p:nvSpPr>
          <p:spPr>
            <a:xfrm>
              <a:off x="5235299" y="3165028"/>
              <a:ext cx="2054855" cy="1506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11733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12</a:t>
              </a:r>
            </a:p>
          </p:txBody>
        </p:sp>
      </p:grpSp>
      <p:pic>
        <p:nvPicPr>
          <p:cNvPr id="3" name="Picture 2" descr="disney-jake-and-the-neverland-pirates-clip-art-images--29662.gif">
            <a:hlinkClick r:id="rId10" action="ppaction://hlinksldjump"/>
            <a:extLst>
              <a:ext uri="{FF2B5EF4-FFF2-40B4-BE49-F238E27FC236}">
                <a16:creationId xmlns:a16="http://schemas.microsoft.com/office/drawing/2014/main" id="{02BA432F-EAF8-2E7C-C4A0-FEE3F7384F3E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084719" y="3657600"/>
            <a:ext cx="378460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3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sney-jake-and-the-neverland-pirates-clip-art-images--29681.gif">
            <a:extLst>
              <a:ext uri="{FF2B5EF4-FFF2-40B4-BE49-F238E27FC236}">
                <a16:creationId xmlns:a16="http://schemas.microsoft.com/office/drawing/2014/main" id="{B5D73745-E02B-1894-C790-58E113F86F6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6319" y="3717906"/>
            <a:ext cx="3048000" cy="439739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9FFF47A-89E5-0254-9321-8F6602105C20}"/>
              </a:ext>
            </a:extLst>
          </p:cNvPr>
          <p:cNvGrpSpPr/>
          <p:nvPr/>
        </p:nvGrpSpPr>
        <p:grpSpPr>
          <a:xfrm>
            <a:off x="3227653" y="304800"/>
            <a:ext cx="7111999" cy="3132703"/>
            <a:chOff x="1888703" y="196228"/>
            <a:chExt cx="4020309" cy="2349527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BC98F4A4-461D-7966-0109-C25B6DBBA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888703" y="196228"/>
              <a:ext cx="4020309" cy="2349527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67A96E56-AB96-BDA7-A466-B7FC202BEACE}"/>
                    </a:ext>
                  </a:extLst>
                </p:cNvPr>
                <p:cNvSpPr txBox="1"/>
                <p:nvPr/>
              </p:nvSpPr>
              <p:spPr>
                <a:xfrm>
                  <a:off x="2195012" y="424828"/>
                  <a:ext cx="3331114" cy="11772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219170">
                    <a:defRPr/>
                  </a:pPr>
                  <a:r>
                    <a:rPr lang="en-US" sz="96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12</a:t>
                  </a:r>
                  <a:r>
                    <a:rPr lang="vi-VN" sz="96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96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:</m:t>
                      </m:r>
                    </m:oMath>
                  </a14:m>
                  <a:r>
                    <a:rPr lang="vi-VN" sz="96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 </a:t>
                  </a:r>
                  <a:r>
                    <a:rPr lang="en-US" sz="96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3</a:t>
                  </a:r>
                  <a:r>
                    <a:rPr lang="vi-VN" sz="96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vi-VN" sz="96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a14:m>
                  <a:r>
                    <a:rPr lang="vi-VN" sz="96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 ?</a:t>
                  </a:r>
                  <a:endParaRPr lang="en-US" sz="9600" dirty="0">
                    <a:solidFill>
                      <a:prstClr val="black"/>
                    </a:solidFill>
                    <a:latin typeface="UTM Avo" panose="02040603050506020204" pitchFamily="18" charset="0"/>
                    <a:cs typeface="Arial"/>
                    <a:sym typeface="Arial"/>
                  </a:endParaRPr>
                </a:p>
              </p:txBody>
            </p:sp>
          </mc:Choice>
          <mc:Fallback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67A96E56-AB96-BDA7-A466-B7FC202BEA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5012" y="424828"/>
                  <a:ext cx="3331114" cy="1177245"/>
                </a:xfrm>
                <a:prstGeom prst="rect">
                  <a:avLst/>
                </a:prstGeom>
                <a:blipFill>
                  <a:blip r:embed="rId6"/>
                  <a:stretch>
                    <a:fillRect l="-3723" t="-20623" r="-3619" b="-431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86CE23D-433F-26E1-AD4D-35666BF2910D}"/>
              </a:ext>
            </a:extLst>
          </p:cNvPr>
          <p:cNvGrpSpPr/>
          <p:nvPr/>
        </p:nvGrpSpPr>
        <p:grpSpPr>
          <a:xfrm>
            <a:off x="6715919" y="3860801"/>
            <a:ext cx="5181600" cy="2641599"/>
            <a:chOff x="4869992" y="2968399"/>
            <a:chExt cx="3105114" cy="209736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831D6340-C9BC-1ECD-3576-4EFE2E1F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 flipH="1">
              <a:off x="4869992" y="2968399"/>
              <a:ext cx="3105114" cy="209736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C6A7184-26AD-32A4-F55D-95CDEC97946C}"/>
                </a:ext>
              </a:extLst>
            </p:cNvPr>
            <p:cNvSpPr txBox="1"/>
            <p:nvPr/>
          </p:nvSpPr>
          <p:spPr>
            <a:xfrm>
              <a:off x="5235299" y="3165028"/>
              <a:ext cx="2054855" cy="1506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11733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4</a:t>
              </a:r>
            </a:p>
          </p:txBody>
        </p:sp>
      </p:grpSp>
      <p:pic>
        <p:nvPicPr>
          <p:cNvPr id="3" name="Picture 2" descr="disney-jake-and-the-neverland-pirates-clip-art-images--29662.gif">
            <a:hlinkClick r:id="rId10" action="ppaction://hlinksldjump"/>
            <a:extLst>
              <a:ext uri="{FF2B5EF4-FFF2-40B4-BE49-F238E27FC236}">
                <a16:creationId xmlns:a16="http://schemas.microsoft.com/office/drawing/2014/main" id="{ECC6FB46-1695-265A-8724-BF536300E8AF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084719" y="3657600"/>
            <a:ext cx="378460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4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sney-jake-and-the-neverland-pirates-clip-art-images--29681.gif">
            <a:extLst>
              <a:ext uri="{FF2B5EF4-FFF2-40B4-BE49-F238E27FC236}">
                <a16:creationId xmlns:a16="http://schemas.microsoft.com/office/drawing/2014/main" id="{B5D73745-E02B-1894-C790-58E113F86F6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6319" y="3717906"/>
            <a:ext cx="3048000" cy="439739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9FFF47A-89E5-0254-9321-8F6602105C20}"/>
              </a:ext>
            </a:extLst>
          </p:cNvPr>
          <p:cNvGrpSpPr/>
          <p:nvPr/>
        </p:nvGrpSpPr>
        <p:grpSpPr>
          <a:xfrm>
            <a:off x="3227653" y="304800"/>
            <a:ext cx="7111999" cy="3132703"/>
            <a:chOff x="1888703" y="196228"/>
            <a:chExt cx="4020309" cy="2349527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BC98F4A4-461D-7966-0109-C25B6DBBA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888703" y="196228"/>
              <a:ext cx="4020309" cy="2349527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67A96E56-AB96-BDA7-A466-B7FC202BEACE}"/>
                    </a:ext>
                  </a:extLst>
                </p:cNvPr>
                <p:cNvSpPr txBox="1"/>
                <p:nvPr/>
              </p:nvSpPr>
              <p:spPr>
                <a:xfrm>
                  <a:off x="2195012" y="424828"/>
                  <a:ext cx="3331114" cy="11772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219170">
                    <a:defRPr/>
                  </a:pPr>
                  <a:r>
                    <a:rPr lang="en-US" sz="96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12</a:t>
                  </a:r>
                  <a:r>
                    <a:rPr lang="vi-VN" sz="96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96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:</m:t>
                      </m:r>
                    </m:oMath>
                  </a14:m>
                  <a:r>
                    <a:rPr lang="vi-VN" sz="96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 </a:t>
                  </a:r>
                  <a:r>
                    <a:rPr lang="en-US" sz="96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4</a:t>
                  </a:r>
                  <a:r>
                    <a:rPr lang="vi-VN" sz="96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vi-VN" sz="96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a14:m>
                  <a:r>
                    <a:rPr lang="vi-VN" sz="96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 ?</a:t>
                  </a:r>
                  <a:endParaRPr lang="en-US" sz="9600" dirty="0">
                    <a:solidFill>
                      <a:prstClr val="black"/>
                    </a:solidFill>
                    <a:latin typeface="UTM Avo" panose="02040603050506020204" pitchFamily="18" charset="0"/>
                    <a:cs typeface="Arial"/>
                    <a:sym typeface="Arial"/>
                  </a:endParaRPr>
                </a:p>
              </p:txBody>
            </p:sp>
          </mc:Choice>
          <mc:Fallback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67A96E56-AB96-BDA7-A466-B7FC202BEA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5012" y="424828"/>
                  <a:ext cx="3331114" cy="1177245"/>
                </a:xfrm>
                <a:prstGeom prst="rect">
                  <a:avLst/>
                </a:prstGeom>
                <a:blipFill>
                  <a:blip r:embed="rId6"/>
                  <a:stretch>
                    <a:fillRect l="-3723" t="-20623" r="-3619" b="-431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86CE23D-433F-26E1-AD4D-35666BF2910D}"/>
              </a:ext>
            </a:extLst>
          </p:cNvPr>
          <p:cNvGrpSpPr/>
          <p:nvPr/>
        </p:nvGrpSpPr>
        <p:grpSpPr>
          <a:xfrm>
            <a:off x="6715919" y="3860801"/>
            <a:ext cx="5181600" cy="2641599"/>
            <a:chOff x="4869992" y="2968399"/>
            <a:chExt cx="3105114" cy="209736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831D6340-C9BC-1ECD-3576-4EFE2E1F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 flipH="1">
              <a:off x="4869992" y="2968399"/>
              <a:ext cx="3105114" cy="209736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C6A7184-26AD-32A4-F55D-95CDEC97946C}"/>
                </a:ext>
              </a:extLst>
            </p:cNvPr>
            <p:cNvSpPr txBox="1"/>
            <p:nvPr/>
          </p:nvSpPr>
          <p:spPr>
            <a:xfrm>
              <a:off x="5235299" y="3165028"/>
              <a:ext cx="2054855" cy="1506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11733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3</a:t>
              </a:r>
            </a:p>
          </p:txBody>
        </p:sp>
      </p:grpSp>
      <p:pic>
        <p:nvPicPr>
          <p:cNvPr id="3" name="Picture 2" descr="disney-jake-and-the-neverland-pirates-clip-art-images--29662.gif">
            <a:hlinkClick r:id="rId10" action="ppaction://hlinksldjump"/>
            <a:extLst>
              <a:ext uri="{FF2B5EF4-FFF2-40B4-BE49-F238E27FC236}">
                <a16:creationId xmlns:a16="http://schemas.microsoft.com/office/drawing/2014/main" id="{5C62CE72-1A52-F775-4109-D2BF321D8153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084719" y="3657600"/>
            <a:ext cx="378460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98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sney-jake-and-the-neverland-pirates-clip-art-images--29681.gif">
            <a:extLst>
              <a:ext uri="{FF2B5EF4-FFF2-40B4-BE49-F238E27FC236}">
                <a16:creationId xmlns:a16="http://schemas.microsoft.com/office/drawing/2014/main" id="{B5D73745-E02B-1894-C790-58E113F86F6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6319" y="3717906"/>
            <a:ext cx="3048000" cy="439739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9FFF47A-89E5-0254-9321-8F6602105C20}"/>
              </a:ext>
            </a:extLst>
          </p:cNvPr>
          <p:cNvGrpSpPr/>
          <p:nvPr/>
        </p:nvGrpSpPr>
        <p:grpSpPr>
          <a:xfrm>
            <a:off x="3227653" y="304800"/>
            <a:ext cx="7111999" cy="3132703"/>
            <a:chOff x="1888703" y="196228"/>
            <a:chExt cx="4020309" cy="2349527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BC98F4A4-461D-7966-0109-C25B6DBBA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888703" y="196228"/>
              <a:ext cx="4020309" cy="2349527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67A96E56-AB96-BDA7-A466-B7FC202BEACE}"/>
                    </a:ext>
                  </a:extLst>
                </p:cNvPr>
                <p:cNvSpPr txBox="1"/>
                <p:nvPr/>
              </p:nvSpPr>
              <p:spPr>
                <a:xfrm>
                  <a:off x="2195012" y="424828"/>
                  <a:ext cx="3331114" cy="11772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219170">
                    <a:defRPr/>
                  </a:pPr>
                  <a:r>
                    <a:rPr lang="en-US" sz="96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5</a:t>
                  </a:r>
                  <a:r>
                    <a:rPr lang="vi-VN" sz="96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vi-VN" sz="96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</m:oMath>
                  </a14:m>
                  <a:r>
                    <a:rPr lang="vi-VN" sz="96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 </a:t>
                  </a:r>
                  <a:r>
                    <a:rPr lang="en-US" sz="96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7</a:t>
                  </a:r>
                  <a:r>
                    <a:rPr lang="vi-VN" sz="96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vi-VN" sz="96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a14:m>
                  <a:r>
                    <a:rPr lang="vi-VN" sz="96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 ?</a:t>
                  </a:r>
                  <a:endParaRPr lang="en-US" sz="9600" dirty="0">
                    <a:solidFill>
                      <a:prstClr val="black"/>
                    </a:solidFill>
                    <a:latin typeface="UTM Avo" panose="02040603050506020204" pitchFamily="18" charset="0"/>
                    <a:cs typeface="Arial"/>
                    <a:sym typeface="Arial"/>
                  </a:endParaRPr>
                </a:p>
              </p:txBody>
            </p:sp>
          </mc:Choice>
          <mc:Fallback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67A96E56-AB96-BDA7-A466-B7FC202BEA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5012" y="424828"/>
                  <a:ext cx="3331114" cy="1177245"/>
                </a:xfrm>
                <a:prstGeom prst="rect">
                  <a:avLst/>
                </a:prstGeom>
                <a:blipFill>
                  <a:blip r:embed="rId6"/>
                  <a:stretch>
                    <a:fillRect l="-2689" t="-20623" r="-2585" b="-431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86CE23D-433F-26E1-AD4D-35666BF2910D}"/>
              </a:ext>
            </a:extLst>
          </p:cNvPr>
          <p:cNvGrpSpPr/>
          <p:nvPr/>
        </p:nvGrpSpPr>
        <p:grpSpPr>
          <a:xfrm>
            <a:off x="6715919" y="3860801"/>
            <a:ext cx="5181600" cy="2641599"/>
            <a:chOff x="4869992" y="2968399"/>
            <a:chExt cx="3105114" cy="209736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831D6340-C9BC-1ECD-3576-4EFE2E1F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 flipH="1">
              <a:off x="4869992" y="2968399"/>
              <a:ext cx="3105114" cy="209736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C6A7184-26AD-32A4-F55D-95CDEC97946C}"/>
                </a:ext>
              </a:extLst>
            </p:cNvPr>
            <p:cNvSpPr txBox="1"/>
            <p:nvPr/>
          </p:nvSpPr>
          <p:spPr>
            <a:xfrm>
              <a:off x="5235299" y="3165028"/>
              <a:ext cx="2054855" cy="1506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11733" dirty="0">
                  <a:solidFill>
                    <a:prstClr val="black"/>
                  </a:solidFill>
                  <a:latin typeface="UTM Avo" panose="02040603050506020204" pitchFamily="18" charset="0"/>
                  <a:cs typeface="Arial"/>
                  <a:sym typeface="Arial"/>
                </a:rPr>
                <a:t>35</a:t>
              </a:r>
            </a:p>
          </p:txBody>
        </p:sp>
      </p:grpSp>
      <p:pic>
        <p:nvPicPr>
          <p:cNvPr id="3" name="Picture 2" descr="disney-jake-and-the-neverland-pirates-clip-art-images--29662.gif">
            <a:hlinkClick r:id="rId10" action="ppaction://hlinksldjump"/>
            <a:extLst>
              <a:ext uri="{FF2B5EF4-FFF2-40B4-BE49-F238E27FC236}">
                <a16:creationId xmlns:a16="http://schemas.microsoft.com/office/drawing/2014/main" id="{B6B57572-9639-E5F4-B055-D481A3933307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084719" y="3657600"/>
            <a:ext cx="378460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9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3751</TotalTime>
  <Words>269</Words>
  <Application>Microsoft Office PowerPoint</Application>
  <PresentationFormat>Custom</PresentationFormat>
  <Paragraphs>77</Paragraphs>
  <Slides>17</Slides>
  <Notes>12</Notes>
  <HiddenSlides>8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Arial</vt:lpstr>
      <vt:lpstr>Calibri</vt:lpstr>
      <vt:lpstr>Cambria Math</vt:lpstr>
      <vt:lpstr>Tahoma</vt:lpstr>
      <vt:lpstr>Times New Roman</vt:lpstr>
      <vt:lpstr>UTM Avo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289</cp:revision>
  <dcterms:created xsi:type="dcterms:W3CDTF">2022-07-10T01:37:20Z</dcterms:created>
  <dcterms:modified xsi:type="dcterms:W3CDTF">2024-04-05T07:47:14Z</dcterms:modified>
</cp:coreProperties>
</file>