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5"/>
  </p:notesMasterIdLst>
  <p:sldIdLst>
    <p:sldId id="630" r:id="rId2"/>
    <p:sldId id="338" r:id="rId3"/>
    <p:sldId id="491" r:id="rId4"/>
    <p:sldId id="497" r:id="rId5"/>
    <p:sldId id="490" r:id="rId6"/>
    <p:sldId id="498" r:id="rId7"/>
    <p:sldId id="258" r:id="rId8"/>
    <p:sldId id="499" r:id="rId9"/>
    <p:sldId id="259" r:id="rId10"/>
    <p:sldId id="319" r:id="rId11"/>
    <p:sldId id="320" r:id="rId12"/>
    <p:sldId id="313" r:id="rId13"/>
    <p:sldId id="376" r:id="rId14"/>
    <p:sldId id="352" r:id="rId15"/>
    <p:sldId id="353" r:id="rId16"/>
    <p:sldId id="638" r:id="rId17"/>
    <p:sldId id="631" r:id="rId18"/>
    <p:sldId id="634" r:id="rId19"/>
    <p:sldId id="336" r:id="rId20"/>
    <p:sldId id="332" r:id="rId21"/>
    <p:sldId id="341" r:id="rId22"/>
    <p:sldId id="333" r:id="rId23"/>
    <p:sldId id="636" r:id="rId24"/>
    <p:sldId id="334" r:id="rId25"/>
    <p:sldId id="637" r:id="rId26"/>
    <p:sldId id="632" r:id="rId27"/>
    <p:sldId id="624" r:id="rId28"/>
    <p:sldId id="330" r:id="rId29"/>
    <p:sldId id="372" r:id="rId30"/>
    <p:sldId id="639" r:id="rId31"/>
    <p:sldId id="373" r:id="rId32"/>
    <p:sldId id="342" r:id="rId33"/>
    <p:sldId id="266" r:id="rId34"/>
  </p:sldIdLst>
  <p:sldSz cx="12161838" cy="6858000"/>
  <p:notesSz cx="6858000" cy="9144000"/>
  <p:embeddedFontLst>
    <p:embeddedFont>
      <p:font typeface="Laila" panose="020B0604020202020204" charset="0"/>
      <p:regular r:id="rId36"/>
      <p:bold r:id="rId37"/>
    </p:embeddedFont>
    <p:embeddedFont>
      <p:font typeface="HP001 4 hàng" panose="020B0604020202020204" charset="0"/>
      <p:regular r:id="rId38"/>
      <p:bold r:id="rId39"/>
    </p:embeddedFont>
    <p:embeddedFont>
      <p:font typeface="Karla" panose="020B0604020202020204" charset="0"/>
      <p:regular r:id="rId40"/>
      <p:bold r:id="rId41"/>
    </p:embeddedFont>
    <p:embeddedFont>
      <p:font typeface="Varela Round" panose="020B0604020202020204" charset="-79"/>
      <p:regular r:id="rId42"/>
    </p:embeddedFont>
    <p:embeddedFont>
      <p:font typeface="Hind" panose="020B0604020202020204" charset="0"/>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9AA0A6"/>
          </p15:clr>
        </p15:guide>
        <p15:guide id="2" pos="3831" userDrawn="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BCF"/>
    <a:srgbClr val="FEBAF1"/>
    <a:srgbClr val="CAECF6"/>
    <a:srgbClr val="FFFF99"/>
    <a:srgbClr val="FFFFCC"/>
    <a:srgbClr val="B4E3F2"/>
    <a:srgbClr val="90D6EC"/>
    <a:srgbClr val="FF3300"/>
    <a:srgbClr val="FFC679"/>
    <a:srgbClr val="FFD4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9C0EC94-272A-422F-9613-FF4686595C71}">
  <a:tblStyle styleId="{49C0EC94-272A-422F-9613-FF4686595C7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53" autoAdjust="0"/>
    <p:restoredTop sz="87199" autoAdjust="0"/>
  </p:normalViewPr>
  <p:slideViewPr>
    <p:cSldViewPr snapToGrid="0">
      <p:cViewPr varScale="1">
        <p:scale>
          <a:sx n="74" d="100"/>
          <a:sy n="74" d="100"/>
        </p:scale>
        <p:origin x="450" y="60"/>
      </p:cViewPr>
      <p:guideLst>
        <p:guide orient="horz" pos="2160"/>
        <p:guide pos="3831"/>
      </p:guideLst>
    </p:cSldViewPr>
  </p:slideViewPr>
  <p:notesTextViewPr>
    <p:cViewPr>
      <p:scale>
        <a:sx n="1" d="1"/>
        <a:sy n="1" d="1"/>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29351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Thầy cô thay thứ ngày vào sao cho phù hợp nhé!</a:t>
            </a:r>
          </a:p>
        </p:txBody>
      </p:sp>
    </p:spTree>
    <p:extLst>
      <p:ext uri="{BB962C8B-B14F-4D97-AF65-F5344CB8AC3E}">
        <p14:creationId xmlns:p14="http://schemas.microsoft.com/office/powerpoint/2010/main" val="2446984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7" name="Google Shape;41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67533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985680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HS làm vào bảng con để GV kiểm tra cách trình bày</a:t>
            </a:r>
          </a:p>
        </p:txBody>
      </p:sp>
    </p:spTree>
    <p:extLst>
      <p:ext uri="{BB962C8B-B14F-4D97-AF65-F5344CB8AC3E}">
        <p14:creationId xmlns:p14="http://schemas.microsoft.com/office/powerpoint/2010/main" val="331402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dẫn dắt cho HS chơi game</a:t>
            </a:r>
          </a:p>
        </p:txBody>
      </p:sp>
    </p:spTree>
    <p:extLst>
      <p:ext uri="{BB962C8B-B14F-4D97-AF65-F5344CB8AC3E}">
        <p14:creationId xmlns:p14="http://schemas.microsoft.com/office/powerpoint/2010/main" val="971063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SỐ ĐỂ TỚI CÂU HỎI</a:t>
            </a:r>
          </a:p>
          <a:p>
            <a:r>
              <a:rPr lang="en-US"/>
              <a:t>TẠI SLIDE CÂU HỎI, CLICK VÀO HÌNH Ở GÓC ĐỂ QUAY VỀ SLIDE NÀY</a:t>
            </a:r>
          </a:p>
          <a:p>
            <a:r>
              <a:rPr lang="en-US"/>
              <a:t>KHI CHƠI XONG CLICK VÀO HÌNH Ở GÓC ĐỂ ĐI TỚI KẾT LUẬN</a:t>
            </a:r>
          </a:p>
        </p:txBody>
      </p:sp>
    </p:spTree>
    <p:extLst>
      <p:ext uri="{BB962C8B-B14F-4D97-AF65-F5344CB8AC3E}">
        <p14:creationId xmlns:p14="http://schemas.microsoft.com/office/powerpoint/2010/main" val="1246068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tl đúng sẽ đc nhận kẹo hoặc sticker hoặc đc cả lớp vỗ tay khen thưởng</a:t>
            </a:r>
            <a:endParaRPr lang="x-none" dirty="0"/>
          </a:p>
        </p:txBody>
      </p:sp>
      <p:sp>
        <p:nvSpPr>
          <p:cNvPr id="4" name="Slide Number Placeholder 3"/>
          <p:cNvSpPr>
            <a:spLocks noGrp="1"/>
          </p:cNvSpPr>
          <p:nvPr>
            <p:ph type="sldNum" sz="quarter" idx="5"/>
          </p:nvPr>
        </p:nvSpPr>
        <p:spPr/>
        <p:txBody>
          <a:bodyPr/>
          <a:lstStyle/>
          <a:p>
            <a:fld id="{0F014A6E-4D84-7443-9DC3-6A7DDB9B8212}" type="slidenum">
              <a:rPr lang="x-none" smtClean="0"/>
              <a:t>19</a:t>
            </a:fld>
            <a:endParaRPr lang="x-none"/>
          </a:p>
        </p:txBody>
      </p:sp>
    </p:spTree>
    <p:extLst>
      <p:ext uri="{BB962C8B-B14F-4D97-AF65-F5344CB8AC3E}">
        <p14:creationId xmlns:p14="http://schemas.microsoft.com/office/powerpoint/2010/main" val="3900315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tl đúng sẽ đc nhận kẹo hoặc sticker hoặc đc cả lớp vỗ tay khen thưởng</a:t>
            </a:r>
          </a:p>
        </p:txBody>
      </p:sp>
    </p:spTree>
    <p:extLst>
      <p:ext uri="{BB962C8B-B14F-4D97-AF65-F5344CB8AC3E}">
        <p14:creationId xmlns:p14="http://schemas.microsoft.com/office/powerpoint/2010/main" val="500872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tặng quà là kẹo hoặc sticker cho HS vì đây là ô số may mắn nên k cần trả lời câu hỏi hay làm bài gì cả</a:t>
            </a:r>
          </a:p>
        </p:txBody>
      </p:sp>
    </p:spTree>
    <p:extLst>
      <p:ext uri="{BB962C8B-B14F-4D97-AF65-F5344CB8AC3E}">
        <p14:creationId xmlns:p14="http://schemas.microsoft.com/office/powerpoint/2010/main" val="286722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tl đúng sẽ đc nhận kẹo hoặc sticker hoặc đc cả lớp vỗ tay khen thưởng</a:t>
            </a:r>
          </a:p>
        </p:txBody>
      </p:sp>
    </p:spTree>
    <p:extLst>
      <p:ext uri="{BB962C8B-B14F-4D97-AF65-F5344CB8AC3E}">
        <p14:creationId xmlns:p14="http://schemas.microsoft.com/office/powerpoint/2010/main" val="22385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tặng quà là kẹo hoặc sticker cho HS vì đây là ô số may mắn nên k cần trả lời câu hỏi hay làm bài gì cả</a:t>
            </a:r>
          </a:p>
        </p:txBody>
      </p:sp>
    </p:spTree>
    <p:extLst>
      <p:ext uri="{BB962C8B-B14F-4D97-AF65-F5344CB8AC3E}">
        <p14:creationId xmlns:p14="http://schemas.microsoft.com/office/powerpoint/2010/main" val="3570115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747588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tl đúng sẽ đc nhận kẹo hoặc sticker hoặc đc cả lớp vỗ tay khen thưởng</a:t>
            </a:r>
          </a:p>
        </p:txBody>
      </p:sp>
    </p:spTree>
    <p:extLst>
      <p:ext uri="{BB962C8B-B14F-4D97-AF65-F5344CB8AC3E}">
        <p14:creationId xmlns:p14="http://schemas.microsoft.com/office/powerpoint/2010/main" val="3389666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Vậy, số bị trừ là 40 (GV nên cho HS kết luận lại</a:t>
            </a:r>
          </a:p>
        </p:txBody>
      </p:sp>
    </p:spTree>
    <p:extLst>
      <p:ext uri="{BB962C8B-B14F-4D97-AF65-F5344CB8AC3E}">
        <p14:creationId xmlns:p14="http://schemas.microsoft.com/office/powerpoint/2010/main" val="2695148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Vậy, số bị trừ là 40 (GV nên cho HS kết luận lại</a:t>
            </a:r>
          </a:p>
        </p:txBody>
      </p:sp>
    </p:spTree>
    <p:extLst>
      <p:ext uri="{BB962C8B-B14F-4D97-AF65-F5344CB8AC3E}">
        <p14:creationId xmlns:p14="http://schemas.microsoft.com/office/powerpoint/2010/main" val="962238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5504483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9105320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có thể ra thêm thử thách khác…</a:t>
            </a:r>
          </a:p>
        </p:txBody>
      </p:sp>
    </p:spTree>
    <p:extLst>
      <p:ext uri="{BB962C8B-B14F-4D97-AF65-F5344CB8AC3E}">
        <p14:creationId xmlns:p14="http://schemas.microsoft.com/office/powerpoint/2010/main" val="1407570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có thể ra thêm thử thách khác…</a:t>
            </a:r>
          </a:p>
        </p:txBody>
      </p:sp>
    </p:spTree>
    <p:extLst>
      <p:ext uri="{BB962C8B-B14F-4D97-AF65-F5344CB8AC3E}">
        <p14:creationId xmlns:p14="http://schemas.microsoft.com/office/powerpoint/2010/main" val="36863019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cùng HS chốt lại kiến thức bài học. Có thể mời HS chốt trước rồi GV chốt sau ạ</a:t>
            </a:r>
          </a:p>
        </p:txBody>
      </p:sp>
    </p:spTree>
    <p:extLst>
      <p:ext uri="{BB962C8B-B14F-4D97-AF65-F5344CB8AC3E}">
        <p14:creationId xmlns:p14="http://schemas.microsoft.com/office/powerpoint/2010/main" val="477836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gb4d32ebc5e_0_31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2" name="Google Shape;1592;gb4d32ebc5e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Phần này GV cho HS viết cảm xúc vào bảng con. HS sẽ thấy VUI VẺ, HỨNG THÚ, THÍCH THÚ, XÚC ĐỘNG,…</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b4d32ebc5e_0_71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0" name="Google Shape;1260;gb4d32ebc5e_0_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b="0"/>
          </a:p>
          <a:p>
            <a:endParaRPr lang="en-US"/>
          </a:p>
          <a:p>
            <a:endParaRPr lang="en-US"/>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Có</a:t>
            </a:r>
            <a:r>
              <a:rPr lang="en-US" dirty="0"/>
              <a:t> 4 </a:t>
            </a:r>
            <a:r>
              <a:rPr lang="en-US" dirty="0" err="1"/>
              <a:t>chú</a:t>
            </a:r>
            <a:r>
              <a:rPr lang="en-US" dirty="0"/>
              <a:t> </a:t>
            </a:r>
            <a:r>
              <a:rPr lang="en-US" dirty="0" err="1"/>
              <a:t>cừu</a:t>
            </a:r>
            <a:r>
              <a:rPr lang="en-US" dirty="0"/>
              <a:t> </a:t>
            </a:r>
            <a:r>
              <a:rPr lang="en-US" dirty="0" err="1"/>
              <a:t>đi</a:t>
            </a:r>
            <a:r>
              <a:rPr lang="en-US" dirty="0"/>
              <a:t> </a:t>
            </a:r>
            <a:r>
              <a:rPr lang="en-US" dirty="0" err="1"/>
              <a:t>lạc</a:t>
            </a:r>
            <a:r>
              <a:rPr lang="en-US" dirty="0"/>
              <a:t> ở </a:t>
            </a:r>
            <a:r>
              <a:rPr lang="en-US" dirty="0" err="1"/>
              <a:t>bên</a:t>
            </a:r>
            <a:r>
              <a:rPr lang="en-US" dirty="0"/>
              <a:t> kia </a:t>
            </a:r>
            <a:r>
              <a:rPr lang="en-US" dirty="0" err="1"/>
              <a:t>sông</a:t>
            </a:r>
            <a:r>
              <a:rPr lang="en-US" dirty="0"/>
              <a:t> </a:t>
            </a:r>
            <a:r>
              <a:rPr lang="en-US" dirty="0" err="1"/>
              <a:t>và</a:t>
            </a:r>
            <a:r>
              <a:rPr lang="en-US" dirty="0"/>
              <a:t> </a:t>
            </a:r>
            <a:r>
              <a:rPr lang="en-US" dirty="0" err="1"/>
              <a:t>bị</a:t>
            </a:r>
            <a:r>
              <a:rPr lang="en-US" dirty="0"/>
              <a:t> </a:t>
            </a:r>
            <a:r>
              <a:rPr lang="en-US" dirty="0" err="1"/>
              <a:t>chó</a:t>
            </a:r>
            <a:r>
              <a:rPr lang="en-US" dirty="0"/>
              <a:t> soi </a:t>
            </a:r>
            <a:r>
              <a:rPr lang="en-US" dirty="0" err="1"/>
              <a:t>giam</a:t>
            </a:r>
            <a:r>
              <a:rPr lang="en-US" dirty="0"/>
              <a:t> </a:t>
            </a:r>
            <a:r>
              <a:rPr lang="en-US" dirty="0" err="1"/>
              <a:t>dữ</a:t>
            </a:r>
            <a:r>
              <a:rPr lang="en-US" dirty="0"/>
              <a:t>, </a:t>
            </a:r>
            <a:r>
              <a:rPr lang="en-US" dirty="0" err="1"/>
              <a:t>chúng</a:t>
            </a:r>
            <a:r>
              <a:rPr lang="en-US" dirty="0"/>
              <a:t> ta </a:t>
            </a:r>
            <a:r>
              <a:rPr lang="en-US" dirty="0" err="1"/>
              <a:t>hãy</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đưa</a:t>
            </a:r>
            <a:r>
              <a:rPr lang="en-US" dirty="0"/>
              <a:t> </a:t>
            </a:r>
            <a:r>
              <a:rPr lang="en-US" dirty="0" err="1"/>
              <a:t>những</a:t>
            </a:r>
            <a:r>
              <a:rPr lang="en-US" dirty="0"/>
              <a:t> </a:t>
            </a:r>
            <a:r>
              <a:rPr lang="en-US" dirty="0" err="1"/>
              <a:t>chú</a:t>
            </a:r>
            <a:r>
              <a:rPr lang="en-US" dirty="0"/>
              <a:t>  </a:t>
            </a:r>
            <a:r>
              <a:rPr lang="en-US" dirty="0" err="1"/>
              <a:t>cừu</a:t>
            </a:r>
            <a:r>
              <a:rPr lang="en-US" dirty="0"/>
              <a:t> qua </a:t>
            </a:r>
            <a:r>
              <a:rPr lang="en-US" dirty="0" err="1"/>
              <a:t>sông</a:t>
            </a:r>
            <a:r>
              <a:rPr lang="en-US" dirty="0"/>
              <a:t> </a:t>
            </a:r>
            <a:r>
              <a:rPr lang="en-US" dirty="0" err="1"/>
              <a:t>bằng</a:t>
            </a:r>
            <a:r>
              <a:rPr lang="en-US" dirty="0"/>
              <a:t> </a:t>
            </a:r>
            <a:r>
              <a:rPr lang="en-US" dirty="0" err="1"/>
              <a:t>cách</a:t>
            </a:r>
            <a:r>
              <a:rPr lang="en-US" dirty="0"/>
              <a:t> </a:t>
            </a:r>
            <a:r>
              <a:rPr lang="en-US" dirty="0" err="1"/>
              <a:t>trải</a:t>
            </a:r>
            <a:r>
              <a:rPr lang="en-US" dirty="0"/>
              <a:t> qua </a:t>
            </a:r>
            <a:r>
              <a:rPr lang="en-US" dirty="0" err="1"/>
              <a:t>các</a:t>
            </a:r>
            <a:r>
              <a:rPr lang="en-US" dirty="0"/>
              <a:t> </a:t>
            </a:r>
            <a:r>
              <a:rPr lang="en-US" dirty="0" err="1"/>
              <a:t>thử</a:t>
            </a:r>
            <a:r>
              <a:rPr lang="en-US" dirty="0"/>
              <a:t> </a:t>
            </a:r>
            <a:r>
              <a:rPr lang="en-US" dirty="0" err="1"/>
              <a:t>thách</a:t>
            </a:r>
            <a:r>
              <a:rPr lang="en-US" dirty="0"/>
              <a:t> </a:t>
            </a:r>
            <a:r>
              <a:rPr lang="en-US" dirty="0" err="1"/>
              <a:t>của</a:t>
            </a:r>
            <a:r>
              <a:rPr lang="en-US" dirty="0"/>
              <a:t> </a:t>
            </a:r>
            <a:r>
              <a:rPr lang="en-US" dirty="0" err="1"/>
              <a:t>chó</a:t>
            </a:r>
            <a:r>
              <a:rPr lang="en-US" dirty="0"/>
              <a:t> </a:t>
            </a:r>
            <a:r>
              <a:rPr lang="en-US" dirty="0" err="1"/>
              <a:t>sói</a:t>
            </a:r>
            <a:r>
              <a:rPr lang="en-US" dirty="0"/>
              <a:t> </a:t>
            </a:r>
            <a:r>
              <a:rPr lang="en-US" dirty="0" err="1"/>
              <a:t>đưa</a:t>
            </a:r>
            <a:r>
              <a:rPr lang="en-US" dirty="0"/>
              <a:t> ra ở </a:t>
            </a:r>
            <a:r>
              <a:rPr lang="en-US" dirty="0" err="1"/>
              <a:t>tiết</a:t>
            </a:r>
            <a:r>
              <a:rPr lang="en-US" dirty="0"/>
              <a:t> TV </a:t>
            </a:r>
            <a:r>
              <a:rPr lang="en-US" dirty="0" err="1"/>
              <a:t>này</a:t>
            </a:r>
            <a:r>
              <a:rPr lang="en-US" dirty="0"/>
              <a:t> </a:t>
            </a:r>
            <a:r>
              <a:rPr lang="en-US" dirty="0" err="1"/>
              <a:t>nhé</a:t>
            </a:r>
            <a:r>
              <a:rPr lang="en-US" dirty="0"/>
              <a:t>.</a:t>
            </a:r>
          </a:p>
        </p:txBody>
      </p:sp>
      <p:sp>
        <p:nvSpPr>
          <p:cNvPr id="4" name="Slide Number Placeholder 3"/>
          <p:cNvSpPr>
            <a:spLocks noGrp="1"/>
          </p:cNvSpPr>
          <p:nvPr>
            <p:ph type="sldNum" sz="quarter" idx="5"/>
          </p:nvPr>
        </p:nvSpPr>
        <p:spPr/>
        <p:txBody>
          <a:bodyPr/>
          <a:lstStyle/>
          <a:p>
            <a:fld id="{71A4DB8A-D807-4F55-9FDC-A83DB939A81C}" type="slidenum">
              <a:rPr lang="en-US" smtClean="0"/>
              <a:t>3</a:t>
            </a:fld>
            <a:endParaRPr lang="en-US"/>
          </a:p>
        </p:txBody>
      </p:sp>
    </p:spTree>
    <p:extLst>
      <p:ext uri="{BB962C8B-B14F-4D97-AF65-F5344CB8AC3E}">
        <p14:creationId xmlns:p14="http://schemas.microsoft.com/office/powerpoint/2010/main" val="1519695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b="0"/>
          </a:p>
          <a:p>
            <a:endParaRPr lang="en-US"/>
          </a:p>
          <a:p>
            <a:endParaRPr lang="en-US"/>
          </a:p>
          <a:p>
            <a:endParaRPr lang="en-US"/>
          </a:p>
        </p:txBody>
      </p:sp>
    </p:spTree>
    <p:extLst>
      <p:ext uri="{BB962C8B-B14F-4D97-AF65-F5344CB8AC3E}">
        <p14:creationId xmlns:p14="http://schemas.microsoft.com/office/powerpoint/2010/main" val="90375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a:t>
            </a:r>
            <a:r>
              <a:rPr lang="en-US" dirty="0" err="1"/>
              <a:t>chuột</a:t>
            </a:r>
            <a:r>
              <a:rPr lang="en-US" dirty="0"/>
              <a:t> </a:t>
            </a:r>
            <a:r>
              <a:rPr lang="en-US" dirty="0" err="1"/>
              <a:t>đưa</a:t>
            </a:r>
            <a:r>
              <a:rPr lang="en-US" dirty="0"/>
              <a:t> </a:t>
            </a:r>
            <a:r>
              <a:rPr lang="en-US" dirty="0" err="1"/>
              <a:t>cừu</a:t>
            </a:r>
            <a:r>
              <a:rPr lang="en-US" dirty="0"/>
              <a:t> qua </a:t>
            </a:r>
            <a:r>
              <a:rPr lang="en-US" dirty="0" err="1"/>
              <a:t>sông</a:t>
            </a:r>
            <a:r>
              <a:rPr lang="en-US" dirty="0"/>
              <a:t>.)</a:t>
            </a:r>
          </a:p>
          <a:p>
            <a:r>
              <a:rPr lang="en-US" dirty="0" err="1"/>
              <a:t>Vượt</a:t>
            </a:r>
            <a:r>
              <a:rPr lang="en-US" dirty="0"/>
              <a:t> qua </a:t>
            </a:r>
            <a:r>
              <a:rPr lang="en-US" dirty="0" err="1"/>
              <a:t>được</a:t>
            </a:r>
            <a:r>
              <a:rPr lang="en-US" dirty="0"/>
              <a:t> </a:t>
            </a:r>
            <a:r>
              <a:rPr lang="en-US" dirty="0" err="1"/>
              <a:t>thử</a:t>
            </a:r>
            <a:r>
              <a:rPr lang="en-US" dirty="0"/>
              <a:t> </a:t>
            </a:r>
            <a:r>
              <a:rPr lang="en-US" dirty="0" err="1"/>
              <a:t>thách</a:t>
            </a:r>
            <a:r>
              <a:rPr lang="en-US" dirty="0"/>
              <a:t> 1, </a:t>
            </a:r>
            <a:r>
              <a:rPr lang="en-US" dirty="0" err="1"/>
              <a:t>sói</a:t>
            </a:r>
            <a:r>
              <a:rPr lang="en-US" dirty="0"/>
              <a:t> </a:t>
            </a:r>
            <a:r>
              <a:rPr lang="en-US" dirty="0" err="1"/>
              <a:t>đã</a:t>
            </a:r>
            <a:r>
              <a:rPr lang="en-US" dirty="0"/>
              <a:t> </a:t>
            </a:r>
            <a:r>
              <a:rPr lang="en-US" dirty="0" err="1"/>
              <a:t>thả</a:t>
            </a:r>
            <a:r>
              <a:rPr lang="en-US" dirty="0"/>
              <a:t> 1 </a:t>
            </a:r>
            <a:r>
              <a:rPr lang="en-US" dirty="0" err="1"/>
              <a:t>chú</a:t>
            </a:r>
            <a:r>
              <a:rPr lang="en-US" dirty="0"/>
              <a:t> </a:t>
            </a:r>
            <a:r>
              <a:rPr lang="en-US" dirty="0" err="1"/>
              <a:t>cừu</a:t>
            </a:r>
            <a:r>
              <a:rPr lang="en-US" dirty="0"/>
              <a:t> </a:t>
            </a:r>
            <a:r>
              <a:rPr lang="en-US" dirty="0" err="1"/>
              <a:t>nhưng</a:t>
            </a:r>
            <a:r>
              <a:rPr lang="en-US" dirty="0"/>
              <a:t> </a:t>
            </a:r>
            <a:r>
              <a:rPr lang="en-US" dirty="0" err="1"/>
              <a:t>còn</a:t>
            </a:r>
            <a:r>
              <a:rPr lang="en-US" dirty="0"/>
              <a:t> 3 </a:t>
            </a:r>
            <a:r>
              <a:rPr lang="en-US" dirty="0" err="1"/>
              <a:t>chú</a:t>
            </a:r>
            <a:r>
              <a:rPr lang="en-US" dirty="0"/>
              <a:t> </a:t>
            </a:r>
            <a:r>
              <a:rPr lang="en-US" dirty="0" err="1"/>
              <a:t>cừu</a:t>
            </a:r>
            <a:r>
              <a:rPr lang="en-US" dirty="0"/>
              <a:t> </a:t>
            </a:r>
            <a:r>
              <a:rPr lang="en-US" dirty="0" err="1"/>
              <a:t>nữa</a:t>
            </a:r>
            <a:r>
              <a:rPr lang="en-US" dirty="0"/>
              <a:t> </a:t>
            </a:r>
            <a:r>
              <a:rPr lang="en-US" dirty="0" err="1"/>
              <a:t>sói</a:t>
            </a:r>
            <a:r>
              <a:rPr lang="en-US" dirty="0"/>
              <a:t> </a:t>
            </a:r>
            <a:r>
              <a:rPr lang="en-US" dirty="0" err="1"/>
              <a:t>chưa</a:t>
            </a:r>
            <a:r>
              <a:rPr lang="en-US" dirty="0"/>
              <a:t> </a:t>
            </a:r>
            <a:r>
              <a:rPr lang="en-US" dirty="0" err="1"/>
              <a:t>giao</a:t>
            </a:r>
            <a:r>
              <a:rPr lang="en-US" dirty="0"/>
              <a:t> ra. </a:t>
            </a:r>
            <a:r>
              <a:rPr lang="en-US" dirty="0" err="1"/>
              <a:t>Chúng</a:t>
            </a:r>
            <a:r>
              <a:rPr lang="en-US" dirty="0"/>
              <a:t> ta </a:t>
            </a:r>
            <a:r>
              <a:rPr lang="en-US" dirty="0" err="1"/>
              <a:t>sẽ</a:t>
            </a:r>
            <a:r>
              <a:rPr lang="en-US" dirty="0"/>
              <a:t> </a:t>
            </a:r>
            <a:r>
              <a:rPr lang="en-US" dirty="0" err="1"/>
              <a:t>tiếp</a:t>
            </a:r>
            <a:r>
              <a:rPr lang="en-US" dirty="0"/>
              <a:t> </a:t>
            </a:r>
            <a:r>
              <a:rPr lang="en-US" dirty="0" err="1"/>
              <a:t>tục</a:t>
            </a:r>
            <a:r>
              <a:rPr lang="en-US" dirty="0"/>
              <a:t> </a:t>
            </a:r>
            <a:r>
              <a:rPr lang="en-US" dirty="0" err="1"/>
              <a:t>thực</a:t>
            </a:r>
            <a:r>
              <a:rPr lang="en-US" dirty="0"/>
              <a:t> </a:t>
            </a:r>
            <a:r>
              <a:rPr lang="en-US" dirty="0" err="1"/>
              <a:t>hiện</a:t>
            </a:r>
            <a:r>
              <a:rPr lang="en-US" dirty="0"/>
              <a:t> </a:t>
            </a:r>
            <a:r>
              <a:rPr lang="en-US" dirty="0" err="1"/>
              <a:t>các</a:t>
            </a:r>
            <a:r>
              <a:rPr lang="en-US" dirty="0"/>
              <a:t> </a:t>
            </a:r>
            <a:r>
              <a:rPr lang="en-US" dirty="0" err="1"/>
              <a:t>thử</a:t>
            </a:r>
            <a:r>
              <a:rPr lang="en-US" dirty="0"/>
              <a:t> </a:t>
            </a:r>
            <a:r>
              <a:rPr lang="en-US" dirty="0" err="1"/>
              <a:t>thách</a:t>
            </a:r>
            <a:r>
              <a:rPr lang="en-US" dirty="0"/>
              <a:t> </a:t>
            </a:r>
            <a:r>
              <a:rPr lang="en-US" dirty="0" err="1"/>
              <a:t>còn</a:t>
            </a:r>
            <a:r>
              <a:rPr lang="en-US" dirty="0"/>
              <a:t> </a:t>
            </a:r>
            <a:r>
              <a:rPr lang="en-US" dirty="0" err="1"/>
              <a:t>lại</a:t>
            </a:r>
            <a:r>
              <a:rPr lang="en-US" dirty="0"/>
              <a:t> </a:t>
            </a:r>
            <a:r>
              <a:rPr lang="en-US" dirty="0" err="1"/>
              <a:t>của</a:t>
            </a:r>
            <a:r>
              <a:rPr lang="en-US" dirty="0"/>
              <a:t> </a:t>
            </a:r>
            <a:r>
              <a:rPr lang="en-US" dirty="0" err="1"/>
              <a:t>chó</a:t>
            </a:r>
            <a:r>
              <a:rPr lang="en-US" dirty="0"/>
              <a:t> </a:t>
            </a:r>
            <a:r>
              <a:rPr lang="en-US" dirty="0" err="1"/>
              <a:t>sói</a:t>
            </a:r>
            <a:r>
              <a:rPr lang="en-US" dirty="0"/>
              <a:t> </a:t>
            </a:r>
            <a:r>
              <a:rPr lang="en-US" dirty="0" err="1"/>
              <a:t>nhé</a:t>
            </a:r>
            <a:r>
              <a:rPr lang="en-US" dirty="0"/>
              <a:t>.</a:t>
            </a:r>
          </a:p>
        </p:txBody>
      </p:sp>
      <p:sp>
        <p:nvSpPr>
          <p:cNvPr id="4" name="Slide Number Placeholder 3"/>
          <p:cNvSpPr>
            <a:spLocks noGrp="1"/>
          </p:cNvSpPr>
          <p:nvPr>
            <p:ph type="sldNum" sz="quarter" idx="5"/>
          </p:nvPr>
        </p:nvSpPr>
        <p:spPr/>
        <p:txBody>
          <a:bodyPr/>
          <a:lstStyle/>
          <a:p>
            <a:fld id="{71A4DB8A-D807-4F55-9FDC-A83DB939A81C}" type="slidenum">
              <a:rPr lang="en-US" smtClean="0"/>
              <a:t>5</a:t>
            </a:fld>
            <a:endParaRPr lang="en-US"/>
          </a:p>
        </p:txBody>
      </p:sp>
    </p:spTree>
    <p:extLst>
      <p:ext uri="{BB962C8B-B14F-4D97-AF65-F5344CB8AC3E}">
        <p14:creationId xmlns:p14="http://schemas.microsoft.com/office/powerpoint/2010/main" val="1597262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a:t>
            </a:r>
            <a:r>
              <a:rPr lang="en-US" dirty="0" err="1"/>
              <a:t>chuột</a:t>
            </a:r>
            <a:r>
              <a:rPr lang="en-US" dirty="0"/>
              <a:t> </a:t>
            </a:r>
            <a:r>
              <a:rPr lang="en-US" dirty="0" err="1"/>
              <a:t>đưa</a:t>
            </a:r>
            <a:r>
              <a:rPr lang="en-US" dirty="0"/>
              <a:t> </a:t>
            </a:r>
            <a:r>
              <a:rPr lang="en-US" dirty="0" err="1"/>
              <a:t>cừu</a:t>
            </a:r>
            <a:r>
              <a:rPr lang="en-US" dirty="0"/>
              <a:t> qua </a:t>
            </a:r>
            <a:r>
              <a:rPr lang="en-US" dirty="0" err="1"/>
              <a:t>sông</a:t>
            </a:r>
            <a:r>
              <a:rPr lang="en-US" dirty="0"/>
              <a:t>.)</a:t>
            </a:r>
          </a:p>
          <a:p>
            <a:endParaRPr lang="en-US" dirty="0"/>
          </a:p>
        </p:txBody>
      </p:sp>
      <p:sp>
        <p:nvSpPr>
          <p:cNvPr id="4" name="Slide Number Placeholder 3"/>
          <p:cNvSpPr>
            <a:spLocks noGrp="1"/>
          </p:cNvSpPr>
          <p:nvPr>
            <p:ph type="sldNum" sz="quarter" idx="5"/>
          </p:nvPr>
        </p:nvSpPr>
        <p:spPr/>
        <p:txBody>
          <a:bodyPr/>
          <a:lstStyle/>
          <a:p>
            <a:fld id="{71A4DB8A-D807-4F55-9FDC-A83DB939A81C}" type="slidenum">
              <a:rPr lang="en-US" smtClean="0"/>
              <a:t>7</a:t>
            </a:fld>
            <a:endParaRPr lang="en-US"/>
          </a:p>
        </p:txBody>
      </p:sp>
    </p:spTree>
    <p:extLst>
      <p:ext uri="{BB962C8B-B14F-4D97-AF65-F5344CB8AC3E}">
        <p14:creationId xmlns:p14="http://schemas.microsoft.com/office/powerpoint/2010/main" val="1162217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365332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285850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7" name="Google Shape;41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38218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101907" y="4482089"/>
            <a:ext cx="5958024" cy="615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394">
                <a:solidFill>
                  <a:schemeClr val="lt1"/>
                </a:solidFill>
              </a:defRPr>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
        <p:nvSpPr>
          <p:cNvPr id="10" name="Google Shape;10;p2"/>
          <p:cNvSpPr txBox="1">
            <a:spLocks noGrp="1"/>
          </p:cNvSpPr>
          <p:nvPr>
            <p:ph type="ctrTitle"/>
          </p:nvPr>
        </p:nvSpPr>
        <p:spPr>
          <a:xfrm>
            <a:off x="2060291" y="2055184"/>
            <a:ext cx="8041257" cy="2218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7200"/>
              <a:buNone/>
              <a:defRPr sz="6384"/>
            </a:lvl1pPr>
            <a:lvl2pPr lvl="1" algn="ctr" rtl="0">
              <a:spcBef>
                <a:spcPts val="0"/>
              </a:spcBef>
              <a:spcAft>
                <a:spcPts val="0"/>
              </a:spcAft>
              <a:buSzPts val="7200"/>
              <a:buNone/>
              <a:defRPr sz="9576"/>
            </a:lvl2pPr>
            <a:lvl3pPr lvl="2" algn="ctr" rtl="0">
              <a:spcBef>
                <a:spcPts val="0"/>
              </a:spcBef>
              <a:spcAft>
                <a:spcPts val="0"/>
              </a:spcAft>
              <a:buSzPts val="7200"/>
              <a:buNone/>
              <a:defRPr sz="9576"/>
            </a:lvl3pPr>
            <a:lvl4pPr lvl="3" algn="ctr" rtl="0">
              <a:spcBef>
                <a:spcPts val="0"/>
              </a:spcBef>
              <a:spcAft>
                <a:spcPts val="0"/>
              </a:spcAft>
              <a:buSzPts val="7200"/>
              <a:buNone/>
              <a:defRPr sz="9576"/>
            </a:lvl4pPr>
            <a:lvl5pPr lvl="4" algn="ctr" rtl="0">
              <a:spcBef>
                <a:spcPts val="0"/>
              </a:spcBef>
              <a:spcAft>
                <a:spcPts val="0"/>
              </a:spcAft>
              <a:buSzPts val="7200"/>
              <a:buNone/>
              <a:defRPr sz="9576"/>
            </a:lvl5pPr>
            <a:lvl6pPr lvl="5" algn="ctr" rtl="0">
              <a:spcBef>
                <a:spcPts val="0"/>
              </a:spcBef>
              <a:spcAft>
                <a:spcPts val="0"/>
              </a:spcAft>
              <a:buSzPts val="7200"/>
              <a:buNone/>
              <a:defRPr sz="9576"/>
            </a:lvl6pPr>
            <a:lvl7pPr lvl="6" algn="ctr" rtl="0">
              <a:spcBef>
                <a:spcPts val="0"/>
              </a:spcBef>
              <a:spcAft>
                <a:spcPts val="0"/>
              </a:spcAft>
              <a:buSzPts val="7200"/>
              <a:buNone/>
              <a:defRPr sz="9576"/>
            </a:lvl7pPr>
            <a:lvl8pPr lvl="7" algn="ctr" rtl="0">
              <a:spcBef>
                <a:spcPts val="0"/>
              </a:spcBef>
              <a:spcAft>
                <a:spcPts val="0"/>
              </a:spcAft>
              <a:buSzPts val="7200"/>
              <a:buNone/>
              <a:defRPr sz="9576"/>
            </a:lvl8pPr>
            <a:lvl9pPr lvl="8" algn="ctr" rtl="0">
              <a:spcBef>
                <a:spcPts val="0"/>
              </a:spcBef>
              <a:spcAft>
                <a:spcPts val="0"/>
              </a:spcAft>
              <a:buSzPts val="7200"/>
              <a:buNone/>
              <a:defRPr sz="9576"/>
            </a:lvl9pPr>
          </a:lstStyle>
          <a:p>
            <a:endParaRPr/>
          </a:p>
        </p:txBody>
      </p:sp>
      <p:grpSp>
        <p:nvGrpSpPr>
          <p:cNvPr id="11" name="Google Shape;11;p2"/>
          <p:cNvGrpSpPr/>
          <p:nvPr/>
        </p:nvGrpSpPr>
        <p:grpSpPr>
          <a:xfrm>
            <a:off x="9508828" y="5362234"/>
            <a:ext cx="837108" cy="553484"/>
            <a:chOff x="4657725" y="1431175"/>
            <a:chExt cx="1117125" cy="736800"/>
          </a:xfrm>
        </p:grpSpPr>
        <p:sp>
          <p:nvSpPr>
            <p:cNvPr id="12" name="Google Shape;12;p2"/>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 name="Google Shape;20;p2"/>
          <p:cNvSpPr/>
          <p:nvPr/>
        </p:nvSpPr>
        <p:spPr>
          <a:xfrm>
            <a:off x="570985" y="2962634"/>
            <a:ext cx="1742674" cy="403865"/>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66" y="5437466"/>
            <a:ext cx="12162027" cy="141033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10825769" y="4992504"/>
            <a:ext cx="774768"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4094795" y="5940701"/>
            <a:ext cx="333573"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10492211" y="5596601"/>
            <a:ext cx="333573"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 name="Google Shape;25;p2"/>
          <p:cNvGrpSpPr/>
          <p:nvPr/>
        </p:nvGrpSpPr>
        <p:grpSpPr>
          <a:xfrm>
            <a:off x="-178756" y="6185688"/>
            <a:ext cx="1748653" cy="753601"/>
            <a:chOff x="3587650" y="1532750"/>
            <a:chExt cx="695925" cy="299175"/>
          </a:xfrm>
        </p:grpSpPr>
        <p:sp>
          <p:nvSpPr>
            <p:cNvPr id="26" name="Google Shape;26;p2"/>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9" name="Google Shape;29;p2"/>
          <p:cNvGrpSpPr/>
          <p:nvPr/>
        </p:nvGrpSpPr>
        <p:grpSpPr>
          <a:xfrm>
            <a:off x="10256694" y="6194603"/>
            <a:ext cx="1620997" cy="702192"/>
            <a:chOff x="3165550" y="1111875"/>
            <a:chExt cx="604875" cy="261375"/>
          </a:xfrm>
        </p:grpSpPr>
        <p:sp>
          <p:nvSpPr>
            <p:cNvPr id="30" name="Google Shape;30;p2"/>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4" name="Google Shape;34;p2"/>
          <p:cNvSpPr/>
          <p:nvPr/>
        </p:nvSpPr>
        <p:spPr>
          <a:xfrm>
            <a:off x="8538590" y="6138801"/>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684267" y="6496618"/>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138308" y="5732634"/>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5299574" y="6344567"/>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2313663" y="254737"/>
            <a:ext cx="774768"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6"/>
        <p:cNvGrpSpPr/>
        <p:nvPr/>
      </p:nvGrpSpPr>
      <p:grpSpPr>
        <a:xfrm>
          <a:off x="0" y="0"/>
          <a:ext cx="0" cy="0"/>
          <a:chOff x="0" y="0"/>
          <a:chExt cx="0" cy="0"/>
        </a:xfrm>
      </p:grpSpPr>
    </p:spTree>
    <p:extLst>
      <p:ext uri="{BB962C8B-B14F-4D97-AF65-F5344CB8AC3E}">
        <p14:creationId xmlns:p14="http://schemas.microsoft.com/office/powerpoint/2010/main" val="98785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3152382" y="3971000"/>
            <a:ext cx="5857074" cy="719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184"/>
            </a:lvl1pPr>
            <a:lvl2pPr lvl="1">
              <a:spcBef>
                <a:spcPts val="0"/>
              </a:spcBef>
              <a:spcAft>
                <a:spcPts val="0"/>
              </a:spcAft>
              <a:buSzPts val="2400"/>
              <a:buNone/>
              <a:defRPr sz="3184"/>
            </a:lvl2pPr>
            <a:lvl3pPr lvl="2">
              <a:spcBef>
                <a:spcPts val="0"/>
              </a:spcBef>
              <a:spcAft>
                <a:spcPts val="0"/>
              </a:spcAft>
              <a:buSzPts val="2400"/>
              <a:buNone/>
              <a:defRPr sz="3184"/>
            </a:lvl3pPr>
            <a:lvl4pPr lvl="3">
              <a:spcBef>
                <a:spcPts val="0"/>
              </a:spcBef>
              <a:spcAft>
                <a:spcPts val="0"/>
              </a:spcAft>
              <a:buSzPts val="2400"/>
              <a:buNone/>
              <a:defRPr sz="3184"/>
            </a:lvl4pPr>
            <a:lvl5pPr lvl="4">
              <a:spcBef>
                <a:spcPts val="0"/>
              </a:spcBef>
              <a:spcAft>
                <a:spcPts val="0"/>
              </a:spcAft>
              <a:buSzPts val="2400"/>
              <a:buNone/>
              <a:defRPr sz="3184"/>
            </a:lvl5pPr>
            <a:lvl6pPr lvl="5">
              <a:spcBef>
                <a:spcPts val="0"/>
              </a:spcBef>
              <a:spcAft>
                <a:spcPts val="0"/>
              </a:spcAft>
              <a:buSzPts val="2400"/>
              <a:buNone/>
              <a:defRPr sz="3184"/>
            </a:lvl6pPr>
            <a:lvl7pPr lvl="6">
              <a:spcBef>
                <a:spcPts val="0"/>
              </a:spcBef>
              <a:spcAft>
                <a:spcPts val="0"/>
              </a:spcAft>
              <a:buSzPts val="2400"/>
              <a:buNone/>
              <a:defRPr sz="3184"/>
            </a:lvl7pPr>
            <a:lvl8pPr lvl="7">
              <a:spcBef>
                <a:spcPts val="0"/>
              </a:spcBef>
              <a:spcAft>
                <a:spcPts val="0"/>
              </a:spcAft>
              <a:buSzPts val="2400"/>
              <a:buNone/>
              <a:defRPr sz="3184"/>
            </a:lvl8pPr>
            <a:lvl9pPr lvl="8">
              <a:spcBef>
                <a:spcPts val="0"/>
              </a:spcBef>
              <a:spcAft>
                <a:spcPts val="0"/>
              </a:spcAft>
              <a:buSzPts val="2400"/>
              <a:buNone/>
              <a:defRPr sz="3184"/>
            </a:lvl9pPr>
          </a:lstStyle>
          <a:p>
            <a:endParaRPr/>
          </a:p>
        </p:txBody>
      </p:sp>
      <p:sp>
        <p:nvSpPr>
          <p:cNvPr id="68" name="Google Shape;68;p8"/>
          <p:cNvSpPr txBox="1">
            <a:spLocks noGrp="1"/>
          </p:cNvSpPr>
          <p:nvPr>
            <p:ph type="subTitle" idx="1"/>
          </p:nvPr>
        </p:nvSpPr>
        <p:spPr>
          <a:xfrm>
            <a:off x="2435660" y="2111967"/>
            <a:ext cx="7080440" cy="233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12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9" name="Google Shape;69;p8"/>
          <p:cNvGrpSpPr/>
          <p:nvPr/>
        </p:nvGrpSpPr>
        <p:grpSpPr>
          <a:xfrm>
            <a:off x="-700030" y="-1744098"/>
            <a:ext cx="14246328" cy="9681857"/>
            <a:chOff x="-526325" y="-1308075"/>
            <a:chExt cx="10711245" cy="7261393"/>
          </a:xfrm>
        </p:grpSpPr>
        <p:sp>
          <p:nvSpPr>
            <p:cNvPr id="70" name="Google Shape;70;p8"/>
            <p:cNvSpPr/>
            <p:nvPr/>
          </p:nvSpPr>
          <p:spPr>
            <a:xfrm>
              <a:off x="-172075" y="-1308075"/>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1" name="Google Shape;71;p8"/>
            <p:cNvSpPr/>
            <p:nvPr/>
          </p:nvSpPr>
          <p:spPr>
            <a:xfrm rot="10800000">
              <a:off x="-319542" y="444051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2" name="Google Shape;72;p8"/>
            <p:cNvSpPr/>
            <p:nvPr/>
          </p:nvSpPr>
          <p:spPr>
            <a:xfrm rot="10800000" flipH="1">
              <a:off x="-68824" y="4309550"/>
              <a:ext cx="327000" cy="3264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3" name="Google Shape;73;p8"/>
            <p:cNvSpPr/>
            <p:nvPr/>
          </p:nvSpPr>
          <p:spPr>
            <a:xfrm rot="1549360">
              <a:off x="8092833" y="3861231"/>
              <a:ext cx="1791375" cy="1791375"/>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4" name="Google Shape;74;p8"/>
            <p:cNvSpPr/>
            <p:nvPr/>
          </p:nvSpPr>
          <p:spPr>
            <a:xfrm rot="1549646">
              <a:off x="7781570" y="4746906"/>
              <a:ext cx="698248" cy="698248"/>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5" name="Google Shape;75;p8"/>
            <p:cNvSpPr/>
            <p:nvPr/>
          </p:nvSpPr>
          <p:spPr>
            <a:xfrm rot="10800000" flipH="1">
              <a:off x="440325" y="4667225"/>
              <a:ext cx="437700" cy="4368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6" name="Google Shape;76;p8"/>
            <p:cNvSpPr/>
            <p:nvPr/>
          </p:nvSpPr>
          <p:spPr>
            <a:xfrm>
              <a:off x="-526325" y="-304625"/>
              <a:ext cx="1303800" cy="13038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7" name="Google Shape;77;p8"/>
            <p:cNvSpPr/>
            <p:nvPr/>
          </p:nvSpPr>
          <p:spPr>
            <a:xfrm rot="1549646">
              <a:off x="8714270" y="-227594"/>
              <a:ext cx="698248" cy="698248"/>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Tree>
    <p:extLst>
      <p:ext uri="{BB962C8B-B14F-4D97-AF65-F5344CB8AC3E}">
        <p14:creationId xmlns:p14="http://schemas.microsoft.com/office/powerpoint/2010/main" val="47895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16"/>
        <p:cNvGrpSpPr/>
        <p:nvPr/>
      </p:nvGrpSpPr>
      <p:grpSpPr>
        <a:xfrm>
          <a:off x="0" y="0"/>
          <a:ext cx="0" cy="0"/>
          <a:chOff x="0" y="0"/>
          <a:chExt cx="0" cy="0"/>
        </a:xfrm>
      </p:grpSpPr>
      <p:sp>
        <p:nvSpPr>
          <p:cNvPr id="217" name="Google Shape;217;p8"/>
          <p:cNvSpPr/>
          <p:nvPr/>
        </p:nvSpPr>
        <p:spPr>
          <a:xfrm>
            <a:off x="11646293" y="6419815"/>
            <a:ext cx="234448" cy="232635"/>
          </a:xfrm>
          <a:custGeom>
            <a:avLst/>
            <a:gdLst/>
            <a:ahLst/>
            <a:cxnLst/>
            <a:rect l="l" t="t" r="r" b="b"/>
            <a:pathLst>
              <a:path w="5694" h="5636" extrusionOk="0">
                <a:moveTo>
                  <a:pt x="2703" y="0"/>
                </a:moveTo>
                <a:lnTo>
                  <a:pt x="2185" y="58"/>
                </a:lnTo>
                <a:lnTo>
                  <a:pt x="1725" y="230"/>
                </a:lnTo>
                <a:lnTo>
                  <a:pt x="1323" y="460"/>
                </a:lnTo>
                <a:lnTo>
                  <a:pt x="978" y="690"/>
                </a:lnTo>
                <a:lnTo>
                  <a:pt x="690" y="1035"/>
                </a:lnTo>
                <a:lnTo>
                  <a:pt x="460" y="1380"/>
                </a:lnTo>
                <a:lnTo>
                  <a:pt x="230" y="1725"/>
                </a:lnTo>
                <a:lnTo>
                  <a:pt x="115" y="2128"/>
                </a:lnTo>
                <a:lnTo>
                  <a:pt x="58" y="2588"/>
                </a:lnTo>
                <a:lnTo>
                  <a:pt x="0" y="2991"/>
                </a:lnTo>
                <a:lnTo>
                  <a:pt x="58" y="3451"/>
                </a:lnTo>
                <a:lnTo>
                  <a:pt x="173" y="3853"/>
                </a:lnTo>
                <a:lnTo>
                  <a:pt x="403" y="4256"/>
                </a:lnTo>
                <a:lnTo>
                  <a:pt x="633" y="4601"/>
                </a:lnTo>
                <a:lnTo>
                  <a:pt x="920" y="4888"/>
                </a:lnTo>
                <a:lnTo>
                  <a:pt x="1265" y="5176"/>
                </a:lnTo>
                <a:lnTo>
                  <a:pt x="1610" y="5406"/>
                </a:lnTo>
                <a:lnTo>
                  <a:pt x="2013" y="5521"/>
                </a:lnTo>
                <a:lnTo>
                  <a:pt x="2415" y="5636"/>
                </a:lnTo>
                <a:lnTo>
                  <a:pt x="3278" y="5636"/>
                </a:lnTo>
                <a:lnTo>
                  <a:pt x="3738" y="5521"/>
                </a:lnTo>
                <a:lnTo>
                  <a:pt x="4141" y="5348"/>
                </a:lnTo>
                <a:lnTo>
                  <a:pt x="4486" y="5176"/>
                </a:lnTo>
                <a:lnTo>
                  <a:pt x="4831" y="4888"/>
                </a:lnTo>
                <a:lnTo>
                  <a:pt x="5118" y="4543"/>
                </a:lnTo>
                <a:lnTo>
                  <a:pt x="5348" y="4198"/>
                </a:lnTo>
                <a:lnTo>
                  <a:pt x="5521" y="3796"/>
                </a:lnTo>
                <a:lnTo>
                  <a:pt x="5636" y="3393"/>
                </a:lnTo>
                <a:lnTo>
                  <a:pt x="5693" y="2933"/>
                </a:lnTo>
                <a:lnTo>
                  <a:pt x="5693" y="2531"/>
                </a:lnTo>
                <a:lnTo>
                  <a:pt x="5578" y="2128"/>
                </a:lnTo>
                <a:lnTo>
                  <a:pt x="5463" y="1668"/>
                </a:lnTo>
                <a:lnTo>
                  <a:pt x="5233" y="1323"/>
                </a:lnTo>
                <a:lnTo>
                  <a:pt x="4946" y="920"/>
                </a:lnTo>
                <a:lnTo>
                  <a:pt x="4543" y="575"/>
                </a:lnTo>
                <a:lnTo>
                  <a:pt x="4141" y="345"/>
                </a:lnTo>
                <a:lnTo>
                  <a:pt x="3681" y="115"/>
                </a:lnTo>
                <a:lnTo>
                  <a:pt x="3220" y="0"/>
                </a:ln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8" name="Google Shape;218;p8"/>
          <p:cNvSpPr/>
          <p:nvPr/>
        </p:nvSpPr>
        <p:spPr>
          <a:xfrm>
            <a:off x="11427486" y="210755"/>
            <a:ext cx="400217" cy="232635"/>
          </a:xfrm>
          <a:custGeom>
            <a:avLst/>
            <a:gdLst/>
            <a:ahLst/>
            <a:cxnLst/>
            <a:rect l="l" t="t" r="r" b="b"/>
            <a:pathLst>
              <a:path w="9720" h="5636" extrusionOk="0">
                <a:moveTo>
                  <a:pt x="7477" y="0"/>
                </a:moveTo>
                <a:lnTo>
                  <a:pt x="7074" y="58"/>
                </a:lnTo>
                <a:lnTo>
                  <a:pt x="6614" y="230"/>
                </a:lnTo>
                <a:lnTo>
                  <a:pt x="6154" y="460"/>
                </a:lnTo>
                <a:lnTo>
                  <a:pt x="5752" y="690"/>
                </a:lnTo>
                <a:lnTo>
                  <a:pt x="5349" y="978"/>
                </a:lnTo>
                <a:lnTo>
                  <a:pt x="4601" y="1668"/>
                </a:lnTo>
                <a:lnTo>
                  <a:pt x="3969" y="2358"/>
                </a:lnTo>
                <a:lnTo>
                  <a:pt x="3106" y="3221"/>
                </a:lnTo>
                <a:lnTo>
                  <a:pt x="2646" y="3681"/>
                </a:lnTo>
                <a:lnTo>
                  <a:pt x="2186" y="4083"/>
                </a:lnTo>
                <a:lnTo>
                  <a:pt x="1726" y="4486"/>
                </a:lnTo>
                <a:lnTo>
                  <a:pt x="1209" y="4773"/>
                </a:lnTo>
                <a:lnTo>
                  <a:pt x="634" y="5003"/>
                </a:lnTo>
                <a:lnTo>
                  <a:pt x="1" y="5118"/>
                </a:lnTo>
                <a:lnTo>
                  <a:pt x="1" y="5176"/>
                </a:lnTo>
                <a:lnTo>
                  <a:pt x="173" y="5291"/>
                </a:lnTo>
                <a:lnTo>
                  <a:pt x="576" y="5406"/>
                </a:lnTo>
                <a:lnTo>
                  <a:pt x="1554" y="5578"/>
                </a:lnTo>
                <a:lnTo>
                  <a:pt x="2531" y="5636"/>
                </a:lnTo>
                <a:lnTo>
                  <a:pt x="3566" y="5578"/>
                </a:lnTo>
                <a:lnTo>
                  <a:pt x="4486" y="5463"/>
                </a:lnTo>
                <a:lnTo>
                  <a:pt x="5407" y="5233"/>
                </a:lnTo>
                <a:lnTo>
                  <a:pt x="6327" y="4946"/>
                </a:lnTo>
                <a:lnTo>
                  <a:pt x="7247" y="4601"/>
                </a:lnTo>
                <a:lnTo>
                  <a:pt x="7649" y="4371"/>
                </a:lnTo>
                <a:lnTo>
                  <a:pt x="8052" y="4083"/>
                </a:lnTo>
                <a:lnTo>
                  <a:pt x="8627" y="3623"/>
                </a:lnTo>
                <a:lnTo>
                  <a:pt x="8914" y="3336"/>
                </a:lnTo>
                <a:lnTo>
                  <a:pt x="9202" y="2991"/>
                </a:lnTo>
                <a:lnTo>
                  <a:pt x="9432" y="2703"/>
                </a:lnTo>
                <a:lnTo>
                  <a:pt x="9605" y="2301"/>
                </a:lnTo>
                <a:lnTo>
                  <a:pt x="9720" y="1956"/>
                </a:lnTo>
                <a:lnTo>
                  <a:pt x="9720" y="1553"/>
                </a:lnTo>
                <a:lnTo>
                  <a:pt x="9605" y="1150"/>
                </a:lnTo>
                <a:lnTo>
                  <a:pt x="9375" y="805"/>
                </a:lnTo>
                <a:lnTo>
                  <a:pt x="9087" y="518"/>
                </a:lnTo>
                <a:lnTo>
                  <a:pt x="8742" y="288"/>
                </a:lnTo>
                <a:lnTo>
                  <a:pt x="8282" y="115"/>
                </a:lnTo>
                <a:lnTo>
                  <a:pt x="7879" y="58"/>
                </a:lnTo>
                <a:lnTo>
                  <a:pt x="7477" y="0"/>
                </a:ln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9" name="Google Shape;219;p8"/>
          <p:cNvSpPr/>
          <p:nvPr/>
        </p:nvSpPr>
        <p:spPr>
          <a:xfrm>
            <a:off x="633624" y="5496456"/>
            <a:ext cx="722202" cy="538867"/>
          </a:xfrm>
          <a:custGeom>
            <a:avLst/>
            <a:gdLst/>
            <a:ahLst/>
            <a:cxnLst/>
            <a:rect l="l" t="t" r="r" b="b"/>
            <a:pathLst>
              <a:path w="17540" h="13055" extrusionOk="0">
                <a:moveTo>
                  <a:pt x="17540" y="0"/>
                </a:moveTo>
                <a:lnTo>
                  <a:pt x="17482" y="58"/>
                </a:lnTo>
                <a:lnTo>
                  <a:pt x="17080" y="518"/>
                </a:lnTo>
                <a:lnTo>
                  <a:pt x="16620" y="978"/>
                </a:lnTo>
                <a:lnTo>
                  <a:pt x="16160" y="1323"/>
                </a:lnTo>
                <a:lnTo>
                  <a:pt x="15642" y="1610"/>
                </a:lnTo>
                <a:lnTo>
                  <a:pt x="15124" y="1898"/>
                </a:lnTo>
                <a:lnTo>
                  <a:pt x="14549" y="2185"/>
                </a:lnTo>
                <a:lnTo>
                  <a:pt x="13399" y="2531"/>
                </a:lnTo>
                <a:lnTo>
                  <a:pt x="12192" y="2876"/>
                </a:lnTo>
                <a:lnTo>
                  <a:pt x="10984" y="3106"/>
                </a:lnTo>
                <a:lnTo>
                  <a:pt x="9776" y="3336"/>
                </a:lnTo>
                <a:lnTo>
                  <a:pt x="8569" y="3566"/>
                </a:lnTo>
                <a:lnTo>
                  <a:pt x="6728" y="3968"/>
                </a:lnTo>
                <a:lnTo>
                  <a:pt x="5751" y="4198"/>
                </a:lnTo>
                <a:lnTo>
                  <a:pt x="4831" y="4428"/>
                </a:lnTo>
                <a:lnTo>
                  <a:pt x="3911" y="4773"/>
                </a:lnTo>
                <a:lnTo>
                  <a:pt x="3048" y="5176"/>
                </a:lnTo>
                <a:lnTo>
                  <a:pt x="2243" y="5693"/>
                </a:lnTo>
                <a:lnTo>
                  <a:pt x="1495" y="6268"/>
                </a:lnTo>
                <a:lnTo>
                  <a:pt x="1208" y="6556"/>
                </a:lnTo>
                <a:lnTo>
                  <a:pt x="978" y="6901"/>
                </a:lnTo>
                <a:lnTo>
                  <a:pt x="748" y="7246"/>
                </a:lnTo>
                <a:lnTo>
                  <a:pt x="518" y="7591"/>
                </a:lnTo>
                <a:lnTo>
                  <a:pt x="345" y="7994"/>
                </a:lnTo>
                <a:lnTo>
                  <a:pt x="173" y="8396"/>
                </a:lnTo>
                <a:lnTo>
                  <a:pt x="115" y="8856"/>
                </a:lnTo>
                <a:lnTo>
                  <a:pt x="0" y="9259"/>
                </a:lnTo>
                <a:lnTo>
                  <a:pt x="0" y="9719"/>
                </a:lnTo>
                <a:lnTo>
                  <a:pt x="0" y="10121"/>
                </a:lnTo>
                <a:lnTo>
                  <a:pt x="58" y="10524"/>
                </a:lnTo>
                <a:lnTo>
                  <a:pt x="173" y="10926"/>
                </a:lnTo>
                <a:lnTo>
                  <a:pt x="288" y="11329"/>
                </a:lnTo>
                <a:lnTo>
                  <a:pt x="518" y="11674"/>
                </a:lnTo>
                <a:lnTo>
                  <a:pt x="748" y="12019"/>
                </a:lnTo>
                <a:lnTo>
                  <a:pt x="1035" y="12307"/>
                </a:lnTo>
                <a:lnTo>
                  <a:pt x="1380" y="12537"/>
                </a:lnTo>
                <a:lnTo>
                  <a:pt x="1725" y="12709"/>
                </a:lnTo>
                <a:lnTo>
                  <a:pt x="2070" y="12882"/>
                </a:lnTo>
                <a:lnTo>
                  <a:pt x="2415" y="12997"/>
                </a:lnTo>
                <a:lnTo>
                  <a:pt x="2818" y="13054"/>
                </a:lnTo>
                <a:lnTo>
                  <a:pt x="4026" y="13054"/>
                </a:lnTo>
                <a:lnTo>
                  <a:pt x="4831" y="12939"/>
                </a:lnTo>
                <a:lnTo>
                  <a:pt x="5636" y="12767"/>
                </a:lnTo>
                <a:lnTo>
                  <a:pt x="6383" y="12537"/>
                </a:lnTo>
                <a:lnTo>
                  <a:pt x="7073" y="12307"/>
                </a:lnTo>
                <a:lnTo>
                  <a:pt x="7936" y="11904"/>
                </a:lnTo>
                <a:lnTo>
                  <a:pt x="8799" y="11444"/>
                </a:lnTo>
                <a:lnTo>
                  <a:pt x="9604" y="10984"/>
                </a:lnTo>
                <a:lnTo>
                  <a:pt x="10351" y="10409"/>
                </a:lnTo>
                <a:lnTo>
                  <a:pt x="11099" y="9834"/>
                </a:lnTo>
                <a:lnTo>
                  <a:pt x="11847" y="9201"/>
                </a:lnTo>
                <a:lnTo>
                  <a:pt x="12537" y="8511"/>
                </a:lnTo>
                <a:lnTo>
                  <a:pt x="13169" y="7879"/>
                </a:lnTo>
                <a:lnTo>
                  <a:pt x="13802" y="7131"/>
                </a:lnTo>
                <a:lnTo>
                  <a:pt x="14434" y="6383"/>
                </a:lnTo>
                <a:lnTo>
                  <a:pt x="15009" y="5578"/>
                </a:lnTo>
                <a:lnTo>
                  <a:pt x="15584" y="4773"/>
                </a:lnTo>
                <a:lnTo>
                  <a:pt x="16045" y="3968"/>
                </a:lnTo>
                <a:lnTo>
                  <a:pt x="16562" y="3106"/>
                </a:lnTo>
                <a:lnTo>
                  <a:pt x="16965" y="2185"/>
                </a:lnTo>
                <a:lnTo>
                  <a:pt x="17310" y="1323"/>
                </a:lnTo>
                <a:lnTo>
                  <a:pt x="17540" y="518"/>
                </a:lnTo>
                <a:lnTo>
                  <a:pt x="17540" y="115"/>
                </a:lnTo>
                <a:lnTo>
                  <a:pt x="17540" y="0"/>
                </a:ln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0" name="Google Shape;220;p8"/>
          <p:cNvSpPr/>
          <p:nvPr/>
        </p:nvSpPr>
        <p:spPr>
          <a:xfrm>
            <a:off x="586273" y="419180"/>
            <a:ext cx="348090" cy="296737"/>
          </a:xfrm>
          <a:custGeom>
            <a:avLst/>
            <a:gdLst/>
            <a:ahLst/>
            <a:cxnLst/>
            <a:rect l="l" t="t" r="r" b="b"/>
            <a:pathLst>
              <a:path w="8454" h="7189" extrusionOk="0">
                <a:moveTo>
                  <a:pt x="1840" y="0"/>
                </a:moveTo>
                <a:lnTo>
                  <a:pt x="1380" y="58"/>
                </a:lnTo>
                <a:lnTo>
                  <a:pt x="978" y="173"/>
                </a:lnTo>
                <a:lnTo>
                  <a:pt x="633" y="345"/>
                </a:lnTo>
                <a:lnTo>
                  <a:pt x="288" y="633"/>
                </a:lnTo>
                <a:lnTo>
                  <a:pt x="58" y="978"/>
                </a:lnTo>
                <a:lnTo>
                  <a:pt x="0" y="1380"/>
                </a:lnTo>
                <a:lnTo>
                  <a:pt x="0" y="1725"/>
                </a:lnTo>
                <a:lnTo>
                  <a:pt x="58" y="2128"/>
                </a:lnTo>
                <a:lnTo>
                  <a:pt x="173" y="2530"/>
                </a:lnTo>
                <a:lnTo>
                  <a:pt x="345" y="2875"/>
                </a:lnTo>
                <a:lnTo>
                  <a:pt x="575" y="3278"/>
                </a:lnTo>
                <a:lnTo>
                  <a:pt x="978" y="3853"/>
                </a:lnTo>
                <a:lnTo>
                  <a:pt x="1323" y="4256"/>
                </a:lnTo>
                <a:lnTo>
                  <a:pt x="1668" y="4601"/>
                </a:lnTo>
                <a:lnTo>
                  <a:pt x="2358" y="5176"/>
                </a:lnTo>
                <a:lnTo>
                  <a:pt x="3220" y="5693"/>
                </a:lnTo>
                <a:lnTo>
                  <a:pt x="4026" y="6153"/>
                </a:lnTo>
                <a:lnTo>
                  <a:pt x="4946" y="6556"/>
                </a:lnTo>
                <a:lnTo>
                  <a:pt x="5866" y="6843"/>
                </a:lnTo>
                <a:lnTo>
                  <a:pt x="6843" y="7073"/>
                </a:lnTo>
                <a:lnTo>
                  <a:pt x="7821" y="7188"/>
                </a:lnTo>
                <a:lnTo>
                  <a:pt x="8223" y="7188"/>
                </a:lnTo>
                <a:lnTo>
                  <a:pt x="8396" y="7131"/>
                </a:lnTo>
                <a:lnTo>
                  <a:pt x="8454" y="7131"/>
                </a:lnTo>
                <a:lnTo>
                  <a:pt x="8454" y="7073"/>
                </a:lnTo>
                <a:lnTo>
                  <a:pt x="7878" y="6786"/>
                </a:lnTo>
                <a:lnTo>
                  <a:pt x="7418" y="6441"/>
                </a:lnTo>
                <a:lnTo>
                  <a:pt x="6958" y="5981"/>
                </a:lnTo>
                <a:lnTo>
                  <a:pt x="6613" y="5463"/>
                </a:lnTo>
                <a:lnTo>
                  <a:pt x="6326" y="4946"/>
                </a:lnTo>
                <a:lnTo>
                  <a:pt x="5981" y="4371"/>
                </a:lnTo>
                <a:lnTo>
                  <a:pt x="5406" y="3335"/>
                </a:lnTo>
                <a:lnTo>
                  <a:pt x="4946" y="2473"/>
                </a:lnTo>
                <a:lnTo>
                  <a:pt x="4428" y="1668"/>
                </a:lnTo>
                <a:lnTo>
                  <a:pt x="4141" y="1265"/>
                </a:lnTo>
                <a:lnTo>
                  <a:pt x="3853" y="920"/>
                </a:lnTo>
                <a:lnTo>
                  <a:pt x="3450" y="575"/>
                </a:lnTo>
                <a:lnTo>
                  <a:pt x="3048" y="288"/>
                </a:lnTo>
                <a:lnTo>
                  <a:pt x="2703" y="115"/>
                </a:lnTo>
                <a:lnTo>
                  <a:pt x="2300" y="0"/>
                </a:ln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1" name="Google Shape;221;p8"/>
          <p:cNvSpPr/>
          <p:nvPr/>
        </p:nvSpPr>
        <p:spPr>
          <a:xfrm>
            <a:off x="1107172" y="203177"/>
            <a:ext cx="319679" cy="199408"/>
          </a:xfrm>
          <a:custGeom>
            <a:avLst/>
            <a:gdLst/>
            <a:ahLst/>
            <a:cxnLst/>
            <a:rect l="l" t="t" r="r" b="b"/>
            <a:pathLst>
              <a:path w="7764" h="4831" extrusionOk="0">
                <a:moveTo>
                  <a:pt x="1208" y="0"/>
                </a:moveTo>
                <a:lnTo>
                  <a:pt x="863" y="115"/>
                </a:lnTo>
                <a:lnTo>
                  <a:pt x="576" y="230"/>
                </a:lnTo>
                <a:lnTo>
                  <a:pt x="346" y="460"/>
                </a:lnTo>
                <a:lnTo>
                  <a:pt x="116" y="748"/>
                </a:lnTo>
                <a:lnTo>
                  <a:pt x="0" y="1035"/>
                </a:lnTo>
                <a:lnTo>
                  <a:pt x="0" y="1380"/>
                </a:lnTo>
                <a:lnTo>
                  <a:pt x="58" y="1725"/>
                </a:lnTo>
                <a:lnTo>
                  <a:pt x="173" y="2128"/>
                </a:lnTo>
                <a:lnTo>
                  <a:pt x="346" y="2415"/>
                </a:lnTo>
                <a:lnTo>
                  <a:pt x="518" y="2703"/>
                </a:lnTo>
                <a:lnTo>
                  <a:pt x="806" y="2933"/>
                </a:lnTo>
                <a:lnTo>
                  <a:pt x="1151" y="3163"/>
                </a:lnTo>
                <a:lnTo>
                  <a:pt x="1496" y="3335"/>
                </a:lnTo>
                <a:lnTo>
                  <a:pt x="1898" y="3450"/>
                </a:lnTo>
                <a:lnTo>
                  <a:pt x="2243" y="3565"/>
                </a:lnTo>
                <a:lnTo>
                  <a:pt x="3048" y="3680"/>
                </a:lnTo>
                <a:lnTo>
                  <a:pt x="3853" y="3738"/>
                </a:lnTo>
                <a:lnTo>
                  <a:pt x="4889" y="3853"/>
                </a:lnTo>
                <a:lnTo>
                  <a:pt x="5924" y="3968"/>
                </a:lnTo>
                <a:lnTo>
                  <a:pt x="6441" y="4083"/>
                </a:lnTo>
                <a:lnTo>
                  <a:pt x="6901" y="4255"/>
                </a:lnTo>
                <a:lnTo>
                  <a:pt x="7361" y="4486"/>
                </a:lnTo>
                <a:lnTo>
                  <a:pt x="7706" y="4831"/>
                </a:lnTo>
                <a:lnTo>
                  <a:pt x="7764" y="4831"/>
                </a:lnTo>
                <a:lnTo>
                  <a:pt x="7764" y="4773"/>
                </a:lnTo>
                <a:lnTo>
                  <a:pt x="7706" y="4658"/>
                </a:lnTo>
                <a:lnTo>
                  <a:pt x="7591" y="4313"/>
                </a:lnTo>
                <a:lnTo>
                  <a:pt x="7189" y="3623"/>
                </a:lnTo>
                <a:lnTo>
                  <a:pt x="6729" y="2933"/>
                </a:lnTo>
                <a:lnTo>
                  <a:pt x="6154" y="2300"/>
                </a:lnTo>
                <a:lnTo>
                  <a:pt x="5579" y="1783"/>
                </a:lnTo>
                <a:lnTo>
                  <a:pt x="4946" y="1265"/>
                </a:lnTo>
                <a:lnTo>
                  <a:pt x="4313" y="805"/>
                </a:lnTo>
                <a:lnTo>
                  <a:pt x="3623" y="460"/>
                </a:lnTo>
                <a:lnTo>
                  <a:pt x="2876" y="173"/>
                </a:lnTo>
                <a:lnTo>
                  <a:pt x="2243" y="58"/>
                </a:lnTo>
                <a:lnTo>
                  <a:pt x="1553" y="0"/>
                </a:ln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2" name="Google Shape;222;p8"/>
          <p:cNvSpPr/>
          <p:nvPr/>
        </p:nvSpPr>
        <p:spPr>
          <a:xfrm>
            <a:off x="626501" y="6096991"/>
            <a:ext cx="454650" cy="351347"/>
          </a:xfrm>
          <a:custGeom>
            <a:avLst/>
            <a:gdLst/>
            <a:ahLst/>
            <a:cxnLst/>
            <a:rect l="l" t="t" r="r" b="b"/>
            <a:pathLst>
              <a:path w="11042" h="8512" extrusionOk="0">
                <a:moveTo>
                  <a:pt x="10984" y="0"/>
                </a:moveTo>
                <a:lnTo>
                  <a:pt x="10984" y="58"/>
                </a:lnTo>
                <a:lnTo>
                  <a:pt x="10697" y="288"/>
                </a:lnTo>
                <a:lnTo>
                  <a:pt x="10467" y="575"/>
                </a:lnTo>
                <a:lnTo>
                  <a:pt x="9834" y="978"/>
                </a:lnTo>
                <a:lnTo>
                  <a:pt x="9202" y="1266"/>
                </a:lnTo>
                <a:lnTo>
                  <a:pt x="8512" y="1496"/>
                </a:lnTo>
                <a:lnTo>
                  <a:pt x="7822" y="1668"/>
                </a:lnTo>
                <a:lnTo>
                  <a:pt x="7074" y="1841"/>
                </a:lnTo>
                <a:lnTo>
                  <a:pt x="5636" y="2013"/>
                </a:lnTo>
                <a:lnTo>
                  <a:pt x="4716" y="2128"/>
                </a:lnTo>
                <a:lnTo>
                  <a:pt x="3854" y="2301"/>
                </a:lnTo>
                <a:lnTo>
                  <a:pt x="2991" y="2473"/>
                </a:lnTo>
                <a:lnTo>
                  <a:pt x="2128" y="2761"/>
                </a:lnTo>
                <a:lnTo>
                  <a:pt x="1783" y="2933"/>
                </a:lnTo>
                <a:lnTo>
                  <a:pt x="1438" y="3163"/>
                </a:lnTo>
                <a:lnTo>
                  <a:pt x="1151" y="3393"/>
                </a:lnTo>
                <a:lnTo>
                  <a:pt x="863" y="3623"/>
                </a:lnTo>
                <a:lnTo>
                  <a:pt x="633" y="3968"/>
                </a:lnTo>
                <a:lnTo>
                  <a:pt x="403" y="4256"/>
                </a:lnTo>
                <a:lnTo>
                  <a:pt x="231" y="4601"/>
                </a:lnTo>
                <a:lnTo>
                  <a:pt x="116" y="5003"/>
                </a:lnTo>
                <a:lnTo>
                  <a:pt x="58" y="5348"/>
                </a:lnTo>
                <a:lnTo>
                  <a:pt x="1" y="5751"/>
                </a:lnTo>
                <a:lnTo>
                  <a:pt x="58" y="6096"/>
                </a:lnTo>
                <a:lnTo>
                  <a:pt x="116" y="6499"/>
                </a:lnTo>
                <a:lnTo>
                  <a:pt x="173" y="6901"/>
                </a:lnTo>
                <a:lnTo>
                  <a:pt x="346" y="7246"/>
                </a:lnTo>
                <a:lnTo>
                  <a:pt x="518" y="7534"/>
                </a:lnTo>
                <a:lnTo>
                  <a:pt x="748" y="7821"/>
                </a:lnTo>
                <a:lnTo>
                  <a:pt x="1036" y="8051"/>
                </a:lnTo>
                <a:lnTo>
                  <a:pt x="1266" y="8224"/>
                </a:lnTo>
                <a:lnTo>
                  <a:pt x="1611" y="8396"/>
                </a:lnTo>
                <a:lnTo>
                  <a:pt x="1898" y="8454"/>
                </a:lnTo>
                <a:lnTo>
                  <a:pt x="2243" y="8511"/>
                </a:lnTo>
                <a:lnTo>
                  <a:pt x="2588" y="8511"/>
                </a:lnTo>
                <a:lnTo>
                  <a:pt x="3279" y="8396"/>
                </a:lnTo>
                <a:lnTo>
                  <a:pt x="3969" y="8224"/>
                </a:lnTo>
                <a:lnTo>
                  <a:pt x="4659" y="7936"/>
                </a:lnTo>
                <a:lnTo>
                  <a:pt x="5291" y="7649"/>
                </a:lnTo>
                <a:lnTo>
                  <a:pt x="5809" y="7361"/>
                </a:lnTo>
                <a:lnTo>
                  <a:pt x="6671" y="6844"/>
                </a:lnTo>
                <a:lnTo>
                  <a:pt x="7477" y="6211"/>
                </a:lnTo>
                <a:lnTo>
                  <a:pt x="8282" y="5521"/>
                </a:lnTo>
                <a:lnTo>
                  <a:pt x="8972" y="4716"/>
                </a:lnTo>
                <a:lnTo>
                  <a:pt x="9604" y="3911"/>
                </a:lnTo>
                <a:lnTo>
                  <a:pt x="10122" y="2991"/>
                </a:lnTo>
                <a:lnTo>
                  <a:pt x="10524" y="2071"/>
                </a:lnTo>
                <a:lnTo>
                  <a:pt x="10869" y="1150"/>
                </a:lnTo>
                <a:lnTo>
                  <a:pt x="10984" y="460"/>
                </a:lnTo>
                <a:lnTo>
                  <a:pt x="11042" y="115"/>
                </a:lnTo>
                <a:lnTo>
                  <a:pt x="10984" y="0"/>
                </a:ln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3" name="Google Shape;223;p8"/>
          <p:cNvSpPr/>
          <p:nvPr/>
        </p:nvSpPr>
        <p:spPr>
          <a:xfrm>
            <a:off x="657300" y="1266547"/>
            <a:ext cx="206037" cy="458171"/>
          </a:xfrm>
          <a:custGeom>
            <a:avLst/>
            <a:gdLst/>
            <a:ahLst/>
            <a:cxnLst/>
            <a:rect l="l" t="t" r="r" b="b"/>
            <a:pathLst>
              <a:path w="5004" h="11100" extrusionOk="0">
                <a:moveTo>
                  <a:pt x="3336" y="1"/>
                </a:moveTo>
                <a:lnTo>
                  <a:pt x="3106" y="173"/>
                </a:lnTo>
                <a:lnTo>
                  <a:pt x="2646" y="576"/>
                </a:lnTo>
                <a:lnTo>
                  <a:pt x="2070" y="1208"/>
                </a:lnTo>
                <a:lnTo>
                  <a:pt x="1553" y="1899"/>
                </a:lnTo>
                <a:lnTo>
                  <a:pt x="1093" y="2704"/>
                </a:lnTo>
                <a:lnTo>
                  <a:pt x="690" y="3509"/>
                </a:lnTo>
                <a:lnTo>
                  <a:pt x="403" y="4371"/>
                </a:lnTo>
                <a:lnTo>
                  <a:pt x="173" y="5234"/>
                </a:lnTo>
                <a:lnTo>
                  <a:pt x="58" y="6097"/>
                </a:lnTo>
                <a:lnTo>
                  <a:pt x="0" y="6959"/>
                </a:lnTo>
                <a:lnTo>
                  <a:pt x="0" y="7477"/>
                </a:lnTo>
                <a:lnTo>
                  <a:pt x="58" y="8109"/>
                </a:lnTo>
                <a:lnTo>
                  <a:pt x="115" y="8742"/>
                </a:lnTo>
                <a:lnTo>
                  <a:pt x="288" y="9317"/>
                </a:lnTo>
                <a:lnTo>
                  <a:pt x="518" y="9892"/>
                </a:lnTo>
                <a:lnTo>
                  <a:pt x="805" y="10410"/>
                </a:lnTo>
                <a:lnTo>
                  <a:pt x="1035" y="10582"/>
                </a:lnTo>
                <a:lnTo>
                  <a:pt x="1208" y="10755"/>
                </a:lnTo>
                <a:lnTo>
                  <a:pt x="1495" y="10927"/>
                </a:lnTo>
                <a:lnTo>
                  <a:pt x="1725" y="10985"/>
                </a:lnTo>
                <a:lnTo>
                  <a:pt x="2070" y="11042"/>
                </a:lnTo>
                <a:lnTo>
                  <a:pt x="2416" y="11100"/>
                </a:lnTo>
                <a:lnTo>
                  <a:pt x="2703" y="11042"/>
                </a:lnTo>
                <a:lnTo>
                  <a:pt x="3048" y="10985"/>
                </a:lnTo>
                <a:lnTo>
                  <a:pt x="3336" y="10812"/>
                </a:lnTo>
                <a:lnTo>
                  <a:pt x="3681" y="10697"/>
                </a:lnTo>
                <a:lnTo>
                  <a:pt x="3911" y="10525"/>
                </a:lnTo>
                <a:lnTo>
                  <a:pt x="4198" y="10295"/>
                </a:lnTo>
                <a:lnTo>
                  <a:pt x="4428" y="10064"/>
                </a:lnTo>
                <a:lnTo>
                  <a:pt x="4601" y="9777"/>
                </a:lnTo>
                <a:lnTo>
                  <a:pt x="4773" y="9489"/>
                </a:lnTo>
                <a:lnTo>
                  <a:pt x="4888" y="9202"/>
                </a:lnTo>
                <a:lnTo>
                  <a:pt x="4946" y="8857"/>
                </a:lnTo>
                <a:lnTo>
                  <a:pt x="5003" y="8569"/>
                </a:lnTo>
                <a:lnTo>
                  <a:pt x="5003" y="7879"/>
                </a:lnTo>
                <a:lnTo>
                  <a:pt x="4888" y="7132"/>
                </a:lnTo>
                <a:lnTo>
                  <a:pt x="4716" y="6384"/>
                </a:lnTo>
                <a:lnTo>
                  <a:pt x="4428" y="5636"/>
                </a:lnTo>
                <a:lnTo>
                  <a:pt x="4141" y="4889"/>
                </a:lnTo>
                <a:lnTo>
                  <a:pt x="3681" y="3739"/>
                </a:lnTo>
                <a:lnTo>
                  <a:pt x="3508" y="3106"/>
                </a:lnTo>
                <a:lnTo>
                  <a:pt x="3336" y="2531"/>
                </a:lnTo>
                <a:lnTo>
                  <a:pt x="3221" y="1899"/>
                </a:lnTo>
                <a:lnTo>
                  <a:pt x="3163" y="1266"/>
                </a:lnTo>
                <a:lnTo>
                  <a:pt x="3278" y="633"/>
                </a:lnTo>
                <a:lnTo>
                  <a:pt x="3451" y="58"/>
                </a:lnTo>
                <a:lnTo>
                  <a:pt x="3451" y="1"/>
                </a:ln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4" name="Google Shape;224;p8"/>
          <p:cNvSpPr/>
          <p:nvPr/>
        </p:nvSpPr>
        <p:spPr>
          <a:xfrm>
            <a:off x="11345554" y="5185478"/>
            <a:ext cx="393093" cy="315767"/>
          </a:xfrm>
          <a:custGeom>
            <a:avLst/>
            <a:gdLst/>
            <a:ahLst/>
            <a:cxnLst/>
            <a:rect l="l" t="t" r="r" b="b"/>
            <a:pathLst>
              <a:path w="9547" h="7650" extrusionOk="0">
                <a:moveTo>
                  <a:pt x="6902" y="1"/>
                </a:moveTo>
                <a:lnTo>
                  <a:pt x="6557" y="58"/>
                </a:lnTo>
                <a:lnTo>
                  <a:pt x="6212" y="116"/>
                </a:lnTo>
                <a:lnTo>
                  <a:pt x="5924" y="231"/>
                </a:lnTo>
                <a:lnTo>
                  <a:pt x="5636" y="346"/>
                </a:lnTo>
                <a:lnTo>
                  <a:pt x="5349" y="576"/>
                </a:lnTo>
                <a:lnTo>
                  <a:pt x="4831" y="979"/>
                </a:lnTo>
                <a:lnTo>
                  <a:pt x="4371" y="1611"/>
                </a:lnTo>
                <a:lnTo>
                  <a:pt x="3911" y="2244"/>
                </a:lnTo>
                <a:lnTo>
                  <a:pt x="3566" y="2934"/>
                </a:lnTo>
                <a:lnTo>
                  <a:pt x="3221" y="3624"/>
                </a:lnTo>
                <a:lnTo>
                  <a:pt x="2646" y="4716"/>
                </a:lnTo>
                <a:lnTo>
                  <a:pt x="2301" y="5292"/>
                </a:lnTo>
                <a:lnTo>
                  <a:pt x="1956" y="5809"/>
                </a:lnTo>
                <a:lnTo>
                  <a:pt x="1553" y="6327"/>
                </a:lnTo>
                <a:lnTo>
                  <a:pt x="1151" y="6787"/>
                </a:lnTo>
                <a:lnTo>
                  <a:pt x="633" y="7132"/>
                </a:lnTo>
                <a:lnTo>
                  <a:pt x="58" y="7419"/>
                </a:lnTo>
                <a:lnTo>
                  <a:pt x="1" y="7419"/>
                </a:lnTo>
                <a:lnTo>
                  <a:pt x="58" y="7477"/>
                </a:lnTo>
                <a:lnTo>
                  <a:pt x="403" y="7534"/>
                </a:lnTo>
                <a:lnTo>
                  <a:pt x="978" y="7649"/>
                </a:lnTo>
                <a:lnTo>
                  <a:pt x="1841" y="7649"/>
                </a:lnTo>
                <a:lnTo>
                  <a:pt x="2704" y="7592"/>
                </a:lnTo>
                <a:lnTo>
                  <a:pt x="3566" y="7362"/>
                </a:lnTo>
                <a:lnTo>
                  <a:pt x="4429" y="7132"/>
                </a:lnTo>
                <a:lnTo>
                  <a:pt x="5291" y="6787"/>
                </a:lnTo>
                <a:lnTo>
                  <a:pt x="6096" y="6384"/>
                </a:lnTo>
                <a:lnTo>
                  <a:pt x="6844" y="5867"/>
                </a:lnTo>
                <a:lnTo>
                  <a:pt x="7534" y="5349"/>
                </a:lnTo>
                <a:lnTo>
                  <a:pt x="7879" y="5004"/>
                </a:lnTo>
                <a:lnTo>
                  <a:pt x="8339" y="4544"/>
                </a:lnTo>
                <a:lnTo>
                  <a:pt x="8742" y="4084"/>
                </a:lnTo>
                <a:lnTo>
                  <a:pt x="9087" y="3566"/>
                </a:lnTo>
                <a:lnTo>
                  <a:pt x="9374" y="3049"/>
                </a:lnTo>
                <a:lnTo>
                  <a:pt x="9489" y="2474"/>
                </a:lnTo>
                <a:lnTo>
                  <a:pt x="9547" y="2186"/>
                </a:lnTo>
                <a:lnTo>
                  <a:pt x="9547" y="1899"/>
                </a:lnTo>
                <a:lnTo>
                  <a:pt x="9489" y="1611"/>
                </a:lnTo>
                <a:lnTo>
                  <a:pt x="9374" y="1381"/>
                </a:lnTo>
                <a:lnTo>
                  <a:pt x="9202" y="1094"/>
                </a:lnTo>
                <a:lnTo>
                  <a:pt x="8972" y="806"/>
                </a:lnTo>
                <a:lnTo>
                  <a:pt x="8742" y="633"/>
                </a:lnTo>
                <a:lnTo>
                  <a:pt x="8454" y="403"/>
                </a:lnTo>
                <a:lnTo>
                  <a:pt x="8167" y="288"/>
                </a:lnTo>
                <a:lnTo>
                  <a:pt x="7822" y="173"/>
                </a:lnTo>
                <a:lnTo>
                  <a:pt x="7534" y="58"/>
                </a:lnTo>
                <a:lnTo>
                  <a:pt x="7247"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5" name="Google Shape;225;p8"/>
          <p:cNvSpPr/>
          <p:nvPr/>
        </p:nvSpPr>
        <p:spPr>
          <a:xfrm>
            <a:off x="1173464" y="5767025"/>
            <a:ext cx="419156" cy="899667"/>
          </a:xfrm>
          <a:custGeom>
            <a:avLst/>
            <a:gdLst/>
            <a:ahLst/>
            <a:cxnLst/>
            <a:rect l="l" t="t" r="r" b="b"/>
            <a:pathLst>
              <a:path w="10180" h="21796" extrusionOk="0">
                <a:moveTo>
                  <a:pt x="9719" y="1"/>
                </a:moveTo>
                <a:lnTo>
                  <a:pt x="9317" y="174"/>
                </a:lnTo>
                <a:lnTo>
                  <a:pt x="8569" y="691"/>
                </a:lnTo>
                <a:lnTo>
                  <a:pt x="7477" y="1439"/>
                </a:lnTo>
                <a:lnTo>
                  <a:pt x="6499" y="2359"/>
                </a:lnTo>
                <a:lnTo>
                  <a:pt x="5521" y="3279"/>
                </a:lnTo>
                <a:lnTo>
                  <a:pt x="4659" y="4314"/>
                </a:lnTo>
                <a:lnTo>
                  <a:pt x="3854" y="5407"/>
                </a:lnTo>
                <a:lnTo>
                  <a:pt x="3049" y="6499"/>
                </a:lnTo>
                <a:lnTo>
                  <a:pt x="2358" y="7649"/>
                </a:lnTo>
                <a:lnTo>
                  <a:pt x="1726" y="8799"/>
                </a:lnTo>
                <a:lnTo>
                  <a:pt x="1266" y="9777"/>
                </a:lnTo>
                <a:lnTo>
                  <a:pt x="863" y="10755"/>
                </a:lnTo>
                <a:lnTo>
                  <a:pt x="576" y="11790"/>
                </a:lnTo>
                <a:lnTo>
                  <a:pt x="288" y="12825"/>
                </a:lnTo>
                <a:lnTo>
                  <a:pt x="116" y="13860"/>
                </a:lnTo>
                <a:lnTo>
                  <a:pt x="1" y="14895"/>
                </a:lnTo>
                <a:lnTo>
                  <a:pt x="1" y="15988"/>
                </a:lnTo>
                <a:lnTo>
                  <a:pt x="116" y="17023"/>
                </a:lnTo>
                <a:lnTo>
                  <a:pt x="288" y="17943"/>
                </a:lnTo>
                <a:lnTo>
                  <a:pt x="576" y="18806"/>
                </a:lnTo>
                <a:lnTo>
                  <a:pt x="978" y="19611"/>
                </a:lnTo>
                <a:lnTo>
                  <a:pt x="1266" y="19956"/>
                </a:lnTo>
                <a:lnTo>
                  <a:pt x="1496" y="20301"/>
                </a:lnTo>
                <a:lnTo>
                  <a:pt x="1841" y="20646"/>
                </a:lnTo>
                <a:lnTo>
                  <a:pt x="2128" y="20933"/>
                </a:lnTo>
                <a:lnTo>
                  <a:pt x="2473" y="21163"/>
                </a:lnTo>
                <a:lnTo>
                  <a:pt x="2876" y="21393"/>
                </a:lnTo>
                <a:lnTo>
                  <a:pt x="3279" y="21566"/>
                </a:lnTo>
                <a:lnTo>
                  <a:pt x="3739" y="21681"/>
                </a:lnTo>
                <a:lnTo>
                  <a:pt x="4199" y="21796"/>
                </a:lnTo>
                <a:lnTo>
                  <a:pt x="5636" y="21796"/>
                </a:lnTo>
                <a:lnTo>
                  <a:pt x="6039" y="21681"/>
                </a:lnTo>
                <a:lnTo>
                  <a:pt x="6441" y="21566"/>
                </a:lnTo>
                <a:lnTo>
                  <a:pt x="6844" y="21451"/>
                </a:lnTo>
                <a:lnTo>
                  <a:pt x="7247" y="21278"/>
                </a:lnTo>
                <a:lnTo>
                  <a:pt x="7592" y="21048"/>
                </a:lnTo>
                <a:lnTo>
                  <a:pt x="7937" y="20761"/>
                </a:lnTo>
                <a:lnTo>
                  <a:pt x="8224" y="20473"/>
                </a:lnTo>
                <a:lnTo>
                  <a:pt x="8512" y="20186"/>
                </a:lnTo>
                <a:lnTo>
                  <a:pt x="8972" y="19496"/>
                </a:lnTo>
                <a:lnTo>
                  <a:pt x="9374" y="18691"/>
                </a:lnTo>
                <a:lnTo>
                  <a:pt x="9719" y="17828"/>
                </a:lnTo>
                <a:lnTo>
                  <a:pt x="9892" y="17023"/>
                </a:lnTo>
                <a:lnTo>
                  <a:pt x="10064" y="16218"/>
                </a:lnTo>
                <a:lnTo>
                  <a:pt x="10122" y="15413"/>
                </a:lnTo>
                <a:lnTo>
                  <a:pt x="10179" y="14550"/>
                </a:lnTo>
                <a:lnTo>
                  <a:pt x="10122" y="13688"/>
                </a:lnTo>
                <a:lnTo>
                  <a:pt x="10064" y="12882"/>
                </a:lnTo>
                <a:lnTo>
                  <a:pt x="9892" y="11215"/>
                </a:lnTo>
                <a:lnTo>
                  <a:pt x="9547" y="9087"/>
                </a:lnTo>
                <a:lnTo>
                  <a:pt x="9202" y="6902"/>
                </a:lnTo>
                <a:lnTo>
                  <a:pt x="9087" y="5752"/>
                </a:lnTo>
                <a:lnTo>
                  <a:pt x="8972" y="4659"/>
                </a:lnTo>
                <a:lnTo>
                  <a:pt x="8972" y="3566"/>
                </a:lnTo>
                <a:lnTo>
                  <a:pt x="9087" y="2474"/>
                </a:lnTo>
                <a:lnTo>
                  <a:pt x="9202" y="1841"/>
                </a:lnTo>
                <a:lnTo>
                  <a:pt x="9374" y="1266"/>
                </a:lnTo>
                <a:lnTo>
                  <a:pt x="9547" y="634"/>
                </a:lnTo>
                <a:lnTo>
                  <a:pt x="9834" y="58"/>
                </a:lnTo>
                <a:lnTo>
                  <a:pt x="9834" y="1"/>
                </a:ln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6" name="Google Shape;226;p8"/>
          <p:cNvSpPr/>
          <p:nvPr/>
        </p:nvSpPr>
        <p:spPr>
          <a:xfrm>
            <a:off x="1784370" y="5843015"/>
            <a:ext cx="374153" cy="505639"/>
          </a:xfrm>
          <a:custGeom>
            <a:avLst/>
            <a:gdLst/>
            <a:ahLst/>
            <a:cxnLst/>
            <a:rect l="l" t="t" r="r" b="b"/>
            <a:pathLst>
              <a:path w="9087" h="12250" extrusionOk="0">
                <a:moveTo>
                  <a:pt x="288" y="0"/>
                </a:moveTo>
                <a:lnTo>
                  <a:pt x="230" y="58"/>
                </a:lnTo>
                <a:lnTo>
                  <a:pt x="173" y="288"/>
                </a:lnTo>
                <a:lnTo>
                  <a:pt x="58" y="863"/>
                </a:lnTo>
                <a:lnTo>
                  <a:pt x="0" y="1668"/>
                </a:lnTo>
                <a:lnTo>
                  <a:pt x="0" y="2530"/>
                </a:lnTo>
                <a:lnTo>
                  <a:pt x="0" y="3336"/>
                </a:lnTo>
                <a:lnTo>
                  <a:pt x="115" y="4198"/>
                </a:lnTo>
                <a:lnTo>
                  <a:pt x="288" y="5003"/>
                </a:lnTo>
                <a:lnTo>
                  <a:pt x="460" y="5808"/>
                </a:lnTo>
                <a:lnTo>
                  <a:pt x="748" y="6613"/>
                </a:lnTo>
                <a:lnTo>
                  <a:pt x="978" y="7361"/>
                </a:lnTo>
                <a:lnTo>
                  <a:pt x="1266" y="7994"/>
                </a:lnTo>
                <a:lnTo>
                  <a:pt x="1553" y="8569"/>
                </a:lnTo>
                <a:lnTo>
                  <a:pt x="1898" y="9144"/>
                </a:lnTo>
                <a:lnTo>
                  <a:pt x="2243" y="9719"/>
                </a:lnTo>
                <a:lnTo>
                  <a:pt x="2646" y="10236"/>
                </a:lnTo>
                <a:lnTo>
                  <a:pt x="3106" y="10696"/>
                </a:lnTo>
                <a:lnTo>
                  <a:pt x="3566" y="11156"/>
                </a:lnTo>
                <a:lnTo>
                  <a:pt x="4141" y="11559"/>
                </a:lnTo>
                <a:lnTo>
                  <a:pt x="4658" y="11847"/>
                </a:lnTo>
                <a:lnTo>
                  <a:pt x="5176" y="12077"/>
                </a:lnTo>
                <a:lnTo>
                  <a:pt x="5694" y="12192"/>
                </a:lnTo>
                <a:lnTo>
                  <a:pt x="6211" y="12249"/>
                </a:lnTo>
                <a:lnTo>
                  <a:pt x="6786" y="12192"/>
                </a:lnTo>
                <a:lnTo>
                  <a:pt x="7304" y="12077"/>
                </a:lnTo>
                <a:lnTo>
                  <a:pt x="7764" y="11789"/>
                </a:lnTo>
                <a:lnTo>
                  <a:pt x="8224" y="11386"/>
                </a:lnTo>
                <a:lnTo>
                  <a:pt x="8626" y="10984"/>
                </a:lnTo>
                <a:lnTo>
                  <a:pt x="8856" y="10466"/>
                </a:lnTo>
                <a:lnTo>
                  <a:pt x="9029" y="10006"/>
                </a:lnTo>
                <a:lnTo>
                  <a:pt x="9086" y="9489"/>
                </a:lnTo>
                <a:lnTo>
                  <a:pt x="9086" y="8971"/>
                </a:lnTo>
                <a:lnTo>
                  <a:pt x="8971" y="8454"/>
                </a:lnTo>
                <a:lnTo>
                  <a:pt x="8741" y="7936"/>
                </a:lnTo>
                <a:lnTo>
                  <a:pt x="8454" y="7419"/>
                </a:lnTo>
                <a:lnTo>
                  <a:pt x="8166" y="7016"/>
                </a:lnTo>
                <a:lnTo>
                  <a:pt x="7879" y="6613"/>
                </a:lnTo>
                <a:lnTo>
                  <a:pt x="7131" y="5866"/>
                </a:lnTo>
                <a:lnTo>
                  <a:pt x="6326" y="5176"/>
                </a:lnTo>
                <a:lnTo>
                  <a:pt x="5521" y="4601"/>
                </a:lnTo>
                <a:lnTo>
                  <a:pt x="4371" y="3911"/>
                </a:lnTo>
                <a:lnTo>
                  <a:pt x="3221" y="3163"/>
                </a:lnTo>
                <a:lnTo>
                  <a:pt x="2646" y="2760"/>
                </a:lnTo>
                <a:lnTo>
                  <a:pt x="2071" y="2300"/>
                </a:lnTo>
                <a:lnTo>
                  <a:pt x="1611" y="1840"/>
                </a:lnTo>
                <a:lnTo>
                  <a:pt x="1151" y="1380"/>
                </a:lnTo>
                <a:lnTo>
                  <a:pt x="690" y="748"/>
                </a:lnTo>
                <a:lnTo>
                  <a:pt x="288" y="0"/>
                </a:ln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7" name="Google Shape;227;p8"/>
          <p:cNvSpPr/>
          <p:nvPr/>
        </p:nvSpPr>
        <p:spPr>
          <a:xfrm>
            <a:off x="10770181" y="6315345"/>
            <a:ext cx="423891" cy="386969"/>
          </a:xfrm>
          <a:custGeom>
            <a:avLst/>
            <a:gdLst/>
            <a:ahLst/>
            <a:cxnLst/>
            <a:rect l="l" t="t" r="r" b="b"/>
            <a:pathLst>
              <a:path w="10295" h="9375" extrusionOk="0">
                <a:moveTo>
                  <a:pt x="1" y="1"/>
                </a:moveTo>
                <a:lnTo>
                  <a:pt x="1" y="58"/>
                </a:lnTo>
                <a:lnTo>
                  <a:pt x="1" y="288"/>
                </a:lnTo>
                <a:lnTo>
                  <a:pt x="58" y="864"/>
                </a:lnTo>
                <a:lnTo>
                  <a:pt x="173" y="1554"/>
                </a:lnTo>
                <a:lnTo>
                  <a:pt x="403" y="2301"/>
                </a:lnTo>
                <a:lnTo>
                  <a:pt x="633" y="3049"/>
                </a:lnTo>
                <a:lnTo>
                  <a:pt x="978" y="3739"/>
                </a:lnTo>
                <a:lnTo>
                  <a:pt x="1323" y="4429"/>
                </a:lnTo>
                <a:lnTo>
                  <a:pt x="1668" y="5119"/>
                </a:lnTo>
                <a:lnTo>
                  <a:pt x="2128" y="5752"/>
                </a:lnTo>
                <a:lnTo>
                  <a:pt x="2531" y="6327"/>
                </a:lnTo>
                <a:lnTo>
                  <a:pt x="2934" y="6787"/>
                </a:lnTo>
                <a:lnTo>
                  <a:pt x="3336" y="7247"/>
                </a:lnTo>
                <a:lnTo>
                  <a:pt x="3796" y="7707"/>
                </a:lnTo>
                <a:lnTo>
                  <a:pt x="4256" y="8052"/>
                </a:lnTo>
                <a:lnTo>
                  <a:pt x="4716" y="8397"/>
                </a:lnTo>
                <a:lnTo>
                  <a:pt x="5234" y="8742"/>
                </a:lnTo>
                <a:lnTo>
                  <a:pt x="5809" y="8972"/>
                </a:lnTo>
                <a:lnTo>
                  <a:pt x="6384" y="9202"/>
                </a:lnTo>
                <a:lnTo>
                  <a:pt x="6901" y="9317"/>
                </a:lnTo>
                <a:lnTo>
                  <a:pt x="7419" y="9375"/>
                </a:lnTo>
                <a:lnTo>
                  <a:pt x="7937" y="9375"/>
                </a:lnTo>
                <a:lnTo>
                  <a:pt x="8397" y="9317"/>
                </a:lnTo>
                <a:lnTo>
                  <a:pt x="8857" y="9144"/>
                </a:lnTo>
                <a:lnTo>
                  <a:pt x="9259" y="8857"/>
                </a:lnTo>
                <a:lnTo>
                  <a:pt x="9662" y="8512"/>
                </a:lnTo>
                <a:lnTo>
                  <a:pt x="9949" y="8052"/>
                </a:lnTo>
                <a:lnTo>
                  <a:pt x="10179" y="7534"/>
                </a:lnTo>
                <a:lnTo>
                  <a:pt x="10294" y="7074"/>
                </a:lnTo>
                <a:lnTo>
                  <a:pt x="10294" y="6614"/>
                </a:lnTo>
                <a:lnTo>
                  <a:pt x="10237" y="6097"/>
                </a:lnTo>
                <a:lnTo>
                  <a:pt x="10064" y="5694"/>
                </a:lnTo>
                <a:lnTo>
                  <a:pt x="9834" y="5234"/>
                </a:lnTo>
                <a:lnTo>
                  <a:pt x="9547" y="4831"/>
                </a:lnTo>
                <a:lnTo>
                  <a:pt x="9144" y="4486"/>
                </a:lnTo>
                <a:lnTo>
                  <a:pt x="8799" y="4199"/>
                </a:lnTo>
                <a:lnTo>
                  <a:pt x="8397" y="3911"/>
                </a:lnTo>
                <a:lnTo>
                  <a:pt x="7592" y="3451"/>
                </a:lnTo>
                <a:lnTo>
                  <a:pt x="6671" y="3049"/>
                </a:lnTo>
                <a:lnTo>
                  <a:pt x="5809" y="2761"/>
                </a:lnTo>
                <a:lnTo>
                  <a:pt x="4601" y="2416"/>
                </a:lnTo>
                <a:lnTo>
                  <a:pt x="3394" y="2014"/>
                </a:lnTo>
                <a:lnTo>
                  <a:pt x="2819" y="1841"/>
                </a:lnTo>
                <a:lnTo>
                  <a:pt x="2186" y="1611"/>
                </a:lnTo>
                <a:lnTo>
                  <a:pt x="1668" y="1324"/>
                </a:lnTo>
                <a:lnTo>
                  <a:pt x="1093" y="979"/>
                </a:lnTo>
                <a:lnTo>
                  <a:pt x="576" y="576"/>
                </a:lnTo>
                <a:lnTo>
                  <a:pt x="58" y="58"/>
                </a:lnTo>
                <a:lnTo>
                  <a:pt x="1" y="1"/>
                </a:ln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8" name="Google Shape;228;p8"/>
          <p:cNvSpPr/>
          <p:nvPr/>
        </p:nvSpPr>
        <p:spPr>
          <a:xfrm>
            <a:off x="10405540" y="6208562"/>
            <a:ext cx="213161" cy="315725"/>
          </a:xfrm>
          <a:custGeom>
            <a:avLst/>
            <a:gdLst/>
            <a:ahLst/>
            <a:cxnLst/>
            <a:rect l="l" t="t" r="r" b="b"/>
            <a:pathLst>
              <a:path w="5177" h="7649" extrusionOk="0">
                <a:moveTo>
                  <a:pt x="1" y="0"/>
                </a:moveTo>
                <a:lnTo>
                  <a:pt x="1" y="58"/>
                </a:lnTo>
                <a:lnTo>
                  <a:pt x="288" y="403"/>
                </a:lnTo>
                <a:lnTo>
                  <a:pt x="518" y="863"/>
                </a:lnTo>
                <a:lnTo>
                  <a:pt x="633" y="1265"/>
                </a:lnTo>
                <a:lnTo>
                  <a:pt x="748" y="1668"/>
                </a:lnTo>
                <a:lnTo>
                  <a:pt x="863" y="2473"/>
                </a:lnTo>
                <a:lnTo>
                  <a:pt x="1036" y="4141"/>
                </a:lnTo>
                <a:lnTo>
                  <a:pt x="1093" y="4773"/>
                </a:lnTo>
                <a:lnTo>
                  <a:pt x="1266" y="5406"/>
                </a:lnTo>
                <a:lnTo>
                  <a:pt x="1438" y="5981"/>
                </a:lnTo>
                <a:lnTo>
                  <a:pt x="1726" y="6556"/>
                </a:lnTo>
                <a:lnTo>
                  <a:pt x="1898" y="6843"/>
                </a:lnTo>
                <a:lnTo>
                  <a:pt x="2128" y="7131"/>
                </a:lnTo>
                <a:lnTo>
                  <a:pt x="2416" y="7303"/>
                </a:lnTo>
                <a:lnTo>
                  <a:pt x="2646" y="7476"/>
                </a:lnTo>
                <a:lnTo>
                  <a:pt x="2934" y="7591"/>
                </a:lnTo>
                <a:lnTo>
                  <a:pt x="3279" y="7649"/>
                </a:lnTo>
                <a:lnTo>
                  <a:pt x="3624" y="7649"/>
                </a:lnTo>
                <a:lnTo>
                  <a:pt x="3969" y="7534"/>
                </a:lnTo>
                <a:lnTo>
                  <a:pt x="4314" y="7418"/>
                </a:lnTo>
                <a:lnTo>
                  <a:pt x="4601" y="7188"/>
                </a:lnTo>
                <a:lnTo>
                  <a:pt x="4774" y="6958"/>
                </a:lnTo>
                <a:lnTo>
                  <a:pt x="4946" y="6728"/>
                </a:lnTo>
                <a:lnTo>
                  <a:pt x="5119" y="6383"/>
                </a:lnTo>
                <a:lnTo>
                  <a:pt x="5176" y="6096"/>
                </a:lnTo>
                <a:lnTo>
                  <a:pt x="5176" y="5693"/>
                </a:lnTo>
                <a:lnTo>
                  <a:pt x="5176" y="5348"/>
                </a:lnTo>
                <a:lnTo>
                  <a:pt x="5119" y="4946"/>
                </a:lnTo>
                <a:lnTo>
                  <a:pt x="5004" y="4543"/>
                </a:lnTo>
                <a:lnTo>
                  <a:pt x="4889" y="4198"/>
                </a:lnTo>
                <a:lnTo>
                  <a:pt x="4716" y="3796"/>
                </a:lnTo>
                <a:lnTo>
                  <a:pt x="4314" y="3106"/>
                </a:lnTo>
                <a:lnTo>
                  <a:pt x="3796" y="2473"/>
                </a:lnTo>
                <a:lnTo>
                  <a:pt x="3106" y="1783"/>
                </a:lnTo>
                <a:lnTo>
                  <a:pt x="2301" y="1093"/>
                </a:lnTo>
                <a:lnTo>
                  <a:pt x="1438" y="575"/>
                </a:lnTo>
                <a:lnTo>
                  <a:pt x="978" y="345"/>
                </a:lnTo>
                <a:lnTo>
                  <a:pt x="518" y="115"/>
                </a:lnTo>
                <a:lnTo>
                  <a:pt x="231" y="58"/>
                </a:lnTo>
                <a:lnTo>
                  <a:pt x="58" y="0"/>
                </a:ln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9" name="Google Shape;229;p8"/>
          <p:cNvSpPr/>
          <p:nvPr/>
        </p:nvSpPr>
        <p:spPr>
          <a:xfrm>
            <a:off x="11118270" y="5555771"/>
            <a:ext cx="850049" cy="351347"/>
          </a:xfrm>
          <a:custGeom>
            <a:avLst/>
            <a:gdLst/>
            <a:ahLst/>
            <a:cxnLst/>
            <a:rect l="l" t="t" r="r" b="b"/>
            <a:pathLst>
              <a:path w="20645" h="8512" extrusionOk="0">
                <a:moveTo>
                  <a:pt x="15699" y="1"/>
                </a:moveTo>
                <a:lnTo>
                  <a:pt x="14779" y="58"/>
                </a:lnTo>
                <a:lnTo>
                  <a:pt x="13802" y="231"/>
                </a:lnTo>
                <a:lnTo>
                  <a:pt x="12882" y="461"/>
                </a:lnTo>
                <a:lnTo>
                  <a:pt x="11962" y="806"/>
                </a:lnTo>
                <a:lnTo>
                  <a:pt x="11099" y="1151"/>
                </a:lnTo>
                <a:lnTo>
                  <a:pt x="9316" y="1899"/>
                </a:lnTo>
                <a:lnTo>
                  <a:pt x="8224" y="2416"/>
                </a:lnTo>
                <a:lnTo>
                  <a:pt x="7131" y="2934"/>
                </a:lnTo>
                <a:lnTo>
                  <a:pt x="5981" y="3451"/>
                </a:lnTo>
                <a:lnTo>
                  <a:pt x="4831" y="3854"/>
                </a:lnTo>
                <a:lnTo>
                  <a:pt x="3623" y="4256"/>
                </a:lnTo>
                <a:lnTo>
                  <a:pt x="3048" y="4371"/>
                </a:lnTo>
                <a:lnTo>
                  <a:pt x="2473" y="4429"/>
                </a:lnTo>
                <a:lnTo>
                  <a:pt x="1840" y="4486"/>
                </a:lnTo>
                <a:lnTo>
                  <a:pt x="1265" y="4429"/>
                </a:lnTo>
                <a:lnTo>
                  <a:pt x="633" y="4371"/>
                </a:lnTo>
                <a:lnTo>
                  <a:pt x="58" y="4199"/>
                </a:lnTo>
                <a:lnTo>
                  <a:pt x="0" y="4199"/>
                </a:lnTo>
                <a:lnTo>
                  <a:pt x="0" y="4314"/>
                </a:lnTo>
                <a:lnTo>
                  <a:pt x="288" y="4601"/>
                </a:lnTo>
                <a:lnTo>
                  <a:pt x="863" y="5119"/>
                </a:lnTo>
                <a:lnTo>
                  <a:pt x="1725" y="5637"/>
                </a:lnTo>
                <a:lnTo>
                  <a:pt x="2530" y="6154"/>
                </a:lnTo>
                <a:lnTo>
                  <a:pt x="3451" y="6557"/>
                </a:lnTo>
                <a:lnTo>
                  <a:pt x="4371" y="6959"/>
                </a:lnTo>
                <a:lnTo>
                  <a:pt x="5291" y="7304"/>
                </a:lnTo>
                <a:lnTo>
                  <a:pt x="6211" y="7592"/>
                </a:lnTo>
                <a:lnTo>
                  <a:pt x="7131" y="7879"/>
                </a:lnTo>
                <a:lnTo>
                  <a:pt x="8051" y="8052"/>
                </a:lnTo>
                <a:lnTo>
                  <a:pt x="8971" y="8224"/>
                </a:lnTo>
                <a:lnTo>
                  <a:pt x="9949" y="8397"/>
                </a:lnTo>
                <a:lnTo>
                  <a:pt x="10869" y="8454"/>
                </a:lnTo>
                <a:lnTo>
                  <a:pt x="11847" y="8512"/>
                </a:lnTo>
                <a:lnTo>
                  <a:pt x="12767" y="8512"/>
                </a:lnTo>
                <a:lnTo>
                  <a:pt x="13744" y="8454"/>
                </a:lnTo>
                <a:lnTo>
                  <a:pt x="14664" y="8339"/>
                </a:lnTo>
                <a:lnTo>
                  <a:pt x="15584" y="8167"/>
                </a:lnTo>
                <a:lnTo>
                  <a:pt x="16275" y="7994"/>
                </a:lnTo>
                <a:lnTo>
                  <a:pt x="17022" y="7707"/>
                </a:lnTo>
                <a:lnTo>
                  <a:pt x="17827" y="7419"/>
                </a:lnTo>
                <a:lnTo>
                  <a:pt x="18517" y="7017"/>
                </a:lnTo>
                <a:lnTo>
                  <a:pt x="19207" y="6557"/>
                </a:lnTo>
                <a:lnTo>
                  <a:pt x="19495" y="6327"/>
                </a:lnTo>
                <a:lnTo>
                  <a:pt x="19782" y="6039"/>
                </a:lnTo>
                <a:lnTo>
                  <a:pt x="20012" y="5752"/>
                </a:lnTo>
                <a:lnTo>
                  <a:pt x="20242" y="5407"/>
                </a:lnTo>
                <a:lnTo>
                  <a:pt x="20415" y="5061"/>
                </a:lnTo>
                <a:lnTo>
                  <a:pt x="20530" y="4716"/>
                </a:lnTo>
                <a:lnTo>
                  <a:pt x="20588" y="4314"/>
                </a:lnTo>
                <a:lnTo>
                  <a:pt x="20645" y="3854"/>
                </a:lnTo>
                <a:lnTo>
                  <a:pt x="20588" y="3451"/>
                </a:lnTo>
                <a:lnTo>
                  <a:pt x="20472" y="3049"/>
                </a:lnTo>
                <a:lnTo>
                  <a:pt x="20300" y="2704"/>
                </a:lnTo>
                <a:lnTo>
                  <a:pt x="20127" y="2301"/>
                </a:lnTo>
                <a:lnTo>
                  <a:pt x="19897" y="1956"/>
                </a:lnTo>
                <a:lnTo>
                  <a:pt x="19610" y="1611"/>
                </a:lnTo>
                <a:lnTo>
                  <a:pt x="19322" y="1324"/>
                </a:lnTo>
                <a:lnTo>
                  <a:pt x="18977" y="1036"/>
                </a:lnTo>
                <a:lnTo>
                  <a:pt x="18632" y="748"/>
                </a:lnTo>
                <a:lnTo>
                  <a:pt x="18230" y="576"/>
                </a:lnTo>
                <a:lnTo>
                  <a:pt x="17885" y="346"/>
                </a:lnTo>
                <a:lnTo>
                  <a:pt x="17482" y="231"/>
                </a:lnTo>
                <a:lnTo>
                  <a:pt x="17080" y="116"/>
                </a:lnTo>
                <a:lnTo>
                  <a:pt x="16677" y="58"/>
                </a:lnTo>
                <a:lnTo>
                  <a:pt x="15699" y="1"/>
                </a:ln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0" name="Google Shape;230;p8"/>
          <p:cNvSpPr/>
          <p:nvPr/>
        </p:nvSpPr>
        <p:spPr>
          <a:xfrm>
            <a:off x="10817532" y="5731444"/>
            <a:ext cx="724590" cy="709752"/>
          </a:xfrm>
          <a:custGeom>
            <a:avLst/>
            <a:gdLst/>
            <a:ahLst/>
            <a:cxnLst/>
            <a:rect l="l" t="t" r="r" b="b"/>
            <a:pathLst>
              <a:path w="17598" h="17195" extrusionOk="0">
                <a:moveTo>
                  <a:pt x="58" y="0"/>
                </a:moveTo>
                <a:lnTo>
                  <a:pt x="58" y="115"/>
                </a:lnTo>
                <a:lnTo>
                  <a:pt x="1" y="518"/>
                </a:lnTo>
                <a:lnTo>
                  <a:pt x="58" y="1438"/>
                </a:lnTo>
                <a:lnTo>
                  <a:pt x="231" y="2761"/>
                </a:lnTo>
                <a:lnTo>
                  <a:pt x="576" y="4083"/>
                </a:lnTo>
                <a:lnTo>
                  <a:pt x="921" y="5348"/>
                </a:lnTo>
                <a:lnTo>
                  <a:pt x="1439" y="6671"/>
                </a:lnTo>
                <a:lnTo>
                  <a:pt x="1956" y="7879"/>
                </a:lnTo>
                <a:lnTo>
                  <a:pt x="2589" y="9086"/>
                </a:lnTo>
                <a:lnTo>
                  <a:pt x="3279" y="10237"/>
                </a:lnTo>
                <a:lnTo>
                  <a:pt x="3969" y="11329"/>
                </a:lnTo>
                <a:lnTo>
                  <a:pt x="4601" y="12249"/>
                </a:lnTo>
                <a:lnTo>
                  <a:pt x="5291" y="13054"/>
                </a:lnTo>
                <a:lnTo>
                  <a:pt x="6039" y="13859"/>
                </a:lnTo>
                <a:lnTo>
                  <a:pt x="6787" y="14550"/>
                </a:lnTo>
                <a:lnTo>
                  <a:pt x="7649" y="15240"/>
                </a:lnTo>
                <a:lnTo>
                  <a:pt x="8512" y="15815"/>
                </a:lnTo>
                <a:lnTo>
                  <a:pt x="9489" y="16332"/>
                </a:lnTo>
                <a:lnTo>
                  <a:pt x="10467" y="16735"/>
                </a:lnTo>
                <a:lnTo>
                  <a:pt x="11387" y="17022"/>
                </a:lnTo>
                <a:lnTo>
                  <a:pt x="12250" y="17195"/>
                </a:lnTo>
                <a:lnTo>
                  <a:pt x="13630" y="17195"/>
                </a:lnTo>
                <a:lnTo>
                  <a:pt x="14032" y="17080"/>
                </a:lnTo>
                <a:lnTo>
                  <a:pt x="14435" y="16965"/>
                </a:lnTo>
                <a:lnTo>
                  <a:pt x="14838" y="16850"/>
                </a:lnTo>
                <a:lnTo>
                  <a:pt x="15240" y="16620"/>
                </a:lnTo>
                <a:lnTo>
                  <a:pt x="15585" y="16390"/>
                </a:lnTo>
                <a:lnTo>
                  <a:pt x="15988" y="16102"/>
                </a:lnTo>
                <a:lnTo>
                  <a:pt x="16275" y="15815"/>
                </a:lnTo>
                <a:lnTo>
                  <a:pt x="16620" y="15412"/>
                </a:lnTo>
                <a:lnTo>
                  <a:pt x="16850" y="15010"/>
                </a:lnTo>
                <a:lnTo>
                  <a:pt x="17080" y="14607"/>
                </a:lnTo>
                <a:lnTo>
                  <a:pt x="17310" y="14204"/>
                </a:lnTo>
                <a:lnTo>
                  <a:pt x="17425" y="13744"/>
                </a:lnTo>
                <a:lnTo>
                  <a:pt x="17540" y="13342"/>
                </a:lnTo>
                <a:lnTo>
                  <a:pt x="17598" y="12939"/>
                </a:lnTo>
                <a:lnTo>
                  <a:pt x="17598" y="12479"/>
                </a:lnTo>
                <a:lnTo>
                  <a:pt x="17598" y="12077"/>
                </a:lnTo>
                <a:lnTo>
                  <a:pt x="17540" y="11674"/>
                </a:lnTo>
                <a:lnTo>
                  <a:pt x="17425" y="11272"/>
                </a:lnTo>
                <a:lnTo>
                  <a:pt x="17253" y="10869"/>
                </a:lnTo>
                <a:lnTo>
                  <a:pt x="16908" y="10122"/>
                </a:lnTo>
                <a:lnTo>
                  <a:pt x="16390" y="9374"/>
                </a:lnTo>
                <a:lnTo>
                  <a:pt x="15758" y="8684"/>
                </a:lnTo>
                <a:lnTo>
                  <a:pt x="15183" y="8109"/>
                </a:lnTo>
                <a:lnTo>
                  <a:pt x="14492" y="7591"/>
                </a:lnTo>
                <a:lnTo>
                  <a:pt x="13802" y="7131"/>
                </a:lnTo>
                <a:lnTo>
                  <a:pt x="13112" y="6671"/>
                </a:lnTo>
                <a:lnTo>
                  <a:pt x="12365" y="6326"/>
                </a:lnTo>
                <a:lnTo>
                  <a:pt x="11560" y="5924"/>
                </a:lnTo>
                <a:lnTo>
                  <a:pt x="10007" y="5348"/>
                </a:lnTo>
                <a:lnTo>
                  <a:pt x="7994" y="4601"/>
                </a:lnTo>
                <a:lnTo>
                  <a:pt x="5867" y="3853"/>
                </a:lnTo>
                <a:lnTo>
                  <a:pt x="4831" y="3451"/>
                </a:lnTo>
                <a:lnTo>
                  <a:pt x="3796" y="2991"/>
                </a:lnTo>
                <a:lnTo>
                  <a:pt x="2819" y="2473"/>
                </a:lnTo>
                <a:lnTo>
                  <a:pt x="1956" y="1841"/>
                </a:lnTo>
                <a:lnTo>
                  <a:pt x="1439" y="1438"/>
                </a:lnTo>
                <a:lnTo>
                  <a:pt x="978" y="1036"/>
                </a:lnTo>
                <a:lnTo>
                  <a:pt x="518" y="518"/>
                </a:lnTo>
                <a:lnTo>
                  <a:pt x="116" y="58"/>
                </a:lnTo>
                <a:lnTo>
                  <a:pt x="58" y="0"/>
                </a:ln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1" name="Google Shape;231;p8"/>
          <p:cNvSpPr/>
          <p:nvPr/>
        </p:nvSpPr>
        <p:spPr>
          <a:xfrm>
            <a:off x="10507364" y="5921318"/>
            <a:ext cx="210772" cy="166221"/>
          </a:xfrm>
          <a:custGeom>
            <a:avLst/>
            <a:gdLst/>
            <a:ahLst/>
            <a:cxnLst/>
            <a:rect l="l" t="t" r="r" b="b"/>
            <a:pathLst>
              <a:path w="5119" h="4027" extrusionOk="0">
                <a:moveTo>
                  <a:pt x="2071" y="1"/>
                </a:moveTo>
                <a:lnTo>
                  <a:pt x="1553" y="116"/>
                </a:lnTo>
                <a:lnTo>
                  <a:pt x="1208" y="231"/>
                </a:lnTo>
                <a:lnTo>
                  <a:pt x="806" y="461"/>
                </a:lnTo>
                <a:lnTo>
                  <a:pt x="518" y="748"/>
                </a:lnTo>
                <a:lnTo>
                  <a:pt x="288" y="1094"/>
                </a:lnTo>
                <a:lnTo>
                  <a:pt x="115" y="1439"/>
                </a:lnTo>
                <a:lnTo>
                  <a:pt x="0" y="1841"/>
                </a:lnTo>
                <a:lnTo>
                  <a:pt x="58" y="2244"/>
                </a:lnTo>
                <a:lnTo>
                  <a:pt x="230" y="2646"/>
                </a:lnTo>
                <a:lnTo>
                  <a:pt x="518" y="3049"/>
                </a:lnTo>
                <a:lnTo>
                  <a:pt x="863" y="3394"/>
                </a:lnTo>
                <a:lnTo>
                  <a:pt x="1266" y="3624"/>
                </a:lnTo>
                <a:lnTo>
                  <a:pt x="1726" y="3796"/>
                </a:lnTo>
                <a:lnTo>
                  <a:pt x="2186" y="3969"/>
                </a:lnTo>
                <a:lnTo>
                  <a:pt x="2646" y="4026"/>
                </a:lnTo>
                <a:lnTo>
                  <a:pt x="3106" y="3969"/>
                </a:lnTo>
                <a:lnTo>
                  <a:pt x="3566" y="3911"/>
                </a:lnTo>
                <a:lnTo>
                  <a:pt x="3968" y="3739"/>
                </a:lnTo>
                <a:lnTo>
                  <a:pt x="4313" y="3509"/>
                </a:lnTo>
                <a:lnTo>
                  <a:pt x="4659" y="3279"/>
                </a:lnTo>
                <a:lnTo>
                  <a:pt x="4889" y="2934"/>
                </a:lnTo>
                <a:lnTo>
                  <a:pt x="5061" y="2589"/>
                </a:lnTo>
                <a:lnTo>
                  <a:pt x="5119" y="2186"/>
                </a:lnTo>
                <a:lnTo>
                  <a:pt x="5119" y="1784"/>
                </a:lnTo>
                <a:lnTo>
                  <a:pt x="4946" y="1324"/>
                </a:lnTo>
                <a:lnTo>
                  <a:pt x="4659" y="979"/>
                </a:lnTo>
                <a:lnTo>
                  <a:pt x="4313" y="633"/>
                </a:lnTo>
                <a:lnTo>
                  <a:pt x="3911" y="346"/>
                </a:lnTo>
                <a:lnTo>
                  <a:pt x="3451" y="173"/>
                </a:lnTo>
                <a:lnTo>
                  <a:pt x="2991" y="58"/>
                </a:lnTo>
                <a:lnTo>
                  <a:pt x="2531" y="1"/>
                </a:ln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2" name="Google Shape;232;p8"/>
          <p:cNvSpPr/>
          <p:nvPr/>
        </p:nvSpPr>
        <p:spPr>
          <a:xfrm>
            <a:off x="1706221" y="6365207"/>
            <a:ext cx="146869" cy="116359"/>
          </a:xfrm>
          <a:custGeom>
            <a:avLst/>
            <a:gdLst/>
            <a:ahLst/>
            <a:cxnLst/>
            <a:rect l="l" t="t" r="r" b="b"/>
            <a:pathLst>
              <a:path w="3567" h="2819" extrusionOk="0">
                <a:moveTo>
                  <a:pt x="1381" y="1"/>
                </a:moveTo>
                <a:lnTo>
                  <a:pt x="1093" y="58"/>
                </a:lnTo>
                <a:lnTo>
                  <a:pt x="806" y="173"/>
                </a:lnTo>
                <a:lnTo>
                  <a:pt x="576" y="346"/>
                </a:lnTo>
                <a:lnTo>
                  <a:pt x="346" y="518"/>
                </a:lnTo>
                <a:lnTo>
                  <a:pt x="173" y="748"/>
                </a:lnTo>
                <a:lnTo>
                  <a:pt x="58" y="1036"/>
                </a:lnTo>
                <a:lnTo>
                  <a:pt x="1" y="1266"/>
                </a:lnTo>
                <a:lnTo>
                  <a:pt x="1" y="1553"/>
                </a:lnTo>
                <a:lnTo>
                  <a:pt x="173" y="1841"/>
                </a:lnTo>
                <a:lnTo>
                  <a:pt x="346" y="2128"/>
                </a:lnTo>
                <a:lnTo>
                  <a:pt x="576" y="2358"/>
                </a:lnTo>
                <a:lnTo>
                  <a:pt x="863" y="2531"/>
                </a:lnTo>
                <a:lnTo>
                  <a:pt x="1151" y="2646"/>
                </a:lnTo>
                <a:lnTo>
                  <a:pt x="1496" y="2761"/>
                </a:lnTo>
                <a:lnTo>
                  <a:pt x="1841" y="2818"/>
                </a:lnTo>
                <a:lnTo>
                  <a:pt x="2128" y="2818"/>
                </a:lnTo>
                <a:lnTo>
                  <a:pt x="2473" y="2703"/>
                </a:lnTo>
                <a:lnTo>
                  <a:pt x="2761" y="2646"/>
                </a:lnTo>
                <a:lnTo>
                  <a:pt x="2991" y="2473"/>
                </a:lnTo>
                <a:lnTo>
                  <a:pt x="3221" y="2301"/>
                </a:lnTo>
                <a:lnTo>
                  <a:pt x="3394" y="2071"/>
                </a:lnTo>
                <a:lnTo>
                  <a:pt x="3509" y="1783"/>
                </a:lnTo>
                <a:lnTo>
                  <a:pt x="3566" y="1496"/>
                </a:lnTo>
                <a:lnTo>
                  <a:pt x="3509" y="1208"/>
                </a:lnTo>
                <a:lnTo>
                  <a:pt x="3394" y="921"/>
                </a:lnTo>
                <a:lnTo>
                  <a:pt x="3221" y="691"/>
                </a:lnTo>
                <a:lnTo>
                  <a:pt x="2991" y="461"/>
                </a:lnTo>
                <a:lnTo>
                  <a:pt x="2703" y="288"/>
                </a:lnTo>
                <a:lnTo>
                  <a:pt x="2416" y="116"/>
                </a:lnTo>
                <a:lnTo>
                  <a:pt x="2071" y="58"/>
                </a:lnTo>
                <a:lnTo>
                  <a:pt x="1726"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3" name="Google Shape;233;p8"/>
          <p:cNvSpPr/>
          <p:nvPr/>
        </p:nvSpPr>
        <p:spPr>
          <a:xfrm>
            <a:off x="323415" y="1534804"/>
            <a:ext cx="146869" cy="113965"/>
          </a:xfrm>
          <a:custGeom>
            <a:avLst/>
            <a:gdLst/>
            <a:ahLst/>
            <a:cxnLst/>
            <a:rect l="l" t="t" r="r" b="b"/>
            <a:pathLst>
              <a:path w="3567" h="2761" extrusionOk="0">
                <a:moveTo>
                  <a:pt x="1726" y="0"/>
                </a:moveTo>
                <a:lnTo>
                  <a:pt x="1381" y="58"/>
                </a:lnTo>
                <a:lnTo>
                  <a:pt x="1093" y="115"/>
                </a:lnTo>
                <a:lnTo>
                  <a:pt x="748" y="288"/>
                </a:lnTo>
                <a:lnTo>
                  <a:pt x="518" y="460"/>
                </a:lnTo>
                <a:lnTo>
                  <a:pt x="346" y="690"/>
                </a:lnTo>
                <a:lnTo>
                  <a:pt x="173" y="920"/>
                </a:lnTo>
                <a:lnTo>
                  <a:pt x="58" y="1150"/>
                </a:lnTo>
                <a:lnTo>
                  <a:pt x="1" y="1438"/>
                </a:lnTo>
                <a:lnTo>
                  <a:pt x="1" y="1725"/>
                </a:lnTo>
                <a:lnTo>
                  <a:pt x="116" y="2013"/>
                </a:lnTo>
                <a:lnTo>
                  <a:pt x="288" y="2243"/>
                </a:lnTo>
                <a:lnTo>
                  <a:pt x="576" y="2473"/>
                </a:lnTo>
                <a:lnTo>
                  <a:pt x="863" y="2588"/>
                </a:lnTo>
                <a:lnTo>
                  <a:pt x="1208" y="2703"/>
                </a:lnTo>
                <a:lnTo>
                  <a:pt x="1496" y="2760"/>
                </a:lnTo>
                <a:lnTo>
                  <a:pt x="2186" y="2760"/>
                </a:lnTo>
                <a:lnTo>
                  <a:pt x="2474" y="2645"/>
                </a:lnTo>
                <a:lnTo>
                  <a:pt x="2819" y="2473"/>
                </a:lnTo>
                <a:lnTo>
                  <a:pt x="3049" y="2300"/>
                </a:lnTo>
                <a:lnTo>
                  <a:pt x="3221" y="2128"/>
                </a:lnTo>
                <a:lnTo>
                  <a:pt x="3394" y="1898"/>
                </a:lnTo>
                <a:lnTo>
                  <a:pt x="3509" y="1610"/>
                </a:lnTo>
                <a:lnTo>
                  <a:pt x="3566" y="1323"/>
                </a:lnTo>
                <a:lnTo>
                  <a:pt x="3509" y="1035"/>
                </a:lnTo>
                <a:lnTo>
                  <a:pt x="3451" y="805"/>
                </a:lnTo>
                <a:lnTo>
                  <a:pt x="3221" y="518"/>
                </a:lnTo>
                <a:lnTo>
                  <a:pt x="2991" y="345"/>
                </a:lnTo>
                <a:lnTo>
                  <a:pt x="2704" y="173"/>
                </a:lnTo>
                <a:lnTo>
                  <a:pt x="2359" y="58"/>
                </a:lnTo>
                <a:lnTo>
                  <a:pt x="2071" y="0"/>
                </a:lnTo>
                <a:close/>
              </a:path>
            </a:pathLst>
          </a:custGeom>
          <a:solidFill>
            <a:srgbClr val="4CC3F8"/>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4" name="Google Shape;234;p8"/>
          <p:cNvSpPr/>
          <p:nvPr/>
        </p:nvSpPr>
        <p:spPr>
          <a:xfrm>
            <a:off x="321068" y="5688723"/>
            <a:ext cx="210772" cy="166180"/>
          </a:xfrm>
          <a:custGeom>
            <a:avLst/>
            <a:gdLst/>
            <a:ahLst/>
            <a:cxnLst/>
            <a:rect l="l" t="t" r="r" b="b"/>
            <a:pathLst>
              <a:path w="5119" h="4026" extrusionOk="0">
                <a:moveTo>
                  <a:pt x="2013" y="0"/>
                </a:moveTo>
                <a:lnTo>
                  <a:pt x="1553" y="115"/>
                </a:lnTo>
                <a:lnTo>
                  <a:pt x="1150" y="230"/>
                </a:lnTo>
                <a:lnTo>
                  <a:pt x="805" y="460"/>
                </a:lnTo>
                <a:lnTo>
                  <a:pt x="518" y="748"/>
                </a:lnTo>
                <a:lnTo>
                  <a:pt x="230" y="1093"/>
                </a:lnTo>
                <a:lnTo>
                  <a:pt x="58" y="1438"/>
                </a:lnTo>
                <a:lnTo>
                  <a:pt x="0" y="1840"/>
                </a:lnTo>
                <a:lnTo>
                  <a:pt x="58" y="2243"/>
                </a:lnTo>
                <a:lnTo>
                  <a:pt x="230" y="2646"/>
                </a:lnTo>
                <a:lnTo>
                  <a:pt x="518" y="3048"/>
                </a:lnTo>
                <a:lnTo>
                  <a:pt x="863" y="3336"/>
                </a:lnTo>
                <a:lnTo>
                  <a:pt x="1265" y="3623"/>
                </a:lnTo>
                <a:lnTo>
                  <a:pt x="1668" y="3796"/>
                </a:lnTo>
                <a:lnTo>
                  <a:pt x="2128" y="3968"/>
                </a:lnTo>
                <a:lnTo>
                  <a:pt x="2646" y="4026"/>
                </a:lnTo>
                <a:lnTo>
                  <a:pt x="3106" y="3968"/>
                </a:lnTo>
                <a:lnTo>
                  <a:pt x="3566" y="3911"/>
                </a:lnTo>
                <a:lnTo>
                  <a:pt x="3968" y="3738"/>
                </a:lnTo>
                <a:lnTo>
                  <a:pt x="4313" y="3508"/>
                </a:lnTo>
                <a:lnTo>
                  <a:pt x="4658" y="3221"/>
                </a:lnTo>
                <a:lnTo>
                  <a:pt x="4888" y="2933"/>
                </a:lnTo>
                <a:lnTo>
                  <a:pt x="5061" y="2531"/>
                </a:lnTo>
                <a:lnTo>
                  <a:pt x="5118" y="2186"/>
                </a:lnTo>
                <a:lnTo>
                  <a:pt x="5061" y="1725"/>
                </a:lnTo>
                <a:lnTo>
                  <a:pt x="4888" y="1323"/>
                </a:lnTo>
                <a:lnTo>
                  <a:pt x="4601" y="978"/>
                </a:lnTo>
                <a:lnTo>
                  <a:pt x="4256" y="633"/>
                </a:lnTo>
                <a:lnTo>
                  <a:pt x="3853" y="345"/>
                </a:lnTo>
                <a:lnTo>
                  <a:pt x="3451" y="173"/>
                </a:lnTo>
                <a:lnTo>
                  <a:pt x="2991" y="58"/>
                </a:lnTo>
                <a:lnTo>
                  <a:pt x="2531" y="0"/>
                </a:ln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5" name="Google Shape;235;p8"/>
          <p:cNvSpPr/>
          <p:nvPr/>
        </p:nvSpPr>
        <p:spPr>
          <a:xfrm>
            <a:off x="226366" y="5945051"/>
            <a:ext cx="435709" cy="208943"/>
          </a:xfrm>
          <a:custGeom>
            <a:avLst/>
            <a:gdLst/>
            <a:ahLst/>
            <a:cxnLst/>
            <a:rect l="l" t="t" r="r" b="b"/>
            <a:pathLst>
              <a:path w="10582" h="5062" extrusionOk="0">
                <a:moveTo>
                  <a:pt x="2013" y="1"/>
                </a:moveTo>
                <a:lnTo>
                  <a:pt x="1610" y="116"/>
                </a:lnTo>
                <a:lnTo>
                  <a:pt x="1150" y="288"/>
                </a:lnTo>
                <a:lnTo>
                  <a:pt x="748" y="519"/>
                </a:lnTo>
                <a:lnTo>
                  <a:pt x="460" y="806"/>
                </a:lnTo>
                <a:lnTo>
                  <a:pt x="173" y="1209"/>
                </a:lnTo>
                <a:lnTo>
                  <a:pt x="0" y="1554"/>
                </a:lnTo>
                <a:lnTo>
                  <a:pt x="0" y="1784"/>
                </a:lnTo>
                <a:lnTo>
                  <a:pt x="0" y="2014"/>
                </a:lnTo>
                <a:lnTo>
                  <a:pt x="58" y="2416"/>
                </a:lnTo>
                <a:lnTo>
                  <a:pt x="230" y="2761"/>
                </a:lnTo>
                <a:lnTo>
                  <a:pt x="460" y="3106"/>
                </a:lnTo>
                <a:lnTo>
                  <a:pt x="748" y="3394"/>
                </a:lnTo>
                <a:lnTo>
                  <a:pt x="1093" y="3681"/>
                </a:lnTo>
                <a:lnTo>
                  <a:pt x="1438" y="3911"/>
                </a:lnTo>
                <a:lnTo>
                  <a:pt x="2185" y="4314"/>
                </a:lnTo>
                <a:lnTo>
                  <a:pt x="2645" y="4486"/>
                </a:lnTo>
                <a:lnTo>
                  <a:pt x="3105" y="4659"/>
                </a:lnTo>
                <a:lnTo>
                  <a:pt x="4083" y="4889"/>
                </a:lnTo>
                <a:lnTo>
                  <a:pt x="5061" y="5004"/>
                </a:lnTo>
                <a:lnTo>
                  <a:pt x="6038" y="5062"/>
                </a:lnTo>
                <a:lnTo>
                  <a:pt x="7073" y="5004"/>
                </a:lnTo>
                <a:lnTo>
                  <a:pt x="8108" y="4831"/>
                </a:lnTo>
                <a:lnTo>
                  <a:pt x="9086" y="4601"/>
                </a:lnTo>
                <a:lnTo>
                  <a:pt x="10064" y="4256"/>
                </a:lnTo>
                <a:lnTo>
                  <a:pt x="10409" y="4026"/>
                </a:lnTo>
                <a:lnTo>
                  <a:pt x="10581" y="3911"/>
                </a:lnTo>
                <a:lnTo>
                  <a:pt x="10236" y="3911"/>
                </a:lnTo>
                <a:lnTo>
                  <a:pt x="9949" y="3854"/>
                </a:lnTo>
                <a:lnTo>
                  <a:pt x="9316" y="3739"/>
                </a:lnTo>
                <a:lnTo>
                  <a:pt x="8741" y="3509"/>
                </a:lnTo>
                <a:lnTo>
                  <a:pt x="8166" y="3221"/>
                </a:lnTo>
                <a:lnTo>
                  <a:pt x="7591" y="2876"/>
                </a:lnTo>
                <a:lnTo>
                  <a:pt x="7073" y="2474"/>
                </a:lnTo>
                <a:lnTo>
                  <a:pt x="6038" y="1726"/>
                </a:lnTo>
                <a:lnTo>
                  <a:pt x="5233" y="1151"/>
                </a:lnTo>
                <a:lnTo>
                  <a:pt x="4371" y="634"/>
                </a:lnTo>
                <a:lnTo>
                  <a:pt x="3911" y="404"/>
                </a:lnTo>
                <a:lnTo>
                  <a:pt x="3450" y="231"/>
                </a:lnTo>
                <a:lnTo>
                  <a:pt x="2933" y="58"/>
                </a:lnTo>
                <a:lnTo>
                  <a:pt x="2415"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6" name="Google Shape;236;p8"/>
          <p:cNvSpPr/>
          <p:nvPr/>
        </p:nvSpPr>
        <p:spPr>
          <a:xfrm>
            <a:off x="11330438" y="1074758"/>
            <a:ext cx="625112" cy="415449"/>
          </a:xfrm>
          <a:custGeom>
            <a:avLst/>
            <a:gdLst/>
            <a:ahLst/>
            <a:cxnLst/>
            <a:rect l="l" t="t" r="r" b="b"/>
            <a:pathLst>
              <a:path w="15182" h="10065" extrusionOk="0">
                <a:moveTo>
                  <a:pt x="1840" y="1"/>
                </a:moveTo>
                <a:lnTo>
                  <a:pt x="1035" y="58"/>
                </a:lnTo>
                <a:lnTo>
                  <a:pt x="403" y="231"/>
                </a:lnTo>
                <a:lnTo>
                  <a:pt x="58" y="346"/>
                </a:lnTo>
                <a:lnTo>
                  <a:pt x="0" y="403"/>
                </a:lnTo>
                <a:lnTo>
                  <a:pt x="58" y="403"/>
                </a:lnTo>
                <a:lnTo>
                  <a:pt x="575" y="576"/>
                </a:lnTo>
                <a:lnTo>
                  <a:pt x="1035" y="748"/>
                </a:lnTo>
                <a:lnTo>
                  <a:pt x="1495" y="921"/>
                </a:lnTo>
                <a:lnTo>
                  <a:pt x="1898" y="1208"/>
                </a:lnTo>
                <a:lnTo>
                  <a:pt x="2300" y="1496"/>
                </a:lnTo>
                <a:lnTo>
                  <a:pt x="2703" y="1783"/>
                </a:lnTo>
                <a:lnTo>
                  <a:pt x="3393" y="2473"/>
                </a:lnTo>
                <a:lnTo>
                  <a:pt x="4083" y="3278"/>
                </a:lnTo>
                <a:lnTo>
                  <a:pt x="4716" y="4084"/>
                </a:lnTo>
                <a:lnTo>
                  <a:pt x="5923" y="5636"/>
                </a:lnTo>
                <a:lnTo>
                  <a:pt x="6901" y="6901"/>
                </a:lnTo>
                <a:lnTo>
                  <a:pt x="7419" y="7476"/>
                </a:lnTo>
                <a:lnTo>
                  <a:pt x="7936" y="8052"/>
                </a:lnTo>
                <a:lnTo>
                  <a:pt x="8511" y="8627"/>
                </a:lnTo>
                <a:lnTo>
                  <a:pt x="9144" y="9087"/>
                </a:lnTo>
                <a:lnTo>
                  <a:pt x="9776" y="9547"/>
                </a:lnTo>
                <a:lnTo>
                  <a:pt x="10524" y="9834"/>
                </a:lnTo>
                <a:lnTo>
                  <a:pt x="11156" y="10007"/>
                </a:lnTo>
                <a:lnTo>
                  <a:pt x="11847" y="10064"/>
                </a:lnTo>
                <a:lnTo>
                  <a:pt x="12537" y="10007"/>
                </a:lnTo>
                <a:lnTo>
                  <a:pt x="13227" y="9834"/>
                </a:lnTo>
                <a:lnTo>
                  <a:pt x="13917" y="9547"/>
                </a:lnTo>
                <a:lnTo>
                  <a:pt x="14204" y="9317"/>
                </a:lnTo>
                <a:lnTo>
                  <a:pt x="14434" y="9144"/>
                </a:lnTo>
                <a:lnTo>
                  <a:pt x="14664" y="8857"/>
                </a:lnTo>
                <a:lnTo>
                  <a:pt x="14837" y="8569"/>
                </a:lnTo>
                <a:lnTo>
                  <a:pt x="15009" y="8282"/>
                </a:lnTo>
                <a:lnTo>
                  <a:pt x="15124" y="7937"/>
                </a:lnTo>
                <a:lnTo>
                  <a:pt x="15182" y="7649"/>
                </a:lnTo>
                <a:lnTo>
                  <a:pt x="15182" y="7304"/>
                </a:lnTo>
                <a:lnTo>
                  <a:pt x="15124" y="7016"/>
                </a:lnTo>
                <a:lnTo>
                  <a:pt x="15067" y="6729"/>
                </a:lnTo>
                <a:lnTo>
                  <a:pt x="14837" y="6096"/>
                </a:lnTo>
                <a:lnTo>
                  <a:pt x="14549" y="5521"/>
                </a:lnTo>
                <a:lnTo>
                  <a:pt x="14147" y="4946"/>
                </a:lnTo>
                <a:lnTo>
                  <a:pt x="13744" y="4429"/>
                </a:lnTo>
                <a:lnTo>
                  <a:pt x="13284" y="3969"/>
                </a:lnTo>
                <a:lnTo>
                  <a:pt x="12882" y="3566"/>
                </a:lnTo>
                <a:lnTo>
                  <a:pt x="12249" y="3048"/>
                </a:lnTo>
                <a:lnTo>
                  <a:pt x="11617" y="2588"/>
                </a:lnTo>
                <a:lnTo>
                  <a:pt x="10984" y="2186"/>
                </a:lnTo>
                <a:lnTo>
                  <a:pt x="10294" y="1841"/>
                </a:lnTo>
                <a:lnTo>
                  <a:pt x="9546" y="1496"/>
                </a:lnTo>
                <a:lnTo>
                  <a:pt x="8856" y="1208"/>
                </a:lnTo>
                <a:lnTo>
                  <a:pt x="7361" y="748"/>
                </a:lnTo>
                <a:lnTo>
                  <a:pt x="6613" y="518"/>
                </a:lnTo>
                <a:lnTo>
                  <a:pt x="5866" y="346"/>
                </a:lnTo>
                <a:lnTo>
                  <a:pt x="5061" y="173"/>
                </a:lnTo>
                <a:lnTo>
                  <a:pt x="4256" y="116"/>
                </a:lnTo>
                <a:lnTo>
                  <a:pt x="3451" y="1"/>
                </a:ln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7" name="Google Shape;237;p8"/>
          <p:cNvSpPr/>
          <p:nvPr/>
        </p:nvSpPr>
        <p:spPr>
          <a:xfrm>
            <a:off x="10778741" y="1010655"/>
            <a:ext cx="376500" cy="178068"/>
          </a:xfrm>
          <a:custGeom>
            <a:avLst/>
            <a:gdLst/>
            <a:ahLst/>
            <a:cxnLst/>
            <a:rect l="l" t="t" r="r" b="b"/>
            <a:pathLst>
              <a:path w="9144" h="4314" extrusionOk="0">
                <a:moveTo>
                  <a:pt x="4601" y="1"/>
                </a:moveTo>
                <a:lnTo>
                  <a:pt x="3853" y="116"/>
                </a:lnTo>
                <a:lnTo>
                  <a:pt x="3163" y="231"/>
                </a:lnTo>
                <a:lnTo>
                  <a:pt x="2415" y="461"/>
                </a:lnTo>
                <a:lnTo>
                  <a:pt x="1783" y="749"/>
                </a:lnTo>
                <a:lnTo>
                  <a:pt x="1150" y="1094"/>
                </a:lnTo>
                <a:lnTo>
                  <a:pt x="575" y="1496"/>
                </a:lnTo>
                <a:lnTo>
                  <a:pt x="173" y="1841"/>
                </a:lnTo>
                <a:lnTo>
                  <a:pt x="0" y="2014"/>
                </a:lnTo>
                <a:lnTo>
                  <a:pt x="0" y="2071"/>
                </a:lnTo>
                <a:lnTo>
                  <a:pt x="58" y="2071"/>
                </a:lnTo>
                <a:lnTo>
                  <a:pt x="575" y="2014"/>
                </a:lnTo>
                <a:lnTo>
                  <a:pt x="1035" y="2014"/>
                </a:lnTo>
                <a:lnTo>
                  <a:pt x="1553" y="2129"/>
                </a:lnTo>
                <a:lnTo>
                  <a:pt x="2070" y="2244"/>
                </a:lnTo>
                <a:lnTo>
                  <a:pt x="2530" y="2474"/>
                </a:lnTo>
                <a:lnTo>
                  <a:pt x="2991" y="2704"/>
                </a:lnTo>
                <a:lnTo>
                  <a:pt x="3911" y="3221"/>
                </a:lnTo>
                <a:lnTo>
                  <a:pt x="5061" y="3796"/>
                </a:lnTo>
                <a:lnTo>
                  <a:pt x="5636" y="4026"/>
                </a:lnTo>
                <a:lnTo>
                  <a:pt x="6211" y="4199"/>
                </a:lnTo>
                <a:lnTo>
                  <a:pt x="6786" y="4314"/>
                </a:lnTo>
                <a:lnTo>
                  <a:pt x="7304" y="4256"/>
                </a:lnTo>
                <a:lnTo>
                  <a:pt x="7821" y="4084"/>
                </a:lnTo>
                <a:lnTo>
                  <a:pt x="8109" y="3969"/>
                </a:lnTo>
                <a:lnTo>
                  <a:pt x="8281" y="3796"/>
                </a:lnTo>
                <a:lnTo>
                  <a:pt x="8684" y="3394"/>
                </a:lnTo>
                <a:lnTo>
                  <a:pt x="8971" y="2934"/>
                </a:lnTo>
                <a:lnTo>
                  <a:pt x="9029" y="2646"/>
                </a:lnTo>
                <a:lnTo>
                  <a:pt x="9144" y="2416"/>
                </a:lnTo>
                <a:lnTo>
                  <a:pt x="9144" y="2129"/>
                </a:lnTo>
                <a:lnTo>
                  <a:pt x="9144" y="1899"/>
                </a:lnTo>
                <a:lnTo>
                  <a:pt x="9086" y="1669"/>
                </a:lnTo>
                <a:lnTo>
                  <a:pt x="8971" y="1439"/>
                </a:lnTo>
                <a:lnTo>
                  <a:pt x="8856" y="1209"/>
                </a:lnTo>
                <a:lnTo>
                  <a:pt x="8741" y="1036"/>
                </a:lnTo>
                <a:lnTo>
                  <a:pt x="8339" y="749"/>
                </a:lnTo>
                <a:lnTo>
                  <a:pt x="7936" y="519"/>
                </a:lnTo>
                <a:lnTo>
                  <a:pt x="7419" y="346"/>
                </a:lnTo>
                <a:lnTo>
                  <a:pt x="6958" y="173"/>
                </a:lnTo>
                <a:lnTo>
                  <a:pt x="6038" y="58"/>
                </a:lnTo>
                <a:lnTo>
                  <a:pt x="5348"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8" name="Google Shape;238;p8"/>
          <p:cNvSpPr/>
          <p:nvPr/>
        </p:nvSpPr>
        <p:spPr>
          <a:xfrm>
            <a:off x="10693468" y="208360"/>
            <a:ext cx="447567" cy="605323"/>
          </a:xfrm>
          <a:custGeom>
            <a:avLst/>
            <a:gdLst/>
            <a:ahLst/>
            <a:cxnLst/>
            <a:rect l="l" t="t" r="r" b="b"/>
            <a:pathLst>
              <a:path w="10870" h="14665" extrusionOk="0">
                <a:moveTo>
                  <a:pt x="7304" y="1"/>
                </a:moveTo>
                <a:lnTo>
                  <a:pt x="6672" y="58"/>
                </a:lnTo>
                <a:lnTo>
                  <a:pt x="6097" y="231"/>
                </a:lnTo>
                <a:lnTo>
                  <a:pt x="5522" y="518"/>
                </a:lnTo>
                <a:lnTo>
                  <a:pt x="5004" y="921"/>
                </a:lnTo>
                <a:lnTo>
                  <a:pt x="4544" y="1381"/>
                </a:lnTo>
                <a:lnTo>
                  <a:pt x="4141" y="1956"/>
                </a:lnTo>
                <a:lnTo>
                  <a:pt x="3796" y="2474"/>
                </a:lnTo>
                <a:lnTo>
                  <a:pt x="3509" y="2991"/>
                </a:lnTo>
                <a:lnTo>
                  <a:pt x="3279" y="3566"/>
                </a:lnTo>
                <a:lnTo>
                  <a:pt x="3049" y="4199"/>
                </a:lnTo>
                <a:lnTo>
                  <a:pt x="2704" y="5406"/>
                </a:lnTo>
                <a:lnTo>
                  <a:pt x="2474" y="6614"/>
                </a:lnTo>
                <a:lnTo>
                  <a:pt x="2244" y="8224"/>
                </a:lnTo>
                <a:lnTo>
                  <a:pt x="2014" y="9892"/>
                </a:lnTo>
                <a:lnTo>
                  <a:pt x="1841" y="10697"/>
                </a:lnTo>
                <a:lnTo>
                  <a:pt x="1611" y="11502"/>
                </a:lnTo>
                <a:lnTo>
                  <a:pt x="1381" y="12307"/>
                </a:lnTo>
                <a:lnTo>
                  <a:pt x="1036" y="13055"/>
                </a:lnTo>
                <a:lnTo>
                  <a:pt x="576" y="13860"/>
                </a:lnTo>
                <a:lnTo>
                  <a:pt x="288" y="14262"/>
                </a:lnTo>
                <a:lnTo>
                  <a:pt x="1" y="14607"/>
                </a:lnTo>
                <a:lnTo>
                  <a:pt x="1" y="14665"/>
                </a:lnTo>
                <a:lnTo>
                  <a:pt x="58" y="14665"/>
                </a:lnTo>
                <a:lnTo>
                  <a:pt x="346" y="14607"/>
                </a:lnTo>
                <a:lnTo>
                  <a:pt x="1036" y="14492"/>
                </a:lnTo>
                <a:lnTo>
                  <a:pt x="1956" y="14147"/>
                </a:lnTo>
                <a:lnTo>
                  <a:pt x="2876" y="13745"/>
                </a:lnTo>
                <a:lnTo>
                  <a:pt x="3796" y="13285"/>
                </a:lnTo>
                <a:lnTo>
                  <a:pt x="4659" y="12767"/>
                </a:lnTo>
                <a:lnTo>
                  <a:pt x="5464" y="12192"/>
                </a:lnTo>
                <a:lnTo>
                  <a:pt x="6269" y="11560"/>
                </a:lnTo>
                <a:lnTo>
                  <a:pt x="7017" y="10869"/>
                </a:lnTo>
                <a:lnTo>
                  <a:pt x="7764" y="10237"/>
                </a:lnTo>
                <a:lnTo>
                  <a:pt x="8282" y="9604"/>
                </a:lnTo>
                <a:lnTo>
                  <a:pt x="8799" y="8972"/>
                </a:lnTo>
                <a:lnTo>
                  <a:pt x="9259" y="8339"/>
                </a:lnTo>
                <a:lnTo>
                  <a:pt x="9720" y="7707"/>
                </a:lnTo>
                <a:lnTo>
                  <a:pt x="10065" y="6959"/>
                </a:lnTo>
                <a:lnTo>
                  <a:pt x="10352" y="6269"/>
                </a:lnTo>
                <a:lnTo>
                  <a:pt x="10640" y="5464"/>
                </a:lnTo>
                <a:lnTo>
                  <a:pt x="10812" y="4659"/>
                </a:lnTo>
                <a:lnTo>
                  <a:pt x="10870" y="3969"/>
                </a:lnTo>
                <a:lnTo>
                  <a:pt x="10870" y="3279"/>
                </a:lnTo>
                <a:lnTo>
                  <a:pt x="10755" y="2646"/>
                </a:lnTo>
                <a:lnTo>
                  <a:pt x="10525" y="2014"/>
                </a:lnTo>
                <a:lnTo>
                  <a:pt x="10237" y="1438"/>
                </a:lnTo>
                <a:lnTo>
                  <a:pt x="9777" y="978"/>
                </a:lnTo>
                <a:lnTo>
                  <a:pt x="9547" y="748"/>
                </a:lnTo>
                <a:lnTo>
                  <a:pt x="9259" y="576"/>
                </a:lnTo>
                <a:lnTo>
                  <a:pt x="8972" y="403"/>
                </a:lnTo>
                <a:lnTo>
                  <a:pt x="8627" y="231"/>
                </a:lnTo>
                <a:lnTo>
                  <a:pt x="7937" y="58"/>
                </a:lnTo>
                <a:lnTo>
                  <a:pt x="7304" y="1"/>
                </a:ln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9" name="Google Shape;239;p8"/>
          <p:cNvSpPr/>
          <p:nvPr/>
        </p:nvSpPr>
        <p:spPr>
          <a:xfrm>
            <a:off x="1566515" y="210278"/>
            <a:ext cx="281840" cy="379828"/>
          </a:xfrm>
          <a:custGeom>
            <a:avLst/>
            <a:gdLst/>
            <a:ahLst/>
            <a:cxnLst/>
            <a:rect l="l" t="t" r="r" b="b"/>
            <a:pathLst>
              <a:path w="6845" h="9202" extrusionOk="0">
                <a:moveTo>
                  <a:pt x="2129" y="1"/>
                </a:moveTo>
                <a:lnTo>
                  <a:pt x="1726" y="58"/>
                </a:lnTo>
                <a:lnTo>
                  <a:pt x="1323" y="173"/>
                </a:lnTo>
                <a:lnTo>
                  <a:pt x="978" y="346"/>
                </a:lnTo>
                <a:lnTo>
                  <a:pt x="633" y="633"/>
                </a:lnTo>
                <a:lnTo>
                  <a:pt x="346" y="978"/>
                </a:lnTo>
                <a:lnTo>
                  <a:pt x="173" y="1323"/>
                </a:lnTo>
                <a:lnTo>
                  <a:pt x="1" y="1726"/>
                </a:lnTo>
                <a:lnTo>
                  <a:pt x="1" y="2128"/>
                </a:lnTo>
                <a:lnTo>
                  <a:pt x="1" y="2473"/>
                </a:lnTo>
                <a:lnTo>
                  <a:pt x="116" y="2876"/>
                </a:lnTo>
                <a:lnTo>
                  <a:pt x="231" y="3278"/>
                </a:lnTo>
                <a:lnTo>
                  <a:pt x="461" y="3623"/>
                </a:lnTo>
                <a:lnTo>
                  <a:pt x="921" y="4256"/>
                </a:lnTo>
                <a:lnTo>
                  <a:pt x="1438" y="4831"/>
                </a:lnTo>
                <a:lnTo>
                  <a:pt x="2071" y="5291"/>
                </a:lnTo>
                <a:lnTo>
                  <a:pt x="2704" y="5751"/>
                </a:lnTo>
                <a:lnTo>
                  <a:pt x="4429" y="6844"/>
                </a:lnTo>
                <a:lnTo>
                  <a:pt x="5234" y="7476"/>
                </a:lnTo>
                <a:lnTo>
                  <a:pt x="5636" y="7821"/>
                </a:lnTo>
                <a:lnTo>
                  <a:pt x="5981" y="8166"/>
                </a:lnTo>
                <a:lnTo>
                  <a:pt x="6326" y="8684"/>
                </a:lnTo>
                <a:lnTo>
                  <a:pt x="6557" y="9202"/>
                </a:lnTo>
                <a:lnTo>
                  <a:pt x="6614" y="9202"/>
                </a:lnTo>
                <a:lnTo>
                  <a:pt x="6672" y="8972"/>
                </a:lnTo>
                <a:lnTo>
                  <a:pt x="6787" y="8569"/>
                </a:lnTo>
                <a:lnTo>
                  <a:pt x="6787" y="7936"/>
                </a:lnTo>
                <a:lnTo>
                  <a:pt x="6844" y="7304"/>
                </a:lnTo>
                <a:lnTo>
                  <a:pt x="6787" y="6729"/>
                </a:lnTo>
                <a:lnTo>
                  <a:pt x="6729" y="6096"/>
                </a:lnTo>
                <a:lnTo>
                  <a:pt x="6614" y="5464"/>
                </a:lnTo>
                <a:lnTo>
                  <a:pt x="6442" y="4831"/>
                </a:lnTo>
                <a:lnTo>
                  <a:pt x="6039" y="3681"/>
                </a:lnTo>
                <a:lnTo>
                  <a:pt x="5636" y="2761"/>
                </a:lnTo>
                <a:lnTo>
                  <a:pt x="5406" y="2358"/>
                </a:lnTo>
                <a:lnTo>
                  <a:pt x="5119" y="1956"/>
                </a:lnTo>
                <a:lnTo>
                  <a:pt x="4831" y="1553"/>
                </a:lnTo>
                <a:lnTo>
                  <a:pt x="4486" y="1208"/>
                </a:lnTo>
                <a:lnTo>
                  <a:pt x="4084" y="863"/>
                </a:lnTo>
                <a:lnTo>
                  <a:pt x="3681" y="576"/>
                </a:lnTo>
                <a:lnTo>
                  <a:pt x="3336" y="346"/>
                </a:lnTo>
                <a:lnTo>
                  <a:pt x="2934" y="173"/>
                </a:lnTo>
                <a:lnTo>
                  <a:pt x="2531" y="58"/>
                </a:lnTo>
                <a:lnTo>
                  <a:pt x="2129" y="1"/>
                </a:ln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0" name="Google Shape;240;p8"/>
          <p:cNvSpPr/>
          <p:nvPr/>
        </p:nvSpPr>
        <p:spPr>
          <a:xfrm>
            <a:off x="11003677" y="588147"/>
            <a:ext cx="760082" cy="346600"/>
          </a:xfrm>
          <a:custGeom>
            <a:avLst/>
            <a:gdLst/>
            <a:ahLst/>
            <a:cxnLst/>
            <a:rect l="l" t="t" r="r" b="b"/>
            <a:pathLst>
              <a:path w="18460" h="8397" extrusionOk="0">
                <a:moveTo>
                  <a:pt x="11674" y="1"/>
                </a:moveTo>
                <a:lnTo>
                  <a:pt x="10812" y="116"/>
                </a:lnTo>
                <a:lnTo>
                  <a:pt x="9949" y="231"/>
                </a:lnTo>
                <a:lnTo>
                  <a:pt x="9086" y="461"/>
                </a:lnTo>
                <a:lnTo>
                  <a:pt x="8224" y="691"/>
                </a:lnTo>
                <a:lnTo>
                  <a:pt x="7246" y="1036"/>
                </a:lnTo>
                <a:lnTo>
                  <a:pt x="6211" y="1438"/>
                </a:lnTo>
                <a:lnTo>
                  <a:pt x="5176" y="1956"/>
                </a:lnTo>
                <a:lnTo>
                  <a:pt x="4198" y="2474"/>
                </a:lnTo>
                <a:lnTo>
                  <a:pt x="3278" y="3049"/>
                </a:lnTo>
                <a:lnTo>
                  <a:pt x="2358" y="3681"/>
                </a:lnTo>
                <a:lnTo>
                  <a:pt x="1553" y="4371"/>
                </a:lnTo>
                <a:lnTo>
                  <a:pt x="748" y="5176"/>
                </a:lnTo>
                <a:lnTo>
                  <a:pt x="230" y="5751"/>
                </a:lnTo>
                <a:lnTo>
                  <a:pt x="58" y="6039"/>
                </a:lnTo>
                <a:lnTo>
                  <a:pt x="0" y="6096"/>
                </a:lnTo>
                <a:lnTo>
                  <a:pt x="58" y="6096"/>
                </a:lnTo>
                <a:lnTo>
                  <a:pt x="575" y="5981"/>
                </a:lnTo>
                <a:lnTo>
                  <a:pt x="1093" y="5866"/>
                </a:lnTo>
                <a:lnTo>
                  <a:pt x="2128" y="5866"/>
                </a:lnTo>
                <a:lnTo>
                  <a:pt x="3048" y="5924"/>
                </a:lnTo>
                <a:lnTo>
                  <a:pt x="3968" y="6039"/>
                </a:lnTo>
                <a:lnTo>
                  <a:pt x="4831" y="6212"/>
                </a:lnTo>
                <a:lnTo>
                  <a:pt x="5693" y="6499"/>
                </a:lnTo>
                <a:lnTo>
                  <a:pt x="7476" y="7074"/>
                </a:lnTo>
                <a:lnTo>
                  <a:pt x="9144" y="7649"/>
                </a:lnTo>
                <a:lnTo>
                  <a:pt x="10466" y="7994"/>
                </a:lnTo>
                <a:lnTo>
                  <a:pt x="11847" y="8282"/>
                </a:lnTo>
                <a:lnTo>
                  <a:pt x="12537" y="8339"/>
                </a:lnTo>
                <a:lnTo>
                  <a:pt x="13227" y="8397"/>
                </a:lnTo>
                <a:lnTo>
                  <a:pt x="13917" y="8397"/>
                </a:lnTo>
                <a:lnTo>
                  <a:pt x="14549" y="8339"/>
                </a:lnTo>
                <a:lnTo>
                  <a:pt x="15297" y="8224"/>
                </a:lnTo>
                <a:lnTo>
                  <a:pt x="15987" y="7994"/>
                </a:lnTo>
                <a:lnTo>
                  <a:pt x="16620" y="7649"/>
                </a:lnTo>
                <a:lnTo>
                  <a:pt x="17195" y="7247"/>
                </a:lnTo>
                <a:lnTo>
                  <a:pt x="17655" y="6787"/>
                </a:lnTo>
                <a:lnTo>
                  <a:pt x="18057" y="6212"/>
                </a:lnTo>
                <a:lnTo>
                  <a:pt x="18172" y="5866"/>
                </a:lnTo>
                <a:lnTo>
                  <a:pt x="18287" y="5521"/>
                </a:lnTo>
                <a:lnTo>
                  <a:pt x="18402" y="5176"/>
                </a:lnTo>
                <a:lnTo>
                  <a:pt x="18460" y="4774"/>
                </a:lnTo>
                <a:lnTo>
                  <a:pt x="18460" y="4371"/>
                </a:lnTo>
                <a:lnTo>
                  <a:pt x="18460" y="3969"/>
                </a:lnTo>
                <a:lnTo>
                  <a:pt x="18402" y="3566"/>
                </a:lnTo>
                <a:lnTo>
                  <a:pt x="18345" y="3221"/>
                </a:lnTo>
                <a:lnTo>
                  <a:pt x="18230" y="2876"/>
                </a:lnTo>
                <a:lnTo>
                  <a:pt x="18057" y="2589"/>
                </a:lnTo>
                <a:lnTo>
                  <a:pt x="17655" y="2014"/>
                </a:lnTo>
                <a:lnTo>
                  <a:pt x="17137" y="1496"/>
                </a:lnTo>
                <a:lnTo>
                  <a:pt x="16562" y="1036"/>
                </a:lnTo>
                <a:lnTo>
                  <a:pt x="15872" y="691"/>
                </a:lnTo>
                <a:lnTo>
                  <a:pt x="15182" y="403"/>
                </a:lnTo>
                <a:lnTo>
                  <a:pt x="14319" y="173"/>
                </a:lnTo>
                <a:lnTo>
                  <a:pt x="13457" y="58"/>
                </a:lnTo>
                <a:lnTo>
                  <a:pt x="12594" y="1"/>
                </a:ln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1" name="Google Shape;241;p8"/>
          <p:cNvSpPr/>
          <p:nvPr/>
        </p:nvSpPr>
        <p:spPr>
          <a:xfrm>
            <a:off x="202691" y="803712"/>
            <a:ext cx="845313" cy="602928"/>
          </a:xfrm>
          <a:custGeom>
            <a:avLst/>
            <a:gdLst/>
            <a:ahLst/>
            <a:cxnLst/>
            <a:rect l="l" t="t" r="r" b="b"/>
            <a:pathLst>
              <a:path w="20530" h="14607" extrusionOk="0">
                <a:moveTo>
                  <a:pt x="18000" y="0"/>
                </a:moveTo>
                <a:lnTo>
                  <a:pt x="16907" y="58"/>
                </a:lnTo>
                <a:lnTo>
                  <a:pt x="15814" y="115"/>
                </a:lnTo>
                <a:lnTo>
                  <a:pt x="14664" y="288"/>
                </a:lnTo>
                <a:lnTo>
                  <a:pt x="13572" y="460"/>
                </a:lnTo>
                <a:lnTo>
                  <a:pt x="12479" y="748"/>
                </a:lnTo>
                <a:lnTo>
                  <a:pt x="11444" y="1035"/>
                </a:lnTo>
                <a:lnTo>
                  <a:pt x="10409" y="1380"/>
                </a:lnTo>
                <a:lnTo>
                  <a:pt x="9374" y="1725"/>
                </a:lnTo>
                <a:lnTo>
                  <a:pt x="8396" y="2128"/>
                </a:lnTo>
                <a:lnTo>
                  <a:pt x="7418" y="2588"/>
                </a:lnTo>
                <a:lnTo>
                  <a:pt x="6441" y="3048"/>
                </a:lnTo>
                <a:lnTo>
                  <a:pt x="5521" y="3623"/>
                </a:lnTo>
                <a:lnTo>
                  <a:pt x="4601" y="4256"/>
                </a:lnTo>
                <a:lnTo>
                  <a:pt x="3795" y="4888"/>
                </a:lnTo>
                <a:lnTo>
                  <a:pt x="2990" y="5636"/>
                </a:lnTo>
                <a:lnTo>
                  <a:pt x="2415" y="6211"/>
                </a:lnTo>
                <a:lnTo>
                  <a:pt x="1840" y="6901"/>
                </a:lnTo>
                <a:lnTo>
                  <a:pt x="1265" y="7648"/>
                </a:lnTo>
                <a:lnTo>
                  <a:pt x="748" y="8454"/>
                </a:lnTo>
                <a:lnTo>
                  <a:pt x="345" y="9259"/>
                </a:lnTo>
                <a:lnTo>
                  <a:pt x="230" y="9719"/>
                </a:lnTo>
                <a:lnTo>
                  <a:pt x="115" y="10121"/>
                </a:lnTo>
                <a:lnTo>
                  <a:pt x="58" y="10581"/>
                </a:lnTo>
                <a:lnTo>
                  <a:pt x="0" y="10984"/>
                </a:lnTo>
                <a:lnTo>
                  <a:pt x="58" y="11444"/>
                </a:lnTo>
                <a:lnTo>
                  <a:pt x="173" y="11846"/>
                </a:lnTo>
                <a:lnTo>
                  <a:pt x="345" y="12306"/>
                </a:lnTo>
                <a:lnTo>
                  <a:pt x="518" y="12709"/>
                </a:lnTo>
                <a:lnTo>
                  <a:pt x="805" y="13112"/>
                </a:lnTo>
                <a:lnTo>
                  <a:pt x="1150" y="13457"/>
                </a:lnTo>
                <a:lnTo>
                  <a:pt x="1553" y="13744"/>
                </a:lnTo>
                <a:lnTo>
                  <a:pt x="1955" y="13974"/>
                </a:lnTo>
                <a:lnTo>
                  <a:pt x="2358" y="14204"/>
                </a:lnTo>
                <a:lnTo>
                  <a:pt x="2818" y="14319"/>
                </a:lnTo>
                <a:lnTo>
                  <a:pt x="3335" y="14492"/>
                </a:lnTo>
                <a:lnTo>
                  <a:pt x="3795" y="14549"/>
                </a:lnTo>
                <a:lnTo>
                  <a:pt x="4313" y="14607"/>
                </a:lnTo>
                <a:lnTo>
                  <a:pt x="4831" y="14607"/>
                </a:lnTo>
                <a:lnTo>
                  <a:pt x="5291" y="14549"/>
                </a:lnTo>
                <a:lnTo>
                  <a:pt x="5751" y="14492"/>
                </a:lnTo>
                <a:lnTo>
                  <a:pt x="6211" y="14377"/>
                </a:lnTo>
                <a:lnTo>
                  <a:pt x="6613" y="14204"/>
                </a:lnTo>
                <a:lnTo>
                  <a:pt x="7131" y="13974"/>
                </a:lnTo>
                <a:lnTo>
                  <a:pt x="7591" y="13687"/>
                </a:lnTo>
                <a:lnTo>
                  <a:pt x="8511" y="13054"/>
                </a:lnTo>
                <a:lnTo>
                  <a:pt x="9316" y="12364"/>
                </a:lnTo>
                <a:lnTo>
                  <a:pt x="10064" y="11559"/>
                </a:lnTo>
                <a:lnTo>
                  <a:pt x="10811" y="10696"/>
                </a:lnTo>
                <a:lnTo>
                  <a:pt x="11444" y="9834"/>
                </a:lnTo>
                <a:lnTo>
                  <a:pt x="12766" y="8109"/>
                </a:lnTo>
                <a:lnTo>
                  <a:pt x="13514" y="6958"/>
                </a:lnTo>
                <a:lnTo>
                  <a:pt x="14319" y="5808"/>
                </a:lnTo>
                <a:lnTo>
                  <a:pt x="15124" y="4658"/>
                </a:lnTo>
                <a:lnTo>
                  <a:pt x="15987" y="3566"/>
                </a:lnTo>
                <a:lnTo>
                  <a:pt x="16447" y="3048"/>
                </a:lnTo>
                <a:lnTo>
                  <a:pt x="16964" y="2530"/>
                </a:lnTo>
                <a:lnTo>
                  <a:pt x="17482" y="2070"/>
                </a:lnTo>
                <a:lnTo>
                  <a:pt x="18000" y="1668"/>
                </a:lnTo>
                <a:lnTo>
                  <a:pt x="18575" y="1265"/>
                </a:lnTo>
                <a:lnTo>
                  <a:pt x="19150" y="920"/>
                </a:lnTo>
                <a:lnTo>
                  <a:pt x="19840" y="690"/>
                </a:lnTo>
                <a:lnTo>
                  <a:pt x="20472" y="460"/>
                </a:lnTo>
                <a:lnTo>
                  <a:pt x="20530" y="403"/>
                </a:lnTo>
                <a:lnTo>
                  <a:pt x="20472" y="345"/>
                </a:lnTo>
                <a:lnTo>
                  <a:pt x="20070" y="230"/>
                </a:lnTo>
                <a:lnTo>
                  <a:pt x="19150" y="58"/>
                </a:lnTo>
                <a:lnTo>
                  <a:pt x="18000" y="0"/>
                </a:ln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2" name="Google Shape;242;p8"/>
          <p:cNvSpPr/>
          <p:nvPr/>
        </p:nvSpPr>
        <p:spPr>
          <a:xfrm>
            <a:off x="1029023" y="440519"/>
            <a:ext cx="627541" cy="422549"/>
          </a:xfrm>
          <a:custGeom>
            <a:avLst/>
            <a:gdLst/>
            <a:ahLst/>
            <a:cxnLst/>
            <a:rect l="l" t="t" r="r" b="b"/>
            <a:pathLst>
              <a:path w="15241" h="10237" extrusionOk="0">
                <a:moveTo>
                  <a:pt x="3796" y="1"/>
                </a:moveTo>
                <a:lnTo>
                  <a:pt x="3106" y="58"/>
                </a:lnTo>
                <a:lnTo>
                  <a:pt x="2474" y="231"/>
                </a:lnTo>
                <a:lnTo>
                  <a:pt x="1841" y="461"/>
                </a:lnTo>
                <a:lnTo>
                  <a:pt x="1323" y="806"/>
                </a:lnTo>
                <a:lnTo>
                  <a:pt x="863" y="1266"/>
                </a:lnTo>
                <a:lnTo>
                  <a:pt x="633" y="1553"/>
                </a:lnTo>
                <a:lnTo>
                  <a:pt x="461" y="1841"/>
                </a:lnTo>
                <a:lnTo>
                  <a:pt x="288" y="2128"/>
                </a:lnTo>
                <a:lnTo>
                  <a:pt x="173" y="2473"/>
                </a:lnTo>
                <a:lnTo>
                  <a:pt x="58" y="3221"/>
                </a:lnTo>
                <a:lnTo>
                  <a:pt x="1" y="3854"/>
                </a:lnTo>
                <a:lnTo>
                  <a:pt x="116" y="4486"/>
                </a:lnTo>
                <a:lnTo>
                  <a:pt x="346" y="5061"/>
                </a:lnTo>
                <a:lnTo>
                  <a:pt x="691" y="5579"/>
                </a:lnTo>
                <a:lnTo>
                  <a:pt x="1093" y="6096"/>
                </a:lnTo>
                <a:lnTo>
                  <a:pt x="1611" y="6499"/>
                </a:lnTo>
                <a:lnTo>
                  <a:pt x="2186" y="6901"/>
                </a:lnTo>
                <a:lnTo>
                  <a:pt x="2761" y="7189"/>
                </a:lnTo>
                <a:lnTo>
                  <a:pt x="3336" y="7419"/>
                </a:lnTo>
                <a:lnTo>
                  <a:pt x="3911" y="7649"/>
                </a:lnTo>
                <a:lnTo>
                  <a:pt x="4486" y="7822"/>
                </a:lnTo>
                <a:lnTo>
                  <a:pt x="5751" y="8109"/>
                </a:lnTo>
                <a:lnTo>
                  <a:pt x="7017" y="8224"/>
                </a:lnTo>
                <a:lnTo>
                  <a:pt x="8627" y="8339"/>
                </a:lnTo>
                <a:lnTo>
                  <a:pt x="10294" y="8512"/>
                </a:lnTo>
                <a:lnTo>
                  <a:pt x="11157" y="8627"/>
                </a:lnTo>
                <a:lnTo>
                  <a:pt x="11962" y="8742"/>
                </a:lnTo>
                <a:lnTo>
                  <a:pt x="12767" y="8972"/>
                </a:lnTo>
                <a:lnTo>
                  <a:pt x="13515" y="9259"/>
                </a:lnTo>
                <a:lnTo>
                  <a:pt x="14377" y="9662"/>
                </a:lnTo>
                <a:lnTo>
                  <a:pt x="14780" y="9892"/>
                </a:lnTo>
                <a:lnTo>
                  <a:pt x="15183" y="10179"/>
                </a:lnTo>
                <a:lnTo>
                  <a:pt x="15240" y="10237"/>
                </a:lnTo>
                <a:lnTo>
                  <a:pt x="15240" y="10122"/>
                </a:lnTo>
                <a:lnTo>
                  <a:pt x="15183" y="9834"/>
                </a:lnTo>
                <a:lnTo>
                  <a:pt x="14952" y="9144"/>
                </a:lnTo>
                <a:lnTo>
                  <a:pt x="14550" y="8224"/>
                </a:lnTo>
                <a:lnTo>
                  <a:pt x="14090" y="7361"/>
                </a:lnTo>
                <a:lnTo>
                  <a:pt x="13572" y="6499"/>
                </a:lnTo>
                <a:lnTo>
                  <a:pt x="12997" y="5636"/>
                </a:lnTo>
                <a:lnTo>
                  <a:pt x="12365" y="4831"/>
                </a:lnTo>
                <a:lnTo>
                  <a:pt x="11675" y="4084"/>
                </a:lnTo>
                <a:lnTo>
                  <a:pt x="10985" y="3394"/>
                </a:lnTo>
                <a:lnTo>
                  <a:pt x="10237" y="2703"/>
                </a:lnTo>
                <a:lnTo>
                  <a:pt x="9604" y="2186"/>
                </a:lnTo>
                <a:lnTo>
                  <a:pt x="8972" y="1726"/>
                </a:lnTo>
                <a:lnTo>
                  <a:pt x="8282" y="1323"/>
                </a:lnTo>
                <a:lnTo>
                  <a:pt x="7592" y="921"/>
                </a:lnTo>
                <a:lnTo>
                  <a:pt x="6844" y="576"/>
                </a:lnTo>
                <a:lnTo>
                  <a:pt x="6096" y="346"/>
                </a:lnTo>
                <a:lnTo>
                  <a:pt x="5291" y="173"/>
                </a:lnTo>
                <a:lnTo>
                  <a:pt x="4486" y="1"/>
                </a:ln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3" name="Google Shape;243;p8"/>
          <p:cNvSpPr/>
          <p:nvPr/>
        </p:nvSpPr>
        <p:spPr>
          <a:xfrm>
            <a:off x="11245165" y="1207669"/>
            <a:ext cx="165810" cy="142487"/>
          </a:xfrm>
          <a:custGeom>
            <a:avLst/>
            <a:gdLst/>
            <a:ahLst/>
            <a:cxnLst/>
            <a:rect l="l" t="t" r="r" b="b"/>
            <a:pathLst>
              <a:path w="4027" h="3452" extrusionOk="0">
                <a:moveTo>
                  <a:pt x="1381" y="1"/>
                </a:moveTo>
                <a:lnTo>
                  <a:pt x="1036" y="116"/>
                </a:lnTo>
                <a:lnTo>
                  <a:pt x="749" y="231"/>
                </a:lnTo>
                <a:lnTo>
                  <a:pt x="461" y="404"/>
                </a:lnTo>
                <a:lnTo>
                  <a:pt x="231" y="691"/>
                </a:lnTo>
                <a:lnTo>
                  <a:pt x="58" y="979"/>
                </a:lnTo>
                <a:lnTo>
                  <a:pt x="1" y="1266"/>
                </a:lnTo>
                <a:lnTo>
                  <a:pt x="58" y="1669"/>
                </a:lnTo>
                <a:lnTo>
                  <a:pt x="173" y="2014"/>
                </a:lnTo>
                <a:lnTo>
                  <a:pt x="346" y="2359"/>
                </a:lnTo>
                <a:lnTo>
                  <a:pt x="576" y="2646"/>
                </a:lnTo>
                <a:lnTo>
                  <a:pt x="864" y="2934"/>
                </a:lnTo>
                <a:lnTo>
                  <a:pt x="1209" y="3164"/>
                </a:lnTo>
                <a:lnTo>
                  <a:pt x="1554" y="3279"/>
                </a:lnTo>
                <a:lnTo>
                  <a:pt x="1956" y="3394"/>
                </a:lnTo>
                <a:lnTo>
                  <a:pt x="2359" y="3451"/>
                </a:lnTo>
                <a:lnTo>
                  <a:pt x="2704" y="3451"/>
                </a:lnTo>
                <a:lnTo>
                  <a:pt x="2991" y="3336"/>
                </a:lnTo>
                <a:lnTo>
                  <a:pt x="3336" y="3221"/>
                </a:lnTo>
                <a:lnTo>
                  <a:pt x="3624" y="3049"/>
                </a:lnTo>
                <a:lnTo>
                  <a:pt x="3854" y="2761"/>
                </a:lnTo>
                <a:lnTo>
                  <a:pt x="3969" y="2474"/>
                </a:lnTo>
                <a:lnTo>
                  <a:pt x="4026" y="2186"/>
                </a:lnTo>
                <a:lnTo>
                  <a:pt x="4026" y="1784"/>
                </a:lnTo>
                <a:lnTo>
                  <a:pt x="3911" y="1439"/>
                </a:lnTo>
                <a:lnTo>
                  <a:pt x="3681" y="1094"/>
                </a:lnTo>
                <a:lnTo>
                  <a:pt x="3451" y="749"/>
                </a:lnTo>
                <a:lnTo>
                  <a:pt x="3164" y="519"/>
                </a:lnTo>
                <a:lnTo>
                  <a:pt x="2819" y="289"/>
                </a:lnTo>
                <a:lnTo>
                  <a:pt x="2474" y="116"/>
                </a:lnTo>
                <a:lnTo>
                  <a:pt x="2129" y="58"/>
                </a:lnTo>
                <a:lnTo>
                  <a:pt x="1726" y="1"/>
                </a:ln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4" name="Google Shape;244;p8"/>
          <p:cNvSpPr/>
          <p:nvPr/>
        </p:nvSpPr>
        <p:spPr>
          <a:xfrm>
            <a:off x="950916" y="1022065"/>
            <a:ext cx="175239" cy="175715"/>
          </a:xfrm>
          <a:custGeom>
            <a:avLst/>
            <a:gdLst/>
            <a:ahLst/>
            <a:cxnLst/>
            <a:rect l="l" t="t" r="r" b="b"/>
            <a:pathLst>
              <a:path w="4256" h="4257" extrusionOk="0">
                <a:moveTo>
                  <a:pt x="1840" y="1"/>
                </a:moveTo>
                <a:lnTo>
                  <a:pt x="1495" y="116"/>
                </a:lnTo>
                <a:lnTo>
                  <a:pt x="1150" y="231"/>
                </a:lnTo>
                <a:lnTo>
                  <a:pt x="805" y="461"/>
                </a:lnTo>
                <a:lnTo>
                  <a:pt x="575" y="691"/>
                </a:lnTo>
                <a:lnTo>
                  <a:pt x="403" y="921"/>
                </a:lnTo>
                <a:lnTo>
                  <a:pt x="230" y="1208"/>
                </a:lnTo>
                <a:lnTo>
                  <a:pt x="115" y="1496"/>
                </a:lnTo>
                <a:lnTo>
                  <a:pt x="58" y="1841"/>
                </a:lnTo>
                <a:lnTo>
                  <a:pt x="0" y="2128"/>
                </a:lnTo>
                <a:lnTo>
                  <a:pt x="58" y="2473"/>
                </a:lnTo>
                <a:lnTo>
                  <a:pt x="115" y="2819"/>
                </a:lnTo>
                <a:lnTo>
                  <a:pt x="230" y="3106"/>
                </a:lnTo>
                <a:lnTo>
                  <a:pt x="403" y="3394"/>
                </a:lnTo>
                <a:lnTo>
                  <a:pt x="633" y="3624"/>
                </a:lnTo>
                <a:lnTo>
                  <a:pt x="863" y="3854"/>
                </a:lnTo>
                <a:lnTo>
                  <a:pt x="1093" y="4026"/>
                </a:lnTo>
                <a:lnTo>
                  <a:pt x="1380" y="4141"/>
                </a:lnTo>
                <a:lnTo>
                  <a:pt x="1725" y="4199"/>
                </a:lnTo>
                <a:lnTo>
                  <a:pt x="2070" y="4256"/>
                </a:lnTo>
                <a:lnTo>
                  <a:pt x="2358" y="4256"/>
                </a:lnTo>
                <a:lnTo>
                  <a:pt x="2703" y="4199"/>
                </a:lnTo>
                <a:lnTo>
                  <a:pt x="2990" y="4084"/>
                </a:lnTo>
                <a:lnTo>
                  <a:pt x="3278" y="3911"/>
                </a:lnTo>
                <a:lnTo>
                  <a:pt x="3508" y="3739"/>
                </a:lnTo>
                <a:lnTo>
                  <a:pt x="3738" y="3509"/>
                </a:lnTo>
                <a:lnTo>
                  <a:pt x="3968" y="3221"/>
                </a:lnTo>
                <a:lnTo>
                  <a:pt x="4083" y="2934"/>
                </a:lnTo>
                <a:lnTo>
                  <a:pt x="4198" y="2646"/>
                </a:lnTo>
                <a:lnTo>
                  <a:pt x="4256" y="2301"/>
                </a:lnTo>
                <a:lnTo>
                  <a:pt x="4256" y="2013"/>
                </a:lnTo>
                <a:lnTo>
                  <a:pt x="4198" y="1668"/>
                </a:lnTo>
                <a:lnTo>
                  <a:pt x="4141" y="1381"/>
                </a:lnTo>
                <a:lnTo>
                  <a:pt x="3968" y="1093"/>
                </a:lnTo>
                <a:lnTo>
                  <a:pt x="3795" y="806"/>
                </a:lnTo>
                <a:lnTo>
                  <a:pt x="3565" y="576"/>
                </a:lnTo>
                <a:lnTo>
                  <a:pt x="3278" y="346"/>
                </a:lnTo>
                <a:lnTo>
                  <a:pt x="2933" y="173"/>
                </a:lnTo>
                <a:lnTo>
                  <a:pt x="2588" y="58"/>
                </a:lnTo>
                <a:lnTo>
                  <a:pt x="2243"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5" name="Google Shape;245;p8"/>
          <p:cNvSpPr/>
          <p:nvPr/>
        </p:nvSpPr>
        <p:spPr>
          <a:xfrm>
            <a:off x="10324091" y="457589"/>
            <a:ext cx="284187" cy="403603"/>
          </a:xfrm>
          <a:custGeom>
            <a:avLst/>
            <a:gdLst/>
            <a:ahLst/>
            <a:cxnLst/>
            <a:rect l="l" t="t" r="r" b="b"/>
            <a:pathLst>
              <a:path w="6902" h="9778" extrusionOk="0">
                <a:moveTo>
                  <a:pt x="4429" y="1"/>
                </a:moveTo>
                <a:lnTo>
                  <a:pt x="4084" y="58"/>
                </a:lnTo>
                <a:lnTo>
                  <a:pt x="3796" y="116"/>
                </a:lnTo>
                <a:lnTo>
                  <a:pt x="3451" y="231"/>
                </a:lnTo>
                <a:lnTo>
                  <a:pt x="3164" y="404"/>
                </a:lnTo>
                <a:lnTo>
                  <a:pt x="2876" y="576"/>
                </a:lnTo>
                <a:lnTo>
                  <a:pt x="2646" y="806"/>
                </a:lnTo>
                <a:lnTo>
                  <a:pt x="2416" y="1036"/>
                </a:lnTo>
                <a:lnTo>
                  <a:pt x="2244" y="1324"/>
                </a:lnTo>
                <a:lnTo>
                  <a:pt x="1956" y="1956"/>
                </a:lnTo>
                <a:lnTo>
                  <a:pt x="1726" y="2704"/>
                </a:lnTo>
                <a:lnTo>
                  <a:pt x="1611" y="3451"/>
                </a:lnTo>
                <a:lnTo>
                  <a:pt x="1496" y="4256"/>
                </a:lnTo>
                <a:lnTo>
                  <a:pt x="1439" y="5004"/>
                </a:lnTo>
                <a:lnTo>
                  <a:pt x="1381" y="6269"/>
                </a:lnTo>
                <a:lnTo>
                  <a:pt x="1266" y="6902"/>
                </a:lnTo>
                <a:lnTo>
                  <a:pt x="1151" y="7534"/>
                </a:lnTo>
                <a:lnTo>
                  <a:pt x="979" y="8109"/>
                </a:lnTo>
                <a:lnTo>
                  <a:pt x="748" y="8684"/>
                </a:lnTo>
                <a:lnTo>
                  <a:pt x="461" y="9202"/>
                </a:lnTo>
                <a:lnTo>
                  <a:pt x="1" y="9662"/>
                </a:lnTo>
                <a:lnTo>
                  <a:pt x="1" y="9720"/>
                </a:lnTo>
                <a:lnTo>
                  <a:pt x="58" y="9777"/>
                </a:lnTo>
                <a:lnTo>
                  <a:pt x="346" y="9720"/>
                </a:lnTo>
                <a:lnTo>
                  <a:pt x="979" y="9547"/>
                </a:lnTo>
                <a:lnTo>
                  <a:pt x="1784" y="9259"/>
                </a:lnTo>
                <a:lnTo>
                  <a:pt x="2531" y="8799"/>
                </a:lnTo>
                <a:lnTo>
                  <a:pt x="3279" y="8339"/>
                </a:lnTo>
                <a:lnTo>
                  <a:pt x="3969" y="7764"/>
                </a:lnTo>
                <a:lnTo>
                  <a:pt x="4601" y="7074"/>
                </a:lnTo>
                <a:lnTo>
                  <a:pt x="5176" y="6384"/>
                </a:lnTo>
                <a:lnTo>
                  <a:pt x="5694" y="5694"/>
                </a:lnTo>
                <a:lnTo>
                  <a:pt x="6097" y="4947"/>
                </a:lnTo>
                <a:lnTo>
                  <a:pt x="6327" y="4429"/>
                </a:lnTo>
                <a:lnTo>
                  <a:pt x="6557" y="3911"/>
                </a:lnTo>
                <a:lnTo>
                  <a:pt x="6729" y="3279"/>
                </a:lnTo>
                <a:lnTo>
                  <a:pt x="6844" y="2704"/>
                </a:lnTo>
                <a:lnTo>
                  <a:pt x="6902" y="2071"/>
                </a:lnTo>
                <a:lnTo>
                  <a:pt x="6844" y="1496"/>
                </a:lnTo>
                <a:lnTo>
                  <a:pt x="6729" y="1209"/>
                </a:lnTo>
                <a:lnTo>
                  <a:pt x="6614" y="979"/>
                </a:lnTo>
                <a:lnTo>
                  <a:pt x="6442" y="749"/>
                </a:lnTo>
                <a:lnTo>
                  <a:pt x="6269" y="519"/>
                </a:lnTo>
                <a:lnTo>
                  <a:pt x="5982" y="346"/>
                </a:lnTo>
                <a:lnTo>
                  <a:pt x="5694" y="173"/>
                </a:lnTo>
                <a:lnTo>
                  <a:pt x="5407" y="116"/>
                </a:lnTo>
                <a:lnTo>
                  <a:pt x="5061" y="1"/>
                </a:ln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6" name="Google Shape;246;p8"/>
          <p:cNvSpPr/>
          <p:nvPr/>
        </p:nvSpPr>
        <p:spPr>
          <a:xfrm>
            <a:off x="10468531" y="213108"/>
            <a:ext cx="210772" cy="166221"/>
          </a:xfrm>
          <a:custGeom>
            <a:avLst/>
            <a:gdLst/>
            <a:ahLst/>
            <a:cxnLst/>
            <a:rect l="l" t="t" r="r" b="b"/>
            <a:pathLst>
              <a:path w="5119" h="4027" extrusionOk="0">
                <a:moveTo>
                  <a:pt x="2014" y="1"/>
                </a:moveTo>
                <a:lnTo>
                  <a:pt x="1553" y="116"/>
                </a:lnTo>
                <a:lnTo>
                  <a:pt x="1151" y="231"/>
                </a:lnTo>
                <a:lnTo>
                  <a:pt x="806" y="461"/>
                </a:lnTo>
                <a:lnTo>
                  <a:pt x="518" y="748"/>
                </a:lnTo>
                <a:lnTo>
                  <a:pt x="231" y="1093"/>
                </a:lnTo>
                <a:lnTo>
                  <a:pt x="58" y="1438"/>
                </a:lnTo>
                <a:lnTo>
                  <a:pt x="1" y="1841"/>
                </a:lnTo>
                <a:lnTo>
                  <a:pt x="58" y="2244"/>
                </a:lnTo>
                <a:lnTo>
                  <a:pt x="231" y="2646"/>
                </a:lnTo>
                <a:lnTo>
                  <a:pt x="518" y="3049"/>
                </a:lnTo>
                <a:lnTo>
                  <a:pt x="863" y="3336"/>
                </a:lnTo>
                <a:lnTo>
                  <a:pt x="1266" y="3624"/>
                </a:lnTo>
                <a:lnTo>
                  <a:pt x="1668" y="3796"/>
                </a:lnTo>
                <a:lnTo>
                  <a:pt x="2129" y="3969"/>
                </a:lnTo>
                <a:lnTo>
                  <a:pt x="2646" y="4026"/>
                </a:lnTo>
                <a:lnTo>
                  <a:pt x="3106" y="3969"/>
                </a:lnTo>
                <a:lnTo>
                  <a:pt x="3566" y="3911"/>
                </a:lnTo>
                <a:lnTo>
                  <a:pt x="3969" y="3739"/>
                </a:lnTo>
                <a:lnTo>
                  <a:pt x="4314" y="3509"/>
                </a:lnTo>
                <a:lnTo>
                  <a:pt x="4659" y="3221"/>
                </a:lnTo>
                <a:lnTo>
                  <a:pt x="4889" y="2934"/>
                </a:lnTo>
                <a:lnTo>
                  <a:pt x="5061" y="2531"/>
                </a:lnTo>
                <a:lnTo>
                  <a:pt x="5119" y="2186"/>
                </a:lnTo>
                <a:lnTo>
                  <a:pt x="5061" y="1726"/>
                </a:lnTo>
                <a:lnTo>
                  <a:pt x="4889" y="1323"/>
                </a:lnTo>
                <a:lnTo>
                  <a:pt x="4601" y="978"/>
                </a:lnTo>
                <a:lnTo>
                  <a:pt x="4256" y="633"/>
                </a:lnTo>
                <a:lnTo>
                  <a:pt x="3854" y="346"/>
                </a:lnTo>
                <a:lnTo>
                  <a:pt x="3451" y="173"/>
                </a:lnTo>
                <a:lnTo>
                  <a:pt x="2991" y="58"/>
                </a:lnTo>
                <a:lnTo>
                  <a:pt x="2531" y="1"/>
                </a:ln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7" name="Google Shape;247;p8"/>
          <p:cNvSpPr txBox="1">
            <a:spLocks noGrp="1"/>
          </p:cNvSpPr>
          <p:nvPr>
            <p:ph type="title"/>
          </p:nvPr>
        </p:nvSpPr>
        <p:spPr>
          <a:xfrm>
            <a:off x="2004462" y="274633"/>
            <a:ext cx="8152980" cy="1143200"/>
          </a:xfrm>
          <a:prstGeom prst="rect">
            <a:avLst/>
          </a:prstGeom>
        </p:spPr>
        <p:txBody>
          <a:bodyPr spcFirstLastPara="1" wrap="square" lIns="0" tIns="0" rIns="0" bIns="0"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48" name="Google Shape;248;p8"/>
          <p:cNvSpPr txBox="1">
            <a:spLocks noGrp="1"/>
          </p:cNvSpPr>
          <p:nvPr>
            <p:ph type="sldNum" idx="12"/>
          </p:nvPr>
        </p:nvSpPr>
        <p:spPr>
          <a:xfrm>
            <a:off x="5716024" y="6333135"/>
            <a:ext cx="72979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93030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07"/>
        <p:cNvGrpSpPr/>
        <p:nvPr/>
      </p:nvGrpSpPr>
      <p:grpSpPr>
        <a:xfrm>
          <a:off x="0" y="0"/>
          <a:ext cx="0" cy="0"/>
          <a:chOff x="0" y="0"/>
          <a:chExt cx="0" cy="0"/>
        </a:xfrm>
      </p:grpSpPr>
      <p:sp>
        <p:nvSpPr>
          <p:cNvPr id="108" name="Google Shape;108;p15"/>
          <p:cNvSpPr txBox="1">
            <a:spLocks noGrp="1"/>
          </p:cNvSpPr>
          <p:nvPr>
            <p:ph type="title"/>
          </p:nvPr>
        </p:nvSpPr>
        <p:spPr>
          <a:xfrm>
            <a:off x="957625" y="516800"/>
            <a:ext cx="10246588"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9" name="Google Shape;109;p15"/>
          <p:cNvSpPr/>
          <p:nvPr/>
        </p:nvSpPr>
        <p:spPr>
          <a:xfrm rot="10800000">
            <a:off x="10735096" y="-44868"/>
            <a:ext cx="3967574" cy="2311317"/>
          </a:xfrm>
          <a:custGeom>
            <a:avLst/>
            <a:gdLst/>
            <a:ahLst/>
            <a:cxnLst/>
            <a:rect l="l" t="t" r="r" b="b"/>
            <a:pathLst>
              <a:path w="83285" h="56687" extrusionOk="0">
                <a:moveTo>
                  <a:pt x="798" y="1"/>
                </a:moveTo>
                <a:cubicBezTo>
                  <a:pt x="358" y="12"/>
                  <a:pt x="0" y="370"/>
                  <a:pt x="0" y="834"/>
                </a:cubicBezTo>
                <a:lnTo>
                  <a:pt x="0" y="55865"/>
                </a:lnTo>
                <a:cubicBezTo>
                  <a:pt x="0" y="56317"/>
                  <a:pt x="370" y="56686"/>
                  <a:pt x="822" y="56686"/>
                </a:cubicBezTo>
                <a:lnTo>
                  <a:pt x="83285" y="56686"/>
                </a:lnTo>
                <a:cubicBezTo>
                  <a:pt x="83285" y="56603"/>
                  <a:pt x="83273" y="56519"/>
                  <a:pt x="83273" y="56436"/>
                </a:cubicBezTo>
                <a:cubicBezTo>
                  <a:pt x="82975" y="52495"/>
                  <a:pt x="81904" y="48542"/>
                  <a:pt x="79677" y="45268"/>
                </a:cubicBezTo>
                <a:cubicBezTo>
                  <a:pt x="77462" y="41994"/>
                  <a:pt x="74057" y="39446"/>
                  <a:pt x="70152" y="38743"/>
                </a:cubicBezTo>
                <a:cubicBezTo>
                  <a:pt x="66664" y="38100"/>
                  <a:pt x="62461" y="38743"/>
                  <a:pt x="60091" y="36088"/>
                </a:cubicBezTo>
                <a:cubicBezTo>
                  <a:pt x="57829" y="33564"/>
                  <a:pt x="58674" y="29516"/>
                  <a:pt x="57186" y="26480"/>
                </a:cubicBezTo>
                <a:cubicBezTo>
                  <a:pt x="55781" y="23587"/>
                  <a:pt x="52459" y="22110"/>
                  <a:pt x="49292" y="21658"/>
                </a:cubicBezTo>
                <a:cubicBezTo>
                  <a:pt x="46101" y="21194"/>
                  <a:pt x="42863" y="21539"/>
                  <a:pt x="39672" y="21134"/>
                </a:cubicBezTo>
                <a:cubicBezTo>
                  <a:pt x="38077" y="20944"/>
                  <a:pt x="36457" y="20527"/>
                  <a:pt x="35219" y="19491"/>
                </a:cubicBezTo>
                <a:cubicBezTo>
                  <a:pt x="34255" y="18693"/>
                  <a:pt x="33612" y="17562"/>
                  <a:pt x="33112" y="16419"/>
                </a:cubicBezTo>
                <a:cubicBezTo>
                  <a:pt x="31052" y="11752"/>
                  <a:pt x="30802" y="6299"/>
                  <a:pt x="27897" y="2108"/>
                </a:cubicBezTo>
                <a:cubicBezTo>
                  <a:pt x="27361" y="1334"/>
                  <a:pt x="26754" y="643"/>
                  <a:pt x="26051"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82"/>
          </a:p>
        </p:txBody>
      </p:sp>
      <p:sp>
        <p:nvSpPr>
          <p:cNvPr id="110" name="Google Shape;110;p15"/>
          <p:cNvSpPr/>
          <p:nvPr/>
        </p:nvSpPr>
        <p:spPr>
          <a:xfrm rot="10800000" flipH="1">
            <a:off x="-2540846" y="-44868"/>
            <a:ext cx="3967574" cy="2311317"/>
          </a:xfrm>
          <a:custGeom>
            <a:avLst/>
            <a:gdLst/>
            <a:ahLst/>
            <a:cxnLst/>
            <a:rect l="l" t="t" r="r" b="b"/>
            <a:pathLst>
              <a:path w="83285" h="56687" extrusionOk="0">
                <a:moveTo>
                  <a:pt x="798" y="1"/>
                </a:moveTo>
                <a:cubicBezTo>
                  <a:pt x="358" y="12"/>
                  <a:pt x="0" y="370"/>
                  <a:pt x="0" y="834"/>
                </a:cubicBezTo>
                <a:lnTo>
                  <a:pt x="0" y="55865"/>
                </a:lnTo>
                <a:cubicBezTo>
                  <a:pt x="0" y="56317"/>
                  <a:pt x="370" y="56686"/>
                  <a:pt x="822" y="56686"/>
                </a:cubicBezTo>
                <a:lnTo>
                  <a:pt x="83285" y="56686"/>
                </a:lnTo>
                <a:cubicBezTo>
                  <a:pt x="83285" y="56603"/>
                  <a:pt x="83273" y="56519"/>
                  <a:pt x="83273" y="56436"/>
                </a:cubicBezTo>
                <a:cubicBezTo>
                  <a:pt x="82975" y="52495"/>
                  <a:pt x="81904" y="48542"/>
                  <a:pt x="79677" y="45268"/>
                </a:cubicBezTo>
                <a:cubicBezTo>
                  <a:pt x="77462" y="41994"/>
                  <a:pt x="74057" y="39446"/>
                  <a:pt x="70152" y="38743"/>
                </a:cubicBezTo>
                <a:cubicBezTo>
                  <a:pt x="66664" y="38100"/>
                  <a:pt x="62461" y="38743"/>
                  <a:pt x="60091" y="36088"/>
                </a:cubicBezTo>
                <a:cubicBezTo>
                  <a:pt x="57829" y="33564"/>
                  <a:pt x="58674" y="29516"/>
                  <a:pt x="57186" y="26480"/>
                </a:cubicBezTo>
                <a:cubicBezTo>
                  <a:pt x="55781" y="23587"/>
                  <a:pt x="52459" y="22110"/>
                  <a:pt x="49292" y="21658"/>
                </a:cubicBezTo>
                <a:cubicBezTo>
                  <a:pt x="46101" y="21194"/>
                  <a:pt x="42863" y="21539"/>
                  <a:pt x="39672" y="21134"/>
                </a:cubicBezTo>
                <a:cubicBezTo>
                  <a:pt x="38077" y="20944"/>
                  <a:pt x="36457" y="20527"/>
                  <a:pt x="35219" y="19491"/>
                </a:cubicBezTo>
                <a:cubicBezTo>
                  <a:pt x="34255" y="18693"/>
                  <a:pt x="33612" y="17562"/>
                  <a:pt x="33112" y="16419"/>
                </a:cubicBezTo>
                <a:cubicBezTo>
                  <a:pt x="31052" y="11752"/>
                  <a:pt x="30802" y="6299"/>
                  <a:pt x="27897" y="2108"/>
                </a:cubicBezTo>
                <a:cubicBezTo>
                  <a:pt x="27361" y="1334"/>
                  <a:pt x="26754" y="643"/>
                  <a:pt x="26051"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82"/>
          </a:p>
        </p:txBody>
      </p:sp>
      <p:sp>
        <p:nvSpPr>
          <p:cNvPr id="111" name="Google Shape;111;p15"/>
          <p:cNvSpPr/>
          <p:nvPr/>
        </p:nvSpPr>
        <p:spPr>
          <a:xfrm flipH="1">
            <a:off x="10735096" y="4591567"/>
            <a:ext cx="3967574" cy="2311317"/>
          </a:xfrm>
          <a:custGeom>
            <a:avLst/>
            <a:gdLst/>
            <a:ahLst/>
            <a:cxnLst/>
            <a:rect l="l" t="t" r="r" b="b"/>
            <a:pathLst>
              <a:path w="83285" h="56687" extrusionOk="0">
                <a:moveTo>
                  <a:pt x="798" y="1"/>
                </a:moveTo>
                <a:cubicBezTo>
                  <a:pt x="358" y="12"/>
                  <a:pt x="0" y="370"/>
                  <a:pt x="0" y="834"/>
                </a:cubicBezTo>
                <a:lnTo>
                  <a:pt x="0" y="55865"/>
                </a:lnTo>
                <a:cubicBezTo>
                  <a:pt x="0" y="56317"/>
                  <a:pt x="370" y="56686"/>
                  <a:pt x="822" y="56686"/>
                </a:cubicBezTo>
                <a:lnTo>
                  <a:pt x="83285" y="56686"/>
                </a:lnTo>
                <a:cubicBezTo>
                  <a:pt x="83285" y="56603"/>
                  <a:pt x="83273" y="56519"/>
                  <a:pt x="83273" y="56436"/>
                </a:cubicBezTo>
                <a:cubicBezTo>
                  <a:pt x="82975" y="52495"/>
                  <a:pt x="81904" y="48542"/>
                  <a:pt x="79677" y="45268"/>
                </a:cubicBezTo>
                <a:cubicBezTo>
                  <a:pt x="77462" y="41994"/>
                  <a:pt x="74057" y="39446"/>
                  <a:pt x="70152" y="38743"/>
                </a:cubicBezTo>
                <a:cubicBezTo>
                  <a:pt x="66664" y="38100"/>
                  <a:pt x="62461" y="38743"/>
                  <a:pt x="60091" y="36088"/>
                </a:cubicBezTo>
                <a:cubicBezTo>
                  <a:pt x="57829" y="33564"/>
                  <a:pt x="58674" y="29516"/>
                  <a:pt x="57186" y="26480"/>
                </a:cubicBezTo>
                <a:cubicBezTo>
                  <a:pt x="55781" y="23587"/>
                  <a:pt x="52459" y="22110"/>
                  <a:pt x="49292" y="21658"/>
                </a:cubicBezTo>
                <a:cubicBezTo>
                  <a:pt x="46101" y="21194"/>
                  <a:pt x="42863" y="21539"/>
                  <a:pt x="39672" y="21134"/>
                </a:cubicBezTo>
                <a:cubicBezTo>
                  <a:pt x="38077" y="20944"/>
                  <a:pt x="36457" y="20527"/>
                  <a:pt x="35219" y="19491"/>
                </a:cubicBezTo>
                <a:cubicBezTo>
                  <a:pt x="34255" y="18693"/>
                  <a:pt x="33612" y="17562"/>
                  <a:pt x="33112" y="16419"/>
                </a:cubicBezTo>
                <a:cubicBezTo>
                  <a:pt x="31052" y="11752"/>
                  <a:pt x="30802" y="6299"/>
                  <a:pt x="27897" y="2108"/>
                </a:cubicBezTo>
                <a:cubicBezTo>
                  <a:pt x="27361" y="1334"/>
                  <a:pt x="26754" y="643"/>
                  <a:pt x="26051"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82"/>
          </a:p>
        </p:txBody>
      </p:sp>
      <p:sp>
        <p:nvSpPr>
          <p:cNvPr id="112" name="Google Shape;112;p15"/>
          <p:cNvSpPr/>
          <p:nvPr/>
        </p:nvSpPr>
        <p:spPr>
          <a:xfrm>
            <a:off x="-2540846" y="4591567"/>
            <a:ext cx="3967574" cy="2311317"/>
          </a:xfrm>
          <a:custGeom>
            <a:avLst/>
            <a:gdLst/>
            <a:ahLst/>
            <a:cxnLst/>
            <a:rect l="l" t="t" r="r" b="b"/>
            <a:pathLst>
              <a:path w="83285" h="56687" extrusionOk="0">
                <a:moveTo>
                  <a:pt x="798" y="1"/>
                </a:moveTo>
                <a:cubicBezTo>
                  <a:pt x="358" y="12"/>
                  <a:pt x="0" y="370"/>
                  <a:pt x="0" y="834"/>
                </a:cubicBezTo>
                <a:lnTo>
                  <a:pt x="0" y="55865"/>
                </a:lnTo>
                <a:cubicBezTo>
                  <a:pt x="0" y="56317"/>
                  <a:pt x="370" y="56686"/>
                  <a:pt x="822" y="56686"/>
                </a:cubicBezTo>
                <a:lnTo>
                  <a:pt x="83285" y="56686"/>
                </a:lnTo>
                <a:cubicBezTo>
                  <a:pt x="83285" y="56603"/>
                  <a:pt x="83273" y="56519"/>
                  <a:pt x="83273" y="56436"/>
                </a:cubicBezTo>
                <a:cubicBezTo>
                  <a:pt x="82975" y="52495"/>
                  <a:pt x="81904" y="48542"/>
                  <a:pt x="79677" y="45268"/>
                </a:cubicBezTo>
                <a:cubicBezTo>
                  <a:pt x="77462" y="41994"/>
                  <a:pt x="74057" y="39446"/>
                  <a:pt x="70152" y="38743"/>
                </a:cubicBezTo>
                <a:cubicBezTo>
                  <a:pt x="66664" y="38100"/>
                  <a:pt x="62461" y="38743"/>
                  <a:pt x="60091" y="36088"/>
                </a:cubicBezTo>
                <a:cubicBezTo>
                  <a:pt x="57829" y="33564"/>
                  <a:pt x="58674" y="29516"/>
                  <a:pt x="57186" y="26480"/>
                </a:cubicBezTo>
                <a:cubicBezTo>
                  <a:pt x="55781" y="23587"/>
                  <a:pt x="52459" y="22110"/>
                  <a:pt x="49292" y="21658"/>
                </a:cubicBezTo>
                <a:cubicBezTo>
                  <a:pt x="46101" y="21194"/>
                  <a:pt x="42863" y="21539"/>
                  <a:pt x="39672" y="21134"/>
                </a:cubicBezTo>
                <a:cubicBezTo>
                  <a:pt x="38077" y="20944"/>
                  <a:pt x="36457" y="20527"/>
                  <a:pt x="35219" y="19491"/>
                </a:cubicBezTo>
                <a:cubicBezTo>
                  <a:pt x="34255" y="18693"/>
                  <a:pt x="33612" y="17562"/>
                  <a:pt x="33112" y="16419"/>
                </a:cubicBezTo>
                <a:cubicBezTo>
                  <a:pt x="31052" y="11752"/>
                  <a:pt x="30802" y="6299"/>
                  <a:pt x="27897" y="2108"/>
                </a:cubicBezTo>
                <a:cubicBezTo>
                  <a:pt x="27361" y="1334"/>
                  <a:pt x="26754" y="643"/>
                  <a:pt x="26051"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82"/>
          </a:p>
        </p:txBody>
      </p:sp>
    </p:spTree>
    <p:extLst>
      <p:ext uri="{BB962C8B-B14F-4D97-AF65-F5344CB8AC3E}">
        <p14:creationId xmlns:p14="http://schemas.microsoft.com/office/powerpoint/2010/main" val="921102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3"/>
          <p:cNvSpPr txBox="1">
            <a:spLocks noGrp="1"/>
          </p:cNvSpPr>
          <p:nvPr>
            <p:ph type="title" hasCustomPrompt="1"/>
          </p:nvPr>
        </p:nvSpPr>
        <p:spPr>
          <a:xfrm>
            <a:off x="5995681" y="1532233"/>
            <a:ext cx="1641928" cy="1232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800"/>
              <a:buNone/>
              <a:defRPr sz="7980"/>
            </a:lvl1pPr>
            <a:lvl2pPr lvl="1" algn="ctr" rtl="0">
              <a:spcBef>
                <a:spcPts val="0"/>
              </a:spcBef>
              <a:spcAft>
                <a:spcPts val="0"/>
              </a:spcAft>
              <a:buSzPts val="4800"/>
              <a:buNone/>
              <a:defRPr sz="6384"/>
            </a:lvl2pPr>
            <a:lvl3pPr lvl="2" algn="ctr" rtl="0">
              <a:spcBef>
                <a:spcPts val="0"/>
              </a:spcBef>
              <a:spcAft>
                <a:spcPts val="0"/>
              </a:spcAft>
              <a:buSzPts val="4800"/>
              <a:buNone/>
              <a:defRPr sz="6384"/>
            </a:lvl3pPr>
            <a:lvl4pPr lvl="3" algn="ctr" rtl="0">
              <a:spcBef>
                <a:spcPts val="0"/>
              </a:spcBef>
              <a:spcAft>
                <a:spcPts val="0"/>
              </a:spcAft>
              <a:buSzPts val="4800"/>
              <a:buNone/>
              <a:defRPr sz="6384"/>
            </a:lvl4pPr>
            <a:lvl5pPr lvl="4" algn="ctr" rtl="0">
              <a:spcBef>
                <a:spcPts val="0"/>
              </a:spcBef>
              <a:spcAft>
                <a:spcPts val="0"/>
              </a:spcAft>
              <a:buSzPts val="4800"/>
              <a:buNone/>
              <a:defRPr sz="6384"/>
            </a:lvl5pPr>
            <a:lvl6pPr lvl="5" algn="ctr" rtl="0">
              <a:spcBef>
                <a:spcPts val="0"/>
              </a:spcBef>
              <a:spcAft>
                <a:spcPts val="0"/>
              </a:spcAft>
              <a:buSzPts val="4800"/>
              <a:buNone/>
              <a:defRPr sz="6384"/>
            </a:lvl6pPr>
            <a:lvl7pPr lvl="6" algn="ctr" rtl="0">
              <a:spcBef>
                <a:spcPts val="0"/>
              </a:spcBef>
              <a:spcAft>
                <a:spcPts val="0"/>
              </a:spcAft>
              <a:buSzPts val="4800"/>
              <a:buNone/>
              <a:defRPr sz="6384"/>
            </a:lvl7pPr>
            <a:lvl8pPr lvl="7" algn="ctr" rtl="0">
              <a:spcBef>
                <a:spcPts val="0"/>
              </a:spcBef>
              <a:spcAft>
                <a:spcPts val="0"/>
              </a:spcAft>
              <a:buSzPts val="4800"/>
              <a:buNone/>
              <a:defRPr sz="6384"/>
            </a:lvl8pPr>
            <a:lvl9pPr lvl="8" algn="ctr" rtl="0">
              <a:spcBef>
                <a:spcPts val="0"/>
              </a:spcBef>
              <a:spcAft>
                <a:spcPts val="0"/>
              </a:spcAft>
              <a:buSzPts val="4800"/>
              <a:buNone/>
              <a:defRPr sz="6384"/>
            </a:lvl9pPr>
          </a:lstStyle>
          <a:p>
            <a:r>
              <a:t>xx%</a:t>
            </a:r>
          </a:p>
        </p:txBody>
      </p:sp>
      <p:sp>
        <p:nvSpPr>
          <p:cNvPr id="41" name="Google Shape;41;p3"/>
          <p:cNvSpPr txBox="1">
            <a:spLocks noGrp="1"/>
          </p:cNvSpPr>
          <p:nvPr>
            <p:ph type="subTitle" idx="1"/>
          </p:nvPr>
        </p:nvSpPr>
        <p:spPr>
          <a:xfrm>
            <a:off x="5995698" y="3634267"/>
            <a:ext cx="3218817" cy="89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2" name="Google Shape;42;p3"/>
          <p:cNvSpPr txBox="1">
            <a:spLocks noGrp="1"/>
          </p:cNvSpPr>
          <p:nvPr>
            <p:ph type="title" idx="2"/>
          </p:nvPr>
        </p:nvSpPr>
        <p:spPr>
          <a:xfrm>
            <a:off x="5995697" y="2652900"/>
            <a:ext cx="5217460" cy="106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320"/>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43" name="Google Shape;43;p3"/>
          <p:cNvSpPr/>
          <p:nvPr/>
        </p:nvSpPr>
        <p:spPr>
          <a:xfrm rot="-5400000">
            <a:off x="8211645" y="2907725"/>
            <a:ext cx="2362131" cy="5538415"/>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4" name="Google Shape;44;p3"/>
          <p:cNvGrpSpPr/>
          <p:nvPr/>
        </p:nvGrpSpPr>
        <p:grpSpPr>
          <a:xfrm>
            <a:off x="10305194" y="5943910"/>
            <a:ext cx="1568426" cy="1037021"/>
            <a:chOff x="4657725" y="1431175"/>
            <a:chExt cx="1117125" cy="736800"/>
          </a:xfrm>
        </p:grpSpPr>
        <p:sp>
          <p:nvSpPr>
            <p:cNvPr id="45" name="Google Shape;45;p3"/>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3"/>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3"/>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3"/>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3"/>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3"/>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3"/>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3"/>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3" name="Google Shape;53;p3"/>
          <p:cNvSpPr/>
          <p:nvPr/>
        </p:nvSpPr>
        <p:spPr>
          <a:xfrm>
            <a:off x="7637623" y="6260484"/>
            <a:ext cx="333573"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3"/>
          <p:cNvSpPr/>
          <p:nvPr/>
        </p:nvSpPr>
        <p:spPr>
          <a:xfrm>
            <a:off x="8461100" y="6461785"/>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3"/>
          <p:cNvSpPr/>
          <p:nvPr/>
        </p:nvSpPr>
        <p:spPr>
          <a:xfrm>
            <a:off x="11041733" y="5289434"/>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3"/>
          <p:cNvSpPr/>
          <p:nvPr/>
        </p:nvSpPr>
        <p:spPr>
          <a:xfrm>
            <a:off x="11712152" y="4239634"/>
            <a:ext cx="333573"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 name="Google Shape;57;p3"/>
          <p:cNvSpPr/>
          <p:nvPr/>
        </p:nvSpPr>
        <p:spPr>
          <a:xfrm>
            <a:off x="74849" y="0"/>
            <a:ext cx="5445525" cy="432736"/>
          </a:xfrm>
          <a:custGeom>
            <a:avLst/>
            <a:gdLst/>
            <a:ahLst/>
            <a:cxnLst/>
            <a:rect l="l" t="t" r="r" b="b"/>
            <a:pathLst>
              <a:path w="26290" h="2084" extrusionOk="0">
                <a:moveTo>
                  <a:pt x="1" y="0"/>
                </a:moveTo>
                <a:lnTo>
                  <a:pt x="1" y="60"/>
                </a:lnTo>
                <a:cubicBezTo>
                  <a:pt x="1" y="1179"/>
                  <a:pt x="1358" y="2084"/>
                  <a:pt x="1358" y="2084"/>
                </a:cubicBezTo>
                <a:cubicBezTo>
                  <a:pt x="1358" y="2084"/>
                  <a:pt x="2466" y="1345"/>
                  <a:pt x="2668" y="369"/>
                </a:cubicBezTo>
                <a:cubicBezTo>
                  <a:pt x="2882" y="1345"/>
                  <a:pt x="3978" y="2084"/>
                  <a:pt x="3978" y="2084"/>
                </a:cubicBezTo>
                <a:cubicBezTo>
                  <a:pt x="3978" y="2084"/>
                  <a:pt x="5085" y="1345"/>
                  <a:pt x="5287" y="369"/>
                </a:cubicBezTo>
                <a:cubicBezTo>
                  <a:pt x="5490" y="1345"/>
                  <a:pt x="6597" y="2084"/>
                  <a:pt x="6597" y="2084"/>
                </a:cubicBezTo>
                <a:cubicBezTo>
                  <a:pt x="6597" y="2084"/>
                  <a:pt x="7692" y="1345"/>
                  <a:pt x="7907" y="369"/>
                </a:cubicBezTo>
                <a:cubicBezTo>
                  <a:pt x="8109" y="1345"/>
                  <a:pt x="9216" y="2084"/>
                  <a:pt x="9216" y="2084"/>
                </a:cubicBezTo>
                <a:cubicBezTo>
                  <a:pt x="9216" y="2084"/>
                  <a:pt x="10312" y="1345"/>
                  <a:pt x="10526" y="369"/>
                </a:cubicBezTo>
                <a:cubicBezTo>
                  <a:pt x="10728" y="1345"/>
                  <a:pt x="11836" y="2084"/>
                  <a:pt x="11836" y="2084"/>
                </a:cubicBezTo>
                <a:cubicBezTo>
                  <a:pt x="11836" y="2084"/>
                  <a:pt x="12931" y="1345"/>
                  <a:pt x="13145" y="369"/>
                </a:cubicBezTo>
                <a:cubicBezTo>
                  <a:pt x="13348" y="1345"/>
                  <a:pt x="14455" y="2084"/>
                  <a:pt x="14455" y="2084"/>
                </a:cubicBezTo>
                <a:cubicBezTo>
                  <a:pt x="14455" y="2084"/>
                  <a:pt x="15550" y="1345"/>
                  <a:pt x="15765" y="369"/>
                </a:cubicBezTo>
                <a:cubicBezTo>
                  <a:pt x="15967" y="1345"/>
                  <a:pt x="17074" y="2084"/>
                  <a:pt x="17074" y="2084"/>
                </a:cubicBezTo>
                <a:cubicBezTo>
                  <a:pt x="17074" y="2084"/>
                  <a:pt x="18170" y="1345"/>
                  <a:pt x="18384" y="369"/>
                </a:cubicBezTo>
                <a:cubicBezTo>
                  <a:pt x="18587" y="1345"/>
                  <a:pt x="19694" y="2084"/>
                  <a:pt x="19694" y="2084"/>
                </a:cubicBezTo>
                <a:cubicBezTo>
                  <a:pt x="19694" y="2084"/>
                  <a:pt x="20789" y="1345"/>
                  <a:pt x="21004" y="369"/>
                </a:cubicBezTo>
                <a:cubicBezTo>
                  <a:pt x="21206" y="1345"/>
                  <a:pt x="22313" y="2084"/>
                  <a:pt x="22313" y="2084"/>
                </a:cubicBezTo>
                <a:cubicBezTo>
                  <a:pt x="22313" y="2084"/>
                  <a:pt x="23409" y="1345"/>
                  <a:pt x="23623" y="369"/>
                </a:cubicBezTo>
                <a:cubicBezTo>
                  <a:pt x="23825" y="1345"/>
                  <a:pt x="24933" y="2084"/>
                  <a:pt x="24933" y="2084"/>
                </a:cubicBezTo>
                <a:cubicBezTo>
                  <a:pt x="24933" y="2084"/>
                  <a:pt x="26290" y="1179"/>
                  <a:pt x="26290" y="60"/>
                </a:cubicBezTo>
                <a:lnTo>
                  <a:pt x="26290"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 name="Google Shape;58;p3"/>
          <p:cNvSpPr/>
          <p:nvPr/>
        </p:nvSpPr>
        <p:spPr>
          <a:xfrm>
            <a:off x="238708" y="-126400"/>
            <a:ext cx="5129016" cy="391765"/>
          </a:xfrm>
          <a:custGeom>
            <a:avLst/>
            <a:gdLst/>
            <a:ahLst/>
            <a:cxnLst/>
            <a:rect l="l" t="t" r="r" b="b"/>
            <a:pathLst>
              <a:path w="25802" h="1966" extrusionOk="0">
                <a:moveTo>
                  <a:pt x="1" y="1"/>
                </a:moveTo>
                <a:cubicBezTo>
                  <a:pt x="1" y="1096"/>
                  <a:pt x="882" y="1966"/>
                  <a:pt x="1965" y="1966"/>
                </a:cubicBezTo>
                <a:cubicBezTo>
                  <a:pt x="2787" y="1966"/>
                  <a:pt x="3501" y="1465"/>
                  <a:pt x="3787" y="739"/>
                </a:cubicBezTo>
                <a:cubicBezTo>
                  <a:pt x="4073" y="1454"/>
                  <a:pt x="4787" y="1966"/>
                  <a:pt x="5597" y="1966"/>
                </a:cubicBezTo>
                <a:cubicBezTo>
                  <a:pt x="6418" y="1966"/>
                  <a:pt x="7133" y="1465"/>
                  <a:pt x="7418" y="739"/>
                </a:cubicBezTo>
                <a:cubicBezTo>
                  <a:pt x="7704" y="1454"/>
                  <a:pt x="8418" y="1966"/>
                  <a:pt x="9228" y="1966"/>
                </a:cubicBezTo>
                <a:cubicBezTo>
                  <a:pt x="10050" y="1966"/>
                  <a:pt x="10764" y="1465"/>
                  <a:pt x="11050" y="739"/>
                </a:cubicBezTo>
                <a:cubicBezTo>
                  <a:pt x="11335" y="1454"/>
                  <a:pt x="12050" y="1966"/>
                  <a:pt x="12859" y="1966"/>
                </a:cubicBezTo>
                <a:cubicBezTo>
                  <a:pt x="13681" y="1966"/>
                  <a:pt x="14395" y="1465"/>
                  <a:pt x="14681" y="739"/>
                </a:cubicBezTo>
                <a:cubicBezTo>
                  <a:pt x="14967" y="1454"/>
                  <a:pt x="15681" y="1966"/>
                  <a:pt x="16491" y="1966"/>
                </a:cubicBezTo>
                <a:cubicBezTo>
                  <a:pt x="17312" y="1966"/>
                  <a:pt x="18027" y="1465"/>
                  <a:pt x="18313" y="739"/>
                </a:cubicBezTo>
                <a:cubicBezTo>
                  <a:pt x="18598" y="1454"/>
                  <a:pt x="19313" y="1966"/>
                  <a:pt x="20122" y="1966"/>
                </a:cubicBezTo>
                <a:cubicBezTo>
                  <a:pt x="20944" y="1966"/>
                  <a:pt x="21658" y="1465"/>
                  <a:pt x="21944" y="739"/>
                </a:cubicBezTo>
                <a:cubicBezTo>
                  <a:pt x="22230" y="1430"/>
                  <a:pt x="22908" y="1942"/>
                  <a:pt x="23694" y="1966"/>
                </a:cubicBezTo>
                <a:lnTo>
                  <a:pt x="23694" y="1954"/>
                </a:lnTo>
                <a:lnTo>
                  <a:pt x="23789" y="1954"/>
                </a:lnTo>
                <a:cubicBezTo>
                  <a:pt x="24397" y="1954"/>
                  <a:pt x="24968" y="1668"/>
                  <a:pt x="25325" y="1239"/>
                </a:cubicBezTo>
                <a:cubicBezTo>
                  <a:pt x="25444" y="1096"/>
                  <a:pt x="25528" y="930"/>
                  <a:pt x="25599" y="751"/>
                </a:cubicBezTo>
                <a:cubicBezTo>
                  <a:pt x="25599" y="751"/>
                  <a:pt x="25599" y="763"/>
                  <a:pt x="25623" y="763"/>
                </a:cubicBezTo>
                <a:cubicBezTo>
                  <a:pt x="25718" y="525"/>
                  <a:pt x="25778" y="275"/>
                  <a:pt x="25802" y="1"/>
                </a:cubicBezTo>
                <a:close/>
              </a:path>
            </a:pathLst>
          </a:custGeom>
          <a:noFill/>
          <a:ln w="9525"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hree columns 1">
  <p:cSld name="TITLE_AND_TWO_COLUMNS_1_1">
    <p:spTree>
      <p:nvGrpSpPr>
        <p:cNvPr id="1" name="Shape 396"/>
        <p:cNvGrpSpPr/>
        <p:nvPr/>
      </p:nvGrpSpPr>
      <p:grpSpPr>
        <a:xfrm>
          <a:off x="0" y="0"/>
          <a:ext cx="0" cy="0"/>
          <a:chOff x="0" y="0"/>
          <a:chExt cx="0" cy="0"/>
        </a:xfrm>
      </p:grpSpPr>
      <p:sp>
        <p:nvSpPr>
          <p:cNvPr id="397" name="Google Shape;397;p17"/>
          <p:cNvSpPr txBox="1">
            <a:spLocks noGrp="1"/>
          </p:cNvSpPr>
          <p:nvPr>
            <p:ph type="subTitle" idx="1"/>
          </p:nvPr>
        </p:nvSpPr>
        <p:spPr>
          <a:xfrm>
            <a:off x="7107241" y="1087667"/>
            <a:ext cx="2998563"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398" name="Google Shape;398;p17"/>
          <p:cNvSpPr txBox="1">
            <a:spLocks noGrp="1"/>
          </p:cNvSpPr>
          <p:nvPr>
            <p:ph type="subTitle" idx="2"/>
          </p:nvPr>
        </p:nvSpPr>
        <p:spPr>
          <a:xfrm>
            <a:off x="7107253" y="1500160"/>
            <a:ext cx="2998563"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399" name="Google Shape;399;p17"/>
          <p:cNvSpPr txBox="1">
            <a:spLocks noGrp="1"/>
          </p:cNvSpPr>
          <p:nvPr>
            <p:ph type="subTitle" idx="3"/>
          </p:nvPr>
        </p:nvSpPr>
        <p:spPr>
          <a:xfrm>
            <a:off x="7107245" y="2792484"/>
            <a:ext cx="2998563"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0" name="Google Shape;400;p17"/>
          <p:cNvSpPr txBox="1">
            <a:spLocks noGrp="1"/>
          </p:cNvSpPr>
          <p:nvPr>
            <p:ph type="subTitle" idx="4"/>
          </p:nvPr>
        </p:nvSpPr>
        <p:spPr>
          <a:xfrm>
            <a:off x="7107256" y="3202485"/>
            <a:ext cx="2998563"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1" name="Google Shape;401;p17"/>
          <p:cNvSpPr txBox="1">
            <a:spLocks noGrp="1"/>
          </p:cNvSpPr>
          <p:nvPr>
            <p:ph type="subTitle" idx="5"/>
          </p:nvPr>
        </p:nvSpPr>
        <p:spPr>
          <a:xfrm>
            <a:off x="7107245" y="4494800"/>
            <a:ext cx="2998563"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2" name="Google Shape;402;p17"/>
          <p:cNvSpPr txBox="1">
            <a:spLocks noGrp="1"/>
          </p:cNvSpPr>
          <p:nvPr>
            <p:ph type="subTitle" idx="6"/>
          </p:nvPr>
        </p:nvSpPr>
        <p:spPr>
          <a:xfrm>
            <a:off x="7107239" y="4912200"/>
            <a:ext cx="3204852"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3" name="Google Shape;403;p17"/>
          <p:cNvSpPr txBox="1">
            <a:spLocks noGrp="1"/>
          </p:cNvSpPr>
          <p:nvPr>
            <p:ph type="title"/>
          </p:nvPr>
        </p:nvSpPr>
        <p:spPr>
          <a:xfrm>
            <a:off x="958024" y="2731200"/>
            <a:ext cx="5142446" cy="1395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4" name="Google Shape;404;p17"/>
          <p:cNvSpPr/>
          <p:nvPr/>
        </p:nvSpPr>
        <p:spPr>
          <a:xfrm rot="5400000" flipH="1">
            <a:off x="1588139" y="2907725"/>
            <a:ext cx="2362131" cy="5538415"/>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05" name="Google Shape;405;p17"/>
          <p:cNvGrpSpPr/>
          <p:nvPr/>
        </p:nvGrpSpPr>
        <p:grpSpPr>
          <a:xfrm flipH="1">
            <a:off x="288296" y="5943910"/>
            <a:ext cx="1568426" cy="1037021"/>
            <a:chOff x="4657725" y="1431175"/>
            <a:chExt cx="1117125" cy="736800"/>
          </a:xfrm>
        </p:grpSpPr>
        <p:sp>
          <p:nvSpPr>
            <p:cNvPr id="406" name="Google Shape;406;p1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1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1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 name="Google Shape;409;p1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 name="Google Shape;410;p1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 name="Google Shape;411;p1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1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1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4" name="Google Shape;414;p17"/>
          <p:cNvSpPr/>
          <p:nvPr/>
        </p:nvSpPr>
        <p:spPr>
          <a:xfrm flipH="1">
            <a:off x="4190720" y="6260484"/>
            <a:ext cx="333573"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5" name="Google Shape;415;p17"/>
          <p:cNvSpPr/>
          <p:nvPr/>
        </p:nvSpPr>
        <p:spPr>
          <a:xfrm flipH="1">
            <a:off x="3268223" y="6461785"/>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6" name="Google Shape;416;p17"/>
          <p:cNvSpPr/>
          <p:nvPr/>
        </p:nvSpPr>
        <p:spPr>
          <a:xfrm flipH="1">
            <a:off x="687589" y="5289434"/>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7" name="Google Shape;417;p17"/>
          <p:cNvSpPr/>
          <p:nvPr/>
        </p:nvSpPr>
        <p:spPr>
          <a:xfrm flipH="1">
            <a:off x="116192" y="4239634"/>
            <a:ext cx="333573"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8" name="Google Shape;418;p17"/>
          <p:cNvGrpSpPr/>
          <p:nvPr/>
        </p:nvGrpSpPr>
        <p:grpSpPr>
          <a:xfrm>
            <a:off x="9785117" y="4497349"/>
            <a:ext cx="2267725" cy="2589963"/>
            <a:chOff x="-350062" y="2696962"/>
            <a:chExt cx="1705012" cy="1942472"/>
          </a:xfrm>
        </p:grpSpPr>
        <p:grpSp>
          <p:nvGrpSpPr>
            <p:cNvPr id="419" name="Google Shape;419;p17"/>
            <p:cNvGrpSpPr/>
            <p:nvPr/>
          </p:nvGrpSpPr>
          <p:grpSpPr>
            <a:xfrm flipH="1">
              <a:off x="-350062" y="2696962"/>
              <a:ext cx="1705012" cy="1942472"/>
              <a:chOff x="2802913" y="2788687"/>
              <a:chExt cx="1705012" cy="1942472"/>
            </a:xfrm>
          </p:grpSpPr>
          <p:sp>
            <p:nvSpPr>
              <p:cNvPr id="420" name="Google Shape;420;p17"/>
              <p:cNvSpPr/>
              <p:nvPr/>
            </p:nvSpPr>
            <p:spPr>
              <a:xfrm flipH="1">
                <a:off x="2845180" y="3406413"/>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 name="Google Shape;421;p17"/>
              <p:cNvSpPr/>
              <p:nvPr/>
            </p:nvSpPr>
            <p:spPr>
              <a:xfrm rot="7200044" flipH="1">
                <a:off x="3108811" y="3891282"/>
                <a:ext cx="338768" cy="207745"/>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17"/>
              <p:cNvSpPr/>
              <p:nvPr/>
            </p:nvSpPr>
            <p:spPr>
              <a:xfrm rot="-729750" flipH="1">
                <a:off x="3376096" y="3439570"/>
                <a:ext cx="629380" cy="264569"/>
              </a:xfrm>
              <a:custGeom>
                <a:avLst/>
                <a:gdLst/>
                <a:ahLst/>
                <a:cxnLst/>
                <a:rect l="l" t="t" r="r" b="b"/>
                <a:pathLst>
                  <a:path w="11157" h="4690" extrusionOk="0">
                    <a:moveTo>
                      <a:pt x="1073" y="1"/>
                    </a:moveTo>
                    <a:cubicBezTo>
                      <a:pt x="1009" y="1"/>
                      <a:pt x="945" y="4"/>
                      <a:pt x="881" y="11"/>
                    </a:cubicBezTo>
                    <a:cubicBezTo>
                      <a:pt x="726" y="23"/>
                      <a:pt x="607" y="118"/>
                      <a:pt x="488" y="178"/>
                    </a:cubicBezTo>
                    <a:cubicBezTo>
                      <a:pt x="429" y="213"/>
                      <a:pt x="357" y="249"/>
                      <a:pt x="298" y="297"/>
                    </a:cubicBezTo>
                    <a:cubicBezTo>
                      <a:pt x="0" y="547"/>
                      <a:pt x="131" y="1011"/>
                      <a:pt x="298" y="1285"/>
                    </a:cubicBezTo>
                    <a:cubicBezTo>
                      <a:pt x="738" y="2059"/>
                      <a:pt x="1381" y="2571"/>
                      <a:pt x="2143" y="3035"/>
                    </a:cubicBezTo>
                    <a:cubicBezTo>
                      <a:pt x="3846" y="4052"/>
                      <a:pt x="5846" y="4690"/>
                      <a:pt x="7858" y="4690"/>
                    </a:cubicBezTo>
                    <a:cubicBezTo>
                      <a:pt x="8013" y="4690"/>
                      <a:pt x="8168" y="4686"/>
                      <a:pt x="8323" y="4678"/>
                    </a:cubicBezTo>
                    <a:cubicBezTo>
                      <a:pt x="9001" y="4654"/>
                      <a:pt x="10978" y="4416"/>
                      <a:pt x="11121" y="4011"/>
                    </a:cubicBezTo>
                    <a:cubicBezTo>
                      <a:pt x="11156" y="3869"/>
                      <a:pt x="10847" y="3892"/>
                      <a:pt x="10704" y="3869"/>
                    </a:cubicBezTo>
                    <a:cubicBezTo>
                      <a:pt x="10442" y="3821"/>
                      <a:pt x="10180" y="3750"/>
                      <a:pt x="9930" y="3690"/>
                    </a:cubicBezTo>
                    <a:cubicBezTo>
                      <a:pt x="8918" y="3464"/>
                      <a:pt x="7965" y="3059"/>
                      <a:pt x="7037" y="2595"/>
                    </a:cubicBezTo>
                    <a:cubicBezTo>
                      <a:pt x="6144" y="2154"/>
                      <a:pt x="5263" y="1666"/>
                      <a:pt x="4370" y="1202"/>
                    </a:cubicBezTo>
                    <a:cubicBezTo>
                      <a:pt x="3679" y="844"/>
                      <a:pt x="2941" y="440"/>
                      <a:pt x="2191" y="213"/>
                    </a:cubicBezTo>
                    <a:cubicBezTo>
                      <a:pt x="1834" y="112"/>
                      <a:pt x="1452"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 name="Google Shape;423;p17"/>
              <p:cNvSpPr/>
              <p:nvPr/>
            </p:nvSpPr>
            <p:spPr>
              <a:xfrm rot="4243405" flipH="1">
                <a:off x="3619882" y="3823948"/>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 name="Google Shape;424;p17"/>
              <p:cNvSpPr/>
              <p:nvPr/>
            </p:nvSpPr>
            <p:spPr>
              <a:xfrm flipH="1">
                <a:off x="3972455" y="3615888"/>
                <a:ext cx="134700" cy="1347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 name="Google Shape;425;p17"/>
              <p:cNvSpPr/>
              <p:nvPr/>
            </p:nvSpPr>
            <p:spPr>
              <a:xfrm flipH="1">
                <a:off x="3613155" y="328384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17"/>
              <p:cNvSpPr/>
              <p:nvPr/>
            </p:nvSpPr>
            <p:spPr>
              <a:xfrm flipH="1">
                <a:off x="3262580" y="325479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 name="Google Shape;427;p17"/>
              <p:cNvSpPr/>
              <p:nvPr/>
            </p:nvSpPr>
            <p:spPr>
              <a:xfrm rot="-6931456">
                <a:off x="3113379" y="2693366"/>
                <a:ext cx="271775" cy="765779"/>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 name="Google Shape;428;p17"/>
              <p:cNvSpPr/>
              <p:nvPr/>
            </p:nvSpPr>
            <p:spPr>
              <a:xfrm rot="4799500">
                <a:off x="2961019" y="4016156"/>
                <a:ext cx="364505" cy="626909"/>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9" name="Google Shape;429;p17"/>
            <p:cNvSpPr/>
            <p:nvPr/>
          </p:nvSpPr>
          <p:spPr>
            <a:xfrm flipH="1">
              <a:off x="1240139" y="2862875"/>
              <a:ext cx="105900" cy="105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0" name="Google Shape;430;p17"/>
          <p:cNvGrpSpPr/>
          <p:nvPr/>
        </p:nvGrpSpPr>
        <p:grpSpPr>
          <a:xfrm rot="10800000">
            <a:off x="10124010" y="-31079"/>
            <a:ext cx="1949356" cy="1689301"/>
            <a:chOff x="2787482" y="3337228"/>
            <a:chExt cx="1465643" cy="1266976"/>
          </a:xfrm>
        </p:grpSpPr>
        <p:sp>
          <p:nvSpPr>
            <p:cNvPr id="431" name="Google Shape;431;p17"/>
            <p:cNvSpPr/>
            <p:nvPr/>
          </p:nvSpPr>
          <p:spPr>
            <a:xfrm rot="-313284" flipH="1">
              <a:off x="2943966" y="3365298"/>
              <a:ext cx="645892" cy="635868"/>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17"/>
            <p:cNvSpPr/>
            <p:nvPr/>
          </p:nvSpPr>
          <p:spPr>
            <a:xfrm rot="10524002" flipH="1">
              <a:off x="3565563" y="4301699"/>
              <a:ext cx="338782" cy="207754"/>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17"/>
            <p:cNvSpPr/>
            <p:nvPr/>
          </p:nvSpPr>
          <p:spPr>
            <a:xfrm rot="4243405" flipH="1">
              <a:off x="3365082" y="3673673"/>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4" name="Google Shape;434;p17"/>
            <p:cNvSpPr/>
            <p:nvPr/>
          </p:nvSpPr>
          <p:spPr>
            <a:xfrm rot="4257203" flipH="1">
              <a:off x="2961004" y="4016148"/>
              <a:ext cx="364519" cy="626936"/>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5" name="Google Shape;435;p17"/>
          <p:cNvGrpSpPr/>
          <p:nvPr/>
        </p:nvGrpSpPr>
        <p:grpSpPr>
          <a:xfrm flipH="1">
            <a:off x="-5" y="1711691"/>
            <a:ext cx="1300771" cy="1378144"/>
            <a:chOff x="486649" y="4348510"/>
            <a:chExt cx="1035576" cy="1094460"/>
          </a:xfrm>
        </p:grpSpPr>
        <p:sp>
          <p:nvSpPr>
            <p:cNvPr id="436" name="Google Shape;436;p17"/>
            <p:cNvSpPr/>
            <p:nvPr/>
          </p:nvSpPr>
          <p:spPr>
            <a:xfrm>
              <a:off x="1127274" y="5293094"/>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7" name="Google Shape;437;p17"/>
            <p:cNvSpPr/>
            <p:nvPr/>
          </p:nvSpPr>
          <p:spPr>
            <a:xfrm>
              <a:off x="751983" y="4348953"/>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8" name="Google Shape;438;p17"/>
            <p:cNvSpPr/>
            <p:nvPr/>
          </p:nvSpPr>
          <p:spPr>
            <a:xfrm>
              <a:off x="486649" y="4756259"/>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9" name="Google Shape;439;p1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0" name="Google Shape;440;p1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1" name="Google Shape;441;p17"/>
            <p:cNvSpPr/>
            <p:nvPr/>
          </p:nvSpPr>
          <p:spPr>
            <a:xfrm>
              <a:off x="1363675" y="434851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2" name="Google Shape;442;p1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3" name="Google Shape;443;p17"/>
            <p:cNvSpPr/>
            <p:nvPr/>
          </p:nvSpPr>
          <p:spPr>
            <a:xfrm>
              <a:off x="1220781" y="4583526"/>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p:cSld name="CUSTOM_8">
    <p:spTree>
      <p:nvGrpSpPr>
        <p:cNvPr id="1" name="Shape 519"/>
        <p:cNvGrpSpPr/>
        <p:nvPr/>
      </p:nvGrpSpPr>
      <p:grpSpPr>
        <a:xfrm>
          <a:off x="0" y="0"/>
          <a:ext cx="0" cy="0"/>
          <a:chOff x="0" y="0"/>
          <a:chExt cx="0" cy="0"/>
        </a:xfrm>
      </p:grpSpPr>
      <p:sp>
        <p:nvSpPr>
          <p:cNvPr id="520" name="Google Shape;520;p22"/>
          <p:cNvSpPr txBox="1">
            <a:spLocks noGrp="1"/>
          </p:cNvSpPr>
          <p:nvPr>
            <p:ph type="body" idx="1"/>
          </p:nvPr>
        </p:nvSpPr>
        <p:spPr>
          <a:xfrm>
            <a:off x="2243835" y="2101467"/>
            <a:ext cx="7674168" cy="3287200"/>
          </a:xfrm>
          <a:prstGeom prst="rect">
            <a:avLst/>
          </a:prstGeom>
        </p:spPr>
        <p:txBody>
          <a:bodyPr spcFirstLastPara="1" wrap="square" lIns="91425" tIns="91425" rIns="91425" bIns="91425" anchor="t" anchorCtr="0">
            <a:noAutofit/>
          </a:bodyPr>
          <a:lstStyle>
            <a:lvl1pPr marL="608076" lvl="0" indent="-439166" rtl="0">
              <a:spcBef>
                <a:spcPts val="0"/>
              </a:spcBef>
              <a:spcAft>
                <a:spcPts val="0"/>
              </a:spcAft>
              <a:buSzPts val="1600"/>
              <a:buFont typeface="Karla"/>
              <a:buChar char="●"/>
              <a:defRPr sz="2128"/>
            </a:lvl1pPr>
            <a:lvl2pPr marL="1216152" lvl="1" indent="-422275" rtl="0">
              <a:spcBef>
                <a:spcPts val="2128"/>
              </a:spcBef>
              <a:spcAft>
                <a:spcPts val="0"/>
              </a:spcAft>
              <a:buSzPts val="1400"/>
              <a:buFont typeface="Karla"/>
              <a:buChar char="○"/>
              <a:defRPr/>
            </a:lvl2pPr>
            <a:lvl3pPr marL="1824228" lvl="2" indent="-422275" rtl="0">
              <a:spcBef>
                <a:spcPts val="0"/>
              </a:spcBef>
              <a:spcAft>
                <a:spcPts val="0"/>
              </a:spcAft>
              <a:buSzPts val="1400"/>
              <a:buFont typeface="Karla"/>
              <a:buChar char="■"/>
              <a:defRPr/>
            </a:lvl3pPr>
            <a:lvl4pPr marL="2432304" lvl="3" indent="-422275" rtl="0">
              <a:spcBef>
                <a:spcPts val="0"/>
              </a:spcBef>
              <a:spcAft>
                <a:spcPts val="0"/>
              </a:spcAft>
              <a:buSzPts val="1400"/>
              <a:buFont typeface="Karla"/>
              <a:buChar char="●"/>
              <a:defRPr/>
            </a:lvl4pPr>
            <a:lvl5pPr marL="3040380" lvl="4" indent="-422275" rtl="0">
              <a:spcBef>
                <a:spcPts val="0"/>
              </a:spcBef>
              <a:spcAft>
                <a:spcPts val="0"/>
              </a:spcAft>
              <a:buSzPts val="1400"/>
              <a:buFont typeface="Karla"/>
              <a:buChar char="○"/>
              <a:defRPr/>
            </a:lvl5pPr>
            <a:lvl6pPr marL="3648456" lvl="5" indent="-422275" rtl="0">
              <a:spcBef>
                <a:spcPts val="0"/>
              </a:spcBef>
              <a:spcAft>
                <a:spcPts val="0"/>
              </a:spcAft>
              <a:buSzPts val="1400"/>
              <a:buFont typeface="Karla"/>
              <a:buChar char="■"/>
              <a:defRPr/>
            </a:lvl6pPr>
            <a:lvl7pPr marL="4256532" lvl="6" indent="-422275" rtl="0">
              <a:spcBef>
                <a:spcPts val="0"/>
              </a:spcBef>
              <a:spcAft>
                <a:spcPts val="0"/>
              </a:spcAft>
              <a:buSzPts val="1400"/>
              <a:buFont typeface="Karla"/>
              <a:buChar char="●"/>
              <a:defRPr/>
            </a:lvl7pPr>
            <a:lvl8pPr marL="4864608" lvl="7" indent="-422275" rtl="0">
              <a:spcBef>
                <a:spcPts val="0"/>
              </a:spcBef>
              <a:spcAft>
                <a:spcPts val="0"/>
              </a:spcAft>
              <a:buSzPts val="1400"/>
              <a:buFont typeface="Karla"/>
              <a:buChar char="○"/>
              <a:defRPr/>
            </a:lvl8pPr>
            <a:lvl9pPr marL="5472684" lvl="8" indent="-422275" rtl="0">
              <a:spcBef>
                <a:spcPts val="0"/>
              </a:spcBef>
              <a:spcAft>
                <a:spcPts val="0"/>
              </a:spcAft>
              <a:buSzPts val="1400"/>
              <a:buFont typeface="Karla"/>
              <a:buChar char="■"/>
              <a:defRPr/>
            </a:lvl9pPr>
          </a:lstStyle>
          <a:p>
            <a:endParaRPr/>
          </a:p>
        </p:txBody>
      </p:sp>
      <p:sp>
        <p:nvSpPr>
          <p:cNvPr id="521" name="Google Shape;521;p22"/>
          <p:cNvSpPr txBox="1">
            <a:spLocks noGrp="1"/>
          </p:cNvSpPr>
          <p:nvPr>
            <p:ph type="title"/>
          </p:nvPr>
        </p:nvSpPr>
        <p:spPr>
          <a:xfrm>
            <a:off x="948448" y="603100"/>
            <a:ext cx="10264942"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2" name="Google Shape;522;p22"/>
          <p:cNvSpPr/>
          <p:nvPr/>
        </p:nvSpPr>
        <p:spPr>
          <a:xfrm rot="10800000" flipH="1">
            <a:off x="1" y="6660433"/>
            <a:ext cx="12161799"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3" name="Google Shape;523;p22"/>
          <p:cNvSpPr/>
          <p:nvPr/>
        </p:nvSpPr>
        <p:spPr>
          <a:xfrm>
            <a:off x="1" y="0"/>
            <a:ext cx="12161799"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4" name="Google Shape;524;p22"/>
          <p:cNvGrpSpPr/>
          <p:nvPr/>
        </p:nvGrpSpPr>
        <p:grpSpPr>
          <a:xfrm rot="6142053" flipH="1">
            <a:off x="-535318" y="607407"/>
            <a:ext cx="1752984" cy="1262712"/>
            <a:chOff x="3929350" y="5625525"/>
            <a:chExt cx="1258800" cy="909075"/>
          </a:xfrm>
        </p:grpSpPr>
        <p:sp>
          <p:nvSpPr>
            <p:cNvPr id="525" name="Google Shape;525;p2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2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2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2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22"/>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2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2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2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22"/>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2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5">
  <p:cSld name="CUSTOM_9">
    <p:spTree>
      <p:nvGrpSpPr>
        <p:cNvPr id="1" name="Shape 617"/>
        <p:cNvGrpSpPr/>
        <p:nvPr/>
      </p:nvGrpSpPr>
      <p:grpSpPr>
        <a:xfrm>
          <a:off x="0" y="0"/>
          <a:ext cx="0" cy="0"/>
          <a:chOff x="0" y="0"/>
          <a:chExt cx="0" cy="0"/>
        </a:xfrm>
      </p:grpSpPr>
      <p:grpSp>
        <p:nvGrpSpPr>
          <p:cNvPr id="618" name="Google Shape;618;p27"/>
          <p:cNvGrpSpPr/>
          <p:nvPr/>
        </p:nvGrpSpPr>
        <p:grpSpPr>
          <a:xfrm>
            <a:off x="10981961" y="4525484"/>
            <a:ext cx="1050120" cy="454897"/>
            <a:chOff x="3165550" y="1111875"/>
            <a:chExt cx="604875" cy="261375"/>
          </a:xfrm>
        </p:grpSpPr>
        <p:sp>
          <p:nvSpPr>
            <p:cNvPr id="619" name="Google Shape;619;p27"/>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27"/>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27"/>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27"/>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23" name="Google Shape;623;p27"/>
          <p:cNvSpPr/>
          <p:nvPr/>
        </p:nvSpPr>
        <p:spPr>
          <a:xfrm>
            <a:off x="66" y="3998134"/>
            <a:ext cx="12162027" cy="284966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4" name="Google Shape;624;p27"/>
          <p:cNvSpPr/>
          <p:nvPr/>
        </p:nvSpPr>
        <p:spPr>
          <a:xfrm>
            <a:off x="611116" y="2326852"/>
            <a:ext cx="1292999" cy="2996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5" name="Google Shape;625;p27"/>
          <p:cNvSpPr/>
          <p:nvPr/>
        </p:nvSpPr>
        <p:spPr>
          <a:xfrm>
            <a:off x="1514228" y="4550985"/>
            <a:ext cx="333573"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6" name="Google Shape;626;p27"/>
          <p:cNvSpPr/>
          <p:nvPr/>
        </p:nvSpPr>
        <p:spPr>
          <a:xfrm>
            <a:off x="8857666" y="6242301"/>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7" name="Google Shape;627;p27"/>
          <p:cNvSpPr/>
          <p:nvPr/>
        </p:nvSpPr>
        <p:spPr>
          <a:xfrm>
            <a:off x="11290716" y="5221018"/>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8" name="Google Shape;628;p27"/>
          <p:cNvSpPr/>
          <p:nvPr/>
        </p:nvSpPr>
        <p:spPr>
          <a:xfrm>
            <a:off x="354139" y="4622567"/>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9" name="Google Shape;629;p27"/>
          <p:cNvSpPr/>
          <p:nvPr/>
        </p:nvSpPr>
        <p:spPr>
          <a:xfrm>
            <a:off x="2765858" y="5723667"/>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30" name="Google Shape;630;p27"/>
          <p:cNvGrpSpPr/>
          <p:nvPr/>
        </p:nvGrpSpPr>
        <p:grpSpPr>
          <a:xfrm>
            <a:off x="462693" y="5596654"/>
            <a:ext cx="1968408" cy="1301484"/>
            <a:chOff x="4657725" y="1431175"/>
            <a:chExt cx="1117125" cy="736800"/>
          </a:xfrm>
        </p:grpSpPr>
        <p:sp>
          <p:nvSpPr>
            <p:cNvPr id="631" name="Google Shape;631;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39" name="Google Shape;639;p27"/>
          <p:cNvSpPr/>
          <p:nvPr/>
        </p:nvSpPr>
        <p:spPr>
          <a:xfrm>
            <a:off x="10032384" y="5221034"/>
            <a:ext cx="333573"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40" name="Google Shape;640;p27"/>
          <p:cNvGrpSpPr/>
          <p:nvPr/>
        </p:nvGrpSpPr>
        <p:grpSpPr>
          <a:xfrm>
            <a:off x="3153965" y="5855509"/>
            <a:ext cx="2406202" cy="1036980"/>
            <a:chOff x="3587650" y="1532750"/>
            <a:chExt cx="695925" cy="299175"/>
          </a:xfrm>
        </p:grpSpPr>
        <p:sp>
          <p:nvSpPr>
            <p:cNvPr id="641" name="Google Shape;641;p27"/>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27"/>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27"/>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44" name="Google Shape;644;p27"/>
          <p:cNvGrpSpPr/>
          <p:nvPr/>
        </p:nvGrpSpPr>
        <p:grpSpPr>
          <a:xfrm flipH="1">
            <a:off x="10456743" y="5745257"/>
            <a:ext cx="1190583" cy="787099"/>
            <a:chOff x="4657725" y="1431175"/>
            <a:chExt cx="1117125" cy="736800"/>
          </a:xfrm>
        </p:grpSpPr>
        <p:sp>
          <p:nvSpPr>
            <p:cNvPr id="645" name="Google Shape;645;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53" name="Google Shape;653;p27"/>
          <p:cNvSpPr/>
          <p:nvPr/>
        </p:nvSpPr>
        <p:spPr>
          <a:xfrm>
            <a:off x="6481443" y="5676201"/>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54" name="Google Shape;654;p27"/>
          <p:cNvGrpSpPr/>
          <p:nvPr/>
        </p:nvGrpSpPr>
        <p:grpSpPr>
          <a:xfrm flipH="1">
            <a:off x="-331078" y="257159"/>
            <a:ext cx="1851694" cy="1558312"/>
            <a:chOff x="370875" y="4219400"/>
            <a:chExt cx="1314775" cy="1103725"/>
          </a:xfrm>
        </p:grpSpPr>
        <p:sp>
          <p:nvSpPr>
            <p:cNvPr id="655" name="Google Shape;655;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64" name="Google Shape;664;p27"/>
          <p:cNvSpPr/>
          <p:nvPr/>
        </p:nvSpPr>
        <p:spPr>
          <a:xfrm>
            <a:off x="8857666" y="293839"/>
            <a:ext cx="1851775" cy="429151"/>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65" name="Google Shape;665;p27"/>
          <p:cNvGrpSpPr/>
          <p:nvPr/>
        </p:nvGrpSpPr>
        <p:grpSpPr>
          <a:xfrm flipH="1">
            <a:off x="10417132" y="77343"/>
            <a:ext cx="1851694" cy="1558312"/>
            <a:chOff x="370875" y="4219400"/>
            <a:chExt cx="1314775" cy="1103725"/>
          </a:xfrm>
        </p:grpSpPr>
        <p:sp>
          <p:nvSpPr>
            <p:cNvPr id="666" name="Google Shape;666;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5" name="Google Shape;675;p27"/>
          <p:cNvGrpSpPr/>
          <p:nvPr/>
        </p:nvGrpSpPr>
        <p:grpSpPr>
          <a:xfrm flipH="1">
            <a:off x="1651381" y="-299205"/>
            <a:ext cx="2231270" cy="1615244"/>
            <a:chOff x="3929350" y="5625525"/>
            <a:chExt cx="1258800" cy="909075"/>
          </a:xfrm>
        </p:grpSpPr>
        <p:sp>
          <p:nvSpPr>
            <p:cNvPr id="676" name="Google Shape;676;p27"/>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27"/>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27"/>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27"/>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27"/>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27"/>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27"/>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27"/>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27"/>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27"/>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86" name="Google Shape;686;p27"/>
          <p:cNvSpPr txBox="1">
            <a:spLocks noGrp="1"/>
          </p:cNvSpPr>
          <p:nvPr>
            <p:ph type="title"/>
          </p:nvPr>
        </p:nvSpPr>
        <p:spPr>
          <a:xfrm>
            <a:off x="3692280" y="2065733"/>
            <a:ext cx="4777352" cy="1499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7980"/>
            </a:lvl1pPr>
            <a:lvl2pPr lvl="1" rtl="0">
              <a:spcBef>
                <a:spcPts val="0"/>
              </a:spcBef>
              <a:spcAft>
                <a:spcPts val="0"/>
              </a:spcAft>
              <a:buSzPts val="6000"/>
              <a:buNone/>
              <a:defRPr sz="7980"/>
            </a:lvl2pPr>
            <a:lvl3pPr lvl="2" rtl="0">
              <a:spcBef>
                <a:spcPts val="0"/>
              </a:spcBef>
              <a:spcAft>
                <a:spcPts val="0"/>
              </a:spcAft>
              <a:buSzPts val="6000"/>
              <a:buNone/>
              <a:defRPr sz="7980"/>
            </a:lvl3pPr>
            <a:lvl4pPr lvl="3" rtl="0">
              <a:spcBef>
                <a:spcPts val="0"/>
              </a:spcBef>
              <a:spcAft>
                <a:spcPts val="0"/>
              </a:spcAft>
              <a:buSzPts val="6000"/>
              <a:buNone/>
              <a:defRPr sz="7980"/>
            </a:lvl4pPr>
            <a:lvl5pPr lvl="4" rtl="0">
              <a:spcBef>
                <a:spcPts val="0"/>
              </a:spcBef>
              <a:spcAft>
                <a:spcPts val="0"/>
              </a:spcAft>
              <a:buSzPts val="6000"/>
              <a:buNone/>
              <a:defRPr sz="7980"/>
            </a:lvl5pPr>
            <a:lvl6pPr lvl="5" rtl="0">
              <a:spcBef>
                <a:spcPts val="0"/>
              </a:spcBef>
              <a:spcAft>
                <a:spcPts val="0"/>
              </a:spcAft>
              <a:buSzPts val="6000"/>
              <a:buNone/>
              <a:defRPr sz="7980"/>
            </a:lvl6pPr>
            <a:lvl7pPr lvl="6" rtl="0">
              <a:spcBef>
                <a:spcPts val="0"/>
              </a:spcBef>
              <a:spcAft>
                <a:spcPts val="0"/>
              </a:spcAft>
              <a:buSzPts val="6000"/>
              <a:buNone/>
              <a:defRPr sz="7980"/>
            </a:lvl7pPr>
            <a:lvl8pPr lvl="7" rtl="0">
              <a:spcBef>
                <a:spcPts val="0"/>
              </a:spcBef>
              <a:spcAft>
                <a:spcPts val="0"/>
              </a:spcAft>
              <a:buSzPts val="6000"/>
              <a:buNone/>
              <a:defRPr sz="7980"/>
            </a:lvl8pPr>
            <a:lvl9pPr lvl="8" rtl="0">
              <a:spcBef>
                <a:spcPts val="0"/>
              </a:spcBef>
              <a:spcAft>
                <a:spcPts val="0"/>
              </a:spcAft>
              <a:buSzPts val="6000"/>
              <a:buNone/>
              <a:defRPr sz="7980"/>
            </a:lvl9pPr>
          </a:lstStyle>
          <a:p>
            <a:endParaRPr/>
          </a:p>
        </p:txBody>
      </p:sp>
      <p:sp>
        <p:nvSpPr>
          <p:cNvPr id="687" name="Google Shape;687;p27"/>
          <p:cNvSpPr txBox="1">
            <a:spLocks noGrp="1"/>
          </p:cNvSpPr>
          <p:nvPr>
            <p:ph type="subTitle" idx="1"/>
          </p:nvPr>
        </p:nvSpPr>
        <p:spPr>
          <a:xfrm>
            <a:off x="3692194" y="3561067"/>
            <a:ext cx="4777352" cy="12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28"/>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12">
    <p:spTree>
      <p:nvGrpSpPr>
        <p:cNvPr id="1" name="Shape 763"/>
        <p:cNvGrpSpPr/>
        <p:nvPr/>
      </p:nvGrpSpPr>
      <p:grpSpPr>
        <a:xfrm>
          <a:off x="0" y="0"/>
          <a:ext cx="0" cy="0"/>
          <a:chOff x="0" y="0"/>
          <a:chExt cx="0" cy="0"/>
        </a:xfrm>
      </p:grpSpPr>
      <p:sp>
        <p:nvSpPr>
          <p:cNvPr id="764" name="Google Shape;764;p31"/>
          <p:cNvSpPr/>
          <p:nvPr/>
        </p:nvSpPr>
        <p:spPr>
          <a:xfrm rot="10800000" flipH="1">
            <a:off x="1" y="6660433"/>
            <a:ext cx="12161799"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5" name="Google Shape;765;p31"/>
          <p:cNvSpPr/>
          <p:nvPr/>
        </p:nvSpPr>
        <p:spPr>
          <a:xfrm>
            <a:off x="1" y="0"/>
            <a:ext cx="12161799"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CUSTOM_13">
    <p:spTree>
      <p:nvGrpSpPr>
        <p:cNvPr id="1" name="Shape 766"/>
        <p:cNvGrpSpPr/>
        <p:nvPr/>
      </p:nvGrpSpPr>
      <p:grpSpPr>
        <a:xfrm>
          <a:off x="0" y="0"/>
          <a:ext cx="0" cy="0"/>
          <a:chOff x="0" y="0"/>
          <a:chExt cx="0" cy="0"/>
        </a:xfrm>
      </p:grpSpPr>
      <p:grpSp>
        <p:nvGrpSpPr>
          <p:cNvPr id="767" name="Google Shape;767;p32"/>
          <p:cNvGrpSpPr/>
          <p:nvPr/>
        </p:nvGrpSpPr>
        <p:grpSpPr>
          <a:xfrm>
            <a:off x="161676" y="160986"/>
            <a:ext cx="1496203" cy="1069207"/>
            <a:chOff x="280391" y="932622"/>
            <a:chExt cx="1471465" cy="1048928"/>
          </a:xfrm>
        </p:grpSpPr>
        <p:sp>
          <p:nvSpPr>
            <p:cNvPr id="768" name="Google Shape;768;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5" name="Google Shape;775;p32"/>
          <p:cNvGrpSpPr/>
          <p:nvPr/>
        </p:nvGrpSpPr>
        <p:grpSpPr>
          <a:xfrm flipH="1">
            <a:off x="359002" y="-73799"/>
            <a:ext cx="1771194" cy="1181572"/>
            <a:chOff x="4077583" y="5869600"/>
            <a:chExt cx="999242" cy="665000"/>
          </a:xfrm>
        </p:grpSpPr>
        <p:sp>
          <p:nvSpPr>
            <p:cNvPr id="776" name="Google Shape;776;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3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3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32"/>
            <p:cNvSpPr/>
            <p:nvPr/>
          </p:nvSpPr>
          <p:spPr>
            <a:xfrm>
              <a:off x="4077583" y="6158102"/>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 name="Google Shape;782;p3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3" name="Google Shape;783;p32"/>
          <p:cNvGrpSpPr/>
          <p:nvPr/>
        </p:nvGrpSpPr>
        <p:grpSpPr>
          <a:xfrm rot="10800000" flipH="1">
            <a:off x="161676" y="5627819"/>
            <a:ext cx="1496203" cy="1069207"/>
            <a:chOff x="280391" y="932622"/>
            <a:chExt cx="1471465" cy="1048928"/>
          </a:xfrm>
        </p:grpSpPr>
        <p:sp>
          <p:nvSpPr>
            <p:cNvPr id="784" name="Google Shape;784;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 name="Google Shape;787;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 name="Google Shape;788;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9" name="Google Shape;789;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1" name="Google Shape;791;p32"/>
          <p:cNvGrpSpPr/>
          <p:nvPr/>
        </p:nvGrpSpPr>
        <p:grpSpPr>
          <a:xfrm flipH="1">
            <a:off x="10503959" y="160986"/>
            <a:ext cx="1496203" cy="1069207"/>
            <a:chOff x="280391" y="932622"/>
            <a:chExt cx="1471465" cy="1048928"/>
          </a:xfrm>
        </p:grpSpPr>
        <p:sp>
          <p:nvSpPr>
            <p:cNvPr id="792" name="Google Shape;792;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9" name="Google Shape;799;p32"/>
          <p:cNvGrpSpPr/>
          <p:nvPr/>
        </p:nvGrpSpPr>
        <p:grpSpPr>
          <a:xfrm rot="10800000">
            <a:off x="10503959" y="5627819"/>
            <a:ext cx="1496203" cy="1069207"/>
            <a:chOff x="280391" y="932622"/>
            <a:chExt cx="1471465" cy="1048928"/>
          </a:xfrm>
        </p:grpSpPr>
        <p:sp>
          <p:nvSpPr>
            <p:cNvPr id="800" name="Google Shape;800;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07" name="Google Shape;807;p32"/>
          <p:cNvGrpSpPr/>
          <p:nvPr/>
        </p:nvGrpSpPr>
        <p:grpSpPr>
          <a:xfrm rot="-5400000" flipH="1">
            <a:off x="10709561" y="82607"/>
            <a:ext cx="1308111" cy="1273117"/>
            <a:chOff x="4621400" y="5625525"/>
            <a:chExt cx="736162" cy="718300"/>
          </a:xfrm>
        </p:grpSpPr>
        <p:sp>
          <p:nvSpPr>
            <p:cNvPr id="808" name="Google Shape;808;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2"/>
            <p:cNvSpPr/>
            <p:nvPr/>
          </p:nvSpPr>
          <p:spPr>
            <a:xfrm>
              <a:off x="5142042" y="62571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32"/>
            <p:cNvSpPr/>
            <p:nvPr/>
          </p:nvSpPr>
          <p:spPr>
            <a:xfrm>
              <a:off x="5249212" y="6036704"/>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3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3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2"/>
        <p:cNvGrpSpPr/>
        <p:nvPr/>
      </p:nvGrpSpPr>
      <p:grpSpPr>
        <a:xfrm>
          <a:off x="0" y="0"/>
          <a:ext cx="0" cy="0"/>
          <a:chOff x="0" y="0"/>
          <a:chExt cx="0" cy="0"/>
        </a:xfrm>
      </p:grpSpPr>
      <p:pic>
        <p:nvPicPr>
          <p:cNvPr id="183" name="Google Shape;183;p23"/>
          <p:cNvPicPr preferRelativeResize="0"/>
          <p:nvPr/>
        </p:nvPicPr>
        <p:blipFill rotWithShape="1">
          <a:blip r:embed="rId2">
            <a:alphaModFix amt="4000"/>
          </a:blip>
          <a:srcRect t="12521" b="12454"/>
          <a:stretch/>
        </p:blipFill>
        <p:spPr>
          <a:xfrm>
            <a:off x="-83" y="0"/>
            <a:ext cx="12162006" cy="6858000"/>
          </a:xfrm>
          <a:prstGeom prst="rect">
            <a:avLst/>
          </a:prstGeom>
          <a:noFill/>
          <a:ln>
            <a:noFill/>
          </a:ln>
        </p:spPr>
      </p:pic>
      <p:sp>
        <p:nvSpPr>
          <p:cNvPr id="184" name="Google Shape;184;p23"/>
          <p:cNvSpPr txBox="1">
            <a:spLocks noGrp="1"/>
          </p:cNvSpPr>
          <p:nvPr>
            <p:ph type="title"/>
          </p:nvPr>
        </p:nvSpPr>
        <p:spPr>
          <a:xfrm>
            <a:off x="3189291" y="1742800"/>
            <a:ext cx="5783257" cy="337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9576"/>
            </a:lvl1pPr>
            <a:lvl2pPr lvl="1" algn="ctr">
              <a:lnSpc>
                <a:spcPct val="100000"/>
              </a:lnSpc>
              <a:spcBef>
                <a:spcPts val="0"/>
              </a:spcBef>
              <a:spcAft>
                <a:spcPts val="0"/>
              </a:spcAft>
              <a:buSzPts val="6000"/>
              <a:buNone/>
              <a:defRPr sz="7980"/>
            </a:lvl2pPr>
            <a:lvl3pPr lvl="2" algn="ctr">
              <a:lnSpc>
                <a:spcPct val="100000"/>
              </a:lnSpc>
              <a:spcBef>
                <a:spcPts val="0"/>
              </a:spcBef>
              <a:spcAft>
                <a:spcPts val="0"/>
              </a:spcAft>
              <a:buSzPts val="6000"/>
              <a:buNone/>
              <a:defRPr sz="7980"/>
            </a:lvl3pPr>
            <a:lvl4pPr lvl="3" algn="ctr">
              <a:lnSpc>
                <a:spcPct val="100000"/>
              </a:lnSpc>
              <a:spcBef>
                <a:spcPts val="0"/>
              </a:spcBef>
              <a:spcAft>
                <a:spcPts val="0"/>
              </a:spcAft>
              <a:buSzPts val="6000"/>
              <a:buNone/>
              <a:defRPr sz="7980"/>
            </a:lvl4pPr>
            <a:lvl5pPr lvl="4" algn="ctr">
              <a:lnSpc>
                <a:spcPct val="100000"/>
              </a:lnSpc>
              <a:spcBef>
                <a:spcPts val="0"/>
              </a:spcBef>
              <a:spcAft>
                <a:spcPts val="0"/>
              </a:spcAft>
              <a:buSzPts val="6000"/>
              <a:buNone/>
              <a:defRPr sz="7980"/>
            </a:lvl5pPr>
            <a:lvl6pPr lvl="5" algn="ctr">
              <a:lnSpc>
                <a:spcPct val="100000"/>
              </a:lnSpc>
              <a:spcBef>
                <a:spcPts val="0"/>
              </a:spcBef>
              <a:spcAft>
                <a:spcPts val="0"/>
              </a:spcAft>
              <a:buSzPts val="6000"/>
              <a:buNone/>
              <a:defRPr sz="7980"/>
            </a:lvl6pPr>
            <a:lvl7pPr lvl="6" algn="ctr">
              <a:lnSpc>
                <a:spcPct val="100000"/>
              </a:lnSpc>
              <a:spcBef>
                <a:spcPts val="0"/>
              </a:spcBef>
              <a:spcAft>
                <a:spcPts val="0"/>
              </a:spcAft>
              <a:buSzPts val="6000"/>
              <a:buNone/>
              <a:defRPr sz="7980"/>
            </a:lvl7pPr>
            <a:lvl8pPr lvl="7" algn="ctr">
              <a:lnSpc>
                <a:spcPct val="100000"/>
              </a:lnSpc>
              <a:spcBef>
                <a:spcPts val="0"/>
              </a:spcBef>
              <a:spcAft>
                <a:spcPts val="0"/>
              </a:spcAft>
              <a:buSzPts val="6000"/>
              <a:buNone/>
              <a:defRPr sz="7980"/>
            </a:lvl8pPr>
            <a:lvl9pPr lvl="8" algn="ctr">
              <a:lnSpc>
                <a:spcPct val="100000"/>
              </a:lnSpc>
              <a:spcBef>
                <a:spcPts val="0"/>
              </a:spcBef>
              <a:spcAft>
                <a:spcPts val="0"/>
              </a:spcAft>
              <a:buSzPts val="6000"/>
              <a:buNone/>
              <a:defRPr sz="7980"/>
            </a:lvl9pPr>
          </a:lstStyle>
          <a:p>
            <a:endParaRPr/>
          </a:p>
        </p:txBody>
      </p:sp>
      <p:sp>
        <p:nvSpPr>
          <p:cNvPr id="185" name="Google Shape;185;p23"/>
          <p:cNvSpPr/>
          <p:nvPr/>
        </p:nvSpPr>
        <p:spPr>
          <a:xfrm>
            <a:off x="11445781" y="6362214"/>
            <a:ext cx="275942"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9525" cap="flat" cmpd="sng">
            <a:solidFill>
              <a:schemeClr val="accent2"/>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86" name="Google Shape;186;p23"/>
          <p:cNvGrpSpPr/>
          <p:nvPr/>
        </p:nvGrpSpPr>
        <p:grpSpPr>
          <a:xfrm flipH="1">
            <a:off x="2711642" y="234318"/>
            <a:ext cx="418263" cy="359033"/>
            <a:chOff x="1960475" y="3376925"/>
            <a:chExt cx="314475" cy="269275"/>
          </a:xfrm>
        </p:grpSpPr>
        <p:sp>
          <p:nvSpPr>
            <p:cNvPr id="187" name="Google Shape;187;p2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8" name="Google Shape;188;p2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9" name="Google Shape;189;p2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0" name="Google Shape;190;p2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91" name="Google Shape;191;p23"/>
          <p:cNvSpPr/>
          <p:nvPr/>
        </p:nvSpPr>
        <p:spPr>
          <a:xfrm flipH="1">
            <a:off x="10190249" y="254745"/>
            <a:ext cx="279537"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2" name="Google Shape;192;p23"/>
          <p:cNvSpPr/>
          <p:nvPr/>
        </p:nvSpPr>
        <p:spPr>
          <a:xfrm>
            <a:off x="11357684" y="1999380"/>
            <a:ext cx="452160"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3" name="Google Shape;193;p23"/>
          <p:cNvSpPr/>
          <p:nvPr/>
        </p:nvSpPr>
        <p:spPr>
          <a:xfrm>
            <a:off x="5625981" y="5898908"/>
            <a:ext cx="909863"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4" name="Google Shape;194;p23"/>
          <p:cNvSpPr/>
          <p:nvPr/>
        </p:nvSpPr>
        <p:spPr>
          <a:xfrm flipH="1">
            <a:off x="9110606" y="6388621"/>
            <a:ext cx="279537"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5" name="Google Shape;195;p23"/>
          <p:cNvSpPr/>
          <p:nvPr/>
        </p:nvSpPr>
        <p:spPr>
          <a:xfrm>
            <a:off x="11210731" y="4296794"/>
            <a:ext cx="279532"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6" name="Google Shape;196;p23"/>
          <p:cNvSpPr/>
          <p:nvPr/>
        </p:nvSpPr>
        <p:spPr>
          <a:xfrm>
            <a:off x="8023956" y="261906"/>
            <a:ext cx="279541" cy="303911"/>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60098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7"/>
        <p:cNvGrpSpPr/>
        <p:nvPr/>
      </p:nvGrpSpPr>
      <p:grpSpPr>
        <a:xfrm>
          <a:off x="0" y="0"/>
          <a:ext cx="0" cy="0"/>
          <a:chOff x="0" y="0"/>
          <a:chExt cx="0" cy="0"/>
        </a:xfrm>
      </p:grpSpPr>
      <p:pic>
        <p:nvPicPr>
          <p:cNvPr id="198" name="Google Shape;198;p24"/>
          <p:cNvPicPr preferRelativeResize="0"/>
          <p:nvPr/>
        </p:nvPicPr>
        <p:blipFill rotWithShape="1">
          <a:blip r:embed="rId2">
            <a:alphaModFix amt="4000"/>
          </a:blip>
          <a:srcRect t="12521" b="12454"/>
          <a:stretch/>
        </p:blipFill>
        <p:spPr>
          <a:xfrm>
            <a:off x="-83" y="0"/>
            <a:ext cx="12162006" cy="6858000"/>
          </a:xfrm>
          <a:prstGeom prst="rect">
            <a:avLst/>
          </a:prstGeom>
          <a:noFill/>
          <a:ln>
            <a:noFill/>
          </a:ln>
        </p:spPr>
      </p:pic>
      <p:sp>
        <p:nvSpPr>
          <p:cNvPr id="199" name="Google Shape;199;p24"/>
          <p:cNvSpPr txBox="1">
            <a:spLocks noGrp="1"/>
          </p:cNvSpPr>
          <p:nvPr>
            <p:ph type="title"/>
          </p:nvPr>
        </p:nvSpPr>
        <p:spPr>
          <a:xfrm>
            <a:off x="1211362" y="2349433"/>
            <a:ext cx="4624930" cy="805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6916"/>
            </a:lvl1pPr>
            <a:lvl2pPr lvl="1" algn="ctr">
              <a:lnSpc>
                <a:spcPct val="100000"/>
              </a:lnSpc>
              <a:spcBef>
                <a:spcPts val="0"/>
              </a:spcBef>
              <a:spcAft>
                <a:spcPts val="0"/>
              </a:spcAft>
              <a:buSzPts val="3600"/>
              <a:buNone/>
              <a:defRPr sz="4788"/>
            </a:lvl2pPr>
            <a:lvl3pPr lvl="2" algn="ctr">
              <a:lnSpc>
                <a:spcPct val="100000"/>
              </a:lnSpc>
              <a:spcBef>
                <a:spcPts val="0"/>
              </a:spcBef>
              <a:spcAft>
                <a:spcPts val="0"/>
              </a:spcAft>
              <a:buSzPts val="3600"/>
              <a:buNone/>
              <a:defRPr sz="4788"/>
            </a:lvl3pPr>
            <a:lvl4pPr lvl="3" algn="ctr">
              <a:lnSpc>
                <a:spcPct val="100000"/>
              </a:lnSpc>
              <a:spcBef>
                <a:spcPts val="0"/>
              </a:spcBef>
              <a:spcAft>
                <a:spcPts val="0"/>
              </a:spcAft>
              <a:buSzPts val="3600"/>
              <a:buNone/>
              <a:defRPr sz="4788"/>
            </a:lvl4pPr>
            <a:lvl5pPr lvl="4" algn="ctr">
              <a:lnSpc>
                <a:spcPct val="100000"/>
              </a:lnSpc>
              <a:spcBef>
                <a:spcPts val="0"/>
              </a:spcBef>
              <a:spcAft>
                <a:spcPts val="0"/>
              </a:spcAft>
              <a:buSzPts val="3600"/>
              <a:buNone/>
              <a:defRPr sz="4788"/>
            </a:lvl5pPr>
            <a:lvl6pPr lvl="5" algn="ctr">
              <a:lnSpc>
                <a:spcPct val="100000"/>
              </a:lnSpc>
              <a:spcBef>
                <a:spcPts val="0"/>
              </a:spcBef>
              <a:spcAft>
                <a:spcPts val="0"/>
              </a:spcAft>
              <a:buSzPts val="3600"/>
              <a:buNone/>
              <a:defRPr sz="4788"/>
            </a:lvl6pPr>
            <a:lvl7pPr lvl="6" algn="ctr">
              <a:lnSpc>
                <a:spcPct val="100000"/>
              </a:lnSpc>
              <a:spcBef>
                <a:spcPts val="0"/>
              </a:spcBef>
              <a:spcAft>
                <a:spcPts val="0"/>
              </a:spcAft>
              <a:buSzPts val="3600"/>
              <a:buNone/>
              <a:defRPr sz="4788"/>
            </a:lvl7pPr>
            <a:lvl8pPr lvl="7" algn="ctr">
              <a:lnSpc>
                <a:spcPct val="100000"/>
              </a:lnSpc>
              <a:spcBef>
                <a:spcPts val="0"/>
              </a:spcBef>
              <a:spcAft>
                <a:spcPts val="0"/>
              </a:spcAft>
              <a:buSzPts val="3600"/>
              <a:buNone/>
              <a:defRPr sz="4788"/>
            </a:lvl8pPr>
            <a:lvl9pPr lvl="8" algn="ctr">
              <a:lnSpc>
                <a:spcPct val="100000"/>
              </a:lnSpc>
              <a:spcBef>
                <a:spcPts val="0"/>
              </a:spcBef>
              <a:spcAft>
                <a:spcPts val="0"/>
              </a:spcAft>
              <a:buSzPts val="3600"/>
              <a:buNone/>
              <a:defRPr sz="4788"/>
            </a:lvl9pPr>
          </a:lstStyle>
          <a:p>
            <a:endParaRPr/>
          </a:p>
        </p:txBody>
      </p:sp>
      <p:sp>
        <p:nvSpPr>
          <p:cNvPr id="200" name="Google Shape;200;p24"/>
          <p:cNvSpPr txBox="1">
            <a:spLocks noGrp="1"/>
          </p:cNvSpPr>
          <p:nvPr>
            <p:ph type="subTitle" idx="1"/>
          </p:nvPr>
        </p:nvSpPr>
        <p:spPr>
          <a:xfrm>
            <a:off x="1211362" y="3228967"/>
            <a:ext cx="5122895" cy="1279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2128"/>
            </a:lvl1pPr>
            <a:lvl2pPr lvl="1" algn="ctr">
              <a:lnSpc>
                <a:spcPct val="100000"/>
              </a:lnSpc>
              <a:spcBef>
                <a:spcPts val="2128"/>
              </a:spcBef>
              <a:spcAft>
                <a:spcPts val="0"/>
              </a:spcAft>
              <a:buSzPts val="1400"/>
              <a:buNone/>
              <a:defRPr/>
            </a:lvl2pPr>
            <a:lvl3pPr lvl="2" algn="ctr">
              <a:lnSpc>
                <a:spcPct val="100000"/>
              </a:lnSpc>
              <a:spcBef>
                <a:spcPts val="2128"/>
              </a:spcBef>
              <a:spcAft>
                <a:spcPts val="0"/>
              </a:spcAft>
              <a:buSzPts val="1400"/>
              <a:buNone/>
              <a:defRPr/>
            </a:lvl3pPr>
            <a:lvl4pPr lvl="3" algn="ctr">
              <a:lnSpc>
                <a:spcPct val="100000"/>
              </a:lnSpc>
              <a:spcBef>
                <a:spcPts val="2128"/>
              </a:spcBef>
              <a:spcAft>
                <a:spcPts val="0"/>
              </a:spcAft>
              <a:buSzPts val="1400"/>
              <a:buNone/>
              <a:defRPr/>
            </a:lvl4pPr>
            <a:lvl5pPr lvl="4" algn="ctr">
              <a:lnSpc>
                <a:spcPct val="100000"/>
              </a:lnSpc>
              <a:spcBef>
                <a:spcPts val="2128"/>
              </a:spcBef>
              <a:spcAft>
                <a:spcPts val="0"/>
              </a:spcAft>
              <a:buSzPts val="1400"/>
              <a:buNone/>
              <a:defRPr/>
            </a:lvl5pPr>
            <a:lvl6pPr lvl="5" algn="ctr">
              <a:lnSpc>
                <a:spcPct val="100000"/>
              </a:lnSpc>
              <a:spcBef>
                <a:spcPts val="2128"/>
              </a:spcBef>
              <a:spcAft>
                <a:spcPts val="0"/>
              </a:spcAft>
              <a:buSzPts val="1400"/>
              <a:buNone/>
              <a:defRPr/>
            </a:lvl6pPr>
            <a:lvl7pPr lvl="6" algn="ctr">
              <a:lnSpc>
                <a:spcPct val="100000"/>
              </a:lnSpc>
              <a:spcBef>
                <a:spcPts val="2128"/>
              </a:spcBef>
              <a:spcAft>
                <a:spcPts val="0"/>
              </a:spcAft>
              <a:buSzPts val="1400"/>
              <a:buNone/>
              <a:defRPr/>
            </a:lvl7pPr>
            <a:lvl8pPr lvl="7" algn="ctr">
              <a:lnSpc>
                <a:spcPct val="100000"/>
              </a:lnSpc>
              <a:spcBef>
                <a:spcPts val="2128"/>
              </a:spcBef>
              <a:spcAft>
                <a:spcPts val="0"/>
              </a:spcAft>
              <a:buSzPts val="1400"/>
              <a:buNone/>
              <a:defRPr/>
            </a:lvl8pPr>
            <a:lvl9pPr lvl="8" algn="ctr">
              <a:lnSpc>
                <a:spcPct val="100000"/>
              </a:lnSpc>
              <a:spcBef>
                <a:spcPts val="2128"/>
              </a:spcBef>
              <a:spcAft>
                <a:spcPts val="2128"/>
              </a:spcAft>
              <a:buSzPts val="1400"/>
              <a:buNone/>
              <a:defRPr/>
            </a:lvl9pPr>
          </a:lstStyle>
          <a:p>
            <a:endParaRPr/>
          </a:p>
        </p:txBody>
      </p:sp>
      <p:sp>
        <p:nvSpPr>
          <p:cNvPr id="201" name="Google Shape;201;p24"/>
          <p:cNvSpPr/>
          <p:nvPr/>
        </p:nvSpPr>
        <p:spPr>
          <a:xfrm flipH="1">
            <a:off x="501831" y="5593686"/>
            <a:ext cx="279536"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2" name="Google Shape;202;p24"/>
          <p:cNvSpPr/>
          <p:nvPr/>
        </p:nvSpPr>
        <p:spPr>
          <a:xfrm>
            <a:off x="8198767" y="6362214"/>
            <a:ext cx="275942"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3" name="Google Shape;203;p24"/>
          <p:cNvSpPr/>
          <p:nvPr/>
        </p:nvSpPr>
        <p:spPr>
          <a:xfrm>
            <a:off x="10838853" y="5420724"/>
            <a:ext cx="909863"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04" name="Google Shape;204;p24"/>
          <p:cNvGrpSpPr/>
          <p:nvPr/>
        </p:nvGrpSpPr>
        <p:grpSpPr>
          <a:xfrm flipH="1">
            <a:off x="2711642" y="234318"/>
            <a:ext cx="418263" cy="359033"/>
            <a:chOff x="1960475" y="3376925"/>
            <a:chExt cx="314475" cy="269275"/>
          </a:xfrm>
        </p:grpSpPr>
        <p:sp>
          <p:nvSpPr>
            <p:cNvPr id="205" name="Google Shape;205;p24"/>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6" name="Google Shape;206;p24"/>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7" name="Google Shape;207;p24"/>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8" name="Google Shape;208;p24"/>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09" name="Google Shape;209;p24"/>
          <p:cNvSpPr/>
          <p:nvPr/>
        </p:nvSpPr>
        <p:spPr>
          <a:xfrm>
            <a:off x="501807" y="1535485"/>
            <a:ext cx="696306"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0" name="Google Shape;210;p24"/>
          <p:cNvSpPr/>
          <p:nvPr/>
        </p:nvSpPr>
        <p:spPr>
          <a:xfrm flipH="1">
            <a:off x="10190249" y="254745"/>
            <a:ext cx="279537"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1" name="Google Shape;211;p24"/>
          <p:cNvSpPr/>
          <p:nvPr/>
        </p:nvSpPr>
        <p:spPr>
          <a:xfrm>
            <a:off x="501823" y="762060"/>
            <a:ext cx="279532"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9525" cap="flat" cmpd="sng">
            <a:solidFill>
              <a:schemeClr val="accent1"/>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2" name="Google Shape;212;p24"/>
          <p:cNvSpPr/>
          <p:nvPr/>
        </p:nvSpPr>
        <p:spPr>
          <a:xfrm>
            <a:off x="11210731" y="1237380"/>
            <a:ext cx="452160"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3" name="Google Shape;213;p24"/>
          <p:cNvGrpSpPr/>
          <p:nvPr/>
        </p:nvGrpSpPr>
        <p:grpSpPr>
          <a:xfrm>
            <a:off x="389917" y="4215401"/>
            <a:ext cx="391429" cy="361633"/>
            <a:chOff x="761425" y="453250"/>
            <a:chExt cx="294300" cy="271225"/>
          </a:xfrm>
        </p:grpSpPr>
        <p:sp>
          <p:nvSpPr>
            <p:cNvPr id="214" name="Google Shape;214;p24"/>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5" name="Google Shape;215;p24"/>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6" name="Google Shape;216;p24"/>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7" name="Google Shape;217;p24"/>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18" name="Google Shape;218;p24"/>
          <p:cNvSpPr/>
          <p:nvPr/>
        </p:nvSpPr>
        <p:spPr>
          <a:xfrm>
            <a:off x="4035907" y="6362214"/>
            <a:ext cx="275942"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9" name="Google Shape;219;p24"/>
          <p:cNvGrpSpPr/>
          <p:nvPr/>
        </p:nvGrpSpPr>
        <p:grpSpPr>
          <a:xfrm>
            <a:off x="11581443" y="3482986"/>
            <a:ext cx="279531" cy="262636"/>
            <a:chOff x="-282475" y="1572750"/>
            <a:chExt cx="182200" cy="170750"/>
          </a:xfrm>
        </p:grpSpPr>
        <p:sp>
          <p:nvSpPr>
            <p:cNvPr id="220" name="Google Shape;220;p24"/>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21" name="Google Shape;221;p24"/>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947884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8024" y="603100"/>
            <a:ext cx="1024579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1pPr>
            <a:lvl2pPr lvl="1"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2pPr>
            <a:lvl3pPr lvl="2"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3pPr>
            <a:lvl4pPr lvl="3"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4pPr>
            <a:lvl5pPr lvl="4"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5pPr>
            <a:lvl6pPr lvl="5"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6pPr>
            <a:lvl7pPr lvl="6"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7pPr>
            <a:lvl8pPr lvl="7"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8pPr>
            <a:lvl9pPr lvl="8"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9pPr>
          </a:lstStyle>
          <a:p>
            <a:endParaRPr/>
          </a:p>
        </p:txBody>
      </p:sp>
      <p:sp>
        <p:nvSpPr>
          <p:cNvPr id="7" name="Google Shape;7;p1"/>
          <p:cNvSpPr txBox="1">
            <a:spLocks noGrp="1"/>
          </p:cNvSpPr>
          <p:nvPr>
            <p:ph type="body" idx="1"/>
          </p:nvPr>
        </p:nvSpPr>
        <p:spPr>
          <a:xfrm>
            <a:off x="958024" y="1536633"/>
            <a:ext cx="1024579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1pPr>
            <a:lvl2pPr marL="914400" lvl="1"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2pPr>
            <a:lvl3pPr marL="1371600" lvl="2"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3pPr>
            <a:lvl4pPr marL="1828800" lvl="3"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4pPr>
            <a:lvl5pPr marL="2286000" lvl="4"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5pPr>
            <a:lvl6pPr marL="2743200" lvl="5"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6pPr>
            <a:lvl7pPr marL="3200400" lvl="6"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7pPr>
            <a:lvl8pPr marL="3657600" lvl="7"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8pPr>
            <a:lvl9pPr marL="4114800" lvl="8"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63" r:id="rId3"/>
    <p:sldLayoutId id="2147483668" r:id="rId4"/>
    <p:sldLayoutId id="2147483673" r:id="rId5"/>
    <p:sldLayoutId id="2147483677" r:id="rId6"/>
    <p:sldLayoutId id="2147483678" r:id="rId7"/>
    <p:sldLayoutId id="2147483685" r:id="rId8"/>
    <p:sldLayoutId id="2147483686" r:id="rId9"/>
    <p:sldLayoutId id="2147483689" r:id="rId10"/>
    <p:sldLayoutId id="2147483690" r:id="rId11"/>
    <p:sldLayoutId id="2147483691" r:id="rId12"/>
    <p:sldLayoutId id="214748369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9.png"/><Relationship Id="rId3" Type="http://schemas.openxmlformats.org/officeDocument/2006/relationships/image" Target="../media/image2.jpe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notesSlide" Target="../notesSlides/notesSlide1.xml"/><Relationship Id="rId16"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4.png"/><Relationship Id="rId1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3.jpeg"/><Relationship Id="rId9" Type="http://schemas.openxmlformats.org/officeDocument/2006/relationships/image" Target="../media/image6.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7" Type="http://schemas.microsoft.com/office/2007/relationships/hdphoto" Target="../media/hdphoto7.wdp"/><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5.png"/><Relationship Id="rId5" Type="http://schemas.microsoft.com/office/2007/relationships/hdphoto" Target="../media/hdphoto6.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openxmlformats.org/officeDocument/2006/relationships/slide" Target="slide19.xml"/><Relationship Id="rId7" Type="http://schemas.openxmlformats.org/officeDocument/2006/relationships/slide" Target="slide21.xml"/><Relationship Id="rId12" Type="http://schemas.openxmlformats.org/officeDocument/2006/relationships/image" Target="../media/image41.png"/><Relationship Id="rId2" Type="http://schemas.openxmlformats.org/officeDocument/2006/relationships/notesSlide" Target="../notesSlides/notesSlide14.xml"/><Relationship Id="rId16"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38.png"/><Relationship Id="rId11" Type="http://schemas.openxmlformats.org/officeDocument/2006/relationships/slide" Target="slide23.xml"/><Relationship Id="rId5" Type="http://schemas.openxmlformats.org/officeDocument/2006/relationships/slide" Target="slide20.xml"/><Relationship Id="rId15" Type="http://schemas.openxmlformats.org/officeDocument/2006/relationships/slide" Target="slide25.xml"/><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slide" Target="slide22.xml"/><Relationship Id="rId1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slide" Target="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6.gif"/><Relationship Id="rId5" Type="http://schemas.openxmlformats.org/officeDocument/2006/relationships/image" Target="../media/image44.png"/><Relationship Id="rId4" Type="http://schemas.openxmlformats.org/officeDocument/2006/relationships/slide" Target="slide18.xml"/></Relationships>
</file>

<file path=ppt/slides/_rels/slide21.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slide" Target="slide18.xml"/><Relationship Id="rId5" Type="http://schemas.openxmlformats.org/officeDocument/2006/relationships/image" Target="../media/image48.png"/><Relationship Id="rId4" Type="http://schemas.openxmlformats.org/officeDocument/2006/relationships/image" Target="../media/image47.gif"/></Relationships>
</file>

<file path=ppt/slides/_rels/slide22.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slide" Target="slide18.xml"/><Relationship Id="rId4" Type="http://schemas.openxmlformats.org/officeDocument/2006/relationships/image" Target="../media/image49.gif"/></Relationships>
</file>

<file path=ppt/slides/_rels/slide23.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slide" Target="slide18.xml"/><Relationship Id="rId5" Type="http://schemas.openxmlformats.org/officeDocument/2006/relationships/image" Target="../media/image48.png"/><Relationship Id="rId4" Type="http://schemas.openxmlformats.org/officeDocument/2006/relationships/image" Target="../media/image47.gif"/></Relationships>
</file>

<file path=ppt/slides/_rels/slide2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2.wav"/><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0.gif"/><Relationship Id="rId5" Type="http://schemas.openxmlformats.org/officeDocument/2006/relationships/image" Target="../media/image44.png"/><Relationship Id="rId4" Type="http://schemas.openxmlformats.org/officeDocument/2006/relationships/slide" Target="slide18.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microsoft.com/office/2007/relationships/hdphoto" Target="../media/hdphoto9.wdp"/><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audio" Target="../media/audio8.wav"/><Relationship Id="rId7"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audio" Target="../media/audio7.wav"/><Relationship Id="rId4" Type="http://schemas.openxmlformats.org/officeDocument/2006/relationships/audio" Target="../media/audio9.wav"/></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audio" Target="../media/audio8.wav"/><Relationship Id="rId7"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audio" Target="../media/audio7.wav"/><Relationship Id="rId4" Type="http://schemas.openxmlformats.org/officeDocument/2006/relationships/audio" Target="../media/audio9.wav"/></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gif"/></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62.png"/><Relationship Id="rId5" Type="http://schemas.microsoft.com/office/2007/relationships/hdphoto" Target="../media/hdphoto11.wdp"/><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jpg"/><Relationship Id="rId11" Type="http://schemas.openxmlformats.org/officeDocument/2006/relationships/image" Target="../media/image23.png"/><Relationship Id="rId5" Type="http://schemas.openxmlformats.org/officeDocument/2006/relationships/audio" Target="../media/audio4.wav"/><Relationship Id="rId10" Type="http://schemas.openxmlformats.org/officeDocument/2006/relationships/image" Target="../media/image20.png"/><Relationship Id="rId4" Type="http://schemas.openxmlformats.org/officeDocument/2006/relationships/audio" Target="../media/audio3.wav"/><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jpg"/><Relationship Id="rId11" Type="http://schemas.openxmlformats.org/officeDocument/2006/relationships/image" Target="../media/image23.png"/><Relationship Id="rId5" Type="http://schemas.openxmlformats.org/officeDocument/2006/relationships/audio" Target="../media/audio4.wav"/><Relationship Id="rId10" Type="http://schemas.openxmlformats.org/officeDocument/2006/relationships/image" Target="../media/image20.png"/><Relationship Id="rId4" Type="http://schemas.openxmlformats.org/officeDocument/2006/relationships/audio" Target="../media/audio3.wav"/><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6.png"/><Relationship Id="rId3" Type="http://schemas.openxmlformats.org/officeDocument/2006/relationships/audio" Target="../media/audio3.wav"/><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5.jpg"/><Relationship Id="rId11" Type="http://schemas.openxmlformats.org/officeDocument/2006/relationships/image" Target="../media/image23.png"/><Relationship Id="rId5" Type="http://schemas.openxmlformats.org/officeDocument/2006/relationships/audio" Target="../media/audio5.wav"/><Relationship Id="rId1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audio" Target="../media/audio4.wav"/><Relationship Id="rId9" Type="http://schemas.openxmlformats.org/officeDocument/2006/relationships/image" Target="../media/image22.png"/><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6456D-117D-B733-B5E6-0DBBBA15F7AA}"/>
              </a:ext>
            </a:extLst>
          </p:cNvPr>
          <p:cNvSpPr>
            <a:spLocks noGrp="1"/>
          </p:cNvSpPr>
          <p:nvPr>
            <p:ph type="ctrTitle"/>
          </p:nvPr>
        </p:nvSpPr>
        <p:spPr>
          <a:xfrm>
            <a:off x="1590620" y="8483"/>
            <a:ext cx="8980599" cy="1309951"/>
          </a:xfrm>
        </p:spPr>
        <p:txBody>
          <a:bodyPr/>
          <a:lstStyle/>
          <a:p>
            <a:r>
              <a:rPr lang="en-US">
                <a:latin typeface="+mj-lt"/>
              </a:rPr>
              <a:t>Chuẩn bị</a:t>
            </a:r>
          </a:p>
        </p:txBody>
      </p:sp>
      <p:graphicFrame>
        <p:nvGraphicFramePr>
          <p:cNvPr id="9" name="Table 10">
            <a:extLst>
              <a:ext uri="{FF2B5EF4-FFF2-40B4-BE49-F238E27FC236}">
                <a16:creationId xmlns:a16="http://schemas.microsoft.com/office/drawing/2014/main" id="{4B3FDA65-1112-9E59-C383-5ACF6333C6C4}"/>
              </a:ext>
            </a:extLst>
          </p:cNvPr>
          <p:cNvGraphicFramePr>
            <a:graphicFrameLocks noGrp="1"/>
          </p:cNvGraphicFramePr>
          <p:nvPr/>
        </p:nvGraphicFramePr>
        <p:xfrm>
          <a:off x="44586" y="1366203"/>
          <a:ext cx="12332112" cy="6122896"/>
        </p:xfrm>
        <a:graphic>
          <a:graphicData uri="http://schemas.openxmlformats.org/drawingml/2006/table">
            <a:tbl>
              <a:tblPr firstRow="1" bandRow="1"/>
              <a:tblGrid>
                <a:gridCol w="237156">
                  <a:extLst>
                    <a:ext uri="{9D8B030D-6E8A-4147-A177-3AD203B41FA5}">
                      <a16:colId xmlns:a16="http://schemas.microsoft.com/office/drawing/2014/main" val="3141195527"/>
                    </a:ext>
                  </a:extLst>
                </a:gridCol>
                <a:gridCol w="237156">
                  <a:extLst>
                    <a:ext uri="{9D8B030D-6E8A-4147-A177-3AD203B41FA5}">
                      <a16:colId xmlns:a16="http://schemas.microsoft.com/office/drawing/2014/main" val="3151147950"/>
                    </a:ext>
                  </a:extLst>
                </a:gridCol>
                <a:gridCol w="237156">
                  <a:extLst>
                    <a:ext uri="{9D8B030D-6E8A-4147-A177-3AD203B41FA5}">
                      <a16:colId xmlns:a16="http://schemas.microsoft.com/office/drawing/2014/main" val="1514941707"/>
                    </a:ext>
                  </a:extLst>
                </a:gridCol>
                <a:gridCol w="237156">
                  <a:extLst>
                    <a:ext uri="{9D8B030D-6E8A-4147-A177-3AD203B41FA5}">
                      <a16:colId xmlns:a16="http://schemas.microsoft.com/office/drawing/2014/main" val="3092453757"/>
                    </a:ext>
                  </a:extLst>
                </a:gridCol>
                <a:gridCol w="237156">
                  <a:extLst>
                    <a:ext uri="{9D8B030D-6E8A-4147-A177-3AD203B41FA5}">
                      <a16:colId xmlns:a16="http://schemas.microsoft.com/office/drawing/2014/main" val="1705943820"/>
                    </a:ext>
                  </a:extLst>
                </a:gridCol>
                <a:gridCol w="237156">
                  <a:extLst>
                    <a:ext uri="{9D8B030D-6E8A-4147-A177-3AD203B41FA5}">
                      <a16:colId xmlns:a16="http://schemas.microsoft.com/office/drawing/2014/main" val="3899532901"/>
                    </a:ext>
                  </a:extLst>
                </a:gridCol>
                <a:gridCol w="237156">
                  <a:extLst>
                    <a:ext uri="{9D8B030D-6E8A-4147-A177-3AD203B41FA5}">
                      <a16:colId xmlns:a16="http://schemas.microsoft.com/office/drawing/2014/main" val="1504412709"/>
                    </a:ext>
                  </a:extLst>
                </a:gridCol>
                <a:gridCol w="237156">
                  <a:extLst>
                    <a:ext uri="{9D8B030D-6E8A-4147-A177-3AD203B41FA5}">
                      <a16:colId xmlns:a16="http://schemas.microsoft.com/office/drawing/2014/main" val="1466808307"/>
                    </a:ext>
                  </a:extLst>
                </a:gridCol>
                <a:gridCol w="237156">
                  <a:extLst>
                    <a:ext uri="{9D8B030D-6E8A-4147-A177-3AD203B41FA5}">
                      <a16:colId xmlns:a16="http://schemas.microsoft.com/office/drawing/2014/main" val="3502664633"/>
                    </a:ext>
                  </a:extLst>
                </a:gridCol>
                <a:gridCol w="237156">
                  <a:extLst>
                    <a:ext uri="{9D8B030D-6E8A-4147-A177-3AD203B41FA5}">
                      <a16:colId xmlns:a16="http://schemas.microsoft.com/office/drawing/2014/main" val="2380817918"/>
                    </a:ext>
                  </a:extLst>
                </a:gridCol>
                <a:gridCol w="237156">
                  <a:extLst>
                    <a:ext uri="{9D8B030D-6E8A-4147-A177-3AD203B41FA5}">
                      <a16:colId xmlns:a16="http://schemas.microsoft.com/office/drawing/2014/main" val="3543710229"/>
                    </a:ext>
                  </a:extLst>
                </a:gridCol>
                <a:gridCol w="237156">
                  <a:extLst>
                    <a:ext uri="{9D8B030D-6E8A-4147-A177-3AD203B41FA5}">
                      <a16:colId xmlns:a16="http://schemas.microsoft.com/office/drawing/2014/main" val="1226207747"/>
                    </a:ext>
                  </a:extLst>
                </a:gridCol>
                <a:gridCol w="237156">
                  <a:extLst>
                    <a:ext uri="{9D8B030D-6E8A-4147-A177-3AD203B41FA5}">
                      <a16:colId xmlns:a16="http://schemas.microsoft.com/office/drawing/2014/main" val="2622740893"/>
                    </a:ext>
                  </a:extLst>
                </a:gridCol>
                <a:gridCol w="237156">
                  <a:extLst>
                    <a:ext uri="{9D8B030D-6E8A-4147-A177-3AD203B41FA5}">
                      <a16:colId xmlns:a16="http://schemas.microsoft.com/office/drawing/2014/main" val="3358236929"/>
                    </a:ext>
                  </a:extLst>
                </a:gridCol>
                <a:gridCol w="237156">
                  <a:extLst>
                    <a:ext uri="{9D8B030D-6E8A-4147-A177-3AD203B41FA5}">
                      <a16:colId xmlns:a16="http://schemas.microsoft.com/office/drawing/2014/main" val="3794742099"/>
                    </a:ext>
                  </a:extLst>
                </a:gridCol>
                <a:gridCol w="237156">
                  <a:extLst>
                    <a:ext uri="{9D8B030D-6E8A-4147-A177-3AD203B41FA5}">
                      <a16:colId xmlns:a16="http://schemas.microsoft.com/office/drawing/2014/main" val="2906486690"/>
                    </a:ext>
                  </a:extLst>
                </a:gridCol>
                <a:gridCol w="237156">
                  <a:extLst>
                    <a:ext uri="{9D8B030D-6E8A-4147-A177-3AD203B41FA5}">
                      <a16:colId xmlns:a16="http://schemas.microsoft.com/office/drawing/2014/main" val="3922166840"/>
                    </a:ext>
                  </a:extLst>
                </a:gridCol>
                <a:gridCol w="237156">
                  <a:extLst>
                    <a:ext uri="{9D8B030D-6E8A-4147-A177-3AD203B41FA5}">
                      <a16:colId xmlns:a16="http://schemas.microsoft.com/office/drawing/2014/main" val="2779761096"/>
                    </a:ext>
                  </a:extLst>
                </a:gridCol>
                <a:gridCol w="237156">
                  <a:extLst>
                    <a:ext uri="{9D8B030D-6E8A-4147-A177-3AD203B41FA5}">
                      <a16:colId xmlns:a16="http://schemas.microsoft.com/office/drawing/2014/main" val="2495969157"/>
                    </a:ext>
                  </a:extLst>
                </a:gridCol>
                <a:gridCol w="237156">
                  <a:extLst>
                    <a:ext uri="{9D8B030D-6E8A-4147-A177-3AD203B41FA5}">
                      <a16:colId xmlns:a16="http://schemas.microsoft.com/office/drawing/2014/main" val="3626927592"/>
                    </a:ext>
                  </a:extLst>
                </a:gridCol>
                <a:gridCol w="237156">
                  <a:extLst>
                    <a:ext uri="{9D8B030D-6E8A-4147-A177-3AD203B41FA5}">
                      <a16:colId xmlns:a16="http://schemas.microsoft.com/office/drawing/2014/main" val="857701770"/>
                    </a:ext>
                  </a:extLst>
                </a:gridCol>
                <a:gridCol w="237156">
                  <a:extLst>
                    <a:ext uri="{9D8B030D-6E8A-4147-A177-3AD203B41FA5}">
                      <a16:colId xmlns:a16="http://schemas.microsoft.com/office/drawing/2014/main" val="2309374168"/>
                    </a:ext>
                  </a:extLst>
                </a:gridCol>
                <a:gridCol w="237156">
                  <a:extLst>
                    <a:ext uri="{9D8B030D-6E8A-4147-A177-3AD203B41FA5}">
                      <a16:colId xmlns:a16="http://schemas.microsoft.com/office/drawing/2014/main" val="2423937644"/>
                    </a:ext>
                  </a:extLst>
                </a:gridCol>
                <a:gridCol w="237156">
                  <a:extLst>
                    <a:ext uri="{9D8B030D-6E8A-4147-A177-3AD203B41FA5}">
                      <a16:colId xmlns:a16="http://schemas.microsoft.com/office/drawing/2014/main" val="3181772300"/>
                    </a:ext>
                  </a:extLst>
                </a:gridCol>
                <a:gridCol w="237156">
                  <a:extLst>
                    <a:ext uri="{9D8B030D-6E8A-4147-A177-3AD203B41FA5}">
                      <a16:colId xmlns:a16="http://schemas.microsoft.com/office/drawing/2014/main" val="917889513"/>
                    </a:ext>
                  </a:extLst>
                </a:gridCol>
                <a:gridCol w="237156">
                  <a:extLst>
                    <a:ext uri="{9D8B030D-6E8A-4147-A177-3AD203B41FA5}">
                      <a16:colId xmlns:a16="http://schemas.microsoft.com/office/drawing/2014/main" val="3900200873"/>
                    </a:ext>
                  </a:extLst>
                </a:gridCol>
                <a:gridCol w="237156">
                  <a:extLst>
                    <a:ext uri="{9D8B030D-6E8A-4147-A177-3AD203B41FA5}">
                      <a16:colId xmlns:a16="http://schemas.microsoft.com/office/drawing/2014/main" val="1110172280"/>
                    </a:ext>
                  </a:extLst>
                </a:gridCol>
                <a:gridCol w="237156">
                  <a:extLst>
                    <a:ext uri="{9D8B030D-6E8A-4147-A177-3AD203B41FA5}">
                      <a16:colId xmlns:a16="http://schemas.microsoft.com/office/drawing/2014/main" val="2790098732"/>
                    </a:ext>
                  </a:extLst>
                </a:gridCol>
                <a:gridCol w="237156">
                  <a:extLst>
                    <a:ext uri="{9D8B030D-6E8A-4147-A177-3AD203B41FA5}">
                      <a16:colId xmlns:a16="http://schemas.microsoft.com/office/drawing/2014/main" val="590412432"/>
                    </a:ext>
                  </a:extLst>
                </a:gridCol>
                <a:gridCol w="237156">
                  <a:extLst>
                    <a:ext uri="{9D8B030D-6E8A-4147-A177-3AD203B41FA5}">
                      <a16:colId xmlns:a16="http://schemas.microsoft.com/office/drawing/2014/main" val="1269897463"/>
                    </a:ext>
                  </a:extLst>
                </a:gridCol>
                <a:gridCol w="237156">
                  <a:extLst>
                    <a:ext uri="{9D8B030D-6E8A-4147-A177-3AD203B41FA5}">
                      <a16:colId xmlns:a16="http://schemas.microsoft.com/office/drawing/2014/main" val="2868056576"/>
                    </a:ext>
                  </a:extLst>
                </a:gridCol>
                <a:gridCol w="237156">
                  <a:extLst>
                    <a:ext uri="{9D8B030D-6E8A-4147-A177-3AD203B41FA5}">
                      <a16:colId xmlns:a16="http://schemas.microsoft.com/office/drawing/2014/main" val="2161358710"/>
                    </a:ext>
                  </a:extLst>
                </a:gridCol>
                <a:gridCol w="237156">
                  <a:extLst>
                    <a:ext uri="{9D8B030D-6E8A-4147-A177-3AD203B41FA5}">
                      <a16:colId xmlns:a16="http://schemas.microsoft.com/office/drawing/2014/main" val="3163057758"/>
                    </a:ext>
                  </a:extLst>
                </a:gridCol>
                <a:gridCol w="237156">
                  <a:extLst>
                    <a:ext uri="{9D8B030D-6E8A-4147-A177-3AD203B41FA5}">
                      <a16:colId xmlns:a16="http://schemas.microsoft.com/office/drawing/2014/main" val="328346012"/>
                    </a:ext>
                  </a:extLst>
                </a:gridCol>
                <a:gridCol w="237156">
                  <a:extLst>
                    <a:ext uri="{9D8B030D-6E8A-4147-A177-3AD203B41FA5}">
                      <a16:colId xmlns:a16="http://schemas.microsoft.com/office/drawing/2014/main" val="1987707740"/>
                    </a:ext>
                  </a:extLst>
                </a:gridCol>
                <a:gridCol w="237156">
                  <a:extLst>
                    <a:ext uri="{9D8B030D-6E8A-4147-A177-3AD203B41FA5}">
                      <a16:colId xmlns:a16="http://schemas.microsoft.com/office/drawing/2014/main" val="996658431"/>
                    </a:ext>
                  </a:extLst>
                </a:gridCol>
                <a:gridCol w="237156">
                  <a:extLst>
                    <a:ext uri="{9D8B030D-6E8A-4147-A177-3AD203B41FA5}">
                      <a16:colId xmlns:a16="http://schemas.microsoft.com/office/drawing/2014/main" val="2612947994"/>
                    </a:ext>
                  </a:extLst>
                </a:gridCol>
                <a:gridCol w="237156">
                  <a:extLst>
                    <a:ext uri="{9D8B030D-6E8A-4147-A177-3AD203B41FA5}">
                      <a16:colId xmlns:a16="http://schemas.microsoft.com/office/drawing/2014/main" val="2148544139"/>
                    </a:ext>
                  </a:extLst>
                </a:gridCol>
                <a:gridCol w="237156">
                  <a:extLst>
                    <a:ext uri="{9D8B030D-6E8A-4147-A177-3AD203B41FA5}">
                      <a16:colId xmlns:a16="http://schemas.microsoft.com/office/drawing/2014/main" val="3249332975"/>
                    </a:ext>
                  </a:extLst>
                </a:gridCol>
                <a:gridCol w="237156">
                  <a:extLst>
                    <a:ext uri="{9D8B030D-6E8A-4147-A177-3AD203B41FA5}">
                      <a16:colId xmlns:a16="http://schemas.microsoft.com/office/drawing/2014/main" val="1654711919"/>
                    </a:ext>
                  </a:extLst>
                </a:gridCol>
                <a:gridCol w="237156">
                  <a:extLst>
                    <a:ext uri="{9D8B030D-6E8A-4147-A177-3AD203B41FA5}">
                      <a16:colId xmlns:a16="http://schemas.microsoft.com/office/drawing/2014/main" val="4015444291"/>
                    </a:ext>
                  </a:extLst>
                </a:gridCol>
                <a:gridCol w="237156">
                  <a:extLst>
                    <a:ext uri="{9D8B030D-6E8A-4147-A177-3AD203B41FA5}">
                      <a16:colId xmlns:a16="http://schemas.microsoft.com/office/drawing/2014/main" val="4236802669"/>
                    </a:ext>
                  </a:extLst>
                </a:gridCol>
                <a:gridCol w="237156">
                  <a:extLst>
                    <a:ext uri="{9D8B030D-6E8A-4147-A177-3AD203B41FA5}">
                      <a16:colId xmlns:a16="http://schemas.microsoft.com/office/drawing/2014/main" val="2318820784"/>
                    </a:ext>
                  </a:extLst>
                </a:gridCol>
                <a:gridCol w="237156">
                  <a:extLst>
                    <a:ext uri="{9D8B030D-6E8A-4147-A177-3AD203B41FA5}">
                      <a16:colId xmlns:a16="http://schemas.microsoft.com/office/drawing/2014/main" val="3970120949"/>
                    </a:ext>
                  </a:extLst>
                </a:gridCol>
                <a:gridCol w="237156">
                  <a:extLst>
                    <a:ext uri="{9D8B030D-6E8A-4147-A177-3AD203B41FA5}">
                      <a16:colId xmlns:a16="http://schemas.microsoft.com/office/drawing/2014/main" val="310546710"/>
                    </a:ext>
                  </a:extLst>
                </a:gridCol>
                <a:gridCol w="237156">
                  <a:extLst>
                    <a:ext uri="{9D8B030D-6E8A-4147-A177-3AD203B41FA5}">
                      <a16:colId xmlns:a16="http://schemas.microsoft.com/office/drawing/2014/main" val="1492156878"/>
                    </a:ext>
                  </a:extLst>
                </a:gridCol>
                <a:gridCol w="237156">
                  <a:extLst>
                    <a:ext uri="{9D8B030D-6E8A-4147-A177-3AD203B41FA5}">
                      <a16:colId xmlns:a16="http://schemas.microsoft.com/office/drawing/2014/main" val="3097457476"/>
                    </a:ext>
                  </a:extLst>
                </a:gridCol>
                <a:gridCol w="237156">
                  <a:extLst>
                    <a:ext uri="{9D8B030D-6E8A-4147-A177-3AD203B41FA5}">
                      <a16:colId xmlns:a16="http://schemas.microsoft.com/office/drawing/2014/main" val="2821193709"/>
                    </a:ext>
                  </a:extLst>
                </a:gridCol>
                <a:gridCol w="237156">
                  <a:extLst>
                    <a:ext uri="{9D8B030D-6E8A-4147-A177-3AD203B41FA5}">
                      <a16:colId xmlns:a16="http://schemas.microsoft.com/office/drawing/2014/main" val="3103761647"/>
                    </a:ext>
                  </a:extLst>
                </a:gridCol>
                <a:gridCol w="237156">
                  <a:extLst>
                    <a:ext uri="{9D8B030D-6E8A-4147-A177-3AD203B41FA5}">
                      <a16:colId xmlns:a16="http://schemas.microsoft.com/office/drawing/2014/main" val="3381576055"/>
                    </a:ext>
                  </a:extLst>
                </a:gridCol>
                <a:gridCol w="237156">
                  <a:extLst>
                    <a:ext uri="{9D8B030D-6E8A-4147-A177-3AD203B41FA5}">
                      <a16:colId xmlns:a16="http://schemas.microsoft.com/office/drawing/2014/main" val="514919813"/>
                    </a:ext>
                  </a:extLst>
                </a:gridCol>
                <a:gridCol w="237156">
                  <a:extLst>
                    <a:ext uri="{9D8B030D-6E8A-4147-A177-3AD203B41FA5}">
                      <a16:colId xmlns:a16="http://schemas.microsoft.com/office/drawing/2014/main" val="542129921"/>
                    </a:ext>
                  </a:extLst>
                </a:gridCol>
              </a:tblGrid>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604127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84919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751841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877877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725093"/>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67710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110762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0050650"/>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0338952"/>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984368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69966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532587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4449343"/>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0208300"/>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5878334"/>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1740658"/>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0276984"/>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0379920"/>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610653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0137604"/>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1432036"/>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111173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018360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16848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693984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494077"/>
                  </a:ext>
                </a:extLst>
              </a:tr>
            </a:tbl>
          </a:graphicData>
        </a:graphic>
      </p:graphicFrame>
      <p:sp>
        <p:nvSpPr>
          <p:cNvPr id="10" name="TextBox 9">
            <a:extLst>
              <a:ext uri="{FF2B5EF4-FFF2-40B4-BE49-F238E27FC236}">
                <a16:creationId xmlns:a16="http://schemas.microsoft.com/office/drawing/2014/main" id="{816805F0-DE31-1F68-77C4-ADF2B6A9D7D2}"/>
              </a:ext>
            </a:extLst>
          </p:cNvPr>
          <p:cNvSpPr txBox="1"/>
          <p:nvPr/>
        </p:nvSpPr>
        <p:spPr>
          <a:xfrm>
            <a:off x="1723801" y="-833822"/>
            <a:ext cx="10652889" cy="798552"/>
          </a:xfrm>
          <a:prstGeom prst="rect">
            <a:avLst/>
          </a:prstGeom>
          <a:noFill/>
        </p:spPr>
        <p:txBody>
          <a:bodyPr wrap="square" rtlCol="0">
            <a:spAutoFit/>
          </a:bodyPr>
          <a:lstStyle/>
          <a:p>
            <a:pPr defTabSz="682358">
              <a:buClrTx/>
              <a:defRPr/>
            </a:pPr>
            <a:r>
              <a:rPr lang="en-VN" sz="4589" b="1" kern="1200">
                <a:solidFill>
                  <a:srgbClr val="7030A0"/>
                </a:solidFill>
                <a:latin typeface="HP001 4 hàng" panose="020B0603050302020204" pitchFamily="34" charset="0"/>
                <a:ea typeface="+mn-ea"/>
                <a:cs typeface="HP001 5H Normal" panose="020B0603050302020204" pitchFamily="34" charset="0"/>
              </a:rPr>
              <a:t>Thứ </a:t>
            </a:r>
            <a:r>
              <a:rPr lang="en-US" sz="4589" b="1" kern="1200">
                <a:solidFill>
                  <a:srgbClr val="7030A0"/>
                </a:solidFill>
                <a:latin typeface="HP001 4 hàng" panose="020B0603050302020204" pitchFamily="34" charset="0"/>
                <a:ea typeface="+mn-ea"/>
                <a:cs typeface="HP001 5H Normal" panose="020B0603050302020204" pitchFamily="34" charset="0"/>
              </a:rPr>
              <a:t>    </a:t>
            </a:r>
            <a:r>
              <a:rPr lang="en-VN" sz="4589" b="1" kern="1200">
                <a:solidFill>
                  <a:srgbClr val="7030A0"/>
                </a:solidFill>
                <a:latin typeface="HP001 4 hàng" panose="020B0603050302020204" pitchFamily="34" charset="0"/>
                <a:ea typeface="+mn-ea"/>
                <a:cs typeface="HP001 5H Normal" panose="020B0603050302020204" pitchFamily="34" charset="0"/>
              </a:rPr>
              <a:t> </a:t>
            </a:r>
            <a:r>
              <a:rPr lang="en-US" sz="4589" b="1" kern="1200" dirty="0">
                <a:solidFill>
                  <a:srgbClr val="7030A0"/>
                </a:solidFill>
                <a:latin typeface="HP001 4 hàng" panose="020B0603050302020204" pitchFamily="34" charset="0"/>
                <a:ea typeface="+mn-ea"/>
                <a:cs typeface="HP001 5H Normal" panose="020B0603050302020204" pitchFamily="34" charset="0"/>
              </a:rPr>
              <a:t>w</a:t>
            </a:r>
            <a:r>
              <a:rPr lang="en-VN" sz="4589" b="1" kern="1200" dirty="0">
                <a:solidFill>
                  <a:srgbClr val="7030A0"/>
                </a:solidFill>
                <a:latin typeface="HP001 4 hàng" panose="020B0603050302020204" pitchFamily="34" charset="0"/>
                <a:ea typeface="+mn-ea"/>
                <a:cs typeface="HP001 5H Normal" panose="020B0603050302020204" pitchFamily="34" charset="0"/>
              </a:rPr>
              <a:t>gà</a:t>
            </a:r>
            <a:r>
              <a:rPr lang="en-US" sz="4589" b="1" kern="1200" err="1">
                <a:solidFill>
                  <a:srgbClr val="7030A0"/>
                </a:solidFill>
                <a:latin typeface="HP001 4 hàng" panose="020B0603050302020204" pitchFamily="34" charset="0"/>
                <a:ea typeface="+mn-ea"/>
                <a:cs typeface="HP001 5H Normal" panose="020B0603050302020204" pitchFamily="34" charset="0"/>
              </a:rPr>
              <a:t>ǀ</a:t>
            </a:r>
            <a:r>
              <a:rPr lang="en-VN" sz="4589" b="1" kern="1200">
                <a:solidFill>
                  <a:srgbClr val="7030A0"/>
                </a:solidFill>
                <a:latin typeface="HP001 4 hàng" panose="020B0603050302020204" pitchFamily="34" charset="0"/>
                <a:ea typeface="+mn-ea"/>
                <a:cs typeface="HP001 5H Normal" panose="020B0603050302020204" pitchFamily="34" charset="0"/>
              </a:rPr>
              <a:t> </a:t>
            </a:r>
            <a:r>
              <a:rPr lang="en-US" sz="4589" b="1" kern="1200">
                <a:solidFill>
                  <a:srgbClr val="7030A0"/>
                </a:solidFill>
                <a:latin typeface="HP001 4 hàng" panose="020B0603050302020204" pitchFamily="34" charset="0"/>
                <a:ea typeface="+mn-ea"/>
                <a:cs typeface="HP001 5H Normal" panose="020B0603050302020204" pitchFamily="34" charset="0"/>
              </a:rPr>
              <a:t>  </a:t>
            </a:r>
            <a:r>
              <a:rPr lang="en-US" sz="4589" b="1">
                <a:solidFill>
                  <a:srgbClr val="7030A0"/>
                </a:solidFill>
                <a:latin typeface="HP001 4 hàng" panose="020B0603050302020204" pitchFamily="34" charset="0"/>
                <a:cs typeface="HP001 5H Normal" panose="020B0603050302020204" pitchFamily="34" charset="0"/>
              </a:rPr>
              <a:t> </a:t>
            </a:r>
            <a:r>
              <a:rPr lang="el-GR" sz="4589" b="1" kern="1200" dirty="0">
                <a:solidFill>
                  <a:srgbClr val="7030A0"/>
                </a:solidFill>
                <a:latin typeface="HP001 4 hàng" panose="020B0603050302020204" pitchFamily="34" charset="0"/>
                <a:ea typeface="+mn-ea"/>
                <a:cs typeface="HP001 5H Normal" panose="020B0603050302020204" pitchFamily="34" charset="0"/>
              </a:rPr>
              <a:t>κ</a:t>
            </a:r>
            <a:r>
              <a:rPr lang="en-VN" sz="4589" b="1" kern="1200" dirty="0">
                <a:solidFill>
                  <a:srgbClr val="7030A0"/>
                </a:solidFill>
                <a:latin typeface="HP001 4 hàng" panose="020B0603050302020204" pitchFamily="34" charset="0"/>
                <a:ea typeface="+mn-ea"/>
                <a:cs typeface="HP001 5H Normal" panose="020B0603050302020204" pitchFamily="34" charset="0"/>
              </a:rPr>
              <a:t>án</a:t>
            </a:r>
            <a:r>
              <a:rPr lang="en-US" sz="4589" b="1" kern="1200" err="1">
                <a:solidFill>
                  <a:srgbClr val="7030A0"/>
                </a:solidFill>
                <a:latin typeface="HP001 4 hàng" panose="020B0603050302020204" pitchFamily="34" charset="0"/>
                <a:ea typeface="+mn-ea"/>
                <a:cs typeface="HP001 5H Normal" panose="020B0603050302020204" pitchFamily="34" charset="0"/>
              </a:rPr>
              <a:t>Ƒ</a:t>
            </a:r>
            <a:r>
              <a:rPr lang="en-US" sz="4589" b="1">
                <a:solidFill>
                  <a:srgbClr val="7030A0"/>
                </a:solidFill>
                <a:latin typeface="HP001 4 hàng" panose="020B0603050302020204" pitchFamily="34" charset="0"/>
                <a:cs typeface="HP001 5H Normal" panose="020B0603050302020204" pitchFamily="34" charset="0"/>
              </a:rPr>
              <a:t>   </a:t>
            </a:r>
            <a:r>
              <a:rPr lang="en-VN" sz="4589" b="1" kern="1200">
                <a:solidFill>
                  <a:srgbClr val="7030A0"/>
                </a:solidFill>
                <a:latin typeface="HP001 4 hàng" panose="020B0603050302020204" pitchFamily="34" charset="0"/>
                <a:ea typeface="+mn-ea"/>
                <a:cs typeface="HP001 5H Normal" panose="020B0603050302020204" pitchFamily="34" charset="0"/>
              </a:rPr>
              <a:t> </a:t>
            </a:r>
            <a:r>
              <a:rPr lang="en-US" sz="4589" b="1" kern="1200" dirty="0">
                <a:solidFill>
                  <a:srgbClr val="7030A0"/>
                </a:solidFill>
                <a:latin typeface="HP001 4 hàng" panose="020B0603050302020204" pitchFamily="34" charset="0"/>
                <a:ea typeface="+mn-ea"/>
                <a:cs typeface="HP001 5H Normal" panose="020B0603050302020204" pitchFamily="34" charset="0"/>
              </a:rPr>
              <a:t>w</a:t>
            </a:r>
            <a:r>
              <a:rPr lang="en-VN" sz="4589" b="1" kern="1200" dirty="0">
                <a:solidFill>
                  <a:srgbClr val="7030A0"/>
                </a:solidFill>
                <a:latin typeface="HP001 4 hàng" panose="020B0603050302020204" pitchFamily="34" charset="0"/>
                <a:ea typeface="+mn-ea"/>
                <a:cs typeface="HP001 5H Normal" panose="020B0603050302020204" pitchFamily="34" charset="0"/>
              </a:rPr>
              <a:t>ăm 202</a:t>
            </a:r>
            <a:r>
              <a:rPr lang="en-US" sz="4589" b="1" kern="1200" dirty="0">
                <a:solidFill>
                  <a:srgbClr val="7030A0"/>
                </a:solidFill>
                <a:latin typeface="HP001 4 hàng" panose="020B0603050302020204" pitchFamily="34" charset="0"/>
                <a:ea typeface="+mn-ea"/>
                <a:cs typeface="HP001 5H Normal" panose="020B0603050302020204" pitchFamily="34" charset="0"/>
              </a:rPr>
              <a:t>2</a:t>
            </a:r>
            <a:endParaRPr lang="en-VN" sz="458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1" name="TextBox 10">
            <a:extLst>
              <a:ext uri="{FF2B5EF4-FFF2-40B4-BE49-F238E27FC236}">
                <a16:creationId xmlns:a16="http://schemas.microsoft.com/office/drawing/2014/main" id="{B32BA976-9E2A-2443-352D-92111D57E809}"/>
              </a:ext>
            </a:extLst>
          </p:cNvPr>
          <p:cNvSpPr txBox="1"/>
          <p:nvPr/>
        </p:nvSpPr>
        <p:spPr>
          <a:xfrm>
            <a:off x="1128250" y="2753557"/>
            <a:ext cx="2243968" cy="798552"/>
          </a:xfrm>
          <a:prstGeom prst="rect">
            <a:avLst/>
          </a:prstGeom>
          <a:noFill/>
        </p:spPr>
        <p:txBody>
          <a:bodyPr wrap="square" rtlCol="0">
            <a:spAutoFit/>
          </a:bodyPr>
          <a:lstStyle/>
          <a:p>
            <a:pPr defTabSz="682358">
              <a:buClrTx/>
              <a:defRPr/>
            </a:pPr>
            <a:r>
              <a:rPr lang="en-US" sz="4589" b="1" kern="1200">
                <a:solidFill>
                  <a:srgbClr val="7030A0"/>
                </a:solidFill>
                <a:latin typeface="HP001 4 hàng" panose="020B0603050302020204" pitchFamily="34" charset="0"/>
                <a:ea typeface="+mn-ea"/>
                <a:cs typeface="HP001 5H Normal" panose="020B0603050302020204" pitchFamily="34" charset="0"/>
              </a:rPr>
              <a:t>TǨn:</a:t>
            </a:r>
            <a:endParaRPr lang="en-VN" sz="458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2" name="TextBox 11">
            <a:extLst>
              <a:ext uri="{FF2B5EF4-FFF2-40B4-BE49-F238E27FC236}">
                <a16:creationId xmlns:a16="http://schemas.microsoft.com/office/drawing/2014/main" id="{BEA5BB4B-A7E6-A313-9089-2EAAE454B900}"/>
              </a:ext>
            </a:extLst>
          </p:cNvPr>
          <p:cNvSpPr txBox="1"/>
          <p:nvPr/>
        </p:nvSpPr>
        <p:spPr>
          <a:xfrm>
            <a:off x="2791290" y="7919058"/>
            <a:ext cx="9689975" cy="798552"/>
          </a:xfrm>
          <a:prstGeom prst="rect">
            <a:avLst/>
          </a:prstGeom>
          <a:noFill/>
        </p:spPr>
        <p:txBody>
          <a:bodyPr wrap="square" rtlCol="0">
            <a:spAutoFit/>
          </a:bodyPr>
          <a:lstStyle/>
          <a:p>
            <a:pPr defTabSz="682358">
              <a:buClrTx/>
              <a:defRPr/>
            </a:pPr>
            <a:r>
              <a:rPr lang="en-US" sz="4589" b="1" kern="1200">
                <a:solidFill>
                  <a:srgbClr val="7030A0"/>
                </a:solidFill>
                <a:latin typeface="HP001 4 hàng" panose="020B0603050302020204" pitchFamily="34" charset="0"/>
                <a:ea typeface="+mn-ea"/>
                <a:cs typeface="HP001 5H Normal" panose="020B0603050302020204" pitchFamily="34" charset="0"/>
              </a:rPr>
              <a:t>Bảng </a:t>
            </a:r>
            <a:r>
              <a:rPr lang="el-GR" sz="4589" b="1" kern="1200">
                <a:solidFill>
                  <a:srgbClr val="7030A0"/>
                </a:solidFill>
                <a:latin typeface="HP001 4 hàng" panose="020B0603050302020204" pitchFamily="34" charset="0"/>
                <a:ea typeface="+mn-ea"/>
                <a:cs typeface="HP001 5H Normal" panose="020B0603050302020204" pitchFamily="34" charset="0"/>
              </a:rPr>
              <a:t>η</a:t>
            </a:r>
            <a:r>
              <a:rPr lang="en-US" sz="4589" b="1" kern="1200">
                <a:solidFill>
                  <a:srgbClr val="7030A0"/>
                </a:solidFill>
                <a:latin typeface="HP001 4 hàng" panose="020B0603050302020204" pitchFamily="34" charset="0"/>
                <a:ea typeface="+mn-ea"/>
                <a:cs typeface="HP001 5H Normal" panose="020B0603050302020204" pitchFamily="34" charset="0"/>
              </a:rPr>
              <a:t>ân 6, bảng </a:t>
            </a:r>
            <a:r>
              <a:rPr lang="el-GR" sz="4589" b="1" kern="1200">
                <a:solidFill>
                  <a:srgbClr val="7030A0"/>
                </a:solidFill>
                <a:latin typeface="HP001 4 hàng" panose="020B0603050302020204" pitchFamily="34" charset="0"/>
                <a:ea typeface="+mn-ea"/>
                <a:cs typeface="HP001 5H Normal" panose="020B0603050302020204" pitchFamily="34" charset="0"/>
              </a:rPr>
              <a:t>ε</a:t>
            </a:r>
            <a:r>
              <a:rPr lang="en-US" sz="4589" b="1" kern="1200">
                <a:solidFill>
                  <a:srgbClr val="7030A0"/>
                </a:solidFill>
                <a:latin typeface="HP001 4 hàng" panose="020B0603050302020204" pitchFamily="34" charset="0"/>
                <a:ea typeface="+mn-ea"/>
                <a:cs typeface="HP001 5H Normal" panose="020B0603050302020204" pitchFamily="34" charset="0"/>
              </a:rPr>
              <a:t>ia 6 </a:t>
            </a:r>
            <a:endParaRPr lang="en-VN" sz="4589" b="1" kern="1200" dirty="0">
              <a:solidFill>
                <a:srgbClr val="7030A0"/>
              </a:solidFill>
              <a:latin typeface="HP001 4 hàng" panose="020B0603050302020204" pitchFamily="34" charset="0"/>
              <a:ea typeface="+mn-ea"/>
              <a:cs typeface="HP001 5H Normal" panose="020B0603050302020204" pitchFamily="34" charset="0"/>
            </a:endParaRPr>
          </a:p>
        </p:txBody>
      </p:sp>
      <p:pic>
        <p:nvPicPr>
          <p:cNvPr id="1026" name="Picture 2">
            <a:extLst>
              <a:ext uri="{FF2B5EF4-FFF2-40B4-BE49-F238E27FC236}">
                <a16:creationId xmlns:a16="http://schemas.microsoft.com/office/drawing/2014/main" id="{B0A06ED0-C59E-D827-565E-63C9C571F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726" y="4726417"/>
            <a:ext cx="1532366" cy="212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ảng đen/ Bảng trắng/ Bảng học sinh khổ A4 giảm chỉ còn 18,000 đ">
            <a:extLst>
              <a:ext uri="{FF2B5EF4-FFF2-40B4-BE49-F238E27FC236}">
                <a16:creationId xmlns:a16="http://schemas.microsoft.com/office/drawing/2014/main" id="{CCF3544B-4884-1D83-4EB5-260091B34A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4331" y="5034864"/>
            <a:ext cx="2359382" cy="17474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àng Chất Lượng Cao] Bông lau bảng,xóa bảng,Giẻ lau bảng Cầm tay chắc chắn  -dc3912 | Shopee Việt Nam">
            <a:extLst>
              <a:ext uri="{FF2B5EF4-FFF2-40B4-BE49-F238E27FC236}">
                <a16:creationId xmlns:a16="http://schemas.microsoft.com/office/drawing/2014/main" id="{04A37CA3-9D53-6B7E-DAC6-3C507ADA49E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7989" b="79890" l="0" r="100000"/>
                    </a14:imgEffect>
                  </a14:imgLayer>
                </a14:imgProps>
              </a:ext>
              <a:ext uri="{28A0092B-C50C-407E-A947-70E740481C1C}">
                <a14:useLocalDpi xmlns:a14="http://schemas.microsoft.com/office/drawing/2010/main" val="0"/>
              </a:ext>
            </a:extLst>
          </a:blip>
          <a:srcRect t="22569" b="21958"/>
          <a:stretch/>
        </p:blipFill>
        <p:spPr bwMode="auto">
          <a:xfrm>
            <a:off x="5625003" y="6057658"/>
            <a:ext cx="1082729" cy="6006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Phấn viết bảng">
            <a:extLst>
              <a:ext uri="{FF2B5EF4-FFF2-40B4-BE49-F238E27FC236}">
                <a16:creationId xmlns:a16="http://schemas.microsoft.com/office/drawing/2014/main" id="{F4C705BD-95AB-A220-1356-E11ED7B8344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207" l="0" r="98973"/>
                    </a14:imgEffect>
                  </a14:imgLayer>
                </a14:imgProps>
              </a:ext>
              <a:ext uri="{28A0092B-C50C-407E-A947-70E740481C1C}">
                <a14:useLocalDpi xmlns:a14="http://schemas.microsoft.com/office/drawing/2010/main" val="0"/>
              </a:ext>
            </a:extLst>
          </a:blip>
          <a:srcRect/>
          <a:stretch>
            <a:fillRect/>
          </a:stretch>
        </p:blipFill>
        <p:spPr bwMode="auto">
          <a:xfrm>
            <a:off x="5112400" y="4722210"/>
            <a:ext cx="1449937" cy="118314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BÚT LÔNG BẢNG TL WB03 | Văn Phòng Phẩm Huyền Anh">
            <a:extLst>
              <a:ext uri="{FF2B5EF4-FFF2-40B4-BE49-F238E27FC236}">
                <a16:creationId xmlns:a16="http://schemas.microsoft.com/office/drawing/2014/main" id="{B3CB7A7B-C21C-5A44-5498-901DB90107B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4951" r="30098"/>
          <a:stretch/>
        </p:blipFill>
        <p:spPr bwMode="auto">
          <a:xfrm rot="13770365">
            <a:off x="3831752" y="4867859"/>
            <a:ext cx="611666" cy="17500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Vở 4 Ô ly 48 trang School Bạn Nhỏ 0509">
            <a:extLst>
              <a:ext uri="{FF2B5EF4-FFF2-40B4-BE49-F238E27FC236}">
                <a16:creationId xmlns:a16="http://schemas.microsoft.com/office/drawing/2014/main" id="{D8B8600D-C169-5249-28D1-8841D76045B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l="7564" t="12420" r="7566" b="16591"/>
          <a:stretch/>
        </p:blipFill>
        <p:spPr bwMode="auto">
          <a:xfrm>
            <a:off x="7870960" y="4348450"/>
            <a:ext cx="2359382" cy="197349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ombo 50 cái Thước kẻ mica 30cm |">
            <a:extLst>
              <a:ext uri="{FF2B5EF4-FFF2-40B4-BE49-F238E27FC236}">
                <a16:creationId xmlns:a16="http://schemas.microsoft.com/office/drawing/2014/main" id="{D158597C-8BDE-7D51-C431-66F4089DD5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59269">
            <a:off x="7985688" y="5381770"/>
            <a:ext cx="2259487" cy="225948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Simple Eraser Icon Image｜free Cartoon &amp; Clipart - Eraser Clipart -  (480x480) Png Clipart Download">
            <a:extLst>
              <a:ext uri="{FF2B5EF4-FFF2-40B4-BE49-F238E27FC236}">
                <a16:creationId xmlns:a16="http://schemas.microsoft.com/office/drawing/2014/main" id="{02CCEE95-0893-1066-E551-25A10926AC5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72374" y="6004042"/>
            <a:ext cx="691619" cy="4454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7F9367E-CB25-C050-A113-F0ECD36BAC8F}"/>
              </a:ext>
            </a:extLst>
          </p:cNvPr>
          <p:cNvPicPr>
            <a:picLocks noChangeAspect="1"/>
          </p:cNvPicPr>
          <p:nvPr/>
        </p:nvPicPr>
        <p:blipFill>
          <a:blip r:embed="rId14"/>
          <a:stretch>
            <a:fillRect/>
          </a:stretch>
        </p:blipFill>
        <p:spPr>
          <a:xfrm rot="2160812">
            <a:off x="9112406" y="4695180"/>
            <a:ext cx="603997" cy="1887491"/>
          </a:xfrm>
          <a:prstGeom prst="rect">
            <a:avLst/>
          </a:prstGeom>
        </p:spPr>
      </p:pic>
      <p:pic>
        <p:nvPicPr>
          <p:cNvPr id="15" name="Picture 14">
            <a:extLst>
              <a:ext uri="{FF2B5EF4-FFF2-40B4-BE49-F238E27FC236}">
                <a16:creationId xmlns:a16="http://schemas.microsoft.com/office/drawing/2014/main" id="{0A466109-C1A7-14B2-9308-7BBF53B6D289}"/>
              </a:ext>
            </a:extLst>
          </p:cNvPr>
          <p:cNvPicPr>
            <a:picLocks noChangeAspect="1"/>
          </p:cNvPicPr>
          <p:nvPr/>
        </p:nvPicPr>
        <p:blipFill>
          <a:blip r:embed="rId15"/>
          <a:stretch>
            <a:fillRect/>
          </a:stretch>
        </p:blipFill>
        <p:spPr>
          <a:xfrm>
            <a:off x="8731566" y="4971764"/>
            <a:ext cx="1881889" cy="1881889"/>
          </a:xfrm>
          <a:prstGeom prst="rect">
            <a:avLst/>
          </a:prstGeom>
        </p:spPr>
      </p:pic>
      <p:pic>
        <p:nvPicPr>
          <p:cNvPr id="4" name="Picture 3">
            <a:extLst>
              <a:ext uri="{FF2B5EF4-FFF2-40B4-BE49-F238E27FC236}">
                <a16:creationId xmlns:a16="http://schemas.microsoft.com/office/drawing/2014/main" id="{402401E8-9936-80D3-BB34-2A224480D38D}"/>
              </a:ext>
            </a:extLst>
          </p:cNvPr>
          <p:cNvPicPr>
            <a:picLocks noChangeAspect="1"/>
          </p:cNvPicPr>
          <p:nvPr/>
        </p:nvPicPr>
        <p:blipFill>
          <a:blip r:embed="rId16"/>
          <a:stretch>
            <a:fillRect/>
          </a:stretch>
        </p:blipFill>
        <p:spPr>
          <a:xfrm>
            <a:off x="1564615" y="1684089"/>
            <a:ext cx="10916195" cy="1228452"/>
          </a:xfrm>
          <a:prstGeom prst="rect">
            <a:avLst/>
          </a:prstGeom>
        </p:spPr>
      </p:pic>
      <p:sp>
        <p:nvSpPr>
          <p:cNvPr id="5" name="TextBox 4">
            <a:extLst>
              <a:ext uri="{FF2B5EF4-FFF2-40B4-BE49-F238E27FC236}">
                <a16:creationId xmlns:a16="http://schemas.microsoft.com/office/drawing/2014/main" id="{A188185D-1C8B-DC75-FE1A-938B7F0D2367}"/>
              </a:ext>
            </a:extLst>
          </p:cNvPr>
          <p:cNvSpPr txBox="1"/>
          <p:nvPr/>
        </p:nvSpPr>
        <p:spPr>
          <a:xfrm>
            <a:off x="3262502" y="1820707"/>
            <a:ext cx="1355932" cy="798552"/>
          </a:xfrm>
          <a:prstGeom prst="rect">
            <a:avLst/>
          </a:prstGeom>
          <a:noFill/>
        </p:spPr>
        <p:txBody>
          <a:bodyPr wrap="square" rtlCol="0">
            <a:spAutoFit/>
          </a:bodyPr>
          <a:lstStyle/>
          <a:p>
            <a:r>
              <a:rPr lang="en-US" sz="4589" b="1">
                <a:solidFill>
                  <a:srgbClr val="7030A0"/>
                </a:solidFill>
                <a:latin typeface="HP001 4 hàng" panose="020B0603050302020204" pitchFamily="34" charset="0"/>
              </a:rPr>
              <a:t>…</a:t>
            </a:r>
          </a:p>
        </p:txBody>
      </p:sp>
      <p:sp>
        <p:nvSpPr>
          <p:cNvPr id="6" name="TextBox 5">
            <a:extLst>
              <a:ext uri="{FF2B5EF4-FFF2-40B4-BE49-F238E27FC236}">
                <a16:creationId xmlns:a16="http://schemas.microsoft.com/office/drawing/2014/main" id="{2C83873E-60BA-E71E-1784-3A3932BD9ABE}"/>
              </a:ext>
            </a:extLst>
          </p:cNvPr>
          <p:cNvSpPr txBox="1"/>
          <p:nvPr/>
        </p:nvSpPr>
        <p:spPr>
          <a:xfrm>
            <a:off x="5847213" y="1820707"/>
            <a:ext cx="1355932" cy="798552"/>
          </a:xfrm>
          <a:prstGeom prst="rect">
            <a:avLst/>
          </a:prstGeom>
          <a:noFill/>
        </p:spPr>
        <p:txBody>
          <a:bodyPr wrap="square" rtlCol="0">
            <a:spAutoFit/>
          </a:bodyPr>
          <a:lstStyle/>
          <a:p>
            <a:r>
              <a:rPr lang="en-US" sz="4589" b="1">
                <a:solidFill>
                  <a:srgbClr val="7030A0"/>
                </a:solidFill>
                <a:latin typeface="HP001 4 hàng" panose="020B0603050302020204" pitchFamily="34" charset="0"/>
              </a:rPr>
              <a:t>…</a:t>
            </a:r>
          </a:p>
        </p:txBody>
      </p:sp>
      <p:sp>
        <p:nvSpPr>
          <p:cNvPr id="14" name="TextBox 13">
            <a:extLst>
              <a:ext uri="{FF2B5EF4-FFF2-40B4-BE49-F238E27FC236}">
                <a16:creationId xmlns:a16="http://schemas.microsoft.com/office/drawing/2014/main" id="{78DE5043-2FB1-3F1C-07E4-D9F77B7B5C76}"/>
              </a:ext>
            </a:extLst>
          </p:cNvPr>
          <p:cNvSpPr txBox="1"/>
          <p:nvPr/>
        </p:nvSpPr>
        <p:spPr>
          <a:xfrm>
            <a:off x="8100781" y="1820707"/>
            <a:ext cx="1355932" cy="798552"/>
          </a:xfrm>
          <a:prstGeom prst="rect">
            <a:avLst/>
          </a:prstGeom>
          <a:noFill/>
        </p:spPr>
        <p:txBody>
          <a:bodyPr wrap="square" rtlCol="0">
            <a:spAutoFit/>
          </a:bodyPr>
          <a:lstStyle/>
          <a:p>
            <a:r>
              <a:rPr lang="en-US" sz="4589" b="1">
                <a:solidFill>
                  <a:srgbClr val="7030A0"/>
                </a:solidFill>
                <a:latin typeface="HP001 4 hàng" panose="020B0603050302020204" pitchFamily="34" charset="0"/>
              </a:rPr>
              <a:t>…</a:t>
            </a:r>
          </a:p>
        </p:txBody>
      </p:sp>
      <p:sp>
        <p:nvSpPr>
          <p:cNvPr id="3" name="TextBox 2">
            <a:extLst>
              <a:ext uri="{FF2B5EF4-FFF2-40B4-BE49-F238E27FC236}">
                <a16:creationId xmlns:a16="http://schemas.microsoft.com/office/drawing/2014/main" id="{50391F08-1EBE-0643-36C3-8A671B3EED1F}"/>
              </a:ext>
            </a:extLst>
          </p:cNvPr>
          <p:cNvSpPr txBox="1"/>
          <p:nvPr/>
        </p:nvSpPr>
        <p:spPr>
          <a:xfrm>
            <a:off x="2776906" y="2766217"/>
            <a:ext cx="8617953" cy="798552"/>
          </a:xfrm>
          <a:prstGeom prst="rect">
            <a:avLst/>
          </a:prstGeom>
          <a:noFill/>
        </p:spPr>
        <p:txBody>
          <a:bodyPr wrap="square" rtlCol="0">
            <a:spAutoFit/>
          </a:bodyPr>
          <a:lstStyle/>
          <a:p>
            <a:pPr defTabSz="682358">
              <a:buClrTx/>
              <a:defRPr/>
            </a:pPr>
            <a:r>
              <a:rPr lang="en-US" sz="4589" b="1" kern="1200">
                <a:solidFill>
                  <a:srgbClr val="7030A0"/>
                </a:solidFill>
                <a:latin typeface="HP001 4 hàng" panose="020B0603050302020204" pitchFamily="34" charset="0"/>
                <a:ea typeface="+mn-ea"/>
                <a:cs typeface="HP001 5H Normal" panose="020B0603050302020204" pitchFamily="34" charset="0"/>
              </a:rPr>
              <a:t>Nǖân số có hai </a:t>
            </a:r>
            <a:r>
              <a:rPr lang="el-GR" sz="4589" b="1" kern="1200">
                <a:solidFill>
                  <a:srgbClr val="7030A0"/>
                </a:solidFill>
                <a:latin typeface="HP001 4 hàng" panose="020B0603050302020204" pitchFamily="34" charset="0"/>
                <a:ea typeface="+mn-ea"/>
                <a:cs typeface="HP001 5H Normal" panose="020B0603050302020204" pitchFamily="34" charset="0"/>
              </a:rPr>
              <a:t>ε</a:t>
            </a:r>
            <a:r>
              <a:rPr lang="en-US" sz="4589" b="1" kern="1200">
                <a:solidFill>
                  <a:srgbClr val="7030A0"/>
                </a:solidFill>
                <a:latin typeface="HP001 4 hàng" panose="020B0603050302020204" pitchFamily="34" charset="0"/>
                <a:ea typeface="+mn-ea"/>
                <a:cs typeface="HP001 5H Normal" panose="020B0603050302020204" pitchFamily="34" charset="0"/>
              </a:rPr>
              <a:t>ữ số</a:t>
            </a:r>
            <a:endParaRPr lang="en-VN" sz="458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7" name="TextBox 6">
            <a:extLst>
              <a:ext uri="{FF2B5EF4-FFF2-40B4-BE49-F238E27FC236}">
                <a16:creationId xmlns:a16="http://schemas.microsoft.com/office/drawing/2014/main" id="{4C56A1F7-9C03-44DB-7133-7CCB64374599}"/>
              </a:ext>
            </a:extLst>
          </p:cNvPr>
          <p:cNvSpPr txBox="1"/>
          <p:nvPr/>
        </p:nvSpPr>
        <p:spPr>
          <a:xfrm>
            <a:off x="3289757" y="3689129"/>
            <a:ext cx="8617953" cy="798552"/>
          </a:xfrm>
          <a:prstGeom prst="rect">
            <a:avLst/>
          </a:prstGeom>
          <a:noFill/>
        </p:spPr>
        <p:txBody>
          <a:bodyPr wrap="square" rtlCol="0">
            <a:spAutoFit/>
          </a:bodyPr>
          <a:lstStyle/>
          <a:p>
            <a:pPr defTabSz="682358">
              <a:buClrTx/>
              <a:defRPr/>
            </a:pPr>
            <a:r>
              <a:rPr lang="en-US" sz="4589" b="1" kern="1200">
                <a:solidFill>
                  <a:srgbClr val="7030A0"/>
                </a:solidFill>
                <a:latin typeface="HP001 4 hàng" panose="020B0603050302020204" pitchFamily="34" charset="0"/>
                <a:ea typeface="+mn-ea"/>
                <a:cs typeface="HP001 5H Normal" panose="020B0603050302020204" pitchFamily="34" charset="0"/>
              </a:rPr>
              <a:t>vƞ số có jŎ </a:t>
            </a:r>
            <a:r>
              <a:rPr lang="el-GR" sz="4589" b="1" kern="1200">
                <a:solidFill>
                  <a:srgbClr val="7030A0"/>
                </a:solidFill>
                <a:latin typeface="HP001 4 hàng" panose="020B0603050302020204" pitchFamily="34" charset="0"/>
                <a:ea typeface="+mn-ea"/>
                <a:cs typeface="HP001 5H Normal" panose="020B0603050302020204" pitchFamily="34" charset="0"/>
              </a:rPr>
              <a:t>ε</a:t>
            </a:r>
            <a:r>
              <a:rPr lang="en-US" sz="4589" b="1" kern="1200">
                <a:solidFill>
                  <a:srgbClr val="7030A0"/>
                </a:solidFill>
                <a:latin typeface="HP001 4 hàng" panose="020B0603050302020204" pitchFamily="34" charset="0"/>
                <a:ea typeface="+mn-ea"/>
                <a:cs typeface="HP001 5H Normal" panose="020B0603050302020204" pitchFamily="34" charset="0"/>
              </a:rPr>
              <a:t>ữ số</a:t>
            </a:r>
            <a:endParaRPr lang="en-VN" sz="4589"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2629435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512E60DC-7E3F-F284-F186-849F58A1C7C5}"/>
              </a:ext>
            </a:extLst>
          </p:cNvPr>
          <p:cNvSpPr txBox="1">
            <a:spLocks/>
          </p:cNvSpPr>
          <p:nvPr/>
        </p:nvSpPr>
        <p:spPr>
          <a:xfrm>
            <a:off x="273543" y="750474"/>
            <a:ext cx="11374908" cy="2324236"/>
          </a:xfrm>
          <a:prstGeom prst="rect">
            <a:avLst/>
          </a:prstGeom>
          <a:noFill/>
          <a:ln>
            <a:noFill/>
          </a:ln>
        </p:spPr>
        <p:txBody>
          <a:bodyPr spcFirstLastPara="1" wrap="square" lIns="91199" tIns="91199" rIns="91199" bIns="91199"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Varela Round"/>
              <a:buNone/>
              <a:defRPr sz="2128" b="0"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9pPr>
          </a:lstStyle>
          <a:p>
            <a:r>
              <a:rPr lang="en-US" sz="5387" b="1" dirty="0">
                <a:solidFill>
                  <a:srgbClr val="0070C0"/>
                </a:solidFill>
                <a:latin typeface="+mj-lt"/>
              </a:rPr>
              <a:t>BÀI 23:</a:t>
            </a:r>
          </a:p>
          <a:p>
            <a:r>
              <a:rPr lang="en-US" sz="5387" b="1" dirty="0">
                <a:solidFill>
                  <a:srgbClr val="0070C0"/>
                </a:solidFill>
                <a:latin typeface="+mj-lt"/>
              </a:rPr>
              <a:t>NHÂN SỐ CÓ HAI CHỮ SỐ </a:t>
            </a:r>
          </a:p>
          <a:p>
            <a:r>
              <a:rPr lang="en-US" sz="5387" b="1" dirty="0">
                <a:solidFill>
                  <a:srgbClr val="0070C0"/>
                </a:solidFill>
                <a:latin typeface="+mj-lt"/>
              </a:rPr>
              <a:t>VỚI SỐ CÓ MỘT CHỮ SỐ</a:t>
            </a:r>
          </a:p>
        </p:txBody>
      </p:sp>
    </p:spTree>
    <p:extLst>
      <p:ext uri="{BB962C8B-B14F-4D97-AF65-F5344CB8AC3E}">
        <p14:creationId xmlns:p14="http://schemas.microsoft.com/office/powerpoint/2010/main" val="3023616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2EBD4C-7E54-8241-0938-704D3868A437}"/>
              </a:ext>
            </a:extLst>
          </p:cNvPr>
          <p:cNvPicPr>
            <a:picLocks noChangeAspect="1"/>
          </p:cNvPicPr>
          <p:nvPr/>
        </p:nvPicPr>
        <p:blipFill rotWithShape="1">
          <a:blip r:embed="rId3"/>
          <a:srcRect r="56847"/>
          <a:stretch/>
        </p:blipFill>
        <p:spPr>
          <a:xfrm>
            <a:off x="-1078298" y="-225974"/>
            <a:ext cx="5036133" cy="5521953"/>
          </a:xfrm>
          <a:prstGeom prst="rect">
            <a:avLst/>
          </a:prstGeom>
        </p:spPr>
      </p:pic>
      <p:pic>
        <p:nvPicPr>
          <p:cNvPr id="2" name="Picture 1">
            <a:extLst>
              <a:ext uri="{FF2B5EF4-FFF2-40B4-BE49-F238E27FC236}">
                <a16:creationId xmlns:a16="http://schemas.microsoft.com/office/drawing/2014/main" id="{8289FD29-2479-1123-80B3-7D18571B84E4}"/>
              </a:ext>
            </a:extLst>
          </p:cNvPr>
          <p:cNvPicPr>
            <a:picLocks noChangeAspect="1"/>
          </p:cNvPicPr>
          <p:nvPr/>
        </p:nvPicPr>
        <p:blipFill>
          <a:blip r:embed="rId4"/>
          <a:stretch>
            <a:fillRect/>
          </a:stretch>
        </p:blipFill>
        <p:spPr>
          <a:xfrm>
            <a:off x="554938" y="2290508"/>
            <a:ext cx="11974366" cy="2213646"/>
          </a:xfrm>
          <a:prstGeom prst="rect">
            <a:avLst/>
          </a:prstGeom>
        </p:spPr>
      </p:pic>
    </p:spTree>
    <p:extLst>
      <p:ext uri="{BB962C8B-B14F-4D97-AF65-F5344CB8AC3E}">
        <p14:creationId xmlns:p14="http://schemas.microsoft.com/office/powerpoint/2010/main" val="1354680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418"/>
        <p:cNvGrpSpPr/>
        <p:nvPr/>
      </p:nvGrpSpPr>
      <p:grpSpPr>
        <a:xfrm>
          <a:off x="0" y="0"/>
          <a:ext cx="0" cy="0"/>
          <a:chOff x="0" y="0"/>
          <a:chExt cx="0" cy="0"/>
        </a:xfrm>
      </p:grpSpPr>
      <p:grpSp>
        <p:nvGrpSpPr>
          <p:cNvPr id="22" name="Group 21">
            <a:extLst>
              <a:ext uri="{FF2B5EF4-FFF2-40B4-BE49-F238E27FC236}">
                <a16:creationId xmlns:a16="http://schemas.microsoft.com/office/drawing/2014/main" id="{F12949C8-5076-3008-C12A-6CEE3F2D6EC6}"/>
              </a:ext>
            </a:extLst>
          </p:cNvPr>
          <p:cNvGrpSpPr/>
          <p:nvPr/>
        </p:nvGrpSpPr>
        <p:grpSpPr>
          <a:xfrm>
            <a:off x="1378372" y="463812"/>
            <a:ext cx="1543185" cy="2121250"/>
            <a:chOff x="1036342" y="342343"/>
            <a:chExt cx="1160259" cy="1594883"/>
          </a:xfrm>
        </p:grpSpPr>
        <p:pic>
          <p:nvPicPr>
            <p:cNvPr id="6" name="Picture 5">
              <a:extLst>
                <a:ext uri="{FF2B5EF4-FFF2-40B4-BE49-F238E27FC236}">
                  <a16:creationId xmlns:a16="http://schemas.microsoft.com/office/drawing/2014/main" id="{B21F403F-3B27-93BC-B041-0E060800D695}"/>
                </a:ext>
              </a:extLst>
            </p:cNvPr>
            <p:cNvPicPr>
              <a:picLocks noChangeAspect="1"/>
            </p:cNvPicPr>
            <p:nvPr/>
          </p:nvPicPr>
          <p:blipFill>
            <a:blip r:embed="rId4"/>
            <a:stretch>
              <a:fillRect/>
            </a:stretch>
          </p:blipFill>
          <p:spPr>
            <a:xfrm>
              <a:off x="1036342" y="342343"/>
              <a:ext cx="1160259" cy="1594883"/>
            </a:xfrm>
            <a:prstGeom prst="rect">
              <a:avLst/>
            </a:prstGeom>
          </p:spPr>
        </p:pic>
        <p:sp>
          <p:nvSpPr>
            <p:cNvPr id="9" name="Oval 8">
              <a:extLst>
                <a:ext uri="{FF2B5EF4-FFF2-40B4-BE49-F238E27FC236}">
                  <a16:creationId xmlns:a16="http://schemas.microsoft.com/office/drawing/2014/main" id="{CCBB1502-34E1-73B2-EBDF-1807F17BF779}"/>
                </a:ext>
              </a:extLst>
            </p:cNvPr>
            <p:cNvSpPr/>
            <p:nvPr/>
          </p:nvSpPr>
          <p:spPr>
            <a:xfrm>
              <a:off x="1311416" y="1315527"/>
              <a:ext cx="659219" cy="36150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0" b="1">
                  <a:solidFill>
                    <a:schemeClr val="tx1"/>
                  </a:solidFill>
                </a:rPr>
                <a:t>12</a:t>
              </a:r>
            </a:p>
          </p:txBody>
        </p:sp>
      </p:grpSp>
      <p:grpSp>
        <p:nvGrpSpPr>
          <p:cNvPr id="13" name="Group 12">
            <a:extLst>
              <a:ext uri="{FF2B5EF4-FFF2-40B4-BE49-F238E27FC236}">
                <a16:creationId xmlns:a16="http://schemas.microsoft.com/office/drawing/2014/main" id="{6468A4AD-C763-292E-9A9F-5A3853250ABC}"/>
              </a:ext>
            </a:extLst>
          </p:cNvPr>
          <p:cNvGrpSpPr/>
          <p:nvPr/>
        </p:nvGrpSpPr>
        <p:grpSpPr>
          <a:xfrm>
            <a:off x="3051803" y="463812"/>
            <a:ext cx="1543185" cy="2121250"/>
            <a:chOff x="3948636" y="536637"/>
            <a:chExt cx="1160259" cy="1594883"/>
          </a:xfrm>
        </p:grpSpPr>
        <p:pic>
          <p:nvPicPr>
            <p:cNvPr id="7" name="Picture 6">
              <a:extLst>
                <a:ext uri="{FF2B5EF4-FFF2-40B4-BE49-F238E27FC236}">
                  <a16:creationId xmlns:a16="http://schemas.microsoft.com/office/drawing/2014/main" id="{DFDC03E7-166A-CCB0-453E-7A43146DFCAD}"/>
                </a:ext>
              </a:extLst>
            </p:cNvPr>
            <p:cNvPicPr>
              <a:picLocks noChangeAspect="1"/>
            </p:cNvPicPr>
            <p:nvPr/>
          </p:nvPicPr>
          <p:blipFill>
            <a:blip r:embed="rId4"/>
            <a:stretch>
              <a:fillRect/>
            </a:stretch>
          </p:blipFill>
          <p:spPr>
            <a:xfrm>
              <a:off x="3948636" y="536637"/>
              <a:ext cx="1160259" cy="1594883"/>
            </a:xfrm>
            <a:prstGeom prst="rect">
              <a:avLst/>
            </a:prstGeom>
          </p:spPr>
        </p:pic>
        <p:sp>
          <p:nvSpPr>
            <p:cNvPr id="10" name="Oval 9">
              <a:extLst>
                <a:ext uri="{FF2B5EF4-FFF2-40B4-BE49-F238E27FC236}">
                  <a16:creationId xmlns:a16="http://schemas.microsoft.com/office/drawing/2014/main" id="{149B2DB1-3E47-0A2F-29D5-3C1253B40557}"/>
                </a:ext>
              </a:extLst>
            </p:cNvPr>
            <p:cNvSpPr/>
            <p:nvPr/>
          </p:nvSpPr>
          <p:spPr>
            <a:xfrm>
              <a:off x="4242390" y="1509822"/>
              <a:ext cx="659219" cy="36150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0" b="1">
                  <a:solidFill>
                    <a:schemeClr val="tx1"/>
                  </a:solidFill>
                </a:rPr>
                <a:t>12</a:t>
              </a:r>
            </a:p>
          </p:txBody>
        </p:sp>
      </p:grpSp>
      <p:grpSp>
        <p:nvGrpSpPr>
          <p:cNvPr id="12" name="Group 11">
            <a:extLst>
              <a:ext uri="{FF2B5EF4-FFF2-40B4-BE49-F238E27FC236}">
                <a16:creationId xmlns:a16="http://schemas.microsoft.com/office/drawing/2014/main" id="{D631FECC-744F-26BB-9036-2FC866B17763}"/>
              </a:ext>
            </a:extLst>
          </p:cNvPr>
          <p:cNvGrpSpPr/>
          <p:nvPr/>
        </p:nvGrpSpPr>
        <p:grpSpPr>
          <a:xfrm>
            <a:off x="4725234" y="463812"/>
            <a:ext cx="1543185" cy="2121250"/>
            <a:chOff x="5206822" y="536637"/>
            <a:chExt cx="1160259" cy="1594883"/>
          </a:xfrm>
        </p:grpSpPr>
        <p:pic>
          <p:nvPicPr>
            <p:cNvPr id="8" name="Picture 7">
              <a:extLst>
                <a:ext uri="{FF2B5EF4-FFF2-40B4-BE49-F238E27FC236}">
                  <a16:creationId xmlns:a16="http://schemas.microsoft.com/office/drawing/2014/main" id="{BDCA7A77-E9FC-C25C-1605-817D567C9A0A}"/>
                </a:ext>
              </a:extLst>
            </p:cNvPr>
            <p:cNvPicPr>
              <a:picLocks noChangeAspect="1"/>
            </p:cNvPicPr>
            <p:nvPr/>
          </p:nvPicPr>
          <p:blipFill>
            <a:blip r:embed="rId4"/>
            <a:stretch>
              <a:fillRect/>
            </a:stretch>
          </p:blipFill>
          <p:spPr>
            <a:xfrm>
              <a:off x="5206822" y="536637"/>
              <a:ext cx="1160259" cy="1594883"/>
            </a:xfrm>
            <a:prstGeom prst="rect">
              <a:avLst/>
            </a:prstGeom>
          </p:spPr>
        </p:pic>
        <p:sp>
          <p:nvSpPr>
            <p:cNvPr id="11" name="Oval 10">
              <a:extLst>
                <a:ext uri="{FF2B5EF4-FFF2-40B4-BE49-F238E27FC236}">
                  <a16:creationId xmlns:a16="http://schemas.microsoft.com/office/drawing/2014/main" id="{532EA03D-8B06-8B16-EFE6-8D7979FFC6BB}"/>
                </a:ext>
              </a:extLst>
            </p:cNvPr>
            <p:cNvSpPr/>
            <p:nvPr/>
          </p:nvSpPr>
          <p:spPr>
            <a:xfrm>
              <a:off x="5541707" y="1509822"/>
              <a:ext cx="659219" cy="36150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0" b="1">
                  <a:solidFill>
                    <a:schemeClr val="tx1"/>
                  </a:solidFill>
                </a:rPr>
                <a:t>12</a:t>
              </a:r>
            </a:p>
          </p:txBody>
        </p:sp>
      </p:grpSp>
      <p:pic>
        <p:nvPicPr>
          <p:cNvPr id="19" name="Picture 18">
            <a:extLst>
              <a:ext uri="{FF2B5EF4-FFF2-40B4-BE49-F238E27FC236}">
                <a16:creationId xmlns:a16="http://schemas.microsoft.com/office/drawing/2014/main" id="{3C4BFEBD-2FE8-AF99-0B9C-017C562EBA8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07" b="97967" l="0" r="100000">
                        <a14:foregroundMark x1="36752" y1="6098" x2="38462" y2="37398"/>
                        <a14:foregroundMark x1="47009" y1="32114" x2="49573" y2="50407"/>
                        <a14:foregroundMark x1="49573" y1="28862" x2="64957" y2="37398"/>
                        <a14:foregroundMark x1="29915" y1="26829" x2="29915" y2="32114"/>
                        <a14:foregroundMark x1="7692" y1="32927" x2="6838" y2="42683"/>
                      </a14:backgroundRemoval>
                    </a14:imgEffect>
                  </a14:imgLayer>
                </a14:imgProps>
              </a:ext>
            </a:extLst>
          </a:blip>
          <a:stretch>
            <a:fillRect/>
          </a:stretch>
        </p:blipFill>
        <p:spPr>
          <a:xfrm>
            <a:off x="9391557" y="2964090"/>
            <a:ext cx="1695494" cy="3564884"/>
          </a:xfrm>
          <a:prstGeom prst="rect">
            <a:avLst/>
          </a:prstGeom>
        </p:spPr>
      </p:pic>
      <p:sp>
        <p:nvSpPr>
          <p:cNvPr id="20" name="Speech Bubble: Rectangle with Corners Rounded 19">
            <a:extLst>
              <a:ext uri="{FF2B5EF4-FFF2-40B4-BE49-F238E27FC236}">
                <a16:creationId xmlns:a16="http://schemas.microsoft.com/office/drawing/2014/main" id="{55A45855-F11E-EA08-C97C-3D3BB88E2459}"/>
              </a:ext>
            </a:extLst>
          </p:cNvPr>
          <p:cNvSpPr/>
          <p:nvPr/>
        </p:nvSpPr>
        <p:spPr>
          <a:xfrm>
            <a:off x="7226395" y="560009"/>
            <a:ext cx="4539476" cy="1577202"/>
          </a:xfrm>
          <a:prstGeom prst="wedgeRoundRectCallout">
            <a:avLst>
              <a:gd name="adj1" fmla="val 9074"/>
              <a:gd name="adj2" fmla="val 9612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0">
                <a:solidFill>
                  <a:schemeClr val="tx1"/>
                </a:solidFill>
              </a:rPr>
              <a:t>Mỗi hộp có 12 chiếc bút màu. Hỏi 3 hộp có bao nhiêu chiếc bút màu?</a:t>
            </a:r>
          </a:p>
        </p:txBody>
      </p:sp>
      <p:sp>
        <p:nvSpPr>
          <p:cNvPr id="21" name="TextBox 20">
            <a:extLst>
              <a:ext uri="{FF2B5EF4-FFF2-40B4-BE49-F238E27FC236}">
                <a16:creationId xmlns:a16="http://schemas.microsoft.com/office/drawing/2014/main" id="{25A30E84-7522-8894-B7EA-B1AEDAF134DF}"/>
              </a:ext>
            </a:extLst>
          </p:cNvPr>
          <p:cNvSpPr txBox="1"/>
          <p:nvPr/>
        </p:nvSpPr>
        <p:spPr>
          <a:xfrm>
            <a:off x="1434939" y="2750892"/>
            <a:ext cx="4737460" cy="665439"/>
          </a:xfrm>
          <a:prstGeom prst="rect">
            <a:avLst/>
          </a:prstGeom>
          <a:noFill/>
        </p:spPr>
        <p:txBody>
          <a:bodyPr wrap="square" rtlCol="0">
            <a:spAutoFit/>
          </a:bodyPr>
          <a:lstStyle/>
          <a:p>
            <a:pPr algn="ctr"/>
            <a:r>
              <a:rPr lang="en-US" sz="3724"/>
              <a:t>12 x 3 = ?</a:t>
            </a:r>
          </a:p>
        </p:txBody>
      </p:sp>
      <p:sp>
        <p:nvSpPr>
          <p:cNvPr id="23" name="TextBox 22">
            <a:extLst>
              <a:ext uri="{FF2B5EF4-FFF2-40B4-BE49-F238E27FC236}">
                <a16:creationId xmlns:a16="http://schemas.microsoft.com/office/drawing/2014/main" id="{D58C567F-7FD2-3E71-6BE4-7E6785963AD3}"/>
              </a:ext>
            </a:extLst>
          </p:cNvPr>
          <p:cNvSpPr txBox="1"/>
          <p:nvPr/>
        </p:nvSpPr>
        <p:spPr>
          <a:xfrm>
            <a:off x="1434939" y="3978422"/>
            <a:ext cx="4737460" cy="1238544"/>
          </a:xfrm>
          <a:prstGeom prst="rect">
            <a:avLst/>
          </a:prstGeom>
          <a:noFill/>
          <a:ln>
            <a:noFill/>
          </a:ln>
        </p:spPr>
        <p:txBody>
          <a:bodyPr wrap="square" rtlCol="0">
            <a:spAutoFit/>
          </a:bodyPr>
          <a:lstStyle/>
          <a:p>
            <a:pPr algn="ctr"/>
            <a:r>
              <a:rPr lang="en-US" sz="3724"/>
              <a:t>12 + 12 + 12 = 36</a:t>
            </a:r>
          </a:p>
          <a:p>
            <a:pPr algn="ctr"/>
            <a:r>
              <a:rPr lang="en-US" sz="3724"/>
              <a:t>12 x 3 = 36</a:t>
            </a:r>
          </a:p>
        </p:txBody>
      </p:sp>
      <p:sp>
        <p:nvSpPr>
          <p:cNvPr id="24" name="TextBox 23">
            <a:extLst>
              <a:ext uri="{FF2B5EF4-FFF2-40B4-BE49-F238E27FC236}">
                <a16:creationId xmlns:a16="http://schemas.microsoft.com/office/drawing/2014/main" id="{D15FEA2A-2CE9-F1D6-3069-7F7177F8462F}"/>
              </a:ext>
            </a:extLst>
          </p:cNvPr>
          <p:cNvSpPr txBox="1"/>
          <p:nvPr/>
        </p:nvSpPr>
        <p:spPr>
          <a:xfrm>
            <a:off x="1434512" y="5751204"/>
            <a:ext cx="4737887" cy="747256"/>
          </a:xfrm>
          <a:prstGeom prst="rect">
            <a:avLst/>
          </a:prstGeom>
          <a:solidFill>
            <a:srgbClr val="FFC000"/>
          </a:solidFill>
        </p:spPr>
        <p:txBody>
          <a:bodyPr wrap="square" rtlCol="0">
            <a:spAutoFit/>
          </a:bodyPr>
          <a:lstStyle/>
          <a:p>
            <a:pPr algn="ctr"/>
            <a:r>
              <a:rPr lang="en-US" sz="2128"/>
              <a:t>Vậy, có cách nào khác để tính kết quả phép nhân này?</a:t>
            </a:r>
          </a:p>
        </p:txBody>
      </p:sp>
      <p:sp>
        <p:nvSpPr>
          <p:cNvPr id="25" name="Rectangle: Rounded Corners 24">
            <a:extLst>
              <a:ext uri="{FF2B5EF4-FFF2-40B4-BE49-F238E27FC236}">
                <a16:creationId xmlns:a16="http://schemas.microsoft.com/office/drawing/2014/main" id="{A319E887-879F-2CC3-756B-E4F86950A0CE}"/>
              </a:ext>
            </a:extLst>
          </p:cNvPr>
          <p:cNvSpPr/>
          <p:nvPr/>
        </p:nvSpPr>
        <p:spPr>
          <a:xfrm>
            <a:off x="1434513" y="3978422"/>
            <a:ext cx="4737887" cy="1268995"/>
          </a:xfrm>
          <a:prstGeom prst="roundRect">
            <a:avLst/>
          </a:prstGeom>
          <a:noFill/>
          <a:ln>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79"/>
          </a:p>
        </p:txBody>
      </p:sp>
    </p:spTree>
    <p:extLst>
      <p:ext uri="{BB962C8B-B14F-4D97-AF65-F5344CB8AC3E}">
        <p14:creationId xmlns:p14="http://schemas.microsoft.com/office/powerpoint/2010/main" val="17715876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3">
                                            <p:txEl>
                                              <p:pRg st="0" end="0"/>
                                            </p:txEl>
                                          </p:spTgt>
                                        </p:tgtEl>
                                        <p:attrNameLst>
                                          <p:attrName>style.visibility</p:attrName>
                                        </p:attrNameLst>
                                      </p:cBhvr>
                                      <p:to>
                                        <p:strVal val="visible"/>
                                      </p:to>
                                    </p:set>
                                    <p:animEffect transition="in" filter="wipe(left)">
                                      <p:cBhvr>
                                        <p:cTn id="25" dur="500"/>
                                        <p:tgtEl>
                                          <p:spTgt spid="2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wipe(left)">
                                      <p:cBhvr>
                                        <p:cTn id="30" dur="500"/>
                                        <p:tgtEl>
                                          <p:spTgt spid="2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left)">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418"/>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10E369C5-2F52-89FC-D3A8-0A078412E5E0}"/>
              </a:ext>
            </a:extLst>
          </p:cNvPr>
          <p:cNvSpPr/>
          <p:nvPr/>
        </p:nvSpPr>
        <p:spPr>
          <a:xfrm>
            <a:off x="5332825" y="5220362"/>
            <a:ext cx="4053946" cy="1124997"/>
          </a:xfrm>
          <a:prstGeom prst="roundRect">
            <a:avLst/>
          </a:prstGeom>
          <a:noFill/>
          <a:ln>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56">
                <a:solidFill>
                  <a:schemeClr val="tx1"/>
                </a:solidFill>
              </a:rPr>
              <a:t>12 x 3 = 36</a:t>
            </a:r>
          </a:p>
        </p:txBody>
      </p:sp>
      <p:pic>
        <p:nvPicPr>
          <p:cNvPr id="3" name="Picture 2">
            <a:extLst>
              <a:ext uri="{FF2B5EF4-FFF2-40B4-BE49-F238E27FC236}">
                <a16:creationId xmlns:a16="http://schemas.microsoft.com/office/drawing/2014/main" id="{A791FA00-CF32-1B57-B80F-C353B45EE37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Lst>
          </a:blip>
          <a:stretch>
            <a:fillRect/>
          </a:stretch>
        </p:blipFill>
        <p:spPr>
          <a:xfrm>
            <a:off x="177856" y="2197432"/>
            <a:ext cx="2216725" cy="2761405"/>
          </a:xfrm>
          <a:prstGeom prst="rect">
            <a:avLst/>
          </a:prstGeom>
          <a:ln>
            <a:noFill/>
          </a:ln>
          <a:effectLst>
            <a:softEdge rad="112500"/>
          </a:effectLst>
        </p:spPr>
      </p:pic>
      <p:grpSp>
        <p:nvGrpSpPr>
          <p:cNvPr id="27" name="Group 26">
            <a:extLst>
              <a:ext uri="{FF2B5EF4-FFF2-40B4-BE49-F238E27FC236}">
                <a16:creationId xmlns:a16="http://schemas.microsoft.com/office/drawing/2014/main" id="{10014901-C15B-CA92-99F4-744409CB3ABB}"/>
              </a:ext>
            </a:extLst>
          </p:cNvPr>
          <p:cNvGrpSpPr/>
          <p:nvPr/>
        </p:nvGrpSpPr>
        <p:grpSpPr>
          <a:xfrm>
            <a:off x="3352822" y="1681026"/>
            <a:ext cx="1378759" cy="911019"/>
            <a:chOff x="2718684" y="759889"/>
            <a:chExt cx="1036634" cy="684959"/>
          </a:xfrm>
        </p:grpSpPr>
        <p:sp>
          <p:nvSpPr>
            <p:cNvPr id="5" name="TextBox 4">
              <a:extLst>
                <a:ext uri="{FF2B5EF4-FFF2-40B4-BE49-F238E27FC236}">
                  <a16:creationId xmlns:a16="http://schemas.microsoft.com/office/drawing/2014/main" id="{47F89122-BCDB-D34C-0272-37BE28716E96}"/>
                </a:ext>
              </a:extLst>
            </p:cNvPr>
            <p:cNvSpPr txBox="1"/>
            <p:nvPr/>
          </p:nvSpPr>
          <p:spPr>
            <a:xfrm>
              <a:off x="2718684" y="759889"/>
              <a:ext cx="701749" cy="684959"/>
            </a:xfrm>
            <a:prstGeom prst="rect">
              <a:avLst/>
            </a:prstGeom>
            <a:noFill/>
          </p:spPr>
          <p:txBody>
            <a:bodyPr wrap="square" rtlCol="0">
              <a:spAutoFit/>
            </a:bodyPr>
            <a:lstStyle/>
            <a:p>
              <a:pPr algn="ctr"/>
              <a:r>
                <a:rPr lang="en-US" sz="5320"/>
                <a:t>1</a:t>
              </a:r>
            </a:p>
          </p:txBody>
        </p:sp>
        <p:sp>
          <p:nvSpPr>
            <p:cNvPr id="14" name="TextBox 13">
              <a:extLst>
                <a:ext uri="{FF2B5EF4-FFF2-40B4-BE49-F238E27FC236}">
                  <a16:creationId xmlns:a16="http://schemas.microsoft.com/office/drawing/2014/main" id="{F934F0F7-4F81-A199-9246-EE07707AAF9C}"/>
                </a:ext>
              </a:extLst>
            </p:cNvPr>
            <p:cNvSpPr txBox="1"/>
            <p:nvPr/>
          </p:nvSpPr>
          <p:spPr>
            <a:xfrm>
              <a:off x="3053569" y="759889"/>
              <a:ext cx="701749" cy="684959"/>
            </a:xfrm>
            <a:prstGeom prst="rect">
              <a:avLst/>
            </a:prstGeom>
            <a:noFill/>
          </p:spPr>
          <p:txBody>
            <a:bodyPr wrap="square" rtlCol="0">
              <a:spAutoFit/>
            </a:bodyPr>
            <a:lstStyle/>
            <a:p>
              <a:pPr algn="ctr"/>
              <a:r>
                <a:rPr lang="en-US" sz="5320"/>
                <a:t>2</a:t>
              </a:r>
            </a:p>
          </p:txBody>
        </p:sp>
      </p:grpSp>
      <p:sp>
        <p:nvSpPr>
          <p:cNvPr id="15" name="TextBox 14">
            <a:extLst>
              <a:ext uri="{FF2B5EF4-FFF2-40B4-BE49-F238E27FC236}">
                <a16:creationId xmlns:a16="http://schemas.microsoft.com/office/drawing/2014/main" id="{02B4BBAF-84EA-C5A2-8159-20F6DC15534C}"/>
              </a:ext>
            </a:extLst>
          </p:cNvPr>
          <p:cNvSpPr txBox="1"/>
          <p:nvPr/>
        </p:nvSpPr>
        <p:spPr>
          <a:xfrm>
            <a:off x="3350870" y="3749500"/>
            <a:ext cx="933351" cy="911019"/>
          </a:xfrm>
          <a:prstGeom prst="rect">
            <a:avLst/>
          </a:prstGeom>
          <a:noFill/>
        </p:spPr>
        <p:txBody>
          <a:bodyPr wrap="square" rtlCol="0">
            <a:spAutoFit/>
          </a:bodyPr>
          <a:lstStyle/>
          <a:p>
            <a:pPr algn="ctr"/>
            <a:r>
              <a:rPr lang="en-US" sz="5320"/>
              <a:t>3</a:t>
            </a:r>
          </a:p>
        </p:txBody>
      </p:sp>
      <p:sp>
        <p:nvSpPr>
          <p:cNvPr id="16" name="TextBox 15">
            <a:extLst>
              <a:ext uri="{FF2B5EF4-FFF2-40B4-BE49-F238E27FC236}">
                <a16:creationId xmlns:a16="http://schemas.microsoft.com/office/drawing/2014/main" id="{9A03143F-5A76-0C14-E45A-3890CD4679EB}"/>
              </a:ext>
            </a:extLst>
          </p:cNvPr>
          <p:cNvSpPr txBox="1"/>
          <p:nvPr/>
        </p:nvSpPr>
        <p:spPr>
          <a:xfrm>
            <a:off x="3796279" y="3749500"/>
            <a:ext cx="933351" cy="911019"/>
          </a:xfrm>
          <a:prstGeom prst="rect">
            <a:avLst/>
          </a:prstGeom>
          <a:noFill/>
        </p:spPr>
        <p:txBody>
          <a:bodyPr wrap="square" rtlCol="0">
            <a:spAutoFit/>
          </a:bodyPr>
          <a:lstStyle/>
          <a:p>
            <a:pPr algn="ctr"/>
            <a:r>
              <a:rPr lang="en-US" sz="5320"/>
              <a:t>6</a:t>
            </a:r>
          </a:p>
        </p:txBody>
      </p:sp>
      <p:sp>
        <p:nvSpPr>
          <p:cNvPr id="17" name="TextBox 16">
            <a:extLst>
              <a:ext uri="{FF2B5EF4-FFF2-40B4-BE49-F238E27FC236}">
                <a16:creationId xmlns:a16="http://schemas.microsoft.com/office/drawing/2014/main" id="{7A37C805-2FDF-6E7D-68EA-DED477FF4F20}"/>
              </a:ext>
            </a:extLst>
          </p:cNvPr>
          <p:cNvSpPr txBox="1"/>
          <p:nvPr/>
        </p:nvSpPr>
        <p:spPr>
          <a:xfrm>
            <a:off x="3796279" y="2737913"/>
            <a:ext cx="933351" cy="911019"/>
          </a:xfrm>
          <a:prstGeom prst="rect">
            <a:avLst/>
          </a:prstGeom>
          <a:noFill/>
        </p:spPr>
        <p:txBody>
          <a:bodyPr wrap="square" rtlCol="0">
            <a:spAutoFit/>
          </a:bodyPr>
          <a:lstStyle/>
          <a:p>
            <a:pPr algn="ctr"/>
            <a:r>
              <a:rPr lang="en-US" sz="5320"/>
              <a:t>3</a:t>
            </a:r>
          </a:p>
        </p:txBody>
      </p:sp>
      <p:sp>
        <p:nvSpPr>
          <p:cNvPr id="18" name="TextBox 17">
            <a:extLst>
              <a:ext uri="{FF2B5EF4-FFF2-40B4-BE49-F238E27FC236}">
                <a16:creationId xmlns:a16="http://schemas.microsoft.com/office/drawing/2014/main" id="{26A8F893-964A-1E8C-37C7-63BD41CF6879}"/>
              </a:ext>
            </a:extLst>
          </p:cNvPr>
          <p:cNvSpPr txBox="1"/>
          <p:nvPr/>
        </p:nvSpPr>
        <p:spPr>
          <a:xfrm>
            <a:off x="3036419" y="2197432"/>
            <a:ext cx="933351" cy="911019"/>
          </a:xfrm>
          <a:prstGeom prst="rect">
            <a:avLst/>
          </a:prstGeom>
          <a:noFill/>
        </p:spPr>
        <p:txBody>
          <a:bodyPr wrap="square" rtlCol="0">
            <a:spAutoFit/>
          </a:bodyPr>
          <a:lstStyle/>
          <a:p>
            <a:pPr algn="ctr"/>
            <a:r>
              <a:rPr lang="en-US" sz="5320"/>
              <a:t>x</a:t>
            </a:r>
          </a:p>
        </p:txBody>
      </p:sp>
      <p:cxnSp>
        <p:nvCxnSpPr>
          <p:cNvPr id="26" name="Straight Connector 25">
            <a:extLst>
              <a:ext uri="{FF2B5EF4-FFF2-40B4-BE49-F238E27FC236}">
                <a16:creationId xmlns:a16="http://schemas.microsoft.com/office/drawing/2014/main" id="{E894AC70-65DF-7350-C0E2-2A0C52F2CD0F}"/>
              </a:ext>
            </a:extLst>
          </p:cNvPr>
          <p:cNvCxnSpPr/>
          <p:nvPr/>
        </p:nvCxnSpPr>
        <p:spPr>
          <a:xfrm>
            <a:off x="3098470" y="3636999"/>
            <a:ext cx="14381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BB15D07-431E-C0DC-ACF4-54F3FAD8B5CF}"/>
              </a:ext>
            </a:extLst>
          </p:cNvPr>
          <p:cNvSpPr txBox="1"/>
          <p:nvPr/>
        </p:nvSpPr>
        <p:spPr>
          <a:xfrm>
            <a:off x="3712189" y="417822"/>
            <a:ext cx="4737460" cy="829138"/>
          </a:xfrm>
          <a:prstGeom prst="rect">
            <a:avLst/>
          </a:prstGeom>
          <a:noFill/>
        </p:spPr>
        <p:txBody>
          <a:bodyPr wrap="square" rtlCol="0">
            <a:spAutoFit/>
          </a:bodyPr>
          <a:lstStyle/>
          <a:p>
            <a:pPr algn="ctr"/>
            <a:r>
              <a:rPr lang="en-US" sz="4788"/>
              <a:t>12 x 3 = ?</a:t>
            </a:r>
          </a:p>
        </p:txBody>
      </p:sp>
      <p:sp>
        <p:nvSpPr>
          <p:cNvPr id="29" name="TextBox 28">
            <a:extLst>
              <a:ext uri="{FF2B5EF4-FFF2-40B4-BE49-F238E27FC236}">
                <a16:creationId xmlns:a16="http://schemas.microsoft.com/office/drawing/2014/main" id="{E2898DA0-64D5-E433-F093-42C2B990249F}"/>
              </a:ext>
            </a:extLst>
          </p:cNvPr>
          <p:cNvSpPr txBox="1"/>
          <p:nvPr/>
        </p:nvSpPr>
        <p:spPr>
          <a:xfrm>
            <a:off x="5074700" y="2303727"/>
            <a:ext cx="6901411" cy="747256"/>
          </a:xfrm>
          <a:prstGeom prst="rect">
            <a:avLst/>
          </a:prstGeom>
          <a:noFill/>
        </p:spPr>
        <p:txBody>
          <a:bodyPr wrap="square" rtlCol="0">
            <a:spAutoFit/>
          </a:bodyPr>
          <a:lstStyle/>
          <a:p>
            <a:pPr marL="760095" indent="-760095" algn="ctr">
              <a:buFont typeface="Arial" panose="020B0604020202020204" pitchFamily="34" charset="0"/>
              <a:buChar char="•"/>
            </a:pPr>
            <a:r>
              <a:rPr lang="en-US" sz="4256"/>
              <a:t>3 nhân 2 bằng 6, viết 6.</a:t>
            </a:r>
          </a:p>
        </p:txBody>
      </p:sp>
      <p:sp>
        <p:nvSpPr>
          <p:cNvPr id="30" name="TextBox 29">
            <a:extLst>
              <a:ext uri="{FF2B5EF4-FFF2-40B4-BE49-F238E27FC236}">
                <a16:creationId xmlns:a16="http://schemas.microsoft.com/office/drawing/2014/main" id="{5F8EEA71-8710-155F-440F-6D6780042E5B}"/>
              </a:ext>
            </a:extLst>
          </p:cNvPr>
          <p:cNvSpPr txBox="1"/>
          <p:nvPr/>
        </p:nvSpPr>
        <p:spPr>
          <a:xfrm>
            <a:off x="5074700" y="3290540"/>
            <a:ext cx="6901411" cy="747256"/>
          </a:xfrm>
          <a:prstGeom prst="rect">
            <a:avLst/>
          </a:prstGeom>
          <a:noFill/>
        </p:spPr>
        <p:txBody>
          <a:bodyPr wrap="square" rtlCol="0">
            <a:spAutoFit/>
          </a:bodyPr>
          <a:lstStyle/>
          <a:p>
            <a:pPr marL="760095" indent="-760095" algn="ctr">
              <a:buFont typeface="Arial" panose="020B0604020202020204" pitchFamily="34" charset="0"/>
              <a:buChar char="•"/>
            </a:pPr>
            <a:r>
              <a:rPr lang="en-US" sz="4256"/>
              <a:t>3 nhân 1 bằng 3, viết 3.</a:t>
            </a:r>
          </a:p>
        </p:txBody>
      </p:sp>
      <p:sp>
        <p:nvSpPr>
          <p:cNvPr id="32" name="Rectangle: Rounded Corners 31">
            <a:extLst>
              <a:ext uri="{FF2B5EF4-FFF2-40B4-BE49-F238E27FC236}">
                <a16:creationId xmlns:a16="http://schemas.microsoft.com/office/drawing/2014/main" id="{0FD8DD6F-03DB-E33B-BAC9-84B1C7144E73}"/>
              </a:ext>
            </a:extLst>
          </p:cNvPr>
          <p:cNvSpPr/>
          <p:nvPr/>
        </p:nvSpPr>
        <p:spPr>
          <a:xfrm>
            <a:off x="2743484" y="1729799"/>
            <a:ext cx="9232628" cy="2901352"/>
          </a:xfrm>
          <a:prstGeom prst="roundRect">
            <a:avLst/>
          </a:prstGeom>
          <a:noFill/>
          <a:ln>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79"/>
          </a:p>
        </p:txBody>
      </p:sp>
    </p:spTree>
    <p:extLst>
      <p:ext uri="{BB962C8B-B14F-4D97-AF65-F5344CB8AC3E}">
        <p14:creationId xmlns:p14="http://schemas.microsoft.com/office/powerpoint/2010/main" val="15772539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left)">
                                      <p:cBhvr>
                                        <p:cTn id="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5" grpId="0"/>
      <p:bldP spid="16" grpId="0"/>
      <p:bldP spid="17" grpId="0"/>
      <p:bldP spid="18" grpId="0"/>
      <p:bldP spid="2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F42C-0B8A-D17E-36CF-C2C76B9D2FCB}"/>
              </a:ext>
            </a:extLst>
          </p:cNvPr>
          <p:cNvPicPr>
            <a:picLocks noChangeAspect="1"/>
          </p:cNvPicPr>
          <p:nvPr/>
        </p:nvPicPr>
        <p:blipFill>
          <a:blip r:embed="rId4"/>
          <a:stretch>
            <a:fillRect/>
          </a:stretch>
        </p:blipFill>
        <p:spPr>
          <a:xfrm>
            <a:off x="93736" y="2086779"/>
            <a:ext cx="11974366" cy="2268380"/>
          </a:xfrm>
          <a:prstGeom prst="rect">
            <a:avLst/>
          </a:prstGeom>
        </p:spPr>
      </p:pic>
    </p:spTree>
    <p:extLst>
      <p:ext uri="{BB962C8B-B14F-4D97-AF65-F5344CB8AC3E}">
        <p14:creationId xmlns:p14="http://schemas.microsoft.com/office/powerpoint/2010/main" val="2782216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595446" y="203168"/>
            <a:ext cx="7705716" cy="912138"/>
            <a:chOff x="906178" y="518160"/>
            <a:chExt cx="7724827" cy="914400"/>
          </a:xfrm>
        </p:grpSpPr>
        <p:grpSp>
          <p:nvGrpSpPr>
            <p:cNvPr id="4" name="Group 3">
              <a:extLst>
                <a:ext uri="{FF2B5EF4-FFF2-40B4-BE49-F238E27FC236}">
                  <a16:creationId xmlns:a16="http://schemas.microsoft.com/office/drawing/2014/main" id="{A8B4A2D1-2AC5-C0B7-AF0C-CD71495B74E1}"/>
                </a:ext>
              </a:extLst>
            </p:cNvPr>
            <p:cNvGrpSpPr/>
            <p:nvPr/>
          </p:nvGrpSpPr>
          <p:grpSpPr>
            <a:xfrm>
              <a:off x="906178" y="518160"/>
              <a:ext cx="914400" cy="914400"/>
              <a:chOff x="715678"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5"/>
              </a:p>
            </p:txBody>
          </p:sp>
          <p:sp>
            <p:nvSpPr>
              <p:cNvPr id="2" name="Oval 1">
                <a:extLst>
                  <a:ext uri="{FF2B5EF4-FFF2-40B4-BE49-F238E27FC236}">
                    <a16:creationId xmlns:a16="http://schemas.microsoft.com/office/drawing/2014/main" id="{2FBA87B1-52A8-33BD-3337-B9277C3C2AAD}"/>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90">
                    <a:ln w="57150">
                      <a:solidFill>
                        <a:schemeClr val="bg1"/>
                      </a:solidFill>
                    </a:ln>
                    <a:solidFill>
                      <a:schemeClr val="bg1"/>
                    </a:solidFill>
                    <a:latin typeface="+mj-lt"/>
                  </a:rPr>
                  <a:t>1</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692242" y="751323"/>
              <a:ext cx="6938763" cy="585005"/>
            </a:xfrm>
            <a:prstGeom prst="rect">
              <a:avLst/>
            </a:prstGeom>
            <a:noFill/>
          </p:spPr>
          <p:txBody>
            <a:bodyPr wrap="square" rtlCol="0">
              <a:spAutoFit/>
            </a:bodyPr>
            <a:lstStyle/>
            <a:p>
              <a:pPr algn="just"/>
              <a:r>
                <a:rPr lang="en-US" sz="3192"/>
                <a:t>Tính.</a:t>
              </a:r>
            </a:p>
          </p:txBody>
        </p:sp>
      </p:grpSp>
      <p:pic>
        <p:nvPicPr>
          <p:cNvPr id="8" name="Picture 7">
            <a:extLst>
              <a:ext uri="{FF2B5EF4-FFF2-40B4-BE49-F238E27FC236}">
                <a16:creationId xmlns:a16="http://schemas.microsoft.com/office/drawing/2014/main" id="{EC1AF19A-0D7C-8054-614D-75D5F4CA800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rcRect b="6779"/>
          <a:stretch/>
        </p:blipFill>
        <p:spPr>
          <a:xfrm>
            <a:off x="475572" y="1251898"/>
            <a:ext cx="11488000" cy="3507723"/>
          </a:xfrm>
          <a:prstGeom prst="rect">
            <a:avLst/>
          </a:prstGeom>
          <a:ln>
            <a:noFill/>
          </a:ln>
          <a:effectLst>
            <a:softEdge rad="112500"/>
          </a:effectLst>
        </p:spPr>
      </p:pic>
      <p:pic>
        <p:nvPicPr>
          <p:cNvPr id="10" name="Picture 9">
            <a:extLst>
              <a:ext uri="{FF2B5EF4-FFF2-40B4-BE49-F238E27FC236}">
                <a16:creationId xmlns:a16="http://schemas.microsoft.com/office/drawing/2014/main" id="{570F537B-0A64-DDB0-A22F-9B6EF2DC1D8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Lst>
          </a:blip>
          <a:stretch>
            <a:fillRect/>
          </a:stretch>
        </p:blipFill>
        <p:spPr>
          <a:xfrm>
            <a:off x="8301162" y="4127605"/>
            <a:ext cx="2748010" cy="2730395"/>
          </a:xfrm>
          <a:prstGeom prst="rect">
            <a:avLst/>
          </a:prstGeom>
          <a:ln>
            <a:noFill/>
          </a:ln>
          <a:effectLst>
            <a:softEdge rad="112500"/>
          </a:effectLst>
        </p:spPr>
      </p:pic>
    </p:spTree>
    <p:extLst>
      <p:ext uri="{BB962C8B-B14F-4D97-AF65-F5344CB8AC3E}">
        <p14:creationId xmlns:p14="http://schemas.microsoft.com/office/powerpoint/2010/main" val="2165456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2C6FAE-FBA1-7737-3DBC-FCB46DA2E5F7}"/>
              </a:ext>
            </a:extLst>
          </p:cNvPr>
          <p:cNvPicPr>
            <a:picLocks noChangeAspect="1"/>
          </p:cNvPicPr>
          <p:nvPr/>
        </p:nvPicPr>
        <p:blipFill>
          <a:blip r:embed="rId2"/>
          <a:stretch>
            <a:fillRect/>
          </a:stretch>
        </p:blipFill>
        <p:spPr>
          <a:xfrm>
            <a:off x="1314464" y="351921"/>
            <a:ext cx="9532909" cy="6154157"/>
          </a:xfrm>
          <a:prstGeom prst="rect">
            <a:avLst/>
          </a:prstGeom>
        </p:spPr>
      </p:pic>
      <p:grpSp>
        <p:nvGrpSpPr>
          <p:cNvPr id="4" name="Group 3">
            <a:extLst>
              <a:ext uri="{FF2B5EF4-FFF2-40B4-BE49-F238E27FC236}">
                <a16:creationId xmlns:a16="http://schemas.microsoft.com/office/drawing/2014/main" id="{9F3F69DE-00C4-56A0-5898-4EB1DB27707B}"/>
              </a:ext>
            </a:extLst>
          </p:cNvPr>
          <p:cNvGrpSpPr/>
          <p:nvPr/>
        </p:nvGrpSpPr>
        <p:grpSpPr>
          <a:xfrm>
            <a:off x="2621614" y="1907485"/>
            <a:ext cx="1378759" cy="911019"/>
            <a:chOff x="2718684" y="759889"/>
            <a:chExt cx="1036634" cy="684959"/>
          </a:xfrm>
        </p:grpSpPr>
        <p:sp>
          <p:nvSpPr>
            <p:cNvPr id="5" name="TextBox 4">
              <a:extLst>
                <a:ext uri="{FF2B5EF4-FFF2-40B4-BE49-F238E27FC236}">
                  <a16:creationId xmlns:a16="http://schemas.microsoft.com/office/drawing/2014/main" id="{CD30657D-C39E-C45E-2FBA-A1C8C70C4480}"/>
                </a:ext>
              </a:extLst>
            </p:cNvPr>
            <p:cNvSpPr txBox="1"/>
            <p:nvPr/>
          </p:nvSpPr>
          <p:spPr>
            <a:xfrm>
              <a:off x="2718684" y="759889"/>
              <a:ext cx="701749" cy="684959"/>
            </a:xfrm>
            <a:prstGeom prst="rect">
              <a:avLst/>
            </a:prstGeom>
            <a:noFill/>
          </p:spPr>
          <p:txBody>
            <a:bodyPr wrap="square" rtlCol="0">
              <a:spAutoFit/>
            </a:bodyPr>
            <a:lstStyle/>
            <a:p>
              <a:pPr algn="ctr"/>
              <a:r>
                <a:rPr lang="en-US" sz="5320">
                  <a:solidFill>
                    <a:schemeClr val="bg1"/>
                  </a:solidFill>
                </a:rPr>
                <a:t>3</a:t>
              </a:r>
            </a:p>
          </p:txBody>
        </p:sp>
        <p:sp>
          <p:nvSpPr>
            <p:cNvPr id="6" name="TextBox 5">
              <a:extLst>
                <a:ext uri="{FF2B5EF4-FFF2-40B4-BE49-F238E27FC236}">
                  <a16:creationId xmlns:a16="http://schemas.microsoft.com/office/drawing/2014/main" id="{7271C93E-EA29-E5BA-835F-D6D322DDCF56}"/>
                </a:ext>
              </a:extLst>
            </p:cNvPr>
            <p:cNvSpPr txBox="1"/>
            <p:nvPr/>
          </p:nvSpPr>
          <p:spPr>
            <a:xfrm>
              <a:off x="3053569" y="759889"/>
              <a:ext cx="701749" cy="684959"/>
            </a:xfrm>
            <a:prstGeom prst="rect">
              <a:avLst/>
            </a:prstGeom>
            <a:noFill/>
          </p:spPr>
          <p:txBody>
            <a:bodyPr wrap="square" rtlCol="0">
              <a:spAutoFit/>
            </a:bodyPr>
            <a:lstStyle/>
            <a:p>
              <a:pPr algn="ctr"/>
              <a:r>
                <a:rPr lang="en-US" sz="5320">
                  <a:solidFill>
                    <a:schemeClr val="bg1"/>
                  </a:solidFill>
                </a:rPr>
                <a:t>4</a:t>
              </a:r>
            </a:p>
          </p:txBody>
        </p:sp>
      </p:grpSp>
      <p:sp>
        <p:nvSpPr>
          <p:cNvPr id="7" name="TextBox 6">
            <a:extLst>
              <a:ext uri="{FF2B5EF4-FFF2-40B4-BE49-F238E27FC236}">
                <a16:creationId xmlns:a16="http://schemas.microsoft.com/office/drawing/2014/main" id="{0E635613-20E1-9622-5947-95072D4AB1D5}"/>
              </a:ext>
            </a:extLst>
          </p:cNvPr>
          <p:cNvSpPr txBox="1"/>
          <p:nvPr/>
        </p:nvSpPr>
        <p:spPr>
          <a:xfrm>
            <a:off x="2619661" y="3975959"/>
            <a:ext cx="933351" cy="911019"/>
          </a:xfrm>
          <a:prstGeom prst="rect">
            <a:avLst/>
          </a:prstGeom>
          <a:noFill/>
        </p:spPr>
        <p:txBody>
          <a:bodyPr wrap="square" rtlCol="0">
            <a:spAutoFit/>
          </a:bodyPr>
          <a:lstStyle/>
          <a:p>
            <a:pPr algn="ctr"/>
            <a:r>
              <a:rPr lang="en-US" sz="5320">
                <a:solidFill>
                  <a:schemeClr val="bg1"/>
                </a:solidFill>
              </a:rPr>
              <a:t>6</a:t>
            </a:r>
          </a:p>
        </p:txBody>
      </p:sp>
      <p:sp>
        <p:nvSpPr>
          <p:cNvPr id="8" name="TextBox 7">
            <a:extLst>
              <a:ext uri="{FF2B5EF4-FFF2-40B4-BE49-F238E27FC236}">
                <a16:creationId xmlns:a16="http://schemas.microsoft.com/office/drawing/2014/main" id="{7E621916-CAD8-21DD-EAF2-B38FEAC822E3}"/>
              </a:ext>
            </a:extLst>
          </p:cNvPr>
          <p:cNvSpPr txBox="1"/>
          <p:nvPr/>
        </p:nvSpPr>
        <p:spPr>
          <a:xfrm>
            <a:off x="3065070" y="3975959"/>
            <a:ext cx="933351" cy="911019"/>
          </a:xfrm>
          <a:prstGeom prst="rect">
            <a:avLst/>
          </a:prstGeom>
          <a:noFill/>
        </p:spPr>
        <p:txBody>
          <a:bodyPr wrap="square" rtlCol="0">
            <a:spAutoFit/>
          </a:bodyPr>
          <a:lstStyle/>
          <a:p>
            <a:pPr algn="ctr"/>
            <a:r>
              <a:rPr lang="en-US" sz="5320">
                <a:solidFill>
                  <a:schemeClr val="bg1"/>
                </a:solidFill>
              </a:rPr>
              <a:t>8</a:t>
            </a:r>
          </a:p>
        </p:txBody>
      </p:sp>
      <p:sp>
        <p:nvSpPr>
          <p:cNvPr id="9" name="TextBox 8">
            <a:extLst>
              <a:ext uri="{FF2B5EF4-FFF2-40B4-BE49-F238E27FC236}">
                <a16:creationId xmlns:a16="http://schemas.microsoft.com/office/drawing/2014/main" id="{08F792F9-EEF5-8D34-F6D4-F50D9A223B17}"/>
              </a:ext>
            </a:extLst>
          </p:cNvPr>
          <p:cNvSpPr txBox="1"/>
          <p:nvPr/>
        </p:nvSpPr>
        <p:spPr>
          <a:xfrm>
            <a:off x="3065070" y="2964372"/>
            <a:ext cx="933351" cy="911019"/>
          </a:xfrm>
          <a:prstGeom prst="rect">
            <a:avLst/>
          </a:prstGeom>
          <a:noFill/>
        </p:spPr>
        <p:txBody>
          <a:bodyPr wrap="square" rtlCol="0">
            <a:spAutoFit/>
          </a:bodyPr>
          <a:lstStyle/>
          <a:p>
            <a:pPr algn="ctr"/>
            <a:r>
              <a:rPr lang="en-US" sz="5320">
                <a:solidFill>
                  <a:schemeClr val="bg1"/>
                </a:solidFill>
              </a:rPr>
              <a:t>2</a:t>
            </a:r>
          </a:p>
        </p:txBody>
      </p:sp>
      <p:sp>
        <p:nvSpPr>
          <p:cNvPr id="10" name="TextBox 9">
            <a:extLst>
              <a:ext uri="{FF2B5EF4-FFF2-40B4-BE49-F238E27FC236}">
                <a16:creationId xmlns:a16="http://schemas.microsoft.com/office/drawing/2014/main" id="{E0C9FA15-A0B6-3E6F-1D54-2FD9D3BFFE56}"/>
              </a:ext>
            </a:extLst>
          </p:cNvPr>
          <p:cNvSpPr txBox="1"/>
          <p:nvPr/>
        </p:nvSpPr>
        <p:spPr>
          <a:xfrm>
            <a:off x="2286881" y="2428659"/>
            <a:ext cx="933351" cy="911019"/>
          </a:xfrm>
          <a:prstGeom prst="rect">
            <a:avLst/>
          </a:prstGeom>
          <a:noFill/>
        </p:spPr>
        <p:txBody>
          <a:bodyPr wrap="square" rtlCol="0">
            <a:spAutoFit/>
          </a:bodyPr>
          <a:lstStyle/>
          <a:p>
            <a:pPr algn="ctr"/>
            <a:r>
              <a:rPr lang="en-US" sz="5320">
                <a:solidFill>
                  <a:schemeClr val="bg1"/>
                </a:solidFill>
              </a:rPr>
              <a:t>x</a:t>
            </a:r>
          </a:p>
        </p:txBody>
      </p:sp>
      <p:cxnSp>
        <p:nvCxnSpPr>
          <p:cNvPr id="11" name="Straight Connector 10">
            <a:extLst>
              <a:ext uri="{FF2B5EF4-FFF2-40B4-BE49-F238E27FC236}">
                <a16:creationId xmlns:a16="http://schemas.microsoft.com/office/drawing/2014/main" id="{0035EB92-2D63-863C-7FAB-BB2AF98EB0D1}"/>
              </a:ext>
            </a:extLst>
          </p:cNvPr>
          <p:cNvCxnSpPr/>
          <p:nvPr/>
        </p:nvCxnSpPr>
        <p:spPr>
          <a:xfrm>
            <a:off x="2367262" y="3863458"/>
            <a:ext cx="143814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7B9B1BDB-672C-22FB-1694-4336598A4E9B}"/>
              </a:ext>
            </a:extLst>
          </p:cNvPr>
          <p:cNvGrpSpPr/>
          <p:nvPr/>
        </p:nvGrpSpPr>
        <p:grpSpPr>
          <a:xfrm>
            <a:off x="5291562" y="1907485"/>
            <a:ext cx="1378759" cy="911019"/>
            <a:chOff x="2718684" y="759889"/>
            <a:chExt cx="1036634" cy="684959"/>
          </a:xfrm>
        </p:grpSpPr>
        <p:sp>
          <p:nvSpPr>
            <p:cNvPr id="13" name="TextBox 12">
              <a:extLst>
                <a:ext uri="{FF2B5EF4-FFF2-40B4-BE49-F238E27FC236}">
                  <a16:creationId xmlns:a16="http://schemas.microsoft.com/office/drawing/2014/main" id="{8E3A2772-1FAC-8ED3-92EC-F3D46CCB9B5F}"/>
                </a:ext>
              </a:extLst>
            </p:cNvPr>
            <p:cNvSpPr txBox="1"/>
            <p:nvPr/>
          </p:nvSpPr>
          <p:spPr>
            <a:xfrm>
              <a:off x="2718684" y="759889"/>
              <a:ext cx="701749" cy="684959"/>
            </a:xfrm>
            <a:prstGeom prst="rect">
              <a:avLst/>
            </a:prstGeom>
            <a:noFill/>
          </p:spPr>
          <p:txBody>
            <a:bodyPr wrap="square" rtlCol="0">
              <a:spAutoFit/>
            </a:bodyPr>
            <a:lstStyle/>
            <a:p>
              <a:pPr algn="ctr"/>
              <a:r>
                <a:rPr lang="en-US" sz="5320">
                  <a:solidFill>
                    <a:schemeClr val="bg1"/>
                  </a:solidFill>
                </a:rPr>
                <a:t>1</a:t>
              </a:r>
            </a:p>
          </p:txBody>
        </p:sp>
        <p:sp>
          <p:nvSpPr>
            <p:cNvPr id="14" name="TextBox 13">
              <a:extLst>
                <a:ext uri="{FF2B5EF4-FFF2-40B4-BE49-F238E27FC236}">
                  <a16:creationId xmlns:a16="http://schemas.microsoft.com/office/drawing/2014/main" id="{DCCCF083-E55B-28E8-70C0-77267FC54ED8}"/>
                </a:ext>
              </a:extLst>
            </p:cNvPr>
            <p:cNvSpPr txBox="1"/>
            <p:nvPr/>
          </p:nvSpPr>
          <p:spPr>
            <a:xfrm>
              <a:off x="3053569" y="759889"/>
              <a:ext cx="701749" cy="684959"/>
            </a:xfrm>
            <a:prstGeom prst="rect">
              <a:avLst/>
            </a:prstGeom>
            <a:noFill/>
          </p:spPr>
          <p:txBody>
            <a:bodyPr wrap="square" rtlCol="0">
              <a:spAutoFit/>
            </a:bodyPr>
            <a:lstStyle/>
            <a:p>
              <a:pPr algn="ctr"/>
              <a:r>
                <a:rPr lang="en-US" sz="5320">
                  <a:solidFill>
                    <a:schemeClr val="bg1"/>
                  </a:solidFill>
                </a:rPr>
                <a:t>3</a:t>
              </a:r>
            </a:p>
          </p:txBody>
        </p:sp>
      </p:grpSp>
      <p:sp>
        <p:nvSpPr>
          <p:cNvPr id="15" name="TextBox 14">
            <a:extLst>
              <a:ext uri="{FF2B5EF4-FFF2-40B4-BE49-F238E27FC236}">
                <a16:creationId xmlns:a16="http://schemas.microsoft.com/office/drawing/2014/main" id="{04ED78B7-F45A-BF50-A12B-37ACD7984269}"/>
              </a:ext>
            </a:extLst>
          </p:cNvPr>
          <p:cNvSpPr txBox="1"/>
          <p:nvPr/>
        </p:nvSpPr>
        <p:spPr>
          <a:xfrm>
            <a:off x="5289609" y="3975959"/>
            <a:ext cx="933351" cy="911019"/>
          </a:xfrm>
          <a:prstGeom prst="rect">
            <a:avLst/>
          </a:prstGeom>
          <a:noFill/>
        </p:spPr>
        <p:txBody>
          <a:bodyPr wrap="square" rtlCol="0">
            <a:spAutoFit/>
          </a:bodyPr>
          <a:lstStyle/>
          <a:p>
            <a:pPr algn="ctr"/>
            <a:r>
              <a:rPr lang="en-US" sz="5320">
                <a:solidFill>
                  <a:schemeClr val="bg1"/>
                </a:solidFill>
              </a:rPr>
              <a:t>3</a:t>
            </a:r>
          </a:p>
        </p:txBody>
      </p:sp>
      <p:sp>
        <p:nvSpPr>
          <p:cNvPr id="16" name="TextBox 15">
            <a:extLst>
              <a:ext uri="{FF2B5EF4-FFF2-40B4-BE49-F238E27FC236}">
                <a16:creationId xmlns:a16="http://schemas.microsoft.com/office/drawing/2014/main" id="{A41DBF77-D7D3-7F75-745B-F5A3034D9519}"/>
              </a:ext>
            </a:extLst>
          </p:cNvPr>
          <p:cNvSpPr txBox="1"/>
          <p:nvPr/>
        </p:nvSpPr>
        <p:spPr>
          <a:xfrm>
            <a:off x="5735018" y="3975959"/>
            <a:ext cx="933351" cy="911019"/>
          </a:xfrm>
          <a:prstGeom prst="rect">
            <a:avLst/>
          </a:prstGeom>
          <a:noFill/>
        </p:spPr>
        <p:txBody>
          <a:bodyPr wrap="square" rtlCol="0">
            <a:spAutoFit/>
          </a:bodyPr>
          <a:lstStyle/>
          <a:p>
            <a:pPr algn="ctr"/>
            <a:r>
              <a:rPr lang="en-US" sz="5320">
                <a:solidFill>
                  <a:schemeClr val="bg1"/>
                </a:solidFill>
              </a:rPr>
              <a:t>9</a:t>
            </a:r>
          </a:p>
        </p:txBody>
      </p:sp>
      <p:sp>
        <p:nvSpPr>
          <p:cNvPr id="17" name="TextBox 16">
            <a:extLst>
              <a:ext uri="{FF2B5EF4-FFF2-40B4-BE49-F238E27FC236}">
                <a16:creationId xmlns:a16="http://schemas.microsoft.com/office/drawing/2014/main" id="{EB88FBC7-C2F7-CD83-E04F-A80E6F7C6C86}"/>
              </a:ext>
            </a:extLst>
          </p:cNvPr>
          <p:cNvSpPr txBox="1"/>
          <p:nvPr/>
        </p:nvSpPr>
        <p:spPr>
          <a:xfrm>
            <a:off x="5735018" y="2964372"/>
            <a:ext cx="933351" cy="911019"/>
          </a:xfrm>
          <a:prstGeom prst="rect">
            <a:avLst/>
          </a:prstGeom>
          <a:noFill/>
        </p:spPr>
        <p:txBody>
          <a:bodyPr wrap="square" rtlCol="0">
            <a:spAutoFit/>
          </a:bodyPr>
          <a:lstStyle/>
          <a:p>
            <a:pPr algn="ctr"/>
            <a:r>
              <a:rPr lang="en-US" sz="5320">
                <a:solidFill>
                  <a:schemeClr val="bg1"/>
                </a:solidFill>
              </a:rPr>
              <a:t>3</a:t>
            </a:r>
          </a:p>
        </p:txBody>
      </p:sp>
      <p:sp>
        <p:nvSpPr>
          <p:cNvPr id="18" name="TextBox 17">
            <a:extLst>
              <a:ext uri="{FF2B5EF4-FFF2-40B4-BE49-F238E27FC236}">
                <a16:creationId xmlns:a16="http://schemas.microsoft.com/office/drawing/2014/main" id="{36D1A55E-810B-2932-8EC2-931C63C5F856}"/>
              </a:ext>
            </a:extLst>
          </p:cNvPr>
          <p:cNvSpPr txBox="1"/>
          <p:nvPr/>
        </p:nvSpPr>
        <p:spPr>
          <a:xfrm>
            <a:off x="4956829" y="2428659"/>
            <a:ext cx="933351" cy="911019"/>
          </a:xfrm>
          <a:prstGeom prst="rect">
            <a:avLst/>
          </a:prstGeom>
          <a:noFill/>
        </p:spPr>
        <p:txBody>
          <a:bodyPr wrap="square" rtlCol="0">
            <a:spAutoFit/>
          </a:bodyPr>
          <a:lstStyle/>
          <a:p>
            <a:pPr algn="ctr"/>
            <a:r>
              <a:rPr lang="en-US" sz="5320">
                <a:solidFill>
                  <a:schemeClr val="bg1"/>
                </a:solidFill>
              </a:rPr>
              <a:t>x</a:t>
            </a:r>
          </a:p>
        </p:txBody>
      </p:sp>
      <p:cxnSp>
        <p:nvCxnSpPr>
          <p:cNvPr id="19" name="Straight Connector 18">
            <a:extLst>
              <a:ext uri="{FF2B5EF4-FFF2-40B4-BE49-F238E27FC236}">
                <a16:creationId xmlns:a16="http://schemas.microsoft.com/office/drawing/2014/main" id="{463FFE46-BC0D-2C47-DCAE-3DF5E2C6B022}"/>
              </a:ext>
            </a:extLst>
          </p:cNvPr>
          <p:cNvCxnSpPr/>
          <p:nvPr/>
        </p:nvCxnSpPr>
        <p:spPr>
          <a:xfrm>
            <a:off x="5037210" y="3863458"/>
            <a:ext cx="143814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D394EC06-D875-350E-AA86-66EE0A644682}"/>
              </a:ext>
            </a:extLst>
          </p:cNvPr>
          <p:cNvGrpSpPr/>
          <p:nvPr/>
        </p:nvGrpSpPr>
        <p:grpSpPr>
          <a:xfrm>
            <a:off x="8008518" y="1895296"/>
            <a:ext cx="1378759" cy="911019"/>
            <a:chOff x="2718684" y="759889"/>
            <a:chExt cx="1036634" cy="684959"/>
          </a:xfrm>
        </p:grpSpPr>
        <p:sp>
          <p:nvSpPr>
            <p:cNvPr id="21" name="TextBox 20">
              <a:extLst>
                <a:ext uri="{FF2B5EF4-FFF2-40B4-BE49-F238E27FC236}">
                  <a16:creationId xmlns:a16="http://schemas.microsoft.com/office/drawing/2014/main" id="{FA54C848-F9B7-2491-65B2-A8286020A847}"/>
                </a:ext>
              </a:extLst>
            </p:cNvPr>
            <p:cNvSpPr txBox="1"/>
            <p:nvPr/>
          </p:nvSpPr>
          <p:spPr>
            <a:xfrm>
              <a:off x="2718684" y="759889"/>
              <a:ext cx="701749" cy="684959"/>
            </a:xfrm>
            <a:prstGeom prst="rect">
              <a:avLst/>
            </a:prstGeom>
            <a:noFill/>
          </p:spPr>
          <p:txBody>
            <a:bodyPr wrap="square" rtlCol="0">
              <a:spAutoFit/>
            </a:bodyPr>
            <a:lstStyle/>
            <a:p>
              <a:pPr algn="ctr"/>
              <a:r>
                <a:rPr lang="en-US" sz="5320">
                  <a:solidFill>
                    <a:schemeClr val="bg1"/>
                  </a:solidFill>
                </a:rPr>
                <a:t>1</a:t>
              </a:r>
            </a:p>
          </p:txBody>
        </p:sp>
        <p:sp>
          <p:nvSpPr>
            <p:cNvPr id="22" name="TextBox 21">
              <a:extLst>
                <a:ext uri="{FF2B5EF4-FFF2-40B4-BE49-F238E27FC236}">
                  <a16:creationId xmlns:a16="http://schemas.microsoft.com/office/drawing/2014/main" id="{873B204E-CD48-4D8F-067A-860D0E6395B5}"/>
                </a:ext>
              </a:extLst>
            </p:cNvPr>
            <p:cNvSpPr txBox="1"/>
            <p:nvPr/>
          </p:nvSpPr>
          <p:spPr>
            <a:xfrm>
              <a:off x="3053569" y="759889"/>
              <a:ext cx="701749" cy="684959"/>
            </a:xfrm>
            <a:prstGeom prst="rect">
              <a:avLst/>
            </a:prstGeom>
            <a:noFill/>
          </p:spPr>
          <p:txBody>
            <a:bodyPr wrap="square" rtlCol="0">
              <a:spAutoFit/>
            </a:bodyPr>
            <a:lstStyle/>
            <a:p>
              <a:pPr algn="ctr"/>
              <a:r>
                <a:rPr lang="en-US" sz="5320">
                  <a:solidFill>
                    <a:schemeClr val="bg1"/>
                  </a:solidFill>
                </a:rPr>
                <a:t>1</a:t>
              </a:r>
            </a:p>
          </p:txBody>
        </p:sp>
      </p:grpSp>
      <p:sp>
        <p:nvSpPr>
          <p:cNvPr id="23" name="TextBox 22">
            <a:extLst>
              <a:ext uri="{FF2B5EF4-FFF2-40B4-BE49-F238E27FC236}">
                <a16:creationId xmlns:a16="http://schemas.microsoft.com/office/drawing/2014/main" id="{B02AD668-DB8B-EEBD-F91D-1DDFB94748F3}"/>
              </a:ext>
            </a:extLst>
          </p:cNvPr>
          <p:cNvSpPr txBox="1"/>
          <p:nvPr/>
        </p:nvSpPr>
        <p:spPr>
          <a:xfrm>
            <a:off x="8006566" y="3963770"/>
            <a:ext cx="933351" cy="911019"/>
          </a:xfrm>
          <a:prstGeom prst="rect">
            <a:avLst/>
          </a:prstGeom>
          <a:noFill/>
        </p:spPr>
        <p:txBody>
          <a:bodyPr wrap="square" rtlCol="0">
            <a:spAutoFit/>
          </a:bodyPr>
          <a:lstStyle/>
          <a:p>
            <a:pPr algn="ctr"/>
            <a:r>
              <a:rPr lang="en-US" sz="5320">
                <a:solidFill>
                  <a:schemeClr val="bg1"/>
                </a:solidFill>
              </a:rPr>
              <a:t>7</a:t>
            </a:r>
          </a:p>
        </p:txBody>
      </p:sp>
      <p:sp>
        <p:nvSpPr>
          <p:cNvPr id="24" name="TextBox 23">
            <a:extLst>
              <a:ext uri="{FF2B5EF4-FFF2-40B4-BE49-F238E27FC236}">
                <a16:creationId xmlns:a16="http://schemas.microsoft.com/office/drawing/2014/main" id="{EF891AD8-6958-3D12-E12A-B81D8C1F5FFF}"/>
              </a:ext>
            </a:extLst>
          </p:cNvPr>
          <p:cNvSpPr txBox="1"/>
          <p:nvPr/>
        </p:nvSpPr>
        <p:spPr>
          <a:xfrm>
            <a:off x="8451975" y="3963770"/>
            <a:ext cx="933351" cy="911019"/>
          </a:xfrm>
          <a:prstGeom prst="rect">
            <a:avLst/>
          </a:prstGeom>
          <a:noFill/>
        </p:spPr>
        <p:txBody>
          <a:bodyPr wrap="square" rtlCol="0">
            <a:spAutoFit/>
          </a:bodyPr>
          <a:lstStyle/>
          <a:p>
            <a:pPr algn="ctr"/>
            <a:r>
              <a:rPr lang="en-US" sz="5320">
                <a:solidFill>
                  <a:schemeClr val="bg1"/>
                </a:solidFill>
              </a:rPr>
              <a:t>7</a:t>
            </a:r>
          </a:p>
        </p:txBody>
      </p:sp>
      <p:sp>
        <p:nvSpPr>
          <p:cNvPr id="25" name="TextBox 24">
            <a:extLst>
              <a:ext uri="{FF2B5EF4-FFF2-40B4-BE49-F238E27FC236}">
                <a16:creationId xmlns:a16="http://schemas.microsoft.com/office/drawing/2014/main" id="{34FE8641-0472-567A-95B3-A11492BA4E8C}"/>
              </a:ext>
            </a:extLst>
          </p:cNvPr>
          <p:cNvSpPr txBox="1"/>
          <p:nvPr/>
        </p:nvSpPr>
        <p:spPr>
          <a:xfrm>
            <a:off x="8451975" y="2952182"/>
            <a:ext cx="933351" cy="911019"/>
          </a:xfrm>
          <a:prstGeom prst="rect">
            <a:avLst/>
          </a:prstGeom>
          <a:noFill/>
        </p:spPr>
        <p:txBody>
          <a:bodyPr wrap="square" rtlCol="0">
            <a:spAutoFit/>
          </a:bodyPr>
          <a:lstStyle/>
          <a:p>
            <a:pPr algn="ctr"/>
            <a:r>
              <a:rPr lang="en-US" sz="5320">
                <a:solidFill>
                  <a:schemeClr val="bg1"/>
                </a:solidFill>
              </a:rPr>
              <a:t>7</a:t>
            </a:r>
          </a:p>
        </p:txBody>
      </p:sp>
      <p:sp>
        <p:nvSpPr>
          <p:cNvPr id="26" name="TextBox 25">
            <a:extLst>
              <a:ext uri="{FF2B5EF4-FFF2-40B4-BE49-F238E27FC236}">
                <a16:creationId xmlns:a16="http://schemas.microsoft.com/office/drawing/2014/main" id="{DD57FF0A-C7D2-7389-FC2B-A4F3B3F2599C}"/>
              </a:ext>
            </a:extLst>
          </p:cNvPr>
          <p:cNvSpPr txBox="1"/>
          <p:nvPr/>
        </p:nvSpPr>
        <p:spPr>
          <a:xfrm>
            <a:off x="7673786" y="2416470"/>
            <a:ext cx="933351" cy="911019"/>
          </a:xfrm>
          <a:prstGeom prst="rect">
            <a:avLst/>
          </a:prstGeom>
          <a:noFill/>
        </p:spPr>
        <p:txBody>
          <a:bodyPr wrap="square" rtlCol="0">
            <a:spAutoFit/>
          </a:bodyPr>
          <a:lstStyle/>
          <a:p>
            <a:pPr algn="ctr"/>
            <a:r>
              <a:rPr lang="en-US" sz="5320">
                <a:solidFill>
                  <a:schemeClr val="bg1"/>
                </a:solidFill>
              </a:rPr>
              <a:t>x</a:t>
            </a:r>
          </a:p>
        </p:txBody>
      </p:sp>
      <p:cxnSp>
        <p:nvCxnSpPr>
          <p:cNvPr id="27" name="Straight Connector 26">
            <a:extLst>
              <a:ext uri="{FF2B5EF4-FFF2-40B4-BE49-F238E27FC236}">
                <a16:creationId xmlns:a16="http://schemas.microsoft.com/office/drawing/2014/main" id="{A409E4E0-9AA5-9880-C558-D79E5F73824D}"/>
              </a:ext>
            </a:extLst>
          </p:cNvPr>
          <p:cNvCxnSpPr/>
          <p:nvPr/>
        </p:nvCxnSpPr>
        <p:spPr>
          <a:xfrm>
            <a:off x="7754166" y="3851268"/>
            <a:ext cx="143814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882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left)">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left)">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left)">
                                      <p:cBhvr>
                                        <p:cTn id="67" dur="500"/>
                                        <p:tgtEl>
                                          <p:spTgt spid="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left)">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wipe(left)">
                                      <p:cBhvr>
                                        <p:cTn id="77" dur="500"/>
                                        <p:tgtEl>
                                          <p:spTgt spid="1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wipe(left)">
                                      <p:cBhvr>
                                        <p:cTn id="82" dur="500"/>
                                        <p:tgtEl>
                                          <p:spTgt spid="1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wipe(left)">
                                      <p:cBhvr>
                                        <p:cTn id="87" dur="500"/>
                                        <p:tgtEl>
                                          <p:spTgt spid="24"/>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wipe(left)">
                                      <p:cBhvr>
                                        <p:cTn id="9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5" grpId="0"/>
      <p:bldP spid="16" grpId="0"/>
      <p:bldP spid="17" grpId="0"/>
      <p:bldP spid="18" grpId="0"/>
      <p:bldP spid="23" grpId="0"/>
      <p:bldP spid="24" grpId="0"/>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522838" y="257625"/>
            <a:ext cx="7678511" cy="912138"/>
            <a:chOff x="906178" y="518160"/>
            <a:chExt cx="7697555" cy="914400"/>
          </a:xfrm>
        </p:grpSpPr>
        <p:grpSp>
          <p:nvGrpSpPr>
            <p:cNvPr id="4" name="Group 3">
              <a:extLst>
                <a:ext uri="{FF2B5EF4-FFF2-40B4-BE49-F238E27FC236}">
                  <a16:creationId xmlns:a16="http://schemas.microsoft.com/office/drawing/2014/main" id="{A8B4A2D1-2AC5-C0B7-AF0C-CD71495B74E1}"/>
                </a:ext>
              </a:extLst>
            </p:cNvPr>
            <p:cNvGrpSpPr/>
            <p:nvPr/>
          </p:nvGrpSpPr>
          <p:grpSpPr>
            <a:xfrm>
              <a:off x="906178" y="518160"/>
              <a:ext cx="914400" cy="914400"/>
              <a:chOff x="715678"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5"/>
              </a:p>
            </p:txBody>
          </p:sp>
          <p:sp>
            <p:nvSpPr>
              <p:cNvPr id="2" name="Oval 1">
                <a:extLst>
                  <a:ext uri="{FF2B5EF4-FFF2-40B4-BE49-F238E27FC236}">
                    <a16:creationId xmlns:a16="http://schemas.microsoft.com/office/drawing/2014/main" id="{2FBA87B1-52A8-33BD-3337-B9277C3C2AAD}"/>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90">
                    <a:ln w="57150">
                      <a:solidFill>
                        <a:schemeClr val="bg1"/>
                      </a:solidFill>
                    </a:ln>
                    <a:solidFill>
                      <a:schemeClr val="bg1"/>
                    </a:solidFill>
                    <a:latin typeface="+mj-lt"/>
                  </a:rPr>
                  <a:t>2</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664970" y="734932"/>
              <a:ext cx="6938763" cy="667089"/>
            </a:xfrm>
            <a:prstGeom prst="rect">
              <a:avLst/>
            </a:prstGeom>
            <a:noFill/>
          </p:spPr>
          <p:txBody>
            <a:bodyPr wrap="square" rtlCol="0">
              <a:spAutoFit/>
            </a:bodyPr>
            <a:lstStyle/>
            <a:p>
              <a:pPr algn="just"/>
              <a:r>
                <a:rPr lang="en-US" sz="3724"/>
                <a:t>Tính nhẩm (theo mẫu).</a:t>
              </a:r>
            </a:p>
          </p:txBody>
        </p:sp>
      </p:grpSp>
      <p:sp>
        <p:nvSpPr>
          <p:cNvPr id="7" name="Rectangle 6">
            <a:extLst>
              <a:ext uri="{FF2B5EF4-FFF2-40B4-BE49-F238E27FC236}">
                <a16:creationId xmlns:a16="http://schemas.microsoft.com/office/drawing/2014/main" id="{3B7F1170-77A0-8749-3B73-679E04F73C1D}"/>
              </a:ext>
            </a:extLst>
          </p:cNvPr>
          <p:cNvSpPr/>
          <p:nvPr/>
        </p:nvSpPr>
        <p:spPr>
          <a:xfrm>
            <a:off x="1518753" y="1567519"/>
            <a:ext cx="8489653" cy="2053212"/>
          </a:xfrm>
          <a:prstGeom prst="rect">
            <a:avLst/>
          </a:prstGeom>
          <a:solidFill>
            <a:srgbClr val="B4E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724">
                <a:solidFill>
                  <a:schemeClr val="tx1"/>
                </a:solidFill>
              </a:rPr>
              <a:t>Mẫu:	20 x 3 = ?</a:t>
            </a:r>
          </a:p>
          <a:p>
            <a:pPr algn="just"/>
            <a:r>
              <a:rPr lang="en-US" sz="3724">
                <a:solidFill>
                  <a:schemeClr val="tx1"/>
                </a:solidFill>
              </a:rPr>
              <a:t>	Nhẩm: 	2 chục x 3 = 6 chục</a:t>
            </a:r>
          </a:p>
          <a:p>
            <a:pPr algn="just"/>
            <a:r>
              <a:rPr lang="en-US" sz="3724">
                <a:solidFill>
                  <a:schemeClr val="tx1"/>
                </a:solidFill>
              </a:rPr>
              <a:t>		     	20 x 3 = 60</a:t>
            </a:r>
          </a:p>
        </p:txBody>
      </p:sp>
      <p:sp>
        <p:nvSpPr>
          <p:cNvPr id="13" name="TextBox 12">
            <a:extLst>
              <a:ext uri="{FF2B5EF4-FFF2-40B4-BE49-F238E27FC236}">
                <a16:creationId xmlns:a16="http://schemas.microsoft.com/office/drawing/2014/main" id="{90245D84-96B4-41A4-FDF1-3A11C53FB478}"/>
              </a:ext>
            </a:extLst>
          </p:cNvPr>
          <p:cNvSpPr txBox="1"/>
          <p:nvPr/>
        </p:nvSpPr>
        <p:spPr>
          <a:xfrm>
            <a:off x="3076327" y="4398502"/>
            <a:ext cx="2159120" cy="747256"/>
          </a:xfrm>
          <a:prstGeom prst="rect">
            <a:avLst/>
          </a:prstGeom>
          <a:noFill/>
        </p:spPr>
        <p:txBody>
          <a:bodyPr wrap="square" rtlCol="0">
            <a:spAutoFit/>
          </a:bodyPr>
          <a:lstStyle/>
          <a:p>
            <a:r>
              <a:rPr lang="en-US" sz="4256"/>
              <a:t>10 x 8 </a:t>
            </a:r>
          </a:p>
        </p:txBody>
      </p:sp>
      <p:sp>
        <p:nvSpPr>
          <p:cNvPr id="17" name="TextBox 16">
            <a:extLst>
              <a:ext uri="{FF2B5EF4-FFF2-40B4-BE49-F238E27FC236}">
                <a16:creationId xmlns:a16="http://schemas.microsoft.com/office/drawing/2014/main" id="{C2879FD8-A0D1-68F7-58DE-E943823C3BC1}"/>
              </a:ext>
            </a:extLst>
          </p:cNvPr>
          <p:cNvSpPr txBox="1"/>
          <p:nvPr/>
        </p:nvSpPr>
        <p:spPr>
          <a:xfrm>
            <a:off x="3076327" y="5290481"/>
            <a:ext cx="2159120" cy="747256"/>
          </a:xfrm>
          <a:prstGeom prst="rect">
            <a:avLst/>
          </a:prstGeom>
          <a:noFill/>
        </p:spPr>
        <p:txBody>
          <a:bodyPr wrap="square" rtlCol="0">
            <a:spAutoFit/>
          </a:bodyPr>
          <a:lstStyle/>
          <a:p>
            <a:r>
              <a:rPr lang="en-US" sz="4256"/>
              <a:t>30 x 3 </a:t>
            </a:r>
          </a:p>
        </p:txBody>
      </p:sp>
      <p:sp>
        <p:nvSpPr>
          <p:cNvPr id="18" name="TextBox 17">
            <a:extLst>
              <a:ext uri="{FF2B5EF4-FFF2-40B4-BE49-F238E27FC236}">
                <a16:creationId xmlns:a16="http://schemas.microsoft.com/office/drawing/2014/main" id="{7DA0B4A8-C26E-CC1F-797D-F5C530AB4959}"/>
              </a:ext>
            </a:extLst>
          </p:cNvPr>
          <p:cNvSpPr txBox="1"/>
          <p:nvPr/>
        </p:nvSpPr>
        <p:spPr>
          <a:xfrm>
            <a:off x="7342046" y="4398502"/>
            <a:ext cx="2159120" cy="747256"/>
          </a:xfrm>
          <a:prstGeom prst="rect">
            <a:avLst/>
          </a:prstGeom>
          <a:noFill/>
        </p:spPr>
        <p:txBody>
          <a:bodyPr wrap="square" rtlCol="0">
            <a:spAutoFit/>
          </a:bodyPr>
          <a:lstStyle/>
          <a:p>
            <a:pPr algn="just"/>
            <a:r>
              <a:rPr lang="en-US" sz="4256"/>
              <a:t>20 x 4 </a:t>
            </a:r>
          </a:p>
        </p:txBody>
      </p:sp>
      <p:sp>
        <p:nvSpPr>
          <p:cNvPr id="38" name="TextBox 37">
            <a:extLst>
              <a:ext uri="{FF2B5EF4-FFF2-40B4-BE49-F238E27FC236}">
                <a16:creationId xmlns:a16="http://schemas.microsoft.com/office/drawing/2014/main" id="{97237275-D90B-CC30-DD42-DE8DD495A746}"/>
              </a:ext>
            </a:extLst>
          </p:cNvPr>
          <p:cNvSpPr txBox="1"/>
          <p:nvPr/>
        </p:nvSpPr>
        <p:spPr>
          <a:xfrm>
            <a:off x="7342046" y="5290481"/>
            <a:ext cx="2159120" cy="747256"/>
          </a:xfrm>
          <a:prstGeom prst="rect">
            <a:avLst/>
          </a:prstGeom>
          <a:noFill/>
        </p:spPr>
        <p:txBody>
          <a:bodyPr wrap="square" rtlCol="0">
            <a:spAutoFit/>
          </a:bodyPr>
          <a:lstStyle/>
          <a:p>
            <a:pPr algn="just"/>
            <a:r>
              <a:rPr lang="en-US" sz="4256"/>
              <a:t>40 x 2 </a:t>
            </a:r>
          </a:p>
        </p:txBody>
      </p:sp>
    </p:spTree>
    <p:extLst>
      <p:ext uri="{BB962C8B-B14F-4D97-AF65-F5344CB8AC3E}">
        <p14:creationId xmlns:p14="http://schemas.microsoft.com/office/powerpoint/2010/main" val="243429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085660-096F-A1F7-96C1-EB826885EAC6}"/>
              </a:ext>
            </a:extLst>
          </p:cNvPr>
          <p:cNvSpPr/>
          <p:nvPr/>
        </p:nvSpPr>
        <p:spPr>
          <a:xfrm>
            <a:off x="2330529" y="2218706"/>
            <a:ext cx="2476448" cy="1978365"/>
          </a:xfrm>
          <a:prstGeom prst="rect">
            <a:avLst/>
          </a:prstGeom>
          <a:solidFill>
            <a:schemeClr val="accent3">
              <a:lumMod val="20000"/>
              <a:lumOff val="80000"/>
            </a:schemeClr>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p>
        </p:txBody>
      </p:sp>
      <p:sp>
        <p:nvSpPr>
          <p:cNvPr id="4" name="Rectangle 3">
            <a:extLst>
              <a:ext uri="{FF2B5EF4-FFF2-40B4-BE49-F238E27FC236}">
                <a16:creationId xmlns:a16="http://schemas.microsoft.com/office/drawing/2014/main" id="{15998184-86A2-CE77-745F-F34BA33ECEAD}"/>
              </a:ext>
            </a:extLst>
          </p:cNvPr>
          <p:cNvSpPr/>
          <p:nvPr/>
        </p:nvSpPr>
        <p:spPr>
          <a:xfrm>
            <a:off x="4806976" y="2218707"/>
            <a:ext cx="2476448" cy="1978365"/>
          </a:xfrm>
          <a:prstGeom prst="rect">
            <a:avLst/>
          </a:prstGeom>
          <a:solidFill>
            <a:schemeClr val="accent3">
              <a:lumMod val="20000"/>
              <a:lumOff val="80000"/>
            </a:schemeClr>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p>
        </p:txBody>
      </p:sp>
      <p:sp>
        <p:nvSpPr>
          <p:cNvPr id="5" name="Rectangle 4">
            <a:extLst>
              <a:ext uri="{FF2B5EF4-FFF2-40B4-BE49-F238E27FC236}">
                <a16:creationId xmlns:a16="http://schemas.microsoft.com/office/drawing/2014/main" id="{287ED34D-1168-01B3-8032-36A548A240B1}"/>
              </a:ext>
            </a:extLst>
          </p:cNvPr>
          <p:cNvSpPr/>
          <p:nvPr/>
        </p:nvSpPr>
        <p:spPr>
          <a:xfrm>
            <a:off x="7283424" y="2218707"/>
            <a:ext cx="2476448" cy="1978365"/>
          </a:xfrm>
          <a:prstGeom prst="rect">
            <a:avLst/>
          </a:prstGeom>
          <a:solidFill>
            <a:schemeClr val="accent3">
              <a:lumMod val="20000"/>
              <a:lumOff val="80000"/>
            </a:schemeClr>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p>
        </p:txBody>
      </p:sp>
      <p:sp>
        <p:nvSpPr>
          <p:cNvPr id="6" name="Rectangle 5">
            <a:extLst>
              <a:ext uri="{FF2B5EF4-FFF2-40B4-BE49-F238E27FC236}">
                <a16:creationId xmlns:a16="http://schemas.microsoft.com/office/drawing/2014/main" id="{6FB7EFA8-8E73-ED2B-6409-CC087C7A75EA}"/>
              </a:ext>
            </a:extLst>
          </p:cNvPr>
          <p:cNvSpPr/>
          <p:nvPr/>
        </p:nvSpPr>
        <p:spPr>
          <a:xfrm>
            <a:off x="2330529" y="4197071"/>
            <a:ext cx="2476448" cy="1978365"/>
          </a:xfrm>
          <a:prstGeom prst="rect">
            <a:avLst/>
          </a:prstGeom>
          <a:solidFill>
            <a:schemeClr val="accent3">
              <a:lumMod val="20000"/>
              <a:lumOff val="80000"/>
            </a:schemeClr>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p>
        </p:txBody>
      </p:sp>
      <p:sp>
        <p:nvSpPr>
          <p:cNvPr id="7" name="Rectangle 6">
            <a:extLst>
              <a:ext uri="{FF2B5EF4-FFF2-40B4-BE49-F238E27FC236}">
                <a16:creationId xmlns:a16="http://schemas.microsoft.com/office/drawing/2014/main" id="{9A88BC9A-B39B-1188-CDC6-7BD43C1478A0}"/>
              </a:ext>
            </a:extLst>
          </p:cNvPr>
          <p:cNvSpPr/>
          <p:nvPr/>
        </p:nvSpPr>
        <p:spPr>
          <a:xfrm>
            <a:off x="4806976" y="4197072"/>
            <a:ext cx="2476448" cy="1978365"/>
          </a:xfrm>
          <a:prstGeom prst="rect">
            <a:avLst/>
          </a:prstGeom>
          <a:solidFill>
            <a:schemeClr val="accent3">
              <a:lumMod val="20000"/>
              <a:lumOff val="80000"/>
            </a:schemeClr>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p>
        </p:txBody>
      </p:sp>
      <p:sp>
        <p:nvSpPr>
          <p:cNvPr id="8" name="Rectangle 7">
            <a:extLst>
              <a:ext uri="{FF2B5EF4-FFF2-40B4-BE49-F238E27FC236}">
                <a16:creationId xmlns:a16="http://schemas.microsoft.com/office/drawing/2014/main" id="{932254E7-289C-C629-17FA-2C040ED3A546}"/>
              </a:ext>
            </a:extLst>
          </p:cNvPr>
          <p:cNvSpPr/>
          <p:nvPr/>
        </p:nvSpPr>
        <p:spPr>
          <a:xfrm>
            <a:off x="7283424" y="4197072"/>
            <a:ext cx="2476448" cy="1978365"/>
          </a:xfrm>
          <a:prstGeom prst="rect">
            <a:avLst/>
          </a:prstGeom>
          <a:solidFill>
            <a:schemeClr val="accent3">
              <a:lumMod val="20000"/>
              <a:lumOff val="80000"/>
            </a:schemeClr>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p>
        </p:txBody>
      </p:sp>
      <p:pic>
        <p:nvPicPr>
          <p:cNvPr id="23" name="Picture 22">
            <a:hlinkClick r:id="rId3" action="ppaction://hlinksldjump"/>
            <a:extLst>
              <a:ext uri="{FF2B5EF4-FFF2-40B4-BE49-F238E27FC236}">
                <a16:creationId xmlns:a16="http://schemas.microsoft.com/office/drawing/2014/main" id="{C69C9E7A-BDC8-459B-B52C-4752A6A8A789}"/>
              </a:ext>
            </a:extLst>
          </p:cNvPr>
          <p:cNvPicPr>
            <a:picLocks noChangeAspect="1"/>
          </p:cNvPicPr>
          <p:nvPr/>
        </p:nvPicPr>
        <p:blipFill>
          <a:blip r:embed="rId4"/>
          <a:stretch>
            <a:fillRect/>
          </a:stretch>
        </p:blipFill>
        <p:spPr>
          <a:xfrm>
            <a:off x="3029498" y="2489432"/>
            <a:ext cx="1038062" cy="1383027"/>
          </a:xfrm>
          <a:prstGeom prst="rect">
            <a:avLst/>
          </a:prstGeom>
        </p:spPr>
      </p:pic>
      <p:pic>
        <p:nvPicPr>
          <p:cNvPr id="24" name="Picture 23">
            <a:hlinkClick r:id="rId5" action="ppaction://hlinksldjump"/>
            <a:extLst>
              <a:ext uri="{FF2B5EF4-FFF2-40B4-BE49-F238E27FC236}">
                <a16:creationId xmlns:a16="http://schemas.microsoft.com/office/drawing/2014/main" id="{66A159FB-9FF5-6E51-514C-BACA7F1408BC}"/>
              </a:ext>
            </a:extLst>
          </p:cNvPr>
          <p:cNvPicPr>
            <a:picLocks noChangeAspect="1"/>
          </p:cNvPicPr>
          <p:nvPr/>
        </p:nvPicPr>
        <p:blipFill>
          <a:blip r:embed="rId6"/>
          <a:stretch>
            <a:fillRect/>
          </a:stretch>
        </p:blipFill>
        <p:spPr>
          <a:xfrm>
            <a:off x="5595982" y="2291690"/>
            <a:ext cx="1173874" cy="1580769"/>
          </a:xfrm>
          <a:prstGeom prst="rect">
            <a:avLst/>
          </a:prstGeom>
        </p:spPr>
      </p:pic>
      <p:pic>
        <p:nvPicPr>
          <p:cNvPr id="25" name="Picture 24">
            <a:hlinkClick r:id="rId7" action="ppaction://hlinksldjump"/>
            <a:extLst>
              <a:ext uri="{FF2B5EF4-FFF2-40B4-BE49-F238E27FC236}">
                <a16:creationId xmlns:a16="http://schemas.microsoft.com/office/drawing/2014/main" id="{859E9C1F-C4BF-34D8-E70E-B7535D795406}"/>
              </a:ext>
            </a:extLst>
          </p:cNvPr>
          <p:cNvPicPr>
            <a:picLocks noChangeAspect="1"/>
          </p:cNvPicPr>
          <p:nvPr/>
        </p:nvPicPr>
        <p:blipFill>
          <a:blip r:embed="rId8"/>
          <a:stretch>
            <a:fillRect/>
          </a:stretch>
        </p:blipFill>
        <p:spPr>
          <a:xfrm>
            <a:off x="8042980" y="2489432"/>
            <a:ext cx="782857" cy="1462443"/>
          </a:xfrm>
          <a:prstGeom prst="rect">
            <a:avLst/>
          </a:prstGeom>
        </p:spPr>
      </p:pic>
      <p:pic>
        <p:nvPicPr>
          <p:cNvPr id="26" name="Picture 25">
            <a:hlinkClick r:id="rId9" action="ppaction://hlinksldjump"/>
            <a:extLst>
              <a:ext uri="{FF2B5EF4-FFF2-40B4-BE49-F238E27FC236}">
                <a16:creationId xmlns:a16="http://schemas.microsoft.com/office/drawing/2014/main" id="{1A24CB59-F265-9E7E-9D69-FAA1EACE1BE7}"/>
              </a:ext>
            </a:extLst>
          </p:cNvPr>
          <p:cNvPicPr>
            <a:picLocks noChangeAspect="1"/>
          </p:cNvPicPr>
          <p:nvPr/>
        </p:nvPicPr>
        <p:blipFill>
          <a:blip r:embed="rId10"/>
          <a:stretch>
            <a:fillRect/>
          </a:stretch>
        </p:blipFill>
        <p:spPr>
          <a:xfrm>
            <a:off x="2879894" y="4430869"/>
            <a:ext cx="1240809" cy="1500592"/>
          </a:xfrm>
          <a:prstGeom prst="rect">
            <a:avLst/>
          </a:prstGeom>
        </p:spPr>
      </p:pic>
      <p:pic>
        <p:nvPicPr>
          <p:cNvPr id="27" name="Picture 26">
            <a:hlinkClick r:id="rId11" action="ppaction://hlinksldjump"/>
            <a:extLst>
              <a:ext uri="{FF2B5EF4-FFF2-40B4-BE49-F238E27FC236}">
                <a16:creationId xmlns:a16="http://schemas.microsoft.com/office/drawing/2014/main" id="{D46157BB-44E0-2541-895E-C48A7A11DC9C}"/>
              </a:ext>
            </a:extLst>
          </p:cNvPr>
          <p:cNvPicPr>
            <a:picLocks noChangeAspect="1"/>
          </p:cNvPicPr>
          <p:nvPr/>
        </p:nvPicPr>
        <p:blipFill>
          <a:blip r:embed="rId12"/>
          <a:stretch>
            <a:fillRect/>
          </a:stretch>
        </p:blipFill>
        <p:spPr>
          <a:xfrm>
            <a:off x="5566533" y="4515599"/>
            <a:ext cx="1030618" cy="1498150"/>
          </a:xfrm>
          <a:prstGeom prst="rect">
            <a:avLst/>
          </a:prstGeom>
        </p:spPr>
      </p:pic>
      <p:pic>
        <p:nvPicPr>
          <p:cNvPr id="28" name="Picture 27">
            <a:hlinkClick r:id="rId3" action="ppaction://hlinksldjump"/>
            <a:extLst>
              <a:ext uri="{FF2B5EF4-FFF2-40B4-BE49-F238E27FC236}">
                <a16:creationId xmlns:a16="http://schemas.microsoft.com/office/drawing/2014/main" id="{3D66B0E4-171E-AE6C-18E6-271EFF0B2AAE}"/>
              </a:ext>
            </a:extLst>
          </p:cNvPr>
          <p:cNvPicPr>
            <a:picLocks noChangeAspect="1"/>
          </p:cNvPicPr>
          <p:nvPr/>
        </p:nvPicPr>
        <p:blipFill>
          <a:blip r:embed="rId13"/>
          <a:stretch>
            <a:fillRect/>
          </a:stretch>
        </p:blipFill>
        <p:spPr>
          <a:xfrm>
            <a:off x="7886101" y="4432090"/>
            <a:ext cx="1076473" cy="1498150"/>
          </a:xfrm>
          <a:prstGeom prst="rect">
            <a:avLst/>
          </a:prstGeom>
        </p:spPr>
      </p:pic>
      <p:pic>
        <p:nvPicPr>
          <p:cNvPr id="32" name="Picture 31">
            <a:extLst>
              <a:ext uri="{FF2B5EF4-FFF2-40B4-BE49-F238E27FC236}">
                <a16:creationId xmlns:a16="http://schemas.microsoft.com/office/drawing/2014/main" id="{3D7ACBD4-E957-D73F-7F2A-660063E0EAAE}"/>
              </a:ext>
            </a:extLst>
          </p:cNvPr>
          <p:cNvPicPr>
            <a:picLocks noChangeAspect="1"/>
          </p:cNvPicPr>
          <p:nvPr/>
        </p:nvPicPr>
        <p:blipFill>
          <a:blip r:embed="rId14"/>
          <a:stretch>
            <a:fillRect/>
          </a:stretch>
        </p:blipFill>
        <p:spPr>
          <a:xfrm>
            <a:off x="962124" y="133277"/>
            <a:ext cx="9939671" cy="1776244"/>
          </a:xfrm>
          <a:prstGeom prst="rect">
            <a:avLst/>
          </a:prstGeom>
        </p:spPr>
      </p:pic>
      <p:pic>
        <p:nvPicPr>
          <p:cNvPr id="9" name="Picture 8">
            <a:hlinkClick r:id="rId15" action="ppaction://hlinksldjump"/>
            <a:extLst>
              <a:ext uri="{FF2B5EF4-FFF2-40B4-BE49-F238E27FC236}">
                <a16:creationId xmlns:a16="http://schemas.microsoft.com/office/drawing/2014/main" id="{80DC88F8-ABAC-CA8C-8F59-C3945AC262DF}"/>
              </a:ext>
            </a:extLst>
          </p:cNvPr>
          <p:cNvPicPr>
            <a:picLocks noChangeAspect="1"/>
          </p:cNvPicPr>
          <p:nvPr/>
        </p:nvPicPr>
        <p:blipFill>
          <a:blip r:embed="rId16"/>
          <a:stretch>
            <a:fillRect/>
          </a:stretch>
        </p:blipFill>
        <p:spPr>
          <a:xfrm>
            <a:off x="11115460" y="6013749"/>
            <a:ext cx="880707" cy="667324"/>
          </a:xfrm>
          <a:prstGeom prst="rect">
            <a:avLst/>
          </a:prstGeom>
        </p:spPr>
      </p:pic>
    </p:spTree>
    <p:extLst>
      <p:ext uri="{BB962C8B-B14F-4D97-AF65-F5344CB8AC3E}">
        <p14:creationId xmlns:p14="http://schemas.microsoft.com/office/powerpoint/2010/main" val="173408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3"/>
                                        </p:tgtEl>
                                        <p:attrNameLst>
                                          <p:attrName>ppt_w</p:attrName>
                                        </p:attrNameLst>
                                      </p:cBhvr>
                                      <p:tavLst>
                                        <p:tav tm="0">
                                          <p:val>
                                            <p:strVal val="ppt_w"/>
                                          </p:val>
                                        </p:tav>
                                        <p:tav tm="100000">
                                          <p:val>
                                            <p:fltVal val="0"/>
                                          </p:val>
                                        </p:tav>
                                      </p:tavLst>
                                    </p:anim>
                                    <p:anim calcmode="lin" valueType="num">
                                      <p:cBhvr>
                                        <p:cTn id="7" dur="500"/>
                                        <p:tgtEl>
                                          <p:spTgt spid="23"/>
                                        </p:tgtEl>
                                        <p:attrNameLst>
                                          <p:attrName>ppt_h</p:attrName>
                                        </p:attrNameLst>
                                      </p:cBhvr>
                                      <p:tavLst>
                                        <p:tav tm="0">
                                          <p:val>
                                            <p:strVal val="ppt_h"/>
                                          </p:val>
                                        </p:tav>
                                        <p:tav tm="100000">
                                          <p:val>
                                            <p:fltVal val="0"/>
                                          </p:val>
                                        </p:tav>
                                      </p:tavLst>
                                    </p:anim>
                                    <p:animEffect transition="out" filter="fade">
                                      <p:cBhvr>
                                        <p:cTn id="8" dur="500"/>
                                        <p:tgtEl>
                                          <p:spTgt spid="23"/>
                                        </p:tgtEl>
                                      </p:cBhvr>
                                    </p:animEffect>
                                    <p:set>
                                      <p:cBhvr>
                                        <p:cTn id="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0" restart="whenNotActive" fill="hold" evtFilter="cancelBubble" nodeType="interactiveSeq">
                <p:stCondLst>
                  <p:cond evt="onClick" delay="0">
                    <p:tgtEl>
                      <p:spTgt spid="24"/>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4"/>
                                        </p:tgtEl>
                                        <p:attrNameLst>
                                          <p:attrName>ppt_w</p:attrName>
                                        </p:attrNameLst>
                                      </p:cBhvr>
                                      <p:tavLst>
                                        <p:tav tm="0">
                                          <p:val>
                                            <p:strVal val="ppt_w"/>
                                          </p:val>
                                        </p:tav>
                                        <p:tav tm="100000">
                                          <p:val>
                                            <p:fltVal val="0"/>
                                          </p:val>
                                        </p:tav>
                                      </p:tavLst>
                                    </p:anim>
                                    <p:anim calcmode="lin" valueType="num">
                                      <p:cBhvr>
                                        <p:cTn id="15" dur="500"/>
                                        <p:tgtEl>
                                          <p:spTgt spid="24"/>
                                        </p:tgtEl>
                                        <p:attrNameLst>
                                          <p:attrName>ppt_h</p:attrName>
                                        </p:attrNameLst>
                                      </p:cBhvr>
                                      <p:tavLst>
                                        <p:tav tm="0">
                                          <p:val>
                                            <p:strVal val="ppt_h"/>
                                          </p:val>
                                        </p:tav>
                                        <p:tav tm="100000">
                                          <p:val>
                                            <p:fltVal val="0"/>
                                          </p:val>
                                        </p:tav>
                                      </p:tavLst>
                                    </p:anim>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8" restart="whenNotActive" fill="hold" evtFilter="cancelBubble" nodeType="interactiveSeq">
                <p:stCondLst>
                  <p:cond evt="onClick" delay="0">
                    <p:tgtEl>
                      <p:spTgt spid="25"/>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5"/>
                                        </p:tgtEl>
                                        <p:attrNameLst>
                                          <p:attrName>ppt_w</p:attrName>
                                        </p:attrNameLst>
                                      </p:cBhvr>
                                      <p:tavLst>
                                        <p:tav tm="0">
                                          <p:val>
                                            <p:strVal val="ppt_w"/>
                                          </p:val>
                                        </p:tav>
                                        <p:tav tm="100000">
                                          <p:val>
                                            <p:fltVal val="0"/>
                                          </p:val>
                                        </p:tav>
                                      </p:tavLst>
                                    </p:anim>
                                    <p:anim calcmode="lin" valueType="num">
                                      <p:cBhvr>
                                        <p:cTn id="23" dur="500"/>
                                        <p:tgtEl>
                                          <p:spTgt spid="25"/>
                                        </p:tgtEl>
                                        <p:attrNameLst>
                                          <p:attrName>ppt_h</p:attrName>
                                        </p:attrNameLst>
                                      </p:cBhvr>
                                      <p:tavLst>
                                        <p:tav tm="0">
                                          <p:val>
                                            <p:strVal val="ppt_h"/>
                                          </p:val>
                                        </p:tav>
                                        <p:tav tm="100000">
                                          <p:val>
                                            <p:fltVal val="0"/>
                                          </p:val>
                                        </p:tav>
                                      </p:tavLst>
                                    </p:anim>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6"/>
                                        </p:tgtEl>
                                        <p:attrNameLst>
                                          <p:attrName>ppt_w</p:attrName>
                                        </p:attrNameLst>
                                      </p:cBhvr>
                                      <p:tavLst>
                                        <p:tav tm="0">
                                          <p:val>
                                            <p:strVal val="ppt_w"/>
                                          </p:val>
                                        </p:tav>
                                        <p:tav tm="100000">
                                          <p:val>
                                            <p:fltVal val="0"/>
                                          </p:val>
                                        </p:tav>
                                      </p:tavLst>
                                    </p:anim>
                                    <p:anim calcmode="lin" valueType="num">
                                      <p:cBhvr>
                                        <p:cTn id="31" dur="500"/>
                                        <p:tgtEl>
                                          <p:spTgt spid="26"/>
                                        </p:tgtEl>
                                        <p:attrNameLst>
                                          <p:attrName>ppt_h</p:attrName>
                                        </p:attrNameLst>
                                      </p:cBhvr>
                                      <p:tavLst>
                                        <p:tav tm="0">
                                          <p:val>
                                            <p:strVal val="ppt_h"/>
                                          </p:val>
                                        </p:tav>
                                        <p:tav tm="100000">
                                          <p:val>
                                            <p:fltVal val="0"/>
                                          </p:val>
                                        </p:tav>
                                      </p:tavLst>
                                    </p:anim>
                                    <p:animEffect transition="out" filter="fade">
                                      <p:cBhvr>
                                        <p:cTn id="32" dur="500"/>
                                        <p:tgtEl>
                                          <p:spTgt spid="26"/>
                                        </p:tgtEl>
                                      </p:cBhvr>
                                    </p:animEffect>
                                    <p:set>
                                      <p:cBhvr>
                                        <p:cTn id="3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27"/>
                                        </p:tgtEl>
                                        <p:attrNameLst>
                                          <p:attrName>ppt_w</p:attrName>
                                        </p:attrNameLst>
                                      </p:cBhvr>
                                      <p:tavLst>
                                        <p:tav tm="0">
                                          <p:val>
                                            <p:strVal val="ppt_w"/>
                                          </p:val>
                                        </p:tav>
                                        <p:tav tm="100000">
                                          <p:val>
                                            <p:fltVal val="0"/>
                                          </p:val>
                                        </p:tav>
                                      </p:tavLst>
                                    </p:anim>
                                    <p:anim calcmode="lin" valueType="num">
                                      <p:cBhvr>
                                        <p:cTn id="39" dur="500"/>
                                        <p:tgtEl>
                                          <p:spTgt spid="27"/>
                                        </p:tgtEl>
                                        <p:attrNameLst>
                                          <p:attrName>ppt_h</p:attrName>
                                        </p:attrNameLst>
                                      </p:cBhvr>
                                      <p:tavLst>
                                        <p:tav tm="0">
                                          <p:val>
                                            <p:strVal val="ppt_h"/>
                                          </p:val>
                                        </p:tav>
                                        <p:tav tm="100000">
                                          <p:val>
                                            <p:fltVal val="0"/>
                                          </p:val>
                                        </p:tav>
                                      </p:tavLst>
                                    </p:anim>
                                    <p:animEffect transition="out" filter="fade">
                                      <p:cBhvr>
                                        <p:cTn id="40" dur="500"/>
                                        <p:tgtEl>
                                          <p:spTgt spid="27"/>
                                        </p:tgtEl>
                                      </p:cBhvr>
                                    </p:animEffect>
                                    <p:set>
                                      <p:cBhvr>
                                        <p:cTn id="4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2" restart="whenNotActive" fill="hold" evtFilter="cancelBubble" nodeType="interactiveSeq">
                <p:stCondLst>
                  <p:cond evt="onClick" delay="0">
                    <p:tgtEl>
                      <p:spTgt spid="28"/>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28"/>
                                        </p:tgtEl>
                                        <p:attrNameLst>
                                          <p:attrName>ppt_w</p:attrName>
                                        </p:attrNameLst>
                                      </p:cBhvr>
                                      <p:tavLst>
                                        <p:tav tm="0">
                                          <p:val>
                                            <p:strVal val="ppt_w"/>
                                          </p:val>
                                        </p:tav>
                                        <p:tav tm="100000">
                                          <p:val>
                                            <p:fltVal val="0"/>
                                          </p:val>
                                        </p:tav>
                                      </p:tavLst>
                                    </p:anim>
                                    <p:anim calcmode="lin" valueType="num">
                                      <p:cBhvr>
                                        <p:cTn id="47" dur="500"/>
                                        <p:tgtEl>
                                          <p:spTgt spid="28"/>
                                        </p:tgtEl>
                                        <p:attrNameLst>
                                          <p:attrName>ppt_h</p:attrName>
                                        </p:attrNameLst>
                                      </p:cBhvr>
                                      <p:tavLst>
                                        <p:tav tm="0">
                                          <p:val>
                                            <p:strVal val="ppt_h"/>
                                          </p:val>
                                        </p:tav>
                                        <p:tav tm="100000">
                                          <p:val>
                                            <p:fltVal val="0"/>
                                          </p:val>
                                        </p:tav>
                                      </p:tavLst>
                                    </p:anim>
                                    <p:animEffect transition="out" filter="fade">
                                      <p:cBhvr>
                                        <p:cTn id="48" dur="500"/>
                                        <p:tgtEl>
                                          <p:spTgt spid="28"/>
                                        </p:tgtEl>
                                      </p:cBhvr>
                                    </p:animEffect>
                                    <p:set>
                                      <p:cBhvr>
                                        <p:cTn id="4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8BEBCA-8563-B61D-AD31-745946DAC2C7}"/>
              </a:ext>
            </a:extLst>
          </p:cNvPr>
          <p:cNvSpPr txBox="1"/>
          <p:nvPr/>
        </p:nvSpPr>
        <p:spPr>
          <a:xfrm>
            <a:off x="2603825" y="2686000"/>
            <a:ext cx="6248342" cy="1323439"/>
          </a:xfrm>
          <a:prstGeom prst="rect">
            <a:avLst/>
          </a:prstGeom>
          <a:noFill/>
        </p:spPr>
        <p:txBody>
          <a:bodyPr wrap="square" rtlCol="0">
            <a:spAutoFit/>
          </a:bodyPr>
          <a:lstStyle/>
          <a:p>
            <a:r>
              <a:rPr lang="en-US" sz="8000"/>
              <a:t>10 x 8 =  </a:t>
            </a:r>
          </a:p>
        </p:txBody>
      </p:sp>
      <p:grpSp>
        <p:nvGrpSpPr>
          <p:cNvPr id="48" name="Group 21"/>
          <p:cNvGrpSpPr/>
          <p:nvPr/>
        </p:nvGrpSpPr>
        <p:grpSpPr>
          <a:xfrm>
            <a:off x="6611662" y="2788386"/>
            <a:ext cx="1049529" cy="1120474"/>
            <a:chOff x="7632352" y="2681286"/>
            <a:chExt cx="405942" cy="433385"/>
          </a:xfrm>
        </p:grpSpPr>
        <p:sp>
          <p:nvSpPr>
            <p:cNvPr id="49" name="Rounded Rectangle 3"/>
            <p:cNvSpPr/>
            <p:nvPr/>
          </p:nvSpPr>
          <p:spPr>
            <a:xfrm>
              <a:off x="7632352" y="2681286"/>
              <a:ext cx="405942" cy="405944"/>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78">
                <a:solidFill>
                  <a:srgbClr val="FF0000"/>
                </a:solidFill>
                <a:latin typeface="Arial" panose="020B0604020202020204" pitchFamily="34" charset="0"/>
                <a:cs typeface="Arial" panose="020B0604020202020204" pitchFamily="34" charset="0"/>
              </a:endParaRPr>
            </a:p>
          </p:txBody>
        </p:sp>
        <p:sp>
          <p:nvSpPr>
            <p:cNvPr id="50" name="Content Placeholder 2">
              <a:extLst>
                <a:ext uri="{FF2B5EF4-FFF2-40B4-BE49-F238E27FC236}">
                  <a16:creationId xmlns:a16="http://schemas.microsoft.com/office/drawing/2014/main" id="{728F7483-F24B-6F4A-A22A-5B1ADFDC4C5F}"/>
                </a:ext>
              </a:extLst>
            </p:cNvPr>
            <p:cNvSpPr txBox="1">
              <a:spLocks/>
            </p:cNvSpPr>
            <p:nvPr/>
          </p:nvSpPr>
          <p:spPr>
            <a:xfrm>
              <a:off x="7717231" y="2719757"/>
              <a:ext cx="236184" cy="394914"/>
            </a:xfrm>
            <a:prstGeom prst="rect">
              <a:avLst/>
            </a:prstGeom>
          </p:spPr>
          <p:txBody>
            <a:bodyPr vert="horz" lIns="91214" tIns="45607" rIns="91214" bIns="45607"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6600" b="1" dirty="0">
                  <a:solidFill>
                    <a:srgbClr val="FF0000"/>
                  </a:solidFill>
                  <a:latin typeface="Arial" panose="020B0604020202020204" pitchFamily="34" charset="0"/>
                  <a:cs typeface="Arial" panose="020B0604020202020204" pitchFamily="34" charset="0"/>
                </a:rPr>
                <a:t>?</a:t>
              </a:r>
            </a:p>
          </p:txBody>
        </p:sp>
      </p:grpSp>
      <p:grpSp>
        <p:nvGrpSpPr>
          <p:cNvPr id="51" name="Group 21"/>
          <p:cNvGrpSpPr/>
          <p:nvPr/>
        </p:nvGrpSpPr>
        <p:grpSpPr>
          <a:xfrm>
            <a:off x="6543430" y="2638965"/>
            <a:ext cx="1553990" cy="1264005"/>
            <a:chOff x="7632352" y="2681286"/>
            <a:chExt cx="548864" cy="505389"/>
          </a:xfrm>
        </p:grpSpPr>
        <p:sp>
          <p:nvSpPr>
            <p:cNvPr id="52" name="Rounded Rectangle 3"/>
            <p:cNvSpPr/>
            <p:nvPr/>
          </p:nvSpPr>
          <p:spPr>
            <a:xfrm>
              <a:off x="7632352" y="2681286"/>
              <a:ext cx="505387" cy="505389"/>
            </a:xfrm>
            <a:prstGeom prst="roundRect">
              <a:avLst/>
            </a:prstGeom>
            <a:solidFill>
              <a:schemeClr val="accent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78">
                <a:latin typeface="Arial" panose="020B0604020202020204" pitchFamily="34" charset="0"/>
                <a:cs typeface="Arial" panose="020B0604020202020204" pitchFamily="34" charset="0"/>
              </a:endParaRPr>
            </a:p>
          </p:txBody>
        </p:sp>
        <p:sp>
          <p:nvSpPr>
            <p:cNvPr id="53" name="Content Placeholder 2">
              <a:extLst>
                <a:ext uri="{FF2B5EF4-FFF2-40B4-BE49-F238E27FC236}">
                  <a16:creationId xmlns:a16="http://schemas.microsoft.com/office/drawing/2014/main" id="{728F7483-F24B-6F4A-A22A-5B1ADFDC4C5F}"/>
                </a:ext>
              </a:extLst>
            </p:cNvPr>
            <p:cNvSpPr txBox="1">
              <a:spLocks/>
            </p:cNvSpPr>
            <p:nvPr/>
          </p:nvSpPr>
          <p:spPr>
            <a:xfrm>
              <a:off x="7634615" y="2722221"/>
              <a:ext cx="546601" cy="394915"/>
            </a:xfrm>
            <a:prstGeom prst="rect">
              <a:avLst/>
            </a:prstGeom>
          </p:spPr>
          <p:txBody>
            <a:bodyPr vert="horz" lIns="91214" tIns="45607" rIns="91214" bIns="45607"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8000" b="1">
                  <a:solidFill>
                    <a:schemeClr val="bg1"/>
                  </a:solidFill>
                  <a:latin typeface="Arial" panose="020B0604020202020204" pitchFamily="34" charset="0"/>
                  <a:cs typeface="Arial" panose="020B0604020202020204" pitchFamily="34" charset="0"/>
                </a:rPr>
                <a:t>80</a:t>
              </a:r>
              <a:endParaRPr lang="en-GB" sz="8000" b="1" dirty="0">
                <a:solidFill>
                  <a:schemeClr val="bg1"/>
                </a:solidFill>
                <a:latin typeface="Arial" panose="020B0604020202020204" pitchFamily="34" charset="0"/>
                <a:cs typeface="Arial" panose="020B0604020202020204" pitchFamily="34" charset="0"/>
              </a:endParaRPr>
            </a:p>
          </p:txBody>
        </p:sp>
      </p:grpSp>
      <p:sp>
        <p:nvSpPr>
          <p:cNvPr id="19" name="Rectangle 18">
            <a:extLst>
              <a:ext uri="{FF2B5EF4-FFF2-40B4-BE49-F238E27FC236}">
                <a16:creationId xmlns:a16="http://schemas.microsoft.com/office/drawing/2014/main" id="{EAC1827B-332A-0C43-A9EE-AA981DE2E25E}"/>
              </a:ext>
            </a:extLst>
          </p:cNvPr>
          <p:cNvSpPr/>
          <p:nvPr/>
        </p:nvSpPr>
        <p:spPr>
          <a:xfrm>
            <a:off x="30520" y="25783"/>
            <a:ext cx="12100803" cy="6806440"/>
          </a:xfrm>
          <a:prstGeom prst="rect">
            <a:avLst/>
          </a:prstGeom>
          <a:noFill/>
          <a:ln w="317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514">
              <a:latin typeface="Arial" panose="020B0604020202020204" pitchFamily="34" charset="0"/>
              <a:cs typeface="Arial" panose="020B0604020202020204" pitchFamily="34" charset="0"/>
            </a:endParaRPr>
          </a:p>
        </p:txBody>
      </p:sp>
      <p:pic>
        <p:nvPicPr>
          <p:cNvPr id="2" name="Picture 1">
            <a:hlinkClick r:id="rId4" action="ppaction://hlinksldjump"/>
            <a:extLst>
              <a:ext uri="{FF2B5EF4-FFF2-40B4-BE49-F238E27FC236}">
                <a16:creationId xmlns:a16="http://schemas.microsoft.com/office/drawing/2014/main" id="{537FD7E5-F176-53AC-DD4E-A86F8082A7EA}"/>
              </a:ext>
            </a:extLst>
          </p:cNvPr>
          <p:cNvPicPr>
            <a:picLocks noChangeAspect="1"/>
          </p:cNvPicPr>
          <p:nvPr/>
        </p:nvPicPr>
        <p:blipFill>
          <a:blip r:embed="rId5"/>
          <a:stretch>
            <a:fillRect/>
          </a:stretch>
        </p:blipFill>
        <p:spPr>
          <a:xfrm>
            <a:off x="11288238" y="6293968"/>
            <a:ext cx="880707" cy="667324"/>
          </a:xfrm>
          <a:prstGeom prst="rect">
            <a:avLst/>
          </a:prstGeom>
        </p:spPr>
      </p:pic>
      <p:pic>
        <p:nvPicPr>
          <p:cNvPr id="5" name="Picture 4">
            <a:extLst>
              <a:ext uri="{FF2B5EF4-FFF2-40B4-BE49-F238E27FC236}">
                <a16:creationId xmlns:a16="http://schemas.microsoft.com/office/drawing/2014/main" id="{328331B3-BCE1-3A9C-97D8-6E90C1F2B182}"/>
              </a:ext>
            </a:extLst>
          </p:cNvPr>
          <p:cNvPicPr>
            <a:picLocks noChangeAspect="1"/>
          </p:cNvPicPr>
          <p:nvPr/>
        </p:nvPicPr>
        <p:blipFill>
          <a:blip r:embed="rId6"/>
          <a:stretch>
            <a:fillRect/>
          </a:stretch>
        </p:blipFill>
        <p:spPr>
          <a:xfrm>
            <a:off x="4269855" y="3908860"/>
            <a:ext cx="2605266" cy="2634539"/>
          </a:xfrm>
          <a:prstGeom prst="rect">
            <a:avLst/>
          </a:prstGeom>
        </p:spPr>
      </p:pic>
      <p:grpSp>
        <p:nvGrpSpPr>
          <p:cNvPr id="4" name="Group 3">
            <a:extLst>
              <a:ext uri="{FF2B5EF4-FFF2-40B4-BE49-F238E27FC236}">
                <a16:creationId xmlns:a16="http://schemas.microsoft.com/office/drawing/2014/main" id="{5FD5D42A-F06D-3023-4A16-1009A4C57AE5}"/>
              </a:ext>
            </a:extLst>
          </p:cNvPr>
          <p:cNvGrpSpPr/>
          <p:nvPr/>
        </p:nvGrpSpPr>
        <p:grpSpPr>
          <a:xfrm>
            <a:off x="656017" y="443754"/>
            <a:ext cx="7662745" cy="912138"/>
            <a:chOff x="921983" y="502355"/>
            <a:chExt cx="7681750" cy="914400"/>
          </a:xfrm>
        </p:grpSpPr>
        <p:grpSp>
          <p:nvGrpSpPr>
            <p:cNvPr id="6" name="Group 5">
              <a:extLst>
                <a:ext uri="{FF2B5EF4-FFF2-40B4-BE49-F238E27FC236}">
                  <a16:creationId xmlns:a16="http://schemas.microsoft.com/office/drawing/2014/main" id="{E4DA422C-DBF2-75FB-2EE5-BEF189A297C6}"/>
                </a:ext>
              </a:extLst>
            </p:cNvPr>
            <p:cNvGrpSpPr/>
            <p:nvPr/>
          </p:nvGrpSpPr>
          <p:grpSpPr>
            <a:xfrm>
              <a:off x="921983" y="502355"/>
              <a:ext cx="914400" cy="914400"/>
              <a:chOff x="731483" y="2407355"/>
              <a:chExt cx="914400" cy="914400"/>
            </a:xfrm>
          </p:grpSpPr>
          <p:sp>
            <p:nvSpPr>
              <p:cNvPr id="8" name="Oval 7">
                <a:extLst>
                  <a:ext uri="{FF2B5EF4-FFF2-40B4-BE49-F238E27FC236}">
                    <a16:creationId xmlns:a16="http://schemas.microsoft.com/office/drawing/2014/main" id="{66B710EE-029E-DE32-1A09-9B62B827CAA5}"/>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5"/>
              </a:p>
            </p:txBody>
          </p:sp>
          <p:sp>
            <p:nvSpPr>
              <p:cNvPr id="9" name="Oval 8">
                <a:extLst>
                  <a:ext uri="{FF2B5EF4-FFF2-40B4-BE49-F238E27FC236}">
                    <a16:creationId xmlns:a16="http://schemas.microsoft.com/office/drawing/2014/main" id="{A8E3E3D2-6766-763B-1390-B4F2A24C5A35}"/>
                  </a:ext>
                </a:extLst>
              </p:cNvPr>
              <p:cNvSpPr/>
              <p:nvPr/>
            </p:nvSpPr>
            <p:spPr>
              <a:xfrm>
                <a:off x="731483" y="2407355"/>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90">
                    <a:ln w="57150">
                      <a:solidFill>
                        <a:schemeClr val="bg1"/>
                      </a:solidFill>
                    </a:ln>
                    <a:solidFill>
                      <a:schemeClr val="bg1"/>
                    </a:solidFill>
                    <a:latin typeface="+mj-lt"/>
                  </a:rPr>
                  <a:t>2</a:t>
                </a:r>
              </a:p>
            </p:txBody>
          </p:sp>
        </p:grpSp>
        <p:sp>
          <p:nvSpPr>
            <p:cNvPr id="7" name="TextBox 6">
              <a:extLst>
                <a:ext uri="{FF2B5EF4-FFF2-40B4-BE49-F238E27FC236}">
                  <a16:creationId xmlns:a16="http://schemas.microsoft.com/office/drawing/2014/main" id="{7869C867-8906-8618-EDA0-70B98B5A30A4}"/>
                </a:ext>
              </a:extLst>
            </p:cNvPr>
            <p:cNvSpPr txBox="1"/>
            <p:nvPr/>
          </p:nvSpPr>
          <p:spPr>
            <a:xfrm>
              <a:off x="1664970" y="659962"/>
              <a:ext cx="6938763" cy="709641"/>
            </a:xfrm>
            <a:prstGeom prst="rect">
              <a:avLst/>
            </a:prstGeom>
            <a:noFill/>
          </p:spPr>
          <p:txBody>
            <a:bodyPr wrap="square" rtlCol="0">
              <a:spAutoFit/>
            </a:bodyPr>
            <a:lstStyle/>
            <a:p>
              <a:pPr algn="just"/>
              <a:r>
                <a:rPr lang="en-US" sz="4000"/>
                <a:t>Tính nhẩm (theo mẫu).</a:t>
              </a:r>
            </a:p>
          </p:txBody>
        </p:sp>
      </p:grpSp>
    </p:spTree>
    <p:extLst>
      <p:ext uri="{BB962C8B-B14F-4D97-AF65-F5344CB8AC3E}">
        <p14:creationId xmlns:p14="http://schemas.microsoft.com/office/powerpoint/2010/main" val="411801693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C13047-4591-9F06-E5C2-7732976EF6F5}"/>
              </a:ext>
            </a:extLst>
          </p:cNvPr>
          <p:cNvPicPr>
            <a:picLocks noChangeAspect="1"/>
          </p:cNvPicPr>
          <p:nvPr/>
        </p:nvPicPr>
        <p:blipFill>
          <a:blip r:embed="rId3"/>
          <a:stretch>
            <a:fillRect/>
          </a:stretch>
        </p:blipFill>
        <p:spPr>
          <a:xfrm>
            <a:off x="92616" y="1160622"/>
            <a:ext cx="11974366" cy="2268380"/>
          </a:xfrm>
          <a:prstGeom prst="rect">
            <a:avLst/>
          </a:prstGeom>
        </p:spPr>
      </p:pic>
      <p:pic>
        <p:nvPicPr>
          <p:cNvPr id="7" name="Picture 6">
            <a:extLst>
              <a:ext uri="{FF2B5EF4-FFF2-40B4-BE49-F238E27FC236}">
                <a16:creationId xmlns:a16="http://schemas.microsoft.com/office/drawing/2014/main" id="{F4CA345D-A396-4611-7721-D83922AA6B3A}"/>
              </a:ext>
            </a:extLst>
          </p:cNvPr>
          <p:cNvPicPr>
            <a:picLocks noChangeAspect="1"/>
          </p:cNvPicPr>
          <p:nvPr/>
        </p:nvPicPr>
        <p:blipFill>
          <a:blip r:embed="rId4"/>
          <a:stretch>
            <a:fillRect/>
          </a:stretch>
        </p:blipFill>
        <p:spPr>
          <a:xfrm>
            <a:off x="4180931" y="3656938"/>
            <a:ext cx="3797736" cy="2373334"/>
          </a:xfrm>
          <a:prstGeom prst="rect">
            <a:avLst/>
          </a:prstGeom>
        </p:spPr>
      </p:pic>
    </p:spTree>
    <p:extLst>
      <p:ext uri="{BB962C8B-B14F-4D97-AF65-F5344CB8AC3E}">
        <p14:creationId xmlns:p14="http://schemas.microsoft.com/office/powerpoint/2010/main" val="2007587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8046325-0AF3-B742-B063-D46F524A4443}"/>
              </a:ext>
            </a:extLst>
          </p:cNvPr>
          <p:cNvSpPr/>
          <p:nvPr/>
        </p:nvSpPr>
        <p:spPr>
          <a:xfrm>
            <a:off x="30520" y="25783"/>
            <a:ext cx="12100803" cy="6806440"/>
          </a:xfrm>
          <a:prstGeom prst="rect">
            <a:avLst/>
          </a:prstGeom>
          <a:noFill/>
          <a:ln w="317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514">
              <a:latin typeface="Arial" panose="020B0604020202020204" pitchFamily="34" charset="0"/>
              <a:cs typeface="Arial" panose="020B0604020202020204" pitchFamily="34" charset="0"/>
            </a:endParaRPr>
          </a:p>
        </p:txBody>
      </p:sp>
      <p:pic>
        <p:nvPicPr>
          <p:cNvPr id="2" name="Picture 1">
            <a:hlinkClick r:id="rId4" action="ppaction://hlinksldjump"/>
            <a:extLst>
              <a:ext uri="{FF2B5EF4-FFF2-40B4-BE49-F238E27FC236}">
                <a16:creationId xmlns:a16="http://schemas.microsoft.com/office/drawing/2014/main" id="{194A138E-1597-F7E9-0804-835A40FA3624}"/>
              </a:ext>
            </a:extLst>
          </p:cNvPr>
          <p:cNvPicPr>
            <a:picLocks noChangeAspect="1"/>
          </p:cNvPicPr>
          <p:nvPr/>
        </p:nvPicPr>
        <p:blipFill>
          <a:blip r:embed="rId5"/>
          <a:stretch>
            <a:fillRect/>
          </a:stretch>
        </p:blipFill>
        <p:spPr>
          <a:xfrm>
            <a:off x="11250611" y="6206681"/>
            <a:ext cx="880707" cy="667324"/>
          </a:xfrm>
          <a:prstGeom prst="rect">
            <a:avLst/>
          </a:prstGeom>
        </p:spPr>
      </p:pic>
      <p:pic>
        <p:nvPicPr>
          <p:cNvPr id="19" name="Picture 18">
            <a:hlinkClick r:id="rId4" action="ppaction://hlinksldjump"/>
            <a:extLst>
              <a:ext uri="{FF2B5EF4-FFF2-40B4-BE49-F238E27FC236}">
                <a16:creationId xmlns:a16="http://schemas.microsoft.com/office/drawing/2014/main" id="{524DDC8B-5207-F8E7-7901-AF19A11F382B}"/>
              </a:ext>
            </a:extLst>
          </p:cNvPr>
          <p:cNvPicPr>
            <a:picLocks noChangeAspect="1"/>
          </p:cNvPicPr>
          <p:nvPr/>
        </p:nvPicPr>
        <p:blipFill>
          <a:blip r:embed="rId5"/>
          <a:stretch>
            <a:fillRect/>
          </a:stretch>
        </p:blipFill>
        <p:spPr>
          <a:xfrm>
            <a:off x="11288233" y="8137517"/>
            <a:ext cx="880707" cy="667324"/>
          </a:xfrm>
          <a:prstGeom prst="rect">
            <a:avLst/>
          </a:prstGeom>
        </p:spPr>
      </p:pic>
      <p:pic>
        <p:nvPicPr>
          <p:cNvPr id="24" name="Picture 2" descr="MINIKONKURS_BOX">
            <a:extLst>
              <a:ext uri="{FF2B5EF4-FFF2-40B4-BE49-F238E27FC236}">
                <a16:creationId xmlns:a16="http://schemas.microsoft.com/office/drawing/2014/main" id="{8791D15E-A306-6442-6FAD-78A2F4EB48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6242" y="4127645"/>
            <a:ext cx="2380450" cy="23804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E002FE7-255A-EA5D-C979-2A2DF99CD4C7}"/>
              </a:ext>
            </a:extLst>
          </p:cNvPr>
          <p:cNvSpPr txBox="1"/>
          <p:nvPr/>
        </p:nvSpPr>
        <p:spPr>
          <a:xfrm>
            <a:off x="2603825" y="2686000"/>
            <a:ext cx="6248342" cy="1323439"/>
          </a:xfrm>
          <a:prstGeom prst="rect">
            <a:avLst/>
          </a:prstGeom>
          <a:noFill/>
        </p:spPr>
        <p:txBody>
          <a:bodyPr wrap="square" rtlCol="0">
            <a:spAutoFit/>
          </a:bodyPr>
          <a:lstStyle/>
          <a:p>
            <a:r>
              <a:rPr lang="en-US" sz="8000"/>
              <a:t>30 x 3 =  </a:t>
            </a:r>
          </a:p>
        </p:txBody>
      </p:sp>
      <p:grpSp>
        <p:nvGrpSpPr>
          <p:cNvPr id="17" name="Group 21">
            <a:extLst>
              <a:ext uri="{FF2B5EF4-FFF2-40B4-BE49-F238E27FC236}">
                <a16:creationId xmlns:a16="http://schemas.microsoft.com/office/drawing/2014/main" id="{790CF316-C94D-9E0C-728E-4A2442B54F5F}"/>
              </a:ext>
            </a:extLst>
          </p:cNvPr>
          <p:cNvGrpSpPr/>
          <p:nvPr/>
        </p:nvGrpSpPr>
        <p:grpSpPr>
          <a:xfrm>
            <a:off x="6611662" y="2788386"/>
            <a:ext cx="1049529" cy="1120474"/>
            <a:chOff x="7632352" y="2681286"/>
            <a:chExt cx="405942" cy="433385"/>
          </a:xfrm>
        </p:grpSpPr>
        <p:sp>
          <p:nvSpPr>
            <p:cNvPr id="21" name="Rounded Rectangle 3">
              <a:extLst>
                <a:ext uri="{FF2B5EF4-FFF2-40B4-BE49-F238E27FC236}">
                  <a16:creationId xmlns:a16="http://schemas.microsoft.com/office/drawing/2014/main" id="{042769D6-41E3-A067-CFB6-E671E84B9B0E}"/>
                </a:ext>
              </a:extLst>
            </p:cNvPr>
            <p:cNvSpPr/>
            <p:nvPr/>
          </p:nvSpPr>
          <p:spPr>
            <a:xfrm>
              <a:off x="7632352" y="2681286"/>
              <a:ext cx="405942" cy="405944"/>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78">
                <a:solidFill>
                  <a:srgbClr val="FF0000"/>
                </a:solidFill>
                <a:latin typeface="Arial" panose="020B0604020202020204" pitchFamily="34" charset="0"/>
                <a:cs typeface="Arial" panose="020B0604020202020204" pitchFamily="34" charset="0"/>
              </a:endParaRPr>
            </a:p>
          </p:txBody>
        </p:sp>
        <p:sp>
          <p:nvSpPr>
            <p:cNvPr id="23" name="Content Placeholder 2">
              <a:extLst>
                <a:ext uri="{FF2B5EF4-FFF2-40B4-BE49-F238E27FC236}">
                  <a16:creationId xmlns:a16="http://schemas.microsoft.com/office/drawing/2014/main" id="{75281F81-1F3F-BD5E-9F2B-7D3B9FADA2D9}"/>
                </a:ext>
              </a:extLst>
            </p:cNvPr>
            <p:cNvSpPr txBox="1">
              <a:spLocks/>
            </p:cNvSpPr>
            <p:nvPr/>
          </p:nvSpPr>
          <p:spPr>
            <a:xfrm>
              <a:off x="7717231" y="2719757"/>
              <a:ext cx="236184" cy="394914"/>
            </a:xfrm>
            <a:prstGeom prst="rect">
              <a:avLst/>
            </a:prstGeom>
          </p:spPr>
          <p:txBody>
            <a:bodyPr vert="horz" lIns="91214" tIns="45607" rIns="91214" bIns="45607"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6600" b="1" dirty="0">
                  <a:solidFill>
                    <a:srgbClr val="FF0000"/>
                  </a:solidFill>
                  <a:latin typeface="Arial" panose="020B0604020202020204" pitchFamily="34" charset="0"/>
                  <a:cs typeface="Arial" panose="020B0604020202020204" pitchFamily="34" charset="0"/>
                </a:rPr>
                <a:t>?</a:t>
              </a:r>
            </a:p>
          </p:txBody>
        </p:sp>
      </p:grpSp>
      <p:grpSp>
        <p:nvGrpSpPr>
          <p:cNvPr id="25" name="Group 21">
            <a:extLst>
              <a:ext uri="{FF2B5EF4-FFF2-40B4-BE49-F238E27FC236}">
                <a16:creationId xmlns:a16="http://schemas.microsoft.com/office/drawing/2014/main" id="{C808A18E-F4C3-8BFF-3598-F95E77DBEEB0}"/>
              </a:ext>
            </a:extLst>
          </p:cNvPr>
          <p:cNvGrpSpPr/>
          <p:nvPr/>
        </p:nvGrpSpPr>
        <p:grpSpPr>
          <a:xfrm>
            <a:off x="6543430" y="2638965"/>
            <a:ext cx="1553990" cy="1264005"/>
            <a:chOff x="7632352" y="2681286"/>
            <a:chExt cx="548864" cy="505389"/>
          </a:xfrm>
        </p:grpSpPr>
        <p:sp>
          <p:nvSpPr>
            <p:cNvPr id="26" name="Rounded Rectangle 3">
              <a:extLst>
                <a:ext uri="{FF2B5EF4-FFF2-40B4-BE49-F238E27FC236}">
                  <a16:creationId xmlns:a16="http://schemas.microsoft.com/office/drawing/2014/main" id="{108DA5A3-2B46-E95D-2974-77736FF190D3}"/>
                </a:ext>
              </a:extLst>
            </p:cNvPr>
            <p:cNvSpPr/>
            <p:nvPr/>
          </p:nvSpPr>
          <p:spPr>
            <a:xfrm>
              <a:off x="7632352" y="2681286"/>
              <a:ext cx="505387" cy="505389"/>
            </a:xfrm>
            <a:prstGeom prst="roundRect">
              <a:avLst/>
            </a:prstGeom>
            <a:solidFill>
              <a:schemeClr val="accent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78">
                <a:latin typeface="Arial" panose="020B0604020202020204" pitchFamily="34" charset="0"/>
                <a:cs typeface="Arial" panose="020B0604020202020204" pitchFamily="34" charset="0"/>
              </a:endParaRPr>
            </a:p>
          </p:txBody>
        </p:sp>
        <p:sp>
          <p:nvSpPr>
            <p:cNvPr id="27" name="Content Placeholder 2">
              <a:extLst>
                <a:ext uri="{FF2B5EF4-FFF2-40B4-BE49-F238E27FC236}">
                  <a16:creationId xmlns:a16="http://schemas.microsoft.com/office/drawing/2014/main" id="{7EA068E1-14B5-F405-E629-8C75B36CE2E4}"/>
                </a:ext>
              </a:extLst>
            </p:cNvPr>
            <p:cNvSpPr txBox="1">
              <a:spLocks/>
            </p:cNvSpPr>
            <p:nvPr/>
          </p:nvSpPr>
          <p:spPr>
            <a:xfrm>
              <a:off x="7634615" y="2722221"/>
              <a:ext cx="546601" cy="394915"/>
            </a:xfrm>
            <a:prstGeom prst="rect">
              <a:avLst/>
            </a:prstGeom>
          </p:spPr>
          <p:txBody>
            <a:bodyPr vert="horz" lIns="91214" tIns="45607" rIns="91214" bIns="45607"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8000" b="1">
                  <a:solidFill>
                    <a:schemeClr val="bg1"/>
                  </a:solidFill>
                  <a:latin typeface="Arial" panose="020B0604020202020204" pitchFamily="34" charset="0"/>
                  <a:cs typeface="Arial" panose="020B0604020202020204" pitchFamily="34" charset="0"/>
                </a:rPr>
                <a:t>90</a:t>
              </a:r>
              <a:endParaRPr lang="en-GB" sz="8000" b="1" dirty="0">
                <a:solidFill>
                  <a:schemeClr val="bg1"/>
                </a:solidFill>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4E93AC6C-A26E-ABF5-2B34-C383B5CA91C8}"/>
              </a:ext>
            </a:extLst>
          </p:cNvPr>
          <p:cNvGrpSpPr/>
          <p:nvPr/>
        </p:nvGrpSpPr>
        <p:grpSpPr>
          <a:xfrm>
            <a:off x="656017" y="443754"/>
            <a:ext cx="7662745" cy="912138"/>
            <a:chOff x="921983" y="502355"/>
            <a:chExt cx="7681750" cy="914400"/>
          </a:xfrm>
        </p:grpSpPr>
        <p:grpSp>
          <p:nvGrpSpPr>
            <p:cNvPr id="29" name="Group 28">
              <a:extLst>
                <a:ext uri="{FF2B5EF4-FFF2-40B4-BE49-F238E27FC236}">
                  <a16:creationId xmlns:a16="http://schemas.microsoft.com/office/drawing/2014/main" id="{CF92344D-0A72-9FCE-5F7D-0C125F41F04B}"/>
                </a:ext>
              </a:extLst>
            </p:cNvPr>
            <p:cNvGrpSpPr/>
            <p:nvPr/>
          </p:nvGrpSpPr>
          <p:grpSpPr>
            <a:xfrm>
              <a:off x="921983" y="502355"/>
              <a:ext cx="914400" cy="914400"/>
              <a:chOff x="731483" y="2407355"/>
              <a:chExt cx="914400" cy="914400"/>
            </a:xfrm>
          </p:grpSpPr>
          <p:sp>
            <p:nvSpPr>
              <p:cNvPr id="31" name="Oval 30">
                <a:extLst>
                  <a:ext uri="{FF2B5EF4-FFF2-40B4-BE49-F238E27FC236}">
                    <a16:creationId xmlns:a16="http://schemas.microsoft.com/office/drawing/2014/main" id="{7F878256-7613-C4B9-241D-6E4CD77FF006}"/>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5"/>
              </a:p>
            </p:txBody>
          </p:sp>
          <p:sp>
            <p:nvSpPr>
              <p:cNvPr id="32" name="Oval 31">
                <a:extLst>
                  <a:ext uri="{FF2B5EF4-FFF2-40B4-BE49-F238E27FC236}">
                    <a16:creationId xmlns:a16="http://schemas.microsoft.com/office/drawing/2014/main" id="{563D91ED-0853-905E-493E-924931C1F9E1}"/>
                  </a:ext>
                </a:extLst>
              </p:cNvPr>
              <p:cNvSpPr/>
              <p:nvPr/>
            </p:nvSpPr>
            <p:spPr>
              <a:xfrm>
                <a:off x="731483" y="2407355"/>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90">
                    <a:ln w="57150">
                      <a:solidFill>
                        <a:schemeClr val="bg1"/>
                      </a:solidFill>
                    </a:ln>
                    <a:solidFill>
                      <a:schemeClr val="bg1"/>
                    </a:solidFill>
                    <a:latin typeface="+mj-lt"/>
                  </a:rPr>
                  <a:t>2</a:t>
                </a:r>
              </a:p>
            </p:txBody>
          </p:sp>
        </p:grpSp>
        <p:sp>
          <p:nvSpPr>
            <p:cNvPr id="30" name="TextBox 29">
              <a:extLst>
                <a:ext uri="{FF2B5EF4-FFF2-40B4-BE49-F238E27FC236}">
                  <a16:creationId xmlns:a16="http://schemas.microsoft.com/office/drawing/2014/main" id="{2F12301A-BA31-64DC-6877-33C97EC9F3A7}"/>
                </a:ext>
              </a:extLst>
            </p:cNvPr>
            <p:cNvSpPr txBox="1"/>
            <p:nvPr/>
          </p:nvSpPr>
          <p:spPr>
            <a:xfrm>
              <a:off x="1664970" y="659962"/>
              <a:ext cx="6938763" cy="709641"/>
            </a:xfrm>
            <a:prstGeom prst="rect">
              <a:avLst/>
            </a:prstGeom>
            <a:noFill/>
          </p:spPr>
          <p:txBody>
            <a:bodyPr wrap="square" rtlCol="0">
              <a:spAutoFit/>
            </a:bodyPr>
            <a:lstStyle/>
            <a:p>
              <a:pPr algn="just"/>
              <a:r>
                <a:rPr lang="en-US" sz="4000"/>
                <a:t>Tính nhẩm (theo mẫu).</a:t>
              </a:r>
            </a:p>
          </p:txBody>
        </p:sp>
      </p:grpSp>
    </p:spTree>
    <p:extLst>
      <p:ext uri="{BB962C8B-B14F-4D97-AF65-F5344CB8AC3E}">
        <p14:creationId xmlns:p14="http://schemas.microsoft.com/office/powerpoint/2010/main" val="24187488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CF8CB6-E438-2171-75D8-982615A5E4FF}"/>
              </a:ext>
            </a:extLst>
          </p:cNvPr>
          <p:cNvPicPr>
            <a:picLocks noChangeAspect="1"/>
          </p:cNvPicPr>
          <p:nvPr/>
        </p:nvPicPr>
        <p:blipFill>
          <a:blip r:embed="rId4"/>
          <a:stretch>
            <a:fillRect/>
          </a:stretch>
        </p:blipFill>
        <p:spPr>
          <a:xfrm>
            <a:off x="4376932" y="1795952"/>
            <a:ext cx="4655844" cy="4555255"/>
          </a:xfrm>
          <a:prstGeom prst="rect">
            <a:avLst/>
          </a:prstGeom>
        </p:spPr>
      </p:pic>
      <p:grpSp>
        <p:nvGrpSpPr>
          <p:cNvPr id="8" name="Group 7">
            <a:extLst>
              <a:ext uri="{FF2B5EF4-FFF2-40B4-BE49-F238E27FC236}">
                <a16:creationId xmlns:a16="http://schemas.microsoft.com/office/drawing/2014/main" id="{DA301E3B-DCC2-3393-77C7-53AC91FD6CF4}"/>
              </a:ext>
            </a:extLst>
          </p:cNvPr>
          <p:cNvGrpSpPr/>
          <p:nvPr/>
        </p:nvGrpSpPr>
        <p:grpSpPr>
          <a:xfrm>
            <a:off x="2297467" y="162916"/>
            <a:ext cx="8129642" cy="1977595"/>
            <a:chOff x="2312216" y="325148"/>
            <a:chExt cx="8129642" cy="2884352"/>
          </a:xfrm>
        </p:grpSpPr>
        <p:sp>
          <p:nvSpPr>
            <p:cNvPr id="9" name="Thought Bubble: Cloud 8">
              <a:extLst>
                <a:ext uri="{FF2B5EF4-FFF2-40B4-BE49-F238E27FC236}">
                  <a16:creationId xmlns:a16="http://schemas.microsoft.com/office/drawing/2014/main" id="{4117C1D9-DCF7-E79E-3F8F-A654DCD4356B}"/>
                </a:ext>
              </a:extLst>
            </p:cNvPr>
            <p:cNvSpPr/>
            <p:nvPr/>
          </p:nvSpPr>
          <p:spPr>
            <a:xfrm>
              <a:off x="2312216" y="325148"/>
              <a:ext cx="8129642" cy="2884352"/>
            </a:xfrm>
            <a:prstGeom prst="cloudCallout">
              <a:avLst>
                <a:gd name="adj1" fmla="val -44729"/>
                <a:gd name="adj2" fmla="val 94130"/>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0A104C3-AF74-12DE-C094-3907BBC8CC59}"/>
                </a:ext>
              </a:extLst>
            </p:cNvPr>
            <p:cNvSpPr txBox="1"/>
            <p:nvPr/>
          </p:nvSpPr>
          <p:spPr>
            <a:xfrm>
              <a:off x="3143813" y="956258"/>
              <a:ext cx="6537995" cy="1750698"/>
            </a:xfrm>
            <a:prstGeom prst="rect">
              <a:avLst/>
            </a:prstGeom>
            <a:noFill/>
            <a:ln>
              <a:noFill/>
            </a:ln>
          </p:spPr>
          <p:txBody>
            <a:bodyPr wrap="square" rtlCol="0">
              <a:spAutoFit/>
            </a:bodyPr>
            <a:lstStyle/>
            <a:p>
              <a:pPr algn="ctr"/>
              <a:r>
                <a:rPr lang="en-US" sz="3600"/>
                <a:t>Chúc mừng bạn đã chọn trúng ô số may mắn!</a:t>
              </a:r>
              <a:endParaRPr lang="en-US" sz="3600" dirty="0"/>
            </a:p>
          </p:txBody>
        </p:sp>
      </p:grpSp>
      <p:pic>
        <p:nvPicPr>
          <p:cNvPr id="12" name="Picture 11">
            <a:extLst>
              <a:ext uri="{FF2B5EF4-FFF2-40B4-BE49-F238E27FC236}">
                <a16:creationId xmlns:a16="http://schemas.microsoft.com/office/drawing/2014/main" id="{B4CC7416-4FC1-C79B-83BE-955369E4BAF3}"/>
              </a:ext>
            </a:extLst>
          </p:cNvPr>
          <p:cNvPicPr>
            <a:picLocks noChangeAspect="1"/>
          </p:cNvPicPr>
          <p:nvPr/>
        </p:nvPicPr>
        <p:blipFill>
          <a:blip r:embed="rId5"/>
          <a:stretch>
            <a:fillRect/>
          </a:stretch>
        </p:blipFill>
        <p:spPr>
          <a:xfrm>
            <a:off x="0" y="3429000"/>
            <a:ext cx="2517044" cy="3770278"/>
          </a:xfrm>
          <a:prstGeom prst="rect">
            <a:avLst/>
          </a:prstGeom>
        </p:spPr>
      </p:pic>
      <p:pic>
        <p:nvPicPr>
          <p:cNvPr id="13" name="Picture 12">
            <a:hlinkClick r:id="rId6" action="ppaction://hlinksldjump"/>
            <a:extLst>
              <a:ext uri="{FF2B5EF4-FFF2-40B4-BE49-F238E27FC236}">
                <a16:creationId xmlns:a16="http://schemas.microsoft.com/office/drawing/2014/main" id="{DD4BCB45-64F0-A2E7-E024-378422649CEF}"/>
              </a:ext>
            </a:extLst>
          </p:cNvPr>
          <p:cNvPicPr>
            <a:picLocks noChangeAspect="1"/>
          </p:cNvPicPr>
          <p:nvPr/>
        </p:nvPicPr>
        <p:blipFill>
          <a:blip r:embed="rId7"/>
          <a:stretch>
            <a:fillRect/>
          </a:stretch>
        </p:blipFill>
        <p:spPr>
          <a:xfrm>
            <a:off x="11250611" y="6206681"/>
            <a:ext cx="880707" cy="667324"/>
          </a:xfrm>
          <a:prstGeom prst="rect">
            <a:avLst/>
          </a:prstGeom>
        </p:spPr>
      </p:pic>
    </p:spTree>
    <p:extLst>
      <p:ext uri="{BB962C8B-B14F-4D97-AF65-F5344CB8AC3E}">
        <p14:creationId xmlns:p14="http://schemas.microsoft.com/office/powerpoint/2010/main" val="280765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Pin by ANGELA MAE HOLLARS POND on DAVID LEE WEST JUNIOR | Animated  emoticons, Star gif, Cartoon clip art">
            <a:extLst>
              <a:ext uri="{FF2B5EF4-FFF2-40B4-BE49-F238E27FC236}">
                <a16:creationId xmlns:a16="http://schemas.microsoft.com/office/drawing/2014/main" id="{36BFD9A3-5DB3-EC65-FA48-C7543BEF0C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2545" y="4639610"/>
            <a:ext cx="1374139" cy="13741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Pin by ANGELA MAE HOLLARS POND on DAVID LEE WEST JUNIOR | Animated  emoticons, Star gif, Cartoon clip art">
            <a:extLst>
              <a:ext uri="{FF2B5EF4-FFF2-40B4-BE49-F238E27FC236}">
                <a16:creationId xmlns:a16="http://schemas.microsoft.com/office/drawing/2014/main" id="{03882C12-B126-1EF9-C316-8DA38CC11E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409" y="4639609"/>
            <a:ext cx="1374139" cy="137413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914B02E1-B2D7-CD6F-83C8-01D28D66276D}"/>
              </a:ext>
            </a:extLst>
          </p:cNvPr>
          <p:cNvGrpSpPr/>
          <p:nvPr/>
        </p:nvGrpSpPr>
        <p:grpSpPr>
          <a:xfrm>
            <a:off x="656017" y="443754"/>
            <a:ext cx="7662745" cy="912138"/>
            <a:chOff x="921983" y="502355"/>
            <a:chExt cx="7681750" cy="914400"/>
          </a:xfrm>
        </p:grpSpPr>
        <p:grpSp>
          <p:nvGrpSpPr>
            <p:cNvPr id="22" name="Group 21">
              <a:extLst>
                <a:ext uri="{FF2B5EF4-FFF2-40B4-BE49-F238E27FC236}">
                  <a16:creationId xmlns:a16="http://schemas.microsoft.com/office/drawing/2014/main" id="{556C5C7C-C7EA-2F36-30C4-AA0C2B3EDDF3}"/>
                </a:ext>
              </a:extLst>
            </p:cNvPr>
            <p:cNvGrpSpPr/>
            <p:nvPr/>
          </p:nvGrpSpPr>
          <p:grpSpPr>
            <a:xfrm>
              <a:off x="921983" y="502355"/>
              <a:ext cx="914400" cy="914400"/>
              <a:chOff x="731483" y="2407355"/>
              <a:chExt cx="914400" cy="914400"/>
            </a:xfrm>
          </p:grpSpPr>
          <p:sp>
            <p:nvSpPr>
              <p:cNvPr id="24" name="Oval 23">
                <a:extLst>
                  <a:ext uri="{FF2B5EF4-FFF2-40B4-BE49-F238E27FC236}">
                    <a16:creationId xmlns:a16="http://schemas.microsoft.com/office/drawing/2014/main" id="{B6D7DD38-32B3-2055-A732-122094C320B7}"/>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5"/>
              </a:p>
            </p:txBody>
          </p:sp>
          <p:sp>
            <p:nvSpPr>
              <p:cNvPr id="25" name="Oval 24">
                <a:extLst>
                  <a:ext uri="{FF2B5EF4-FFF2-40B4-BE49-F238E27FC236}">
                    <a16:creationId xmlns:a16="http://schemas.microsoft.com/office/drawing/2014/main" id="{F0714596-0538-C297-CCF9-7D03BC4A6624}"/>
                  </a:ext>
                </a:extLst>
              </p:cNvPr>
              <p:cNvSpPr/>
              <p:nvPr/>
            </p:nvSpPr>
            <p:spPr>
              <a:xfrm>
                <a:off x="731483" y="2407355"/>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90">
                    <a:ln w="57150">
                      <a:solidFill>
                        <a:schemeClr val="bg1"/>
                      </a:solidFill>
                    </a:ln>
                    <a:solidFill>
                      <a:schemeClr val="bg1"/>
                    </a:solidFill>
                    <a:latin typeface="+mj-lt"/>
                  </a:rPr>
                  <a:t>2</a:t>
                </a:r>
              </a:p>
            </p:txBody>
          </p:sp>
        </p:grpSp>
        <p:sp>
          <p:nvSpPr>
            <p:cNvPr id="23" name="TextBox 22">
              <a:extLst>
                <a:ext uri="{FF2B5EF4-FFF2-40B4-BE49-F238E27FC236}">
                  <a16:creationId xmlns:a16="http://schemas.microsoft.com/office/drawing/2014/main" id="{C1303188-DFCF-0235-7FC7-4F3700F29A6C}"/>
                </a:ext>
              </a:extLst>
            </p:cNvPr>
            <p:cNvSpPr txBox="1"/>
            <p:nvPr/>
          </p:nvSpPr>
          <p:spPr>
            <a:xfrm>
              <a:off x="1664970" y="659962"/>
              <a:ext cx="6938763" cy="709641"/>
            </a:xfrm>
            <a:prstGeom prst="rect">
              <a:avLst/>
            </a:prstGeom>
            <a:noFill/>
          </p:spPr>
          <p:txBody>
            <a:bodyPr wrap="square" rtlCol="0">
              <a:spAutoFit/>
            </a:bodyPr>
            <a:lstStyle/>
            <a:p>
              <a:pPr algn="just"/>
              <a:r>
                <a:rPr lang="en-US" sz="4000"/>
                <a:t>Tính nhẩm (theo mẫu).</a:t>
              </a:r>
            </a:p>
          </p:txBody>
        </p:sp>
      </p:grpSp>
      <p:sp>
        <p:nvSpPr>
          <p:cNvPr id="26" name="TextBox 25">
            <a:extLst>
              <a:ext uri="{FF2B5EF4-FFF2-40B4-BE49-F238E27FC236}">
                <a16:creationId xmlns:a16="http://schemas.microsoft.com/office/drawing/2014/main" id="{A6442DE6-2661-A834-A682-2E74DF6E62F9}"/>
              </a:ext>
            </a:extLst>
          </p:cNvPr>
          <p:cNvSpPr txBox="1"/>
          <p:nvPr/>
        </p:nvSpPr>
        <p:spPr>
          <a:xfrm>
            <a:off x="2603825" y="2686000"/>
            <a:ext cx="6248342" cy="1323439"/>
          </a:xfrm>
          <a:prstGeom prst="rect">
            <a:avLst/>
          </a:prstGeom>
          <a:noFill/>
        </p:spPr>
        <p:txBody>
          <a:bodyPr wrap="square" rtlCol="0">
            <a:spAutoFit/>
          </a:bodyPr>
          <a:lstStyle/>
          <a:p>
            <a:r>
              <a:rPr lang="en-US" sz="8000"/>
              <a:t>20 x 4 =  </a:t>
            </a:r>
          </a:p>
        </p:txBody>
      </p:sp>
      <p:grpSp>
        <p:nvGrpSpPr>
          <p:cNvPr id="27" name="Group 21">
            <a:extLst>
              <a:ext uri="{FF2B5EF4-FFF2-40B4-BE49-F238E27FC236}">
                <a16:creationId xmlns:a16="http://schemas.microsoft.com/office/drawing/2014/main" id="{C0E1907D-0BED-030C-03BB-C0B1FE983557}"/>
              </a:ext>
            </a:extLst>
          </p:cNvPr>
          <p:cNvGrpSpPr/>
          <p:nvPr/>
        </p:nvGrpSpPr>
        <p:grpSpPr>
          <a:xfrm>
            <a:off x="6611662" y="2788386"/>
            <a:ext cx="1049529" cy="1120474"/>
            <a:chOff x="7632352" y="2681286"/>
            <a:chExt cx="405942" cy="433385"/>
          </a:xfrm>
        </p:grpSpPr>
        <p:sp>
          <p:nvSpPr>
            <p:cNvPr id="28" name="Rounded Rectangle 3">
              <a:extLst>
                <a:ext uri="{FF2B5EF4-FFF2-40B4-BE49-F238E27FC236}">
                  <a16:creationId xmlns:a16="http://schemas.microsoft.com/office/drawing/2014/main" id="{48021C99-A493-9A2A-DCDC-AD8B81B53B08}"/>
                </a:ext>
              </a:extLst>
            </p:cNvPr>
            <p:cNvSpPr/>
            <p:nvPr/>
          </p:nvSpPr>
          <p:spPr>
            <a:xfrm>
              <a:off x="7632352" y="2681286"/>
              <a:ext cx="405942" cy="405944"/>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78">
                <a:solidFill>
                  <a:srgbClr val="FF0000"/>
                </a:solidFill>
                <a:latin typeface="Arial" panose="020B0604020202020204" pitchFamily="34" charset="0"/>
                <a:cs typeface="Arial" panose="020B0604020202020204" pitchFamily="34" charset="0"/>
              </a:endParaRPr>
            </a:p>
          </p:txBody>
        </p:sp>
        <p:sp>
          <p:nvSpPr>
            <p:cNvPr id="29" name="Content Placeholder 2">
              <a:extLst>
                <a:ext uri="{FF2B5EF4-FFF2-40B4-BE49-F238E27FC236}">
                  <a16:creationId xmlns:a16="http://schemas.microsoft.com/office/drawing/2014/main" id="{480CFDE4-5CAF-04EE-0C70-DB183680D157}"/>
                </a:ext>
              </a:extLst>
            </p:cNvPr>
            <p:cNvSpPr txBox="1">
              <a:spLocks/>
            </p:cNvSpPr>
            <p:nvPr/>
          </p:nvSpPr>
          <p:spPr>
            <a:xfrm>
              <a:off x="7717231" y="2719757"/>
              <a:ext cx="236184" cy="394914"/>
            </a:xfrm>
            <a:prstGeom prst="rect">
              <a:avLst/>
            </a:prstGeom>
          </p:spPr>
          <p:txBody>
            <a:bodyPr vert="horz" lIns="91214" tIns="45607" rIns="91214" bIns="45607"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6600" b="1" dirty="0">
                  <a:solidFill>
                    <a:srgbClr val="FF0000"/>
                  </a:solidFill>
                  <a:latin typeface="Arial" panose="020B0604020202020204" pitchFamily="34" charset="0"/>
                  <a:cs typeface="Arial" panose="020B0604020202020204" pitchFamily="34" charset="0"/>
                </a:rPr>
                <a:t>?</a:t>
              </a:r>
            </a:p>
          </p:txBody>
        </p:sp>
      </p:grpSp>
      <p:grpSp>
        <p:nvGrpSpPr>
          <p:cNvPr id="30" name="Group 21">
            <a:extLst>
              <a:ext uri="{FF2B5EF4-FFF2-40B4-BE49-F238E27FC236}">
                <a16:creationId xmlns:a16="http://schemas.microsoft.com/office/drawing/2014/main" id="{CE5D40FA-31A5-2A66-6423-BDDC403E330E}"/>
              </a:ext>
            </a:extLst>
          </p:cNvPr>
          <p:cNvGrpSpPr/>
          <p:nvPr/>
        </p:nvGrpSpPr>
        <p:grpSpPr>
          <a:xfrm>
            <a:off x="6543430" y="2638965"/>
            <a:ext cx="1553990" cy="1264005"/>
            <a:chOff x="7632352" y="2681286"/>
            <a:chExt cx="548864" cy="505389"/>
          </a:xfrm>
        </p:grpSpPr>
        <p:sp>
          <p:nvSpPr>
            <p:cNvPr id="31" name="Rounded Rectangle 3">
              <a:extLst>
                <a:ext uri="{FF2B5EF4-FFF2-40B4-BE49-F238E27FC236}">
                  <a16:creationId xmlns:a16="http://schemas.microsoft.com/office/drawing/2014/main" id="{CACFFF22-9CBC-D918-4DAB-C6980913229C}"/>
                </a:ext>
              </a:extLst>
            </p:cNvPr>
            <p:cNvSpPr/>
            <p:nvPr/>
          </p:nvSpPr>
          <p:spPr>
            <a:xfrm>
              <a:off x="7632352" y="2681286"/>
              <a:ext cx="505387" cy="505389"/>
            </a:xfrm>
            <a:prstGeom prst="roundRect">
              <a:avLst/>
            </a:prstGeom>
            <a:solidFill>
              <a:schemeClr val="accent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78">
                <a:latin typeface="Arial" panose="020B0604020202020204" pitchFamily="34" charset="0"/>
                <a:cs typeface="Arial" panose="020B0604020202020204" pitchFamily="34" charset="0"/>
              </a:endParaRPr>
            </a:p>
          </p:txBody>
        </p:sp>
        <p:sp>
          <p:nvSpPr>
            <p:cNvPr id="32" name="Content Placeholder 2">
              <a:extLst>
                <a:ext uri="{FF2B5EF4-FFF2-40B4-BE49-F238E27FC236}">
                  <a16:creationId xmlns:a16="http://schemas.microsoft.com/office/drawing/2014/main" id="{9D967017-6D57-A90F-E151-964929E66DEE}"/>
                </a:ext>
              </a:extLst>
            </p:cNvPr>
            <p:cNvSpPr txBox="1">
              <a:spLocks/>
            </p:cNvSpPr>
            <p:nvPr/>
          </p:nvSpPr>
          <p:spPr>
            <a:xfrm>
              <a:off x="7634615" y="2722221"/>
              <a:ext cx="546601" cy="394915"/>
            </a:xfrm>
            <a:prstGeom prst="rect">
              <a:avLst/>
            </a:prstGeom>
          </p:spPr>
          <p:txBody>
            <a:bodyPr vert="horz" lIns="91214" tIns="45607" rIns="91214" bIns="45607"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8000" b="1">
                  <a:solidFill>
                    <a:schemeClr val="bg1"/>
                  </a:solidFill>
                  <a:latin typeface="Arial" panose="020B0604020202020204" pitchFamily="34" charset="0"/>
                  <a:cs typeface="Arial" panose="020B0604020202020204" pitchFamily="34" charset="0"/>
                </a:rPr>
                <a:t>80</a:t>
              </a:r>
              <a:endParaRPr lang="en-GB" sz="8000" b="1" dirty="0">
                <a:solidFill>
                  <a:schemeClr val="bg1"/>
                </a:solidFill>
                <a:latin typeface="Arial" panose="020B0604020202020204" pitchFamily="34" charset="0"/>
                <a:cs typeface="Arial" panose="020B0604020202020204" pitchFamily="34" charset="0"/>
              </a:endParaRPr>
            </a:p>
          </p:txBody>
        </p:sp>
      </p:grpSp>
      <p:pic>
        <p:nvPicPr>
          <p:cNvPr id="33" name="Picture 32">
            <a:hlinkClick r:id="rId5" action="ppaction://hlinksldjump"/>
            <a:extLst>
              <a:ext uri="{FF2B5EF4-FFF2-40B4-BE49-F238E27FC236}">
                <a16:creationId xmlns:a16="http://schemas.microsoft.com/office/drawing/2014/main" id="{CF2573A9-CF87-447E-525D-9ADE0F8FD754}"/>
              </a:ext>
            </a:extLst>
          </p:cNvPr>
          <p:cNvPicPr>
            <a:picLocks noChangeAspect="1"/>
          </p:cNvPicPr>
          <p:nvPr/>
        </p:nvPicPr>
        <p:blipFill>
          <a:blip r:embed="rId6"/>
          <a:stretch>
            <a:fillRect/>
          </a:stretch>
        </p:blipFill>
        <p:spPr>
          <a:xfrm>
            <a:off x="11115460" y="6013749"/>
            <a:ext cx="880707" cy="667324"/>
          </a:xfrm>
          <a:prstGeom prst="rect">
            <a:avLst/>
          </a:prstGeom>
        </p:spPr>
      </p:pic>
    </p:spTree>
    <p:extLst>
      <p:ext uri="{BB962C8B-B14F-4D97-AF65-F5344CB8AC3E}">
        <p14:creationId xmlns:p14="http://schemas.microsoft.com/office/powerpoint/2010/main" val="24223132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fltVal val="0"/>
                                          </p:val>
                                        </p:tav>
                                        <p:tav tm="100000">
                                          <p:val>
                                            <p:strVal val="#ppt_w"/>
                                          </p:val>
                                        </p:tav>
                                      </p:tavLst>
                                    </p:anim>
                                    <p:anim calcmode="lin" valueType="num">
                                      <p:cBhvr>
                                        <p:cTn id="13" dur="1000" fill="hold"/>
                                        <p:tgtEl>
                                          <p:spTgt spid="19"/>
                                        </p:tgtEl>
                                        <p:attrNameLst>
                                          <p:attrName>ppt_h</p:attrName>
                                        </p:attrNameLst>
                                      </p:cBhvr>
                                      <p:tavLst>
                                        <p:tav tm="0">
                                          <p:val>
                                            <p:fltVal val="0"/>
                                          </p:val>
                                        </p:tav>
                                        <p:tav tm="100000">
                                          <p:val>
                                            <p:strVal val="#ppt_h"/>
                                          </p:val>
                                        </p:tav>
                                      </p:tavLst>
                                    </p:anim>
                                    <p:anim calcmode="lin" valueType="num">
                                      <p:cBhvr>
                                        <p:cTn id="14" dur="1000" fill="hold"/>
                                        <p:tgtEl>
                                          <p:spTgt spid="19"/>
                                        </p:tgtEl>
                                        <p:attrNameLst>
                                          <p:attrName>style.rotation</p:attrName>
                                        </p:attrNameLst>
                                      </p:cBhvr>
                                      <p:tavLst>
                                        <p:tav tm="0">
                                          <p:val>
                                            <p:fltVal val="90"/>
                                          </p:val>
                                        </p:tav>
                                        <p:tav tm="100000">
                                          <p:val>
                                            <p:fltVal val="0"/>
                                          </p:val>
                                        </p:tav>
                                      </p:tavLst>
                                    </p:anim>
                                    <p:animEffect transition="in" filter="fade">
                                      <p:cBhvr>
                                        <p:cTn id="15" dur="1000"/>
                                        <p:tgtEl>
                                          <p:spTgt spid="19"/>
                                        </p:tgtEl>
                                      </p:cBhvr>
                                    </p:animEffect>
                                  </p:childTnLst>
                                </p:cTn>
                              </p:par>
                              <p:par>
                                <p:cTn id="16" presetID="31"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1000" fill="hold"/>
                                        <p:tgtEl>
                                          <p:spTgt spid="21"/>
                                        </p:tgtEl>
                                        <p:attrNameLst>
                                          <p:attrName>ppt_w</p:attrName>
                                        </p:attrNameLst>
                                      </p:cBhvr>
                                      <p:tavLst>
                                        <p:tav tm="0">
                                          <p:val>
                                            <p:fltVal val="0"/>
                                          </p:val>
                                        </p:tav>
                                        <p:tav tm="100000">
                                          <p:val>
                                            <p:strVal val="#ppt_w"/>
                                          </p:val>
                                        </p:tav>
                                      </p:tavLst>
                                    </p:anim>
                                    <p:anim calcmode="lin" valueType="num">
                                      <p:cBhvr>
                                        <p:cTn id="19" dur="1000" fill="hold"/>
                                        <p:tgtEl>
                                          <p:spTgt spid="21"/>
                                        </p:tgtEl>
                                        <p:attrNameLst>
                                          <p:attrName>ppt_h</p:attrName>
                                        </p:attrNameLst>
                                      </p:cBhvr>
                                      <p:tavLst>
                                        <p:tav tm="0">
                                          <p:val>
                                            <p:fltVal val="0"/>
                                          </p:val>
                                        </p:tav>
                                        <p:tav tm="100000">
                                          <p:val>
                                            <p:strVal val="#ppt_h"/>
                                          </p:val>
                                        </p:tav>
                                      </p:tavLst>
                                    </p:anim>
                                    <p:anim calcmode="lin" valueType="num">
                                      <p:cBhvr>
                                        <p:cTn id="20" dur="1000" fill="hold"/>
                                        <p:tgtEl>
                                          <p:spTgt spid="21"/>
                                        </p:tgtEl>
                                        <p:attrNameLst>
                                          <p:attrName>style.rotation</p:attrName>
                                        </p:attrNameLst>
                                      </p:cBhvr>
                                      <p:tavLst>
                                        <p:tav tm="0">
                                          <p:val>
                                            <p:fltVal val="90"/>
                                          </p:val>
                                        </p:tav>
                                        <p:tav tm="100000">
                                          <p:val>
                                            <p:fltVal val="0"/>
                                          </p:val>
                                        </p:tav>
                                      </p:tavLst>
                                    </p:anim>
                                    <p:animEffect transition="in" filter="fade">
                                      <p:cBhvr>
                                        <p:cTn id="21" dur="1000"/>
                                        <p:tgtEl>
                                          <p:spTgt spid="21"/>
                                        </p:tgtEl>
                                      </p:cBhvr>
                                    </p:animEffect>
                                  </p:childTnLst>
                                  <p:subTnLst>
                                    <p:audio>
                                      <p:cMediaNode>
                                        <p:cTn display="0" masterRel="sameClick">
                                          <p:stCondLst>
                                            <p:cond evt="begin" delay="0">
                                              <p:tn val="16"/>
                                            </p:cond>
                                          </p:stCondLst>
                                          <p:endCondLst>
                                            <p:cond evt="onStopAudio" delay="0">
                                              <p:tgtEl>
                                                <p:sldTgt/>
                                              </p:tgtEl>
                                            </p:cond>
                                          </p:endCondLst>
                                        </p:cTn>
                                        <p:tgtEl>
                                          <p:sndTgt r:embed="rId3" name="349201__hotlavaman__magic-mall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CF8CB6-E438-2171-75D8-982615A5E4FF}"/>
              </a:ext>
            </a:extLst>
          </p:cNvPr>
          <p:cNvPicPr>
            <a:picLocks noChangeAspect="1"/>
          </p:cNvPicPr>
          <p:nvPr/>
        </p:nvPicPr>
        <p:blipFill>
          <a:blip r:embed="rId4"/>
          <a:stretch>
            <a:fillRect/>
          </a:stretch>
        </p:blipFill>
        <p:spPr>
          <a:xfrm>
            <a:off x="4376932" y="1795952"/>
            <a:ext cx="4655844" cy="4555255"/>
          </a:xfrm>
          <a:prstGeom prst="rect">
            <a:avLst/>
          </a:prstGeom>
        </p:spPr>
      </p:pic>
      <p:grpSp>
        <p:nvGrpSpPr>
          <p:cNvPr id="8" name="Group 7">
            <a:extLst>
              <a:ext uri="{FF2B5EF4-FFF2-40B4-BE49-F238E27FC236}">
                <a16:creationId xmlns:a16="http://schemas.microsoft.com/office/drawing/2014/main" id="{DA301E3B-DCC2-3393-77C7-53AC91FD6CF4}"/>
              </a:ext>
            </a:extLst>
          </p:cNvPr>
          <p:cNvGrpSpPr/>
          <p:nvPr/>
        </p:nvGrpSpPr>
        <p:grpSpPr>
          <a:xfrm>
            <a:off x="2297467" y="162916"/>
            <a:ext cx="8129642" cy="1977595"/>
            <a:chOff x="2312216" y="325148"/>
            <a:chExt cx="8129642" cy="2884352"/>
          </a:xfrm>
        </p:grpSpPr>
        <p:sp>
          <p:nvSpPr>
            <p:cNvPr id="9" name="Thought Bubble: Cloud 8">
              <a:extLst>
                <a:ext uri="{FF2B5EF4-FFF2-40B4-BE49-F238E27FC236}">
                  <a16:creationId xmlns:a16="http://schemas.microsoft.com/office/drawing/2014/main" id="{4117C1D9-DCF7-E79E-3F8F-A654DCD4356B}"/>
                </a:ext>
              </a:extLst>
            </p:cNvPr>
            <p:cNvSpPr/>
            <p:nvPr/>
          </p:nvSpPr>
          <p:spPr>
            <a:xfrm>
              <a:off x="2312216" y="325148"/>
              <a:ext cx="8129642" cy="2884352"/>
            </a:xfrm>
            <a:prstGeom prst="cloudCallout">
              <a:avLst>
                <a:gd name="adj1" fmla="val -44729"/>
                <a:gd name="adj2" fmla="val 94130"/>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0A104C3-AF74-12DE-C094-3907BBC8CC59}"/>
                </a:ext>
              </a:extLst>
            </p:cNvPr>
            <p:cNvSpPr txBox="1"/>
            <p:nvPr/>
          </p:nvSpPr>
          <p:spPr>
            <a:xfrm>
              <a:off x="3143813" y="956258"/>
              <a:ext cx="6537995" cy="1750698"/>
            </a:xfrm>
            <a:prstGeom prst="rect">
              <a:avLst/>
            </a:prstGeom>
            <a:noFill/>
            <a:ln>
              <a:noFill/>
            </a:ln>
          </p:spPr>
          <p:txBody>
            <a:bodyPr wrap="square" rtlCol="0">
              <a:spAutoFit/>
            </a:bodyPr>
            <a:lstStyle/>
            <a:p>
              <a:pPr algn="ctr"/>
              <a:r>
                <a:rPr lang="en-US" sz="3600"/>
                <a:t>Chúc mừng bạn đã chọn trúng ô số may mắn!</a:t>
              </a:r>
              <a:endParaRPr lang="en-US" sz="3600" dirty="0"/>
            </a:p>
          </p:txBody>
        </p:sp>
      </p:grpSp>
      <p:pic>
        <p:nvPicPr>
          <p:cNvPr id="12" name="Picture 11">
            <a:extLst>
              <a:ext uri="{FF2B5EF4-FFF2-40B4-BE49-F238E27FC236}">
                <a16:creationId xmlns:a16="http://schemas.microsoft.com/office/drawing/2014/main" id="{B4CC7416-4FC1-C79B-83BE-955369E4BAF3}"/>
              </a:ext>
            </a:extLst>
          </p:cNvPr>
          <p:cNvPicPr>
            <a:picLocks noChangeAspect="1"/>
          </p:cNvPicPr>
          <p:nvPr/>
        </p:nvPicPr>
        <p:blipFill>
          <a:blip r:embed="rId5"/>
          <a:stretch>
            <a:fillRect/>
          </a:stretch>
        </p:blipFill>
        <p:spPr>
          <a:xfrm>
            <a:off x="0" y="3429000"/>
            <a:ext cx="2517044" cy="3770278"/>
          </a:xfrm>
          <a:prstGeom prst="rect">
            <a:avLst/>
          </a:prstGeom>
        </p:spPr>
      </p:pic>
      <p:pic>
        <p:nvPicPr>
          <p:cNvPr id="13" name="Picture 12">
            <a:hlinkClick r:id="rId6" action="ppaction://hlinksldjump"/>
            <a:extLst>
              <a:ext uri="{FF2B5EF4-FFF2-40B4-BE49-F238E27FC236}">
                <a16:creationId xmlns:a16="http://schemas.microsoft.com/office/drawing/2014/main" id="{DD4BCB45-64F0-A2E7-E024-378422649CEF}"/>
              </a:ext>
            </a:extLst>
          </p:cNvPr>
          <p:cNvPicPr>
            <a:picLocks noChangeAspect="1"/>
          </p:cNvPicPr>
          <p:nvPr/>
        </p:nvPicPr>
        <p:blipFill>
          <a:blip r:embed="rId7"/>
          <a:stretch>
            <a:fillRect/>
          </a:stretch>
        </p:blipFill>
        <p:spPr>
          <a:xfrm>
            <a:off x="11250611" y="6206681"/>
            <a:ext cx="880707" cy="667324"/>
          </a:xfrm>
          <a:prstGeom prst="rect">
            <a:avLst/>
          </a:prstGeom>
        </p:spPr>
      </p:pic>
    </p:spTree>
    <p:extLst>
      <p:ext uri="{BB962C8B-B14F-4D97-AF65-F5344CB8AC3E}">
        <p14:creationId xmlns:p14="http://schemas.microsoft.com/office/powerpoint/2010/main" val="173595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4F75AB2-4C3F-D441-BBB2-CD3B82DE9F42}"/>
              </a:ext>
            </a:extLst>
          </p:cNvPr>
          <p:cNvSpPr/>
          <p:nvPr/>
        </p:nvSpPr>
        <p:spPr>
          <a:xfrm>
            <a:off x="30520" y="25783"/>
            <a:ext cx="12100803" cy="6806440"/>
          </a:xfrm>
          <a:prstGeom prst="rect">
            <a:avLst/>
          </a:prstGeom>
          <a:noFill/>
          <a:ln w="317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514">
              <a:latin typeface="Arial" panose="020B0604020202020204" pitchFamily="34" charset="0"/>
              <a:cs typeface="Arial" panose="020B0604020202020204" pitchFamily="34" charset="0"/>
            </a:endParaRPr>
          </a:p>
        </p:txBody>
      </p:sp>
      <p:pic>
        <p:nvPicPr>
          <p:cNvPr id="2" name="Picture 1">
            <a:hlinkClick r:id="rId4" action="ppaction://hlinksldjump"/>
            <a:extLst>
              <a:ext uri="{FF2B5EF4-FFF2-40B4-BE49-F238E27FC236}">
                <a16:creationId xmlns:a16="http://schemas.microsoft.com/office/drawing/2014/main" id="{0EB0FC28-38FE-35DD-8FB7-7858EEBA17E2}"/>
              </a:ext>
            </a:extLst>
          </p:cNvPr>
          <p:cNvPicPr>
            <a:picLocks noChangeAspect="1"/>
          </p:cNvPicPr>
          <p:nvPr/>
        </p:nvPicPr>
        <p:blipFill>
          <a:blip r:embed="rId5"/>
          <a:stretch>
            <a:fillRect/>
          </a:stretch>
        </p:blipFill>
        <p:spPr>
          <a:xfrm>
            <a:off x="11115460" y="6013749"/>
            <a:ext cx="880707" cy="667324"/>
          </a:xfrm>
          <a:prstGeom prst="rect">
            <a:avLst/>
          </a:prstGeom>
        </p:spPr>
      </p:pic>
      <p:pic>
        <p:nvPicPr>
          <p:cNvPr id="22" name="Picture 4" descr="👏 Clapping Hands Sign Emoji">
            <a:extLst>
              <a:ext uri="{FF2B5EF4-FFF2-40B4-BE49-F238E27FC236}">
                <a16:creationId xmlns:a16="http://schemas.microsoft.com/office/drawing/2014/main" id="{E87B9DA4-8C28-890A-0A93-D6F32F23D0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9632" y="4541205"/>
            <a:ext cx="1806206" cy="1806206"/>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795BDAD3-097B-1BF3-43BF-BFCFBCBB7C74}"/>
              </a:ext>
            </a:extLst>
          </p:cNvPr>
          <p:cNvGrpSpPr/>
          <p:nvPr/>
        </p:nvGrpSpPr>
        <p:grpSpPr>
          <a:xfrm>
            <a:off x="656017" y="443754"/>
            <a:ext cx="7662745" cy="912138"/>
            <a:chOff x="921983" y="502355"/>
            <a:chExt cx="7681750" cy="914400"/>
          </a:xfrm>
        </p:grpSpPr>
        <p:grpSp>
          <p:nvGrpSpPr>
            <p:cNvPr id="26" name="Group 25">
              <a:extLst>
                <a:ext uri="{FF2B5EF4-FFF2-40B4-BE49-F238E27FC236}">
                  <a16:creationId xmlns:a16="http://schemas.microsoft.com/office/drawing/2014/main" id="{228DB870-4DFB-6314-4C61-1FCFA16DE154}"/>
                </a:ext>
              </a:extLst>
            </p:cNvPr>
            <p:cNvGrpSpPr/>
            <p:nvPr/>
          </p:nvGrpSpPr>
          <p:grpSpPr>
            <a:xfrm>
              <a:off x="921983" y="502355"/>
              <a:ext cx="914400" cy="914400"/>
              <a:chOff x="731483" y="2407355"/>
              <a:chExt cx="914400" cy="914400"/>
            </a:xfrm>
          </p:grpSpPr>
          <p:sp>
            <p:nvSpPr>
              <p:cNvPr id="28" name="Oval 27">
                <a:extLst>
                  <a:ext uri="{FF2B5EF4-FFF2-40B4-BE49-F238E27FC236}">
                    <a16:creationId xmlns:a16="http://schemas.microsoft.com/office/drawing/2014/main" id="{BC481669-5ACF-9A30-E08C-CFD96DADCA9C}"/>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5"/>
              </a:p>
            </p:txBody>
          </p:sp>
          <p:sp>
            <p:nvSpPr>
              <p:cNvPr id="29" name="Oval 28">
                <a:extLst>
                  <a:ext uri="{FF2B5EF4-FFF2-40B4-BE49-F238E27FC236}">
                    <a16:creationId xmlns:a16="http://schemas.microsoft.com/office/drawing/2014/main" id="{4D16E706-DE56-900B-58E1-180B57DE0659}"/>
                  </a:ext>
                </a:extLst>
              </p:cNvPr>
              <p:cNvSpPr/>
              <p:nvPr/>
            </p:nvSpPr>
            <p:spPr>
              <a:xfrm>
                <a:off x="731483" y="2407355"/>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90">
                    <a:ln w="57150">
                      <a:solidFill>
                        <a:schemeClr val="bg1"/>
                      </a:solidFill>
                    </a:ln>
                    <a:solidFill>
                      <a:schemeClr val="bg1"/>
                    </a:solidFill>
                    <a:latin typeface="+mj-lt"/>
                  </a:rPr>
                  <a:t>2</a:t>
                </a:r>
              </a:p>
            </p:txBody>
          </p:sp>
        </p:grpSp>
        <p:sp>
          <p:nvSpPr>
            <p:cNvPr id="27" name="TextBox 26">
              <a:extLst>
                <a:ext uri="{FF2B5EF4-FFF2-40B4-BE49-F238E27FC236}">
                  <a16:creationId xmlns:a16="http://schemas.microsoft.com/office/drawing/2014/main" id="{98A0E5B8-8470-A74A-FF4B-DC3C16AE2D3D}"/>
                </a:ext>
              </a:extLst>
            </p:cNvPr>
            <p:cNvSpPr txBox="1"/>
            <p:nvPr/>
          </p:nvSpPr>
          <p:spPr>
            <a:xfrm>
              <a:off x="1664970" y="659962"/>
              <a:ext cx="6938763" cy="709641"/>
            </a:xfrm>
            <a:prstGeom prst="rect">
              <a:avLst/>
            </a:prstGeom>
            <a:noFill/>
          </p:spPr>
          <p:txBody>
            <a:bodyPr wrap="square" rtlCol="0">
              <a:spAutoFit/>
            </a:bodyPr>
            <a:lstStyle/>
            <a:p>
              <a:pPr algn="just"/>
              <a:r>
                <a:rPr lang="en-US" sz="4000"/>
                <a:t>Tính nhẩm (theo mẫu).</a:t>
              </a:r>
            </a:p>
          </p:txBody>
        </p:sp>
      </p:grpSp>
      <p:pic>
        <p:nvPicPr>
          <p:cNvPr id="30" name="Picture 2" descr="295 Peppermint Candy Cartoon Illustrations &amp; Clip Art - iStock">
            <a:extLst>
              <a:ext uri="{FF2B5EF4-FFF2-40B4-BE49-F238E27FC236}">
                <a16:creationId xmlns:a16="http://schemas.microsoft.com/office/drawing/2014/main" id="{BF293B6A-C5DC-138E-23DB-9598F8041F7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04" b="89706" l="8987" r="90850">
                        <a14:foregroundMark x1="9150" y1="35294" x2="9150" y2="35294"/>
                        <a14:foregroundMark x1="90850" y1="65850" x2="90850" y2="65850"/>
                      </a14:backgroundRemoval>
                    </a14:imgEffect>
                  </a14:imgLayer>
                </a14:imgProps>
              </a:ext>
              <a:ext uri="{28A0092B-C50C-407E-A947-70E740481C1C}">
                <a14:useLocalDpi xmlns:a14="http://schemas.microsoft.com/office/drawing/2010/main" val="0"/>
              </a:ext>
            </a:extLst>
          </a:blip>
          <a:srcRect/>
          <a:stretch>
            <a:fillRect/>
          </a:stretch>
        </p:blipFill>
        <p:spPr bwMode="auto">
          <a:xfrm>
            <a:off x="6319235" y="4677394"/>
            <a:ext cx="1852897" cy="185289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081D02DF-0412-3E95-5ACC-9BF685995524}"/>
              </a:ext>
            </a:extLst>
          </p:cNvPr>
          <p:cNvSpPr txBox="1"/>
          <p:nvPr/>
        </p:nvSpPr>
        <p:spPr>
          <a:xfrm>
            <a:off x="2603825" y="2686000"/>
            <a:ext cx="6248342" cy="1323439"/>
          </a:xfrm>
          <a:prstGeom prst="rect">
            <a:avLst/>
          </a:prstGeom>
          <a:noFill/>
        </p:spPr>
        <p:txBody>
          <a:bodyPr wrap="square" rtlCol="0">
            <a:spAutoFit/>
          </a:bodyPr>
          <a:lstStyle/>
          <a:p>
            <a:r>
              <a:rPr lang="en-US" sz="8000"/>
              <a:t>40 x 2 =  </a:t>
            </a:r>
          </a:p>
        </p:txBody>
      </p:sp>
      <p:grpSp>
        <p:nvGrpSpPr>
          <p:cNvPr id="32" name="Group 21">
            <a:extLst>
              <a:ext uri="{FF2B5EF4-FFF2-40B4-BE49-F238E27FC236}">
                <a16:creationId xmlns:a16="http://schemas.microsoft.com/office/drawing/2014/main" id="{A14BFF3B-3943-DB2A-90C4-58D31CE9B424}"/>
              </a:ext>
            </a:extLst>
          </p:cNvPr>
          <p:cNvGrpSpPr/>
          <p:nvPr/>
        </p:nvGrpSpPr>
        <p:grpSpPr>
          <a:xfrm>
            <a:off x="6611662" y="2788386"/>
            <a:ext cx="1049529" cy="1120474"/>
            <a:chOff x="7632352" y="2681286"/>
            <a:chExt cx="405942" cy="433385"/>
          </a:xfrm>
        </p:grpSpPr>
        <p:sp>
          <p:nvSpPr>
            <p:cNvPr id="33" name="Rounded Rectangle 3">
              <a:extLst>
                <a:ext uri="{FF2B5EF4-FFF2-40B4-BE49-F238E27FC236}">
                  <a16:creationId xmlns:a16="http://schemas.microsoft.com/office/drawing/2014/main" id="{A455A759-E73D-C665-2433-03C1CA4AF707}"/>
                </a:ext>
              </a:extLst>
            </p:cNvPr>
            <p:cNvSpPr/>
            <p:nvPr/>
          </p:nvSpPr>
          <p:spPr>
            <a:xfrm>
              <a:off x="7632352" y="2681286"/>
              <a:ext cx="405942" cy="405944"/>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78">
                <a:solidFill>
                  <a:srgbClr val="FF0000"/>
                </a:solidFill>
                <a:latin typeface="Arial" panose="020B0604020202020204" pitchFamily="34" charset="0"/>
                <a:cs typeface="Arial" panose="020B0604020202020204" pitchFamily="34" charset="0"/>
              </a:endParaRPr>
            </a:p>
          </p:txBody>
        </p:sp>
        <p:sp>
          <p:nvSpPr>
            <p:cNvPr id="34" name="Content Placeholder 2">
              <a:extLst>
                <a:ext uri="{FF2B5EF4-FFF2-40B4-BE49-F238E27FC236}">
                  <a16:creationId xmlns:a16="http://schemas.microsoft.com/office/drawing/2014/main" id="{1939420A-3501-EEC5-DD25-166DEB76535D}"/>
                </a:ext>
              </a:extLst>
            </p:cNvPr>
            <p:cNvSpPr txBox="1">
              <a:spLocks/>
            </p:cNvSpPr>
            <p:nvPr/>
          </p:nvSpPr>
          <p:spPr>
            <a:xfrm>
              <a:off x="7717231" y="2719757"/>
              <a:ext cx="236184" cy="394914"/>
            </a:xfrm>
            <a:prstGeom prst="rect">
              <a:avLst/>
            </a:prstGeom>
          </p:spPr>
          <p:txBody>
            <a:bodyPr vert="horz" lIns="91214" tIns="45607" rIns="91214" bIns="45607"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6600" b="1" dirty="0">
                  <a:solidFill>
                    <a:srgbClr val="FF0000"/>
                  </a:solidFill>
                  <a:latin typeface="Arial" panose="020B0604020202020204" pitchFamily="34" charset="0"/>
                  <a:cs typeface="Arial" panose="020B0604020202020204" pitchFamily="34" charset="0"/>
                </a:rPr>
                <a:t>?</a:t>
              </a:r>
            </a:p>
          </p:txBody>
        </p:sp>
      </p:grpSp>
      <p:grpSp>
        <p:nvGrpSpPr>
          <p:cNvPr id="35" name="Group 21">
            <a:extLst>
              <a:ext uri="{FF2B5EF4-FFF2-40B4-BE49-F238E27FC236}">
                <a16:creationId xmlns:a16="http://schemas.microsoft.com/office/drawing/2014/main" id="{A1652F23-72D4-F52B-98A1-4AD9934A3928}"/>
              </a:ext>
            </a:extLst>
          </p:cNvPr>
          <p:cNvGrpSpPr/>
          <p:nvPr/>
        </p:nvGrpSpPr>
        <p:grpSpPr>
          <a:xfrm>
            <a:off x="6543430" y="2638965"/>
            <a:ext cx="1553990" cy="1264005"/>
            <a:chOff x="7632352" y="2681286"/>
            <a:chExt cx="548864" cy="505389"/>
          </a:xfrm>
        </p:grpSpPr>
        <p:sp>
          <p:nvSpPr>
            <p:cNvPr id="36" name="Rounded Rectangle 3">
              <a:extLst>
                <a:ext uri="{FF2B5EF4-FFF2-40B4-BE49-F238E27FC236}">
                  <a16:creationId xmlns:a16="http://schemas.microsoft.com/office/drawing/2014/main" id="{23D43AE5-A7D1-8D0A-3146-35CDFA1A6C38}"/>
                </a:ext>
              </a:extLst>
            </p:cNvPr>
            <p:cNvSpPr/>
            <p:nvPr/>
          </p:nvSpPr>
          <p:spPr>
            <a:xfrm>
              <a:off x="7632352" y="2681286"/>
              <a:ext cx="505387" cy="505389"/>
            </a:xfrm>
            <a:prstGeom prst="roundRect">
              <a:avLst/>
            </a:prstGeom>
            <a:solidFill>
              <a:schemeClr val="accent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78">
                <a:latin typeface="Arial" panose="020B0604020202020204" pitchFamily="34" charset="0"/>
                <a:cs typeface="Arial" panose="020B0604020202020204" pitchFamily="34" charset="0"/>
              </a:endParaRPr>
            </a:p>
          </p:txBody>
        </p:sp>
        <p:sp>
          <p:nvSpPr>
            <p:cNvPr id="37" name="Content Placeholder 2">
              <a:extLst>
                <a:ext uri="{FF2B5EF4-FFF2-40B4-BE49-F238E27FC236}">
                  <a16:creationId xmlns:a16="http://schemas.microsoft.com/office/drawing/2014/main" id="{B4D6C518-6AF7-0B58-1827-110DFC0AE8B8}"/>
                </a:ext>
              </a:extLst>
            </p:cNvPr>
            <p:cNvSpPr txBox="1">
              <a:spLocks/>
            </p:cNvSpPr>
            <p:nvPr/>
          </p:nvSpPr>
          <p:spPr>
            <a:xfrm>
              <a:off x="7634615" y="2722221"/>
              <a:ext cx="546601" cy="394915"/>
            </a:xfrm>
            <a:prstGeom prst="rect">
              <a:avLst/>
            </a:prstGeom>
          </p:spPr>
          <p:txBody>
            <a:bodyPr vert="horz" lIns="91214" tIns="45607" rIns="91214" bIns="45607"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8000" b="1">
                  <a:solidFill>
                    <a:schemeClr val="bg1"/>
                  </a:solidFill>
                  <a:latin typeface="Arial" panose="020B0604020202020204" pitchFamily="34" charset="0"/>
                  <a:cs typeface="Arial" panose="020B0604020202020204" pitchFamily="34" charset="0"/>
                </a:rPr>
                <a:t>80</a:t>
              </a:r>
              <a:endParaRPr lang="en-GB" sz="80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559167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p:cTn id="18" dur="500" fill="hold"/>
                                        <p:tgtEl>
                                          <p:spTgt spid="30"/>
                                        </p:tgtEl>
                                        <p:attrNameLst>
                                          <p:attrName>ppt_w</p:attrName>
                                        </p:attrNameLst>
                                      </p:cBhvr>
                                      <p:tavLst>
                                        <p:tav tm="0">
                                          <p:val>
                                            <p:fltVal val="0"/>
                                          </p:val>
                                        </p:tav>
                                        <p:tav tm="100000">
                                          <p:val>
                                            <p:strVal val="#ppt_w"/>
                                          </p:val>
                                        </p:tav>
                                      </p:tavLst>
                                    </p:anim>
                                    <p:anim calcmode="lin" valueType="num">
                                      <p:cBhvr>
                                        <p:cTn id="19" dur="500" fill="hold"/>
                                        <p:tgtEl>
                                          <p:spTgt spid="30"/>
                                        </p:tgtEl>
                                        <p:attrNameLst>
                                          <p:attrName>ppt_h</p:attrName>
                                        </p:attrNameLst>
                                      </p:cBhvr>
                                      <p:tavLst>
                                        <p:tav tm="0">
                                          <p:val>
                                            <p:fltVal val="0"/>
                                          </p:val>
                                        </p:tav>
                                        <p:tav tm="100000">
                                          <p:val>
                                            <p:strVal val="#ppt_h"/>
                                          </p:val>
                                        </p:tav>
                                      </p:tavLst>
                                    </p:anim>
                                    <p:animEffect transition="in" filter="fade">
                                      <p:cBhvr>
                                        <p:cTn id="20" dur="500"/>
                                        <p:tgtEl>
                                          <p:spTgt spid="30"/>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522838" y="257625"/>
            <a:ext cx="7678511" cy="912138"/>
            <a:chOff x="906178" y="518160"/>
            <a:chExt cx="7697555" cy="914400"/>
          </a:xfrm>
        </p:grpSpPr>
        <p:grpSp>
          <p:nvGrpSpPr>
            <p:cNvPr id="4" name="Group 3">
              <a:extLst>
                <a:ext uri="{FF2B5EF4-FFF2-40B4-BE49-F238E27FC236}">
                  <a16:creationId xmlns:a16="http://schemas.microsoft.com/office/drawing/2014/main" id="{A8B4A2D1-2AC5-C0B7-AF0C-CD71495B74E1}"/>
                </a:ext>
              </a:extLst>
            </p:cNvPr>
            <p:cNvGrpSpPr/>
            <p:nvPr/>
          </p:nvGrpSpPr>
          <p:grpSpPr>
            <a:xfrm>
              <a:off x="906178" y="518160"/>
              <a:ext cx="914400" cy="914400"/>
              <a:chOff x="715678"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5"/>
              </a:p>
            </p:txBody>
          </p:sp>
          <p:sp>
            <p:nvSpPr>
              <p:cNvPr id="2" name="Oval 1">
                <a:extLst>
                  <a:ext uri="{FF2B5EF4-FFF2-40B4-BE49-F238E27FC236}">
                    <a16:creationId xmlns:a16="http://schemas.microsoft.com/office/drawing/2014/main" id="{2FBA87B1-52A8-33BD-3337-B9277C3C2AAD}"/>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90">
                    <a:ln w="57150">
                      <a:solidFill>
                        <a:schemeClr val="bg1"/>
                      </a:solidFill>
                    </a:ln>
                    <a:solidFill>
                      <a:schemeClr val="bg1"/>
                    </a:solidFill>
                    <a:latin typeface="+mj-lt"/>
                  </a:rPr>
                  <a:t>2</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664970" y="734932"/>
              <a:ext cx="6938763" cy="667089"/>
            </a:xfrm>
            <a:prstGeom prst="rect">
              <a:avLst/>
            </a:prstGeom>
            <a:noFill/>
          </p:spPr>
          <p:txBody>
            <a:bodyPr wrap="square" rtlCol="0">
              <a:spAutoFit/>
            </a:bodyPr>
            <a:lstStyle/>
            <a:p>
              <a:pPr algn="just"/>
              <a:r>
                <a:rPr lang="en-US" sz="3724"/>
                <a:t>Tính nhẩm (theo mẫu).</a:t>
              </a:r>
            </a:p>
          </p:txBody>
        </p:sp>
      </p:grpSp>
      <p:sp>
        <p:nvSpPr>
          <p:cNvPr id="7" name="Rectangle 6">
            <a:extLst>
              <a:ext uri="{FF2B5EF4-FFF2-40B4-BE49-F238E27FC236}">
                <a16:creationId xmlns:a16="http://schemas.microsoft.com/office/drawing/2014/main" id="{3B7F1170-77A0-8749-3B73-679E04F73C1D}"/>
              </a:ext>
            </a:extLst>
          </p:cNvPr>
          <p:cNvSpPr/>
          <p:nvPr/>
        </p:nvSpPr>
        <p:spPr>
          <a:xfrm>
            <a:off x="1518753" y="1567519"/>
            <a:ext cx="8489653" cy="2053212"/>
          </a:xfrm>
          <a:prstGeom prst="rect">
            <a:avLst/>
          </a:prstGeom>
          <a:solidFill>
            <a:srgbClr val="CAE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724">
                <a:solidFill>
                  <a:schemeClr val="tx1"/>
                </a:solidFill>
              </a:rPr>
              <a:t>Mẫu:	20 x 3 = ?</a:t>
            </a:r>
          </a:p>
          <a:p>
            <a:pPr algn="just"/>
            <a:r>
              <a:rPr lang="en-US" sz="3724">
                <a:solidFill>
                  <a:schemeClr val="tx1"/>
                </a:solidFill>
              </a:rPr>
              <a:t>	Nhẩm: 	2 chục x 3 = 6 chục</a:t>
            </a:r>
          </a:p>
          <a:p>
            <a:pPr algn="just"/>
            <a:r>
              <a:rPr lang="en-US" sz="3724">
                <a:solidFill>
                  <a:schemeClr val="tx1"/>
                </a:solidFill>
              </a:rPr>
              <a:t>		     	20 x 3 = 60</a:t>
            </a:r>
          </a:p>
        </p:txBody>
      </p:sp>
      <p:sp>
        <p:nvSpPr>
          <p:cNvPr id="13" name="TextBox 12">
            <a:extLst>
              <a:ext uri="{FF2B5EF4-FFF2-40B4-BE49-F238E27FC236}">
                <a16:creationId xmlns:a16="http://schemas.microsoft.com/office/drawing/2014/main" id="{90245D84-96B4-41A4-FDF1-3A11C53FB478}"/>
              </a:ext>
            </a:extLst>
          </p:cNvPr>
          <p:cNvSpPr txBox="1"/>
          <p:nvPr/>
        </p:nvSpPr>
        <p:spPr>
          <a:xfrm>
            <a:off x="2344966" y="4398502"/>
            <a:ext cx="3583553" cy="747256"/>
          </a:xfrm>
          <a:prstGeom prst="rect">
            <a:avLst/>
          </a:prstGeom>
          <a:noFill/>
        </p:spPr>
        <p:txBody>
          <a:bodyPr wrap="square" rtlCol="0">
            <a:spAutoFit/>
          </a:bodyPr>
          <a:lstStyle/>
          <a:p>
            <a:r>
              <a:rPr lang="en-US" sz="4256"/>
              <a:t>10 x 8 = 80 </a:t>
            </a:r>
          </a:p>
        </p:txBody>
      </p:sp>
      <p:sp>
        <p:nvSpPr>
          <p:cNvPr id="17" name="TextBox 16">
            <a:extLst>
              <a:ext uri="{FF2B5EF4-FFF2-40B4-BE49-F238E27FC236}">
                <a16:creationId xmlns:a16="http://schemas.microsoft.com/office/drawing/2014/main" id="{C2879FD8-A0D1-68F7-58DE-E943823C3BC1}"/>
              </a:ext>
            </a:extLst>
          </p:cNvPr>
          <p:cNvSpPr txBox="1"/>
          <p:nvPr/>
        </p:nvSpPr>
        <p:spPr>
          <a:xfrm>
            <a:off x="2344966" y="5290481"/>
            <a:ext cx="3735953" cy="747256"/>
          </a:xfrm>
          <a:prstGeom prst="rect">
            <a:avLst/>
          </a:prstGeom>
          <a:noFill/>
        </p:spPr>
        <p:txBody>
          <a:bodyPr wrap="square" rtlCol="0">
            <a:spAutoFit/>
          </a:bodyPr>
          <a:lstStyle/>
          <a:p>
            <a:r>
              <a:rPr lang="en-US" sz="4256"/>
              <a:t>30 x 3 = 90  </a:t>
            </a:r>
          </a:p>
        </p:txBody>
      </p:sp>
      <p:sp>
        <p:nvSpPr>
          <p:cNvPr id="18" name="TextBox 17">
            <a:extLst>
              <a:ext uri="{FF2B5EF4-FFF2-40B4-BE49-F238E27FC236}">
                <a16:creationId xmlns:a16="http://schemas.microsoft.com/office/drawing/2014/main" id="{7DA0B4A8-C26E-CC1F-797D-F5C530AB4959}"/>
              </a:ext>
            </a:extLst>
          </p:cNvPr>
          <p:cNvSpPr txBox="1"/>
          <p:nvPr/>
        </p:nvSpPr>
        <p:spPr>
          <a:xfrm>
            <a:off x="6839126" y="4398502"/>
            <a:ext cx="3169280" cy="747256"/>
          </a:xfrm>
          <a:prstGeom prst="rect">
            <a:avLst/>
          </a:prstGeom>
          <a:noFill/>
        </p:spPr>
        <p:txBody>
          <a:bodyPr wrap="square" rtlCol="0">
            <a:spAutoFit/>
          </a:bodyPr>
          <a:lstStyle/>
          <a:p>
            <a:pPr algn="just"/>
            <a:r>
              <a:rPr lang="en-US" sz="4256"/>
              <a:t>20 x 4 = 80 </a:t>
            </a:r>
          </a:p>
        </p:txBody>
      </p:sp>
      <p:sp>
        <p:nvSpPr>
          <p:cNvPr id="38" name="TextBox 37">
            <a:extLst>
              <a:ext uri="{FF2B5EF4-FFF2-40B4-BE49-F238E27FC236}">
                <a16:creationId xmlns:a16="http://schemas.microsoft.com/office/drawing/2014/main" id="{97237275-D90B-CC30-DD42-DE8DD495A746}"/>
              </a:ext>
            </a:extLst>
          </p:cNvPr>
          <p:cNvSpPr txBox="1"/>
          <p:nvPr/>
        </p:nvSpPr>
        <p:spPr>
          <a:xfrm>
            <a:off x="6839126" y="5290481"/>
            <a:ext cx="3169280" cy="747256"/>
          </a:xfrm>
          <a:prstGeom prst="rect">
            <a:avLst/>
          </a:prstGeom>
          <a:noFill/>
        </p:spPr>
        <p:txBody>
          <a:bodyPr wrap="square" rtlCol="0">
            <a:spAutoFit/>
          </a:bodyPr>
          <a:lstStyle/>
          <a:p>
            <a:pPr algn="just"/>
            <a:r>
              <a:rPr lang="en-US" sz="4256"/>
              <a:t>40 x 2 = 80 </a:t>
            </a:r>
          </a:p>
        </p:txBody>
      </p:sp>
      <p:sp>
        <p:nvSpPr>
          <p:cNvPr id="8" name="Cloud 7">
            <a:extLst>
              <a:ext uri="{FF2B5EF4-FFF2-40B4-BE49-F238E27FC236}">
                <a16:creationId xmlns:a16="http://schemas.microsoft.com/office/drawing/2014/main" id="{92C26725-1432-3038-AF8C-1BD02E187DD6}"/>
              </a:ext>
            </a:extLst>
          </p:cNvPr>
          <p:cNvSpPr/>
          <p:nvPr/>
        </p:nvSpPr>
        <p:spPr>
          <a:xfrm>
            <a:off x="6914600" y="184393"/>
            <a:ext cx="4724400" cy="1058602"/>
          </a:xfrm>
          <a:prstGeom prst="cloud">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Chúc mừng các bạn đã hoàn thành bài 2 nhé!</a:t>
            </a:r>
          </a:p>
        </p:txBody>
      </p:sp>
    </p:spTree>
    <p:extLst>
      <p:ext uri="{BB962C8B-B14F-4D97-AF65-F5344CB8AC3E}">
        <p14:creationId xmlns:p14="http://schemas.microsoft.com/office/powerpoint/2010/main" val="38005911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361254" y="217728"/>
            <a:ext cx="11439328" cy="2600991"/>
            <a:chOff x="906178" y="518160"/>
            <a:chExt cx="11467699" cy="2607442"/>
          </a:xfrm>
        </p:grpSpPr>
        <p:grpSp>
          <p:nvGrpSpPr>
            <p:cNvPr id="4" name="Group 3">
              <a:extLst>
                <a:ext uri="{FF2B5EF4-FFF2-40B4-BE49-F238E27FC236}">
                  <a16:creationId xmlns:a16="http://schemas.microsoft.com/office/drawing/2014/main" id="{A8B4A2D1-2AC5-C0B7-AF0C-CD71495B74E1}"/>
                </a:ext>
              </a:extLst>
            </p:cNvPr>
            <p:cNvGrpSpPr/>
            <p:nvPr/>
          </p:nvGrpSpPr>
          <p:grpSpPr>
            <a:xfrm>
              <a:off x="906178" y="518160"/>
              <a:ext cx="914400" cy="914400"/>
              <a:chOff x="715678"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5"/>
              </a:p>
            </p:txBody>
          </p:sp>
          <p:sp>
            <p:nvSpPr>
              <p:cNvPr id="2" name="Oval 1">
                <a:extLst>
                  <a:ext uri="{FF2B5EF4-FFF2-40B4-BE49-F238E27FC236}">
                    <a16:creationId xmlns:a16="http://schemas.microsoft.com/office/drawing/2014/main" id="{2FBA87B1-52A8-33BD-3337-B9277C3C2AAD}"/>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90">
                    <a:ln w="57150">
                      <a:solidFill>
                        <a:schemeClr val="bg1"/>
                      </a:solidFill>
                    </a:ln>
                    <a:solidFill>
                      <a:schemeClr val="bg1"/>
                    </a:solidFill>
                    <a:latin typeface="+mj-lt"/>
                  </a:rPr>
                  <a:t>3</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664970" y="734932"/>
              <a:ext cx="10708907" cy="2390670"/>
            </a:xfrm>
            <a:prstGeom prst="rect">
              <a:avLst/>
            </a:prstGeom>
            <a:noFill/>
          </p:spPr>
          <p:txBody>
            <a:bodyPr wrap="square" rtlCol="0">
              <a:spAutoFit/>
            </a:bodyPr>
            <a:lstStyle/>
            <a:p>
              <a:pPr algn="just"/>
              <a:r>
                <a:rPr lang="en-US" sz="3724"/>
                <a:t>Có 3 bình chứa nước. Quạ phải thả 21 viên sỏi vào mỗi bình để nước dâng lên thì mới có thể uống được nước. Hỏi quạ phải thả bao nhiêu viên sỏi thì mới uống được nước ở cả 3 bình đó?</a:t>
              </a:r>
            </a:p>
          </p:txBody>
        </p:sp>
      </p:grpSp>
      <p:pic>
        <p:nvPicPr>
          <p:cNvPr id="9" name="Picture 8">
            <a:extLst>
              <a:ext uri="{FF2B5EF4-FFF2-40B4-BE49-F238E27FC236}">
                <a16:creationId xmlns:a16="http://schemas.microsoft.com/office/drawing/2014/main" id="{DDBE58B9-D5DF-277B-229A-42BFE4852F5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tretch>
            <a:fillRect/>
          </a:stretch>
        </p:blipFill>
        <p:spPr>
          <a:xfrm>
            <a:off x="5343249" y="3360841"/>
            <a:ext cx="6586392" cy="2705761"/>
          </a:xfrm>
          <a:prstGeom prst="rect">
            <a:avLst/>
          </a:prstGeom>
          <a:ln>
            <a:noFill/>
          </a:ln>
          <a:effectLst>
            <a:softEdge rad="112500"/>
          </a:effectLst>
        </p:spPr>
      </p:pic>
      <p:cxnSp>
        <p:nvCxnSpPr>
          <p:cNvPr id="10" name="Straight Connector 9">
            <a:extLst>
              <a:ext uri="{FF2B5EF4-FFF2-40B4-BE49-F238E27FC236}">
                <a16:creationId xmlns:a16="http://schemas.microsoft.com/office/drawing/2014/main" id="{704F7E1B-4FF5-0428-BC7D-3A03DE80F347}"/>
              </a:ext>
            </a:extLst>
          </p:cNvPr>
          <p:cNvCxnSpPr>
            <a:cxnSpLocks/>
          </p:cNvCxnSpPr>
          <p:nvPr/>
        </p:nvCxnSpPr>
        <p:spPr>
          <a:xfrm>
            <a:off x="1209609" y="1038652"/>
            <a:ext cx="105271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CD4AFFB-22E9-16E7-F6A5-D3FBE88D2018}"/>
              </a:ext>
            </a:extLst>
          </p:cNvPr>
          <p:cNvCxnSpPr>
            <a:cxnSpLocks/>
          </p:cNvCxnSpPr>
          <p:nvPr/>
        </p:nvCxnSpPr>
        <p:spPr>
          <a:xfrm>
            <a:off x="5037761" y="2161534"/>
            <a:ext cx="662083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D26BE1E-5247-DC85-9677-B38BA1041C33}"/>
              </a:ext>
            </a:extLst>
          </p:cNvPr>
          <p:cNvCxnSpPr>
            <a:cxnSpLocks/>
          </p:cNvCxnSpPr>
          <p:nvPr/>
        </p:nvCxnSpPr>
        <p:spPr>
          <a:xfrm flipV="1">
            <a:off x="1273392" y="1550142"/>
            <a:ext cx="10527190" cy="152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06B7F46-6AF9-CC60-D872-D681CCF1E7C7}"/>
              </a:ext>
            </a:extLst>
          </p:cNvPr>
          <p:cNvCxnSpPr>
            <a:cxnSpLocks/>
          </p:cNvCxnSpPr>
          <p:nvPr/>
        </p:nvCxnSpPr>
        <p:spPr>
          <a:xfrm>
            <a:off x="1209609" y="2161534"/>
            <a:ext cx="36062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04B7834-6E84-66ED-05AE-4FDDD8811B06}"/>
              </a:ext>
            </a:extLst>
          </p:cNvPr>
          <p:cNvCxnSpPr>
            <a:cxnSpLocks/>
          </p:cNvCxnSpPr>
          <p:nvPr/>
        </p:nvCxnSpPr>
        <p:spPr>
          <a:xfrm>
            <a:off x="1273392" y="2727450"/>
            <a:ext cx="915076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BAA2DF8-FE2F-1D70-B750-4E4BEE16AA3D}"/>
              </a:ext>
            </a:extLst>
          </p:cNvPr>
          <p:cNvSpPr txBox="1"/>
          <p:nvPr/>
        </p:nvSpPr>
        <p:spPr>
          <a:xfrm>
            <a:off x="851728" y="3536445"/>
            <a:ext cx="6080919" cy="665439"/>
          </a:xfrm>
          <a:prstGeom prst="rect">
            <a:avLst/>
          </a:prstGeom>
          <a:noFill/>
        </p:spPr>
        <p:txBody>
          <a:bodyPr wrap="square" rtlCol="0">
            <a:spAutoFit/>
          </a:bodyPr>
          <a:lstStyle/>
          <a:p>
            <a:pPr algn="just"/>
            <a:r>
              <a:rPr lang="en-US" sz="3724"/>
              <a:t>Tóm tắt</a:t>
            </a:r>
          </a:p>
        </p:txBody>
      </p:sp>
      <p:sp>
        <p:nvSpPr>
          <p:cNvPr id="8" name="TextBox 7">
            <a:extLst>
              <a:ext uri="{FF2B5EF4-FFF2-40B4-BE49-F238E27FC236}">
                <a16:creationId xmlns:a16="http://schemas.microsoft.com/office/drawing/2014/main" id="{2B9D4533-372E-CCE0-D8A6-58DAC33EB347}"/>
              </a:ext>
            </a:extLst>
          </p:cNvPr>
          <p:cNvSpPr txBox="1"/>
          <p:nvPr/>
        </p:nvSpPr>
        <p:spPr>
          <a:xfrm>
            <a:off x="851728" y="4232346"/>
            <a:ext cx="6080919" cy="665439"/>
          </a:xfrm>
          <a:prstGeom prst="rect">
            <a:avLst/>
          </a:prstGeom>
          <a:noFill/>
        </p:spPr>
        <p:txBody>
          <a:bodyPr wrap="square" rtlCol="0">
            <a:spAutoFit/>
          </a:bodyPr>
          <a:lstStyle/>
          <a:p>
            <a:pPr algn="just"/>
            <a:r>
              <a:rPr lang="en-US" sz="3724"/>
              <a:t>1 bình: 21 viên sỏi </a:t>
            </a:r>
          </a:p>
        </p:txBody>
      </p:sp>
      <p:sp>
        <p:nvSpPr>
          <p:cNvPr id="13" name="TextBox 12">
            <a:extLst>
              <a:ext uri="{FF2B5EF4-FFF2-40B4-BE49-F238E27FC236}">
                <a16:creationId xmlns:a16="http://schemas.microsoft.com/office/drawing/2014/main" id="{54176FA2-9007-005A-5ABB-8C436207DECD}"/>
              </a:ext>
            </a:extLst>
          </p:cNvPr>
          <p:cNvSpPr txBox="1"/>
          <p:nvPr/>
        </p:nvSpPr>
        <p:spPr>
          <a:xfrm>
            <a:off x="851728" y="4862279"/>
            <a:ext cx="6080919" cy="665439"/>
          </a:xfrm>
          <a:prstGeom prst="rect">
            <a:avLst/>
          </a:prstGeom>
          <a:noFill/>
        </p:spPr>
        <p:txBody>
          <a:bodyPr wrap="square" rtlCol="0">
            <a:spAutoFit/>
          </a:bodyPr>
          <a:lstStyle/>
          <a:p>
            <a:pPr algn="just"/>
            <a:r>
              <a:rPr lang="en-US" sz="3724"/>
              <a:t>3 bình: … viên sỏi?</a:t>
            </a:r>
          </a:p>
        </p:txBody>
      </p:sp>
    </p:spTree>
    <p:extLst>
      <p:ext uri="{BB962C8B-B14F-4D97-AF65-F5344CB8AC3E}">
        <p14:creationId xmlns:p14="http://schemas.microsoft.com/office/powerpoint/2010/main" val="275230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0">
            <a:extLst>
              <a:ext uri="{FF2B5EF4-FFF2-40B4-BE49-F238E27FC236}">
                <a16:creationId xmlns:a16="http://schemas.microsoft.com/office/drawing/2014/main" id="{4B3FDA65-1112-9E59-C383-5ACF6333C6C4}"/>
              </a:ext>
            </a:extLst>
          </p:cNvPr>
          <p:cNvGraphicFramePr>
            <a:graphicFrameLocks noGrp="1"/>
          </p:cNvGraphicFramePr>
          <p:nvPr/>
        </p:nvGraphicFramePr>
        <p:xfrm>
          <a:off x="15044" y="8483"/>
          <a:ext cx="12332112" cy="6829384"/>
        </p:xfrm>
        <a:graphic>
          <a:graphicData uri="http://schemas.openxmlformats.org/drawingml/2006/table">
            <a:tbl>
              <a:tblPr firstRow="1" bandRow="1"/>
              <a:tblGrid>
                <a:gridCol w="237156">
                  <a:extLst>
                    <a:ext uri="{9D8B030D-6E8A-4147-A177-3AD203B41FA5}">
                      <a16:colId xmlns:a16="http://schemas.microsoft.com/office/drawing/2014/main" val="3141195527"/>
                    </a:ext>
                  </a:extLst>
                </a:gridCol>
                <a:gridCol w="237156">
                  <a:extLst>
                    <a:ext uri="{9D8B030D-6E8A-4147-A177-3AD203B41FA5}">
                      <a16:colId xmlns:a16="http://schemas.microsoft.com/office/drawing/2014/main" val="3151147950"/>
                    </a:ext>
                  </a:extLst>
                </a:gridCol>
                <a:gridCol w="237156">
                  <a:extLst>
                    <a:ext uri="{9D8B030D-6E8A-4147-A177-3AD203B41FA5}">
                      <a16:colId xmlns:a16="http://schemas.microsoft.com/office/drawing/2014/main" val="1514941707"/>
                    </a:ext>
                  </a:extLst>
                </a:gridCol>
                <a:gridCol w="237156">
                  <a:extLst>
                    <a:ext uri="{9D8B030D-6E8A-4147-A177-3AD203B41FA5}">
                      <a16:colId xmlns:a16="http://schemas.microsoft.com/office/drawing/2014/main" val="3092453757"/>
                    </a:ext>
                  </a:extLst>
                </a:gridCol>
                <a:gridCol w="237156">
                  <a:extLst>
                    <a:ext uri="{9D8B030D-6E8A-4147-A177-3AD203B41FA5}">
                      <a16:colId xmlns:a16="http://schemas.microsoft.com/office/drawing/2014/main" val="1705943820"/>
                    </a:ext>
                  </a:extLst>
                </a:gridCol>
                <a:gridCol w="237156">
                  <a:extLst>
                    <a:ext uri="{9D8B030D-6E8A-4147-A177-3AD203B41FA5}">
                      <a16:colId xmlns:a16="http://schemas.microsoft.com/office/drawing/2014/main" val="3899532901"/>
                    </a:ext>
                  </a:extLst>
                </a:gridCol>
                <a:gridCol w="237156">
                  <a:extLst>
                    <a:ext uri="{9D8B030D-6E8A-4147-A177-3AD203B41FA5}">
                      <a16:colId xmlns:a16="http://schemas.microsoft.com/office/drawing/2014/main" val="1504412709"/>
                    </a:ext>
                  </a:extLst>
                </a:gridCol>
                <a:gridCol w="237156">
                  <a:extLst>
                    <a:ext uri="{9D8B030D-6E8A-4147-A177-3AD203B41FA5}">
                      <a16:colId xmlns:a16="http://schemas.microsoft.com/office/drawing/2014/main" val="1466808307"/>
                    </a:ext>
                  </a:extLst>
                </a:gridCol>
                <a:gridCol w="237156">
                  <a:extLst>
                    <a:ext uri="{9D8B030D-6E8A-4147-A177-3AD203B41FA5}">
                      <a16:colId xmlns:a16="http://schemas.microsoft.com/office/drawing/2014/main" val="3502664633"/>
                    </a:ext>
                  </a:extLst>
                </a:gridCol>
                <a:gridCol w="237156">
                  <a:extLst>
                    <a:ext uri="{9D8B030D-6E8A-4147-A177-3AD203B41FA5}">
                      <a16:colId xmlns:a16="http://schemas.microsoft.com/office/drawing/2014/main" val="2380817918"/>
                    </a:ext>
                  </a:extLst>
                </a:gridCol>
                <a:gridCol w="237156">
                  <a:extLst>
                    <a:ext uri="{9D8B030D-6E8A-4147-A177-3AD203B41FA5}">
                      <a16:colId xmlns:a16="http://schemas.microsoft.com/office/drawing/2014/main" val="3543710229"/>
                    </a:ext>
                  </a:extLst>
                </a:gridCol>
                <a:gridCol w="237156">
                  <a:extLst>
                    <a:ext uri="{9D8B030D-6E8A-4147-A177-3AD203B41FA5}">
                      <a16:colId xmlns:a16="http://schemas.microsoft.com/office/drawing/2014/main" val="1226207747"/>
                    </a:ext>
                  </a:extLst>
                </a:gridCol>
                <a:gridCol w="237156">
                  <a:extLst>
                    <a:ext uri="{9D8B030D-6E8A-4147-A177-3AD203B41FA5}">
                      <a16:colId xmlns:a16="http://schemas.microsoft.com/office/drawing/2014/main" val="2622740893"/>
                    </a:ext>
                  </a:extLst>
                </a:gridCol>
                <a:gridCol w="237156">
                  <a:extLst>
                    <a:ext uri="{9D8B030D-6E8A-4147-A177-3AD203B41FA5}">
                      <a16:colId xmlns:a16="http://schemas.microsoft.com/office/drawing/2014/main" val="3358236929"/>
                    </a:ext>
                  </a:extLst>
                </a:gridCol>
                <a:gridCol w="237156">
                  <a:extLst>
                    <a:ext uri="{9D8B030D-6E8A-4147-A177-3AD203B41FA5}">
                      <a16:colId xmlns:a16="http://schemas.microsoft.com/office/drawing/2014/main" val="3794742099"/>
                    </a:ext>
                  </a:extLst>
                </a:gridCol>
                <a:gridCol w="237156">
                  <a:extLst>
                    <a:ext uri="{9D8B030D-6E8A-4147-A177-3AD203B41FA5}">
                      <a16:colId xmlns:a16="http://schemas.microsoft.com/office/drawing/2014/main" val="2906486690"/>
                    </a:ext>
                  </a:extLst>
                </a:gridCol>
                <a:gridCol w="237156">
                  <a:extLst>
                    <a:ext uri="{9D8B030D-6E8A-4147-A177-3AD203B41FA5}">
                      <a16:colId xmlns:a16="http://schemas.microsoft.com/office/drawing/2014/main" val="3922166840"/>
                    </a:ext>
                  </a:extLst>
                </a:gridCol>
                <a:gridCol w="237156">
                  <a:extLst>
                    <a:ext uri="{9D8B030D-6E8A-4147-A177-3AD203B41FA5}">
                      <a16:colId xmlns:a16="http://schemas.microsoft.com/office/drawing/2014/main" val="2779761096"/>
                    </a:ext>
                  </a:extLst>
                </a:gridCol>
                <a:gridCol w="237156">
                  <a:extLst>
                    <a:ext uri="{9D8B030D-6E8A-4147-A177-3AD203B41FA5}">
                      <a16:colId xmlns:a16="http://schemas.microsoft.com/office/drawing/2014/main" val="2495969157"/>
                    </a:ext>
                  </a:extLst>
                </a:gridCol>
                <a:gridCol w="237156">
                  <a:extLst>
                    <a:ext uri="{9D8B030D-6E8A-4147-A177-3AD203B41FA5}">
                      <a16:colId xmlns:a16="http://schemas.microsoft.com/office/drawing/2014/main" val="3626927592"/>
                    </a:ext>
                  </a:extLst>
                </a:gridCol>
                <a:gridCol w="237156">
                  <a:extLst>
                    <a:ext uri="{9D8B030D-6E8A-4147-A177-3AD203B41FA5}">
                      <a16:colId xmlns:a16="http://schemas.microsoft.com/office/drawing/2014/main" val="857701770"/>
                    </a:ext>
                  </a:extLst>
                </a:gridCol>
                <a:gridCol w="237156">
                  <a:extLst>
                    <a:ext uri="{9D8B030D-6E8A-4147-A177-3AD203B41FA5}">
                      <a16:colId xmlns:a16="http://schemas.microsoft.com/office/drawing/2014/main" val="2309374168"/>
                    </a:ext>
                  </a:extLst>
                </a:gridCol>
                <a:gridCol w="237156">
                  <a:extLst>
                    <a:ext uri="{9D8B030D-6E8A-4147-A177-3AD203B41FA5}">
                      <a16:colId xmlns:a16="http://schemas.microsoft.com/office/drawing/2014/main" val="2423937644"/>
                    </a:ext>
                  </a:extLst>
                </a:gridCol>
                <a:gridCol w="237156">
                  <a:extLst>
                    <a:ext uri="{9D8B030D-6E8A-4147-A177-3AD203B41FA5}">
                      <a16:colId xmlns:a16="http://schemas.microsoft.com/office/drawing/2014/main" val="3181772300"/>
                    </a:ext>
                  </a:extLst>
                </a:gridCol>
                <a:gridCol w="237156">
                  <a:extLst>
                    <a:ext uri="{9D8B030D-6E8A-4147-A177-3AD203B41FA5}">
                      <a16:colId xmlns:a16="http://schemas.microsoft.com/office/drawing/2014/main" val="917889513"/>
                    </a:ext>
                  </a:extLst>
                </a:gridCol>
                <a:gridCol w="237156">
                  <a:extLst>
                    <a:ext uri="{9D8B030D-6E8A-4147-A177-3AD203B41FA5}">
                      <a16:colId xmlns:a16="http://schemas.microsoft.com/office/drawing/2014/main" val="3900200873"/>
                    </a:ext>
                  </a:extLst>
                </a:gridCol>
                <a:gridCol w="237156">
                  <a:extLst>
                    <a:ext uri="{9D8B030D-6E8A-4147-A177-3AD203B41FA5}">
                      <a16:colId xmlns:a16="http://schemas.microsoft.com/office/drawing/2014/main" val="1110172280"/>
                    </a:ext>
                  </a:extLst>
                </a:gridCol>
                <a:gridCol w="237156">
                  <a:extLst>
                    <a:ext uri="{9D8B030D-6E8A-4147-A177-3AD203B41FA5}">
                      <a16:colId xmlns:a16="http://schemas.microsoft.com/office/drawing/2014/main" val="2790098732"/>
                    </a:ext>
                  </a:extLst>
                </a:gridCol>
                <a:gridCol w="237156">
                  <a:extLst>
                    <a:ext uri="{9D8B030D-6E8A-4147-A177-3AD203B41FA5}">
                      <a16:colId xmlns:a16="http://schemas.microsoft.com/office/drawing/2014/main" val="590412432"/>
                    </a:ext>
                  </a:extLst>
                </a:gridCol>
                <a:gridCol w="237156">
                  <a:extLst>
                    <a:ext uri="{9D8B030D-6E8A-4147-A177-3AD203B41FA5}">
                      <a16:colId xmlns:a16="http://schemas.microsoft.com/office/drawing/2014/main" val="1269897463"/>
                    </a:ext>
                  </a:extLst>
                </a:gridCol>
                <a:gridCol w="237156">
                  <a:extLst>
                    <a:ext uri="{9D8B030D-6E8A-4147-A177-3AD203B41FA5}">
                      <a16:colId xmlns:a16="http://schemas.microsoft.com/office/drawing/2014/main" val="2868056576"/>
                    </a:ext>
                  </a:extLst>
                </a:gridCol>
                <a:gridCol w="237156">
                  <a:extLst>
                    <a:ext uri="{9D8B030D-6E8A-4147-A177-3AD203B41FA5}">
                      <a16:colId xmlns:a16="http://schemas.microsoft.com/office/drawing/2014/main" val="2161358710"/>
                    </a:ext>
                  </a:extLst>
                </a:gridCol>
                <a:gridCol w="237156">
                  <a:extLst>
                    <a:ext uri="{9D8B030D-6E8A-4147-A177-3AD203B41FA5}">
                      <a16:colId xmlns:a16="http://schemas.microsoft.com/office/drawing/2014/main" val="3163057758"/>
                    </a:ext>
                  </a:extLst>
                </a:gridCol>
                <a:gridCol w="237156">
                  <a:extLst>
                    <a:ext uri="{9D8B030D-6E8A-4147-A177-3AD203B41FA5}">
                      <a16:colId xmlns:a16="http://schemas.microsoft.com/office/drawing/2014/main" val="328346012"/>
                    </a:ext>
                  </a:extLst>
                </a:gridCol>
                <a:gridCol w="237156">
                  <a:extLst>
                    <a:ext uri="{9D8B030D-6E8A-4147-A177-3AD203B41FA5}">
                      <a16:colId xmlns:a16="http://schemas.microsoft.com/office/drawing/2014/main" val="1987707740"/>
                    </a:ext>
                  </a:extLst>
                </a:gridCol>
                <a:gridCol w="237156">
                  <a:extLst>
                    <a:ext uri="{9D8B030D-6E8A-4147-A177-3AD203B41FA5}">
                      <a16:colId xmlns:a16="http://schemas.microsoft.com/office/drawing/2014/main" val="996658431"/>
                    </a:ext>
                  </a:extLst>
                </a:gridCol>
                <a:gridCol w="237156">
                  <a:extLst>
                    <a:ext uri="{9D8B030D-6E8A-4147-A177-3AD203B41FA5}">
                      <a16:colId xmlns:a16="http://schemas.microsoft.com/office/drawing/2014/main" val="2612947994"/>
                    </a:ext>
                  </a:extLst>
                </a:gridCol>
                <a:gridCol w="237156">
                  <a:extLst>
                    <a:ext uri="{9D8B030D-6E8A-4147-A177-3AD203B41FA5}">
                      <a16:colId xmlns:a16="http://schemas.microsoft.com/office/drawing/2014/main" val="2148544139"/>
                    </a:ext>
                  </a:extLst>
                </a:gridCol>
                <a:gridCol w="237156">
                  <a:extLst>
                    <a:ext uri="{9D8B030D-6E8A-4147-A177-3AD203B41FA5}">
                      <a16:colId xmlns:a16="http://schemas.microsoft.com/office/drawing/2014/main" val="3249332975"/>
                    </a:ext>
                  </a:extLst>
                </a:gridCol>
                <a:gridCol w="237156">
                  <a:extLst>
                    <a:ext uri="{9D8B030D-6E8A-4147-A177-3AD203B41FA5}">
                      <a16:colId xmlns:a16="http://schemas.microsoft.com/office/drawing/2014/main" val="1654711919"/>
                    </a:ext>
                  </a:extLst>
                </a:gridCol>
                <a:gridCol w="237156">
                  <a:extLst>
                    <a:ext uri="{9D8B030D-6E8A-4147-A177-3AD203B41FA5}">
                      <a16:colId xmlns:a16="http://schemas.microsoft.com/office/drawing/2014/main" val="4015444291"/>
                    </a:ext>
                  </a:extLst>
                </a:gridCol>
                <a:gridCol w="237156">
                  <a:extLst>
                    <a:ext uri="{9D8B030D-6E8A-4147-A177-3AD203B41FA5}">
                      <a16:colId xmlns:a16="http://schemas.microsoft.com/office/drawing/2014/main" val="4236802669"/>
                    </a:ext>
                  </a:extLst>
                </a:gridCol>
                <a:gridCol w="237156">
                  <a:extLst>
                    <a:ext uri="{9D8B030D-6E8A-4147-A177-3AD203B41FA5}">
                      <a16:colId xmlns:a16="http://schemas.microsoft.com/office/drawing/2014/main" val="2318820784"/>
                    </a:ext>
                  </a:extLst>
                </a:gridCol>
                <a:gridCol w="237156">
                  <a:extLst>
                    <a:ext uri="{9D8B030D-6E8A-4147-A177-3AD203B41FA5}">
                      <a16:colId xmlns:a16="http://schemas.microsoft.com/office/drawing/2014/main" val="3970120949"/>
                    </a:ext>
                  </a:extLst>
                </a:gridCol>
                <a:gridCol w="237156">
                  <a:extLst>
                    <a:ext uri="{9D8B030D-6E8A-4147-A177-3AD203B41FA5}">
                      <a16:colId xmlns:a16="http://schemas.microsoft.com/office/drawing/2014/main" val="310546710"/>
                    </a:ext>
                  </a:extLst>
                </a:gridCol>
                <a:gridCol w="237156">
                  <a:extLst>
                    <a:ext uri="{9D8B030D-6E8A-4147-A177-3AD203B41FA5}">
                      <a16:colId xmlns:a16="http://schemas.microsoft.com/office/drawing/2014/main" val="1492156878"/>
                    </a:ext>
                  </a:extLst>
                </a:gridCol>
                <a:gridCol w="237156">
                  <a:extLst>
                    <a:ext uri="{9D8B030D-6E8A-4147-A177-3AD203B41FA5}">
                      <a16:colId xmlns:a16="http://schemas.microsoft.com/office/drawing/2014/main" val="3097457476"/>
                    </a:ext>
                  </a:extLst>
                </a:gridCol>
                <a:gridCol w="237156">
                  <a:extLst>
                    <a:ext uri="{9D8B030D-6E8A-4147-A177-3AD203B41FA5}">
                      <a16:colId xmlns:a16="http://schemas.microsoft.com/office/drawing/2014/main" val="2821193709"/>
                    </a:ext>
                  </a:extLst>
                </a:gridCol>
                <a:gridCol w="237156">
                  <a:extLst>
                    <a:ext uri="{9D8B030D-6E8A-4147-A177-3AD203B41FA5}">
                      <a16:colId xmlns:a16="http://schemas.microsoft.com/office/drawing/2014/main" val="3103761647"/>
                    </a:ext>
                  </a:extLst>
                </a:gridCol>
                <a:gridCol w="237156">
                  <a:extLst>
                    <a:ext uri="{9D8B030D-6E8A-4147-A177-3AD203B41FA5}">
                      <a16:colId xmlns:a16="http://schemas.microsoft.com/office/drawing/2014/main" val="3381576055"/>
                    </a:ext>
                  </a:extLst>
                </a:gridCol>
                <a:gridCol w="237156">
                  <a:extLst>
                    <a:ext uri="{9D8B030D-6E8A-4147-A177-3AD203B41FA5}">
                      <a16:colId xmlns:a16="http://schemas.microsoft.com/office/drawing/2014/main" val="514919813"/>
                    </a:ext>
                  </a:extLst>
                </a:gridCol>
                <a:gridCol w="237156">
                  <a:extLst>
                    <a:ext uri="{9D8B030D-6E8A-4147-A177-3AD203B41FA5}">
                      <a16:colId xmlns:a16="http://schemas.microsoft.com/office/drawing/2014/main" val="542129921"/>
                    </a:ext>
                  </a:extLst>
                </a:gridCol>
              </a:tblGrid>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604127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84919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751841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877877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725093"/>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67710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110762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0050650"/>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0338952"/>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984368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69966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532587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4449343"/>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0208300"/>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5878334"/>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1740658"/>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0276984"/>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0379920"/>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610653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0137604"/>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1432036"/>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111173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018360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16848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693984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49407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65714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4283166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36562831"/>
                  </a:ext>
                </a:extLst>
              </a:tr>
            </a:tbl>
          </a:graphicData>
        </a:graphic>
      </p:graphicFrame>
      <p:sp>
        <p:nvSpPr>
          <p:cNvPr id="10" name="TextBox 9">
            <a:extLst>
              <a:ext uri="{FF2B5EF4-FFF2-40B4-BE49-F238E27FC236}">
                <a16:creationId xmlns:a16="http://schemas.microsoft.com/office/drawing/2014/main" id="{816805F0-DE31-1F68-77C4-ADF2B6A9D7D2}"/>
              </a:ext>
            </a:extLst>
          </p:cNvPr>
          <p:cNvSpPr txBox="1"/>
          <p:nvPr/>
        </p:nvSpPr>
        <p:spPr>
          <a:xfrm>
            <a:off x="1819907" y="461419"/>
            <a:ext cx="10652889" cy="798552"/>
          </a:xfrm>
          <a:prstGeom prst="rect">
            <a:avLst/>
          </a:prstGeom>
          <a:noFill/>
        </p:spPr>
        <p:txBody>
          <a:bodyPr wrap="square" rtlCol="0">
            <a:spAutoFit/>
          </a:bodyPr>
          <a:lstStyle/>
          <a:p>
            <a:pPr defTabSz="682358">
              <a:buClrTx/>
              <a:defRPr/>
            </a:pPr>
            <a:r>
              <a:rPr lang="en-VN" sz="4589" b="1" kern="1200">
                <a:solidFill>
                  <a:srgbClr val="7030A0"/>
                </a:solidFill>
                <a:latin typeface="HP001 4 hàng" panose="020B0603050302020204" pitchFamily="34" charset="0"/>
                <a:ea typeface="+mn-ea"/>
                <a:cs typeface="HP001 5H Normal" panose="020B0603050302020204" pitchFamily="34" charset="0"/>
              </a:rPr>
              <a:t>Thứ </a:t>
            </a:r>
            <a:r>
              <a:rPr lang="en-US" sz="4589" b="1" kern="1200">
                <a:solidFill>
                  <a:srgbClr val="7030A0"/>
                </a:solidFill>
                <a:latin typeface="HP001 4 hàng" panose="020B0603050302020204" pitchFamily="34" charset="0"/>
                <a:ea typeface="+mn-ea"/>
                <a:cs typeface="HP001 5H Normal" panose="020B0603050302020204" pitchFamily="34" charset="0"/>
              </a:rPr>
              <a:t>…</a:t>
            </a:r>
            <a:r>
              <a:rPr lang="en-VN" sz="4589" b="1" kern="1200">
                <a:solidFill>
                  <a:srgbClr val="7030A0"/>
                </a:solidFill>
                <a:latin typeface="HP001 4 hàng" panose="020B0603050302020204" pitchFamily="34" charset="0"/>
                <a:ea typeface="+mn-ea"/>
                <a:cs typeface="HP001 5H Normal" panose="020B0603050302020204" pitchFamily="34" charset="0"/>
              </a:rPr>
              <a:t> </a:t>
            </a:r>
            <a:r>
              <a:rPr lang="en-US" sz="4589" b="1" kern="1200" dirty="0">
                <a:solidFill>
                  <a:srgbClr val="7030A0"/>
                </a:solidFill>
                <a:latin typeface="HP001 4 hàng" panose="020B0603050302020204" pitchFamily="34" charset="0"/>
                <a:ea typeface="+mn-ea"/>
                <a:cs typeface="HP001 5H Normal" panose="020B0603050302020204" pitchFamily="34" charset="0"/>
              </a:rPr>
              <a:t>w</a:t>
            </a:r>
            <a:r>
              <a:rPr lang="en-VN" sz="4589" b="1" kern="1200" dirty="0">
                <a:solidFill>
                  <a:srgbClr val="7030A0"/>
                </a:solidFill>
                <a:latin typeface="HP001 4 hàng" panose="020B0603050302020204" pitchFamily="34" charset="0"/>
                <a:ea typeface="+mn-ea"/>
                <a:cs typeface="HP001 5H Normal" panose="020B0603050302020204" pitchFamily="34" charset="0"/>
              </a:rPr>
              <a:t>gà</a:t>
            </a:r>
            <a:r>
              <a:rPr lang="en-US" sz="4589" b="1" kern="1200" err="1">
                <a:solidFill>
                  <a:srgbClr val="7030A0"/>
                </a:solidFill>
                <a:latin typeface="HP001 4 hàng" panose="020B0603050302020204" pitchFamily="34" charset="0"/>
                <a:ea typeface="+mn-ea"/>
                <a:cs typeface="HP001 5H Normal" panose="020B0603050302020204" pitchFamily="34" charset="0"/>
              </a:rPr>
              <a:t>ǀ</a:t>
            </a:r>
            <a:r>
              <a:rPr lang="en-VN" sz="4589" b="1" kern="1200">
                <a:solidFill>
                  <a:srgbClr val="7030A0"/>
                </a:solidFill>
                <a:latin typeface="HP001 4 hàng" panose="020B0603050302020204" pitchFamily="34" charset="0"/>
                <a:ea typeface="+mn-ea"/>
                <a:cs typeface="HP001 5H Normal" panose="020B0603050302020204" pitchFamily="34" charset="0"/>
              </a:rPr>
              <a:t> </a:t>
            </a:r>
            <a:r>
              <a:rPr lang="en-US" sz="4589" b="1" kern="1200">
                <a:solidFill>
                  <a:srgbClr val="7030A0"/>
                </a:solidFill>
                <a:latin typeface="HP001 4 hàng" panose="020B0603050302020204" pitchFamily="34" charset="0"/>
                <a:ea typeface="+mn-ea"/>
                <a:cs typeface="HP001 5H Normal" panose="020B0603050302020204" pitchFamily="34" charset="0"/>
              </a:rPr>
              <a:t>…</a:t>
            </a:r>
            <a:r>
              <a:rPr lang="en-US" sz="4589" b="1">
                <a:solidFill>
                  <a:srgbClr val="7030A0"/>
                </a:solidFill>
                <a:latin typeface="HP001 4 hàng" panose="020B0603050302020204" pitchFamily="34" charset="0"/>
                <a:cs typeface="HP001 5H Normal" panose="020B0603050302020204" pitchFamily="34" charset="0"/>
              </a:rPr>
              <a:t> </a:t>
            </a:r>
            <a:r>
              <a:rPr lang="el-GR" sz="4589" b="1" kern="1200" dirty="0">
                <a:solidFill>
                  <a:srgbClr val="7030A0"/>
                </a:solidFill>
                <a:latin typeface="HP001 4 hàng" panose="020B0603050302020204" pitchFamily="34" charset="0"/>
                <a:ea typeface="+mn-ea"/>
                <a:cs typeface="HP001 5H Normal" panose="020B0603050302020204" pitchFamily="34" charset="0"/>
              </a:rPr>
              <a:t>κ</a:t>
            </a:r>
            <a:r>
              <a:rPr lang="en-VN" sz="4589" b="1" kern="1200" dirty="0">
                <a:solidFill>
                  <a:srgbClr val="7030A0"/>
                </a:solidFill>
                <a:latin typeface="HP001 4 hàng" panose="020B0603050302020204" pitchFamily="34" charset="0"/>
                <a:ea typeface="+mn-ea"/>
                <a:cs typeface="HP001 5H Normal" panose="020B0603050302020204" pitchFamily="34" charset="0"/>
              </a:rPr>
              <a:t>án</a:t>
            </a:r>
            <a:r>
              <a:rPr lang="en-US" sz="4589" b="1" kern="1200" err="1">
                <a:solidFill>
                  <a:srgbClr val="7030A0"/>
                </a:solidFill>
                <a:latin typeface="HP001 4 hàng" panose="020B0603050302020204" pitchFamily="34" charset="0"/>
                <a:ea typeface="+mn-ea"/>
                <a:cs typeface="HP001 5H Normal" panose="020B0603050302020204" pitchFamily="34" charset="0"/>
              </a:rPr>
              <a:t>Ƒ</a:t>
            </a:r>
            <a:r>
              <a:rPr lang="en-US" sz="4589" b="1">
                <a:solidFill>
                  <a:srgbClr val="7030A0"/>
                </a:solidFill>
                <a:latin typeface="HP001 4 hàng" panose="020B0603050302020204" pitchFamily="34" charset="0"/>
                <a:cs typeface="HP001 5H Normal" panose="020B0603050302020204" pitchFamily="34" charset="0"/>
              </a:rPr>
              <a:t> …</a:t>
            </a:r>
            <a:r>
              <a:rPr lang="en-VN" sz="4589" b="1" kern="1200">
                <a:solidFill>
                  <a:srgbClr val="7030A0"/>
                </a:solidFill>
                <a:latin typeface="HP001 4 hàng" panose="020B0603050302020204" pitchFamily="34" charset="0"/>
                <a:ea typeface="+mn-ea"/>
                <a:cs typeface="HP001 5H Normal" panose="020B0603050302020204" pitchFamily="34" charset="0"/>
              </a:rPr>
              <a:t> </a:t>
            </a:r>
            <a:r>
              <a:rPr lang="en-US" sz="4589" b="1" kern="1200" dirty="0">
                <a:solidFill>
                  <a:srgbClr val="7030A0"/>
                </a:solidFill>
                <a:latin typeface="HP001 4 hàng" panose="020B0603050302020204" pitchFamily="34" charset="0"/>
                <a:ea typeface="+mn-ea"/>
                <a:cs typeface="HP001 5H Normal" panose="020B0603050302020204" pitchFamily="34" charset="0"/>
              </a:rPr>
              <a:t>w</a:t>
            </a:r>
            <a:r>
              <a:rPr lang="en-VN" sz="4589" b="1" kern="1200" dirty="0">
                <a:solidFill>
                  <a:srgbClr val="7030A0"/>
                </a:solidFill>
                <a:latin typeface="HP001 4 hàng" panose="020B0603050302020204" pitchFamily="34" charset="0"/>
                <a:ea typeface="+mn-ea"/>
                <a:cs typeface="HP001 5H Normal" panose="020B0603050302020204" pitchFamily="34" charset="0"/>
              </a:rPr>
              <a:t>ăm 202</a:t>
            </a:r>
            <a:r>
              <a:rPr lang="en-US" sz="4589" b="1" kern="1200" dirty="0">
                <a:solidFill>
                  <a:srgbClr val="7030A0"/>
                </a:solidFill>
                <a:latin typeface="HP001 4 hàng" panose="020B0603050302020204" pitchFamily="34" charset="0"/>
                <a:ea typeface="+mn-ea"/>
                <a:cs typeface="HP001 5H Normal" panose="020B0603050302020204" pitchFamily="34" charset="0"/>
              </a:rPr>
              <a:t>2</a:t>
            </a:r>
            <a:endParaRPr lang="en-VN" sz="458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1" name="TextBox 10">
            <a:extLst>
              <a:ext uri="{FF2B5EF4-FFF2-40B4-BE49-F238E27FC236}">
                <a16:creationId xmlns:a16="http://schemas.microsoft.com/office/drawing/2014/main" id="{B32BA976-9E2A-2443-352D-92111D57E809}"/>
              </a:ext>
            </a:extLst>
          </p:cNvPr>
          <p:cNvSpPr txBox="1"/>
          <p:nvPr/>
        </p:nvSpPr>
        <p:spPr>
          <a:xfrm>
            <a:off x="1098709" y="1395838"/>
            <a:ext cx="2243968" cy="798552"/>
          </a:xfrm>
          <a:prstGeom prst="rect">
            <a:avLst/>
          </a:prstGeom>
          <a:noFill/>
        </p:spPr>
        <p:txBody>
          <a:bodyPr wrap="square" rtlCol="0">
            <a:spAutoFit/>
          </a:bodyPr>
          <a:lstStyle/>
          <a:p>
            <a:pPr defTabSz="682358">
              <a:buClrTx/>
              <a:defRPr/>
            </a:pPr>
            <a:r>
              <a:rPr lang="en-US" sz="4589" b="1" kern="1200">
                <a:solidFill>
                  <a:srgbClr val="7030A0"/>
                </a:solidFill>
                <a:latin typeface="HP001 4 hàng" panose="020B0603050302020204" pitchFamily="34" charset="0"/>
                <a:ea typeface="+mn-ea"/>
                <a:cs typeface="HP001 5H Normal" panose="020B0603050302020204" pitchFamily="34" charset="0"/>
              </a:rPr>
              <a:t>TǨn:</a:t>
            </a:r>
            <a:endParaRPr lang="en-VN" sz="458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24" name="TextBox 23">
            <a:extLst>
              <a:ext uri="{FF2B5EF4-FFF2-40B4-BE49-F238E27FC236}">
                <a16:creationId xmlns:a16="http://schemas.microsoft.com/office/drawing/2014/main" id="{D50B3C3A-8B1C-DE0F-35AD-3132546B73B3}"/>
              </a:ext>
            </a:extLst>
          </p:cNvPr>
          <p:cNvSpPr txBox="1"/>
          <p:nvPr/>
        </p:nvSpPr>
        <p:spPr>
          <a:xfrm>
            <a:off x="958329" y="3297887"/>
            <a:ext cx="9689975" cy="798552"/>
          </a:xfrm>
          <a:prstGeom prst="rect">
            <a:avLst/>
          </a:prstGeom>
          <a:noFill/>
        </p:spPr>
        <p:txBody>
          <a:bodyPr wrap="square" rtlCol="0">
            <a:spAutoFit/>
          </a:bodyPr>
          <a:lstStyle/>
          <a:p>
            <a:pPr defTabSz="682358">
              <a:buClrTx/>
              <a:defRPr/>
            </a:pPr>
            <a:r>
              <a:rPr lang="en-US" sz="4589" b="1" kern="1200">
                <a:solidFill>
                  <a:srgbClr val="7030A0"/>
                </a:solidFill>
                <a:latin typeface="HP001 4 hàng" panose="020B0603050302020204" pitchFamily="34" charset="0"/>
                <a:ea typeface="+mn-ea"/>
                <a:cs typeface="HP001 5H Normal" panose="020B0603050302020204" pitchFamily="34" charset="0"/>
              </a:rPr>
              <a:t>3.</a:t>
            </a:r>
            <a:endParaRPr lang="en-VN" sz="458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4" name="TextBox 3">
            <a:extLst>
              <a:ext uri="{FF2B5EF4-FFF2-40B4-BE49-F238E27FC236}">
                <a16:creationId xmlns:a16="http://schemas.microsoft.com/office/drawing/2014/main" id="{EBDD9AD8-F38E-A46D-7C27-08B159469445}"/>
              </a:ext>
            </a:extLst>
          </p:cNvPr>
          <p:cNvSpPr txBox="1"/>
          <p:nvPr/>
        </p:nvSpPr>
        <p:spPr>
          <a:xfrm>
            <a:off x="2792021" y="1389345"/>
            <a:ext cx="8617953" cy="798552"/>
          </a:xfrm>
          <a:prstGeom prst="rect">
            <a:avLst/>
          </a:prstGeom>
          <a:noFill/>
        </p:spPr>
        <p:txBody>
          <a:bodyPr wrap="square" rtlCol="0">
            <a:spAutoFit/>
          </a:bodyPr>
          <a:lstStyle/>
          <a:p>
            <a:pPr defTabSz="682358">
              <a:buClrTx/>
              <a:defRPr/>
            </a:pPr>
            <a:r>
              <a:rPr lang="en-US" sz="4589" b="1" kern="1200">
                <a:solidFill>
                  <a:srgbClr val="7030A0"/>
                </a:solidFill>
                <a:latin typeface="HP001 4 hàng" panose="020B0603050302020204" pitchFamily="34" charset="0"/>
                <a:ea typeface="+mn-ea"/>
                <a:cs typeface="HP001 5H Normal" panose="020B0603050302020204" pitchFamily="34" charset="0"/>
              </a:rPr>
              <a:t>Nǖân số có hai </a:t>
            </a:r>
            <a:r>
              <a:rPr lang="el-GR" sz="4589" b="1" kern="1200">
                <a:solidFill>
                  <a:srgbClr val="7030A0"/>
                </a:solidFill>
                <a:latin typeface="HP001 4 hàng" panose="020B0603050302020204" pitchFamily="34" charset="0"/>
                <a:ea typeface="+mn-ea"/>
                <a:cs typeface="HP001 5H Normal" panose="020B0603050302020204" pitchFamily="34" charset="0"/>
              </a:rPr>
              <a:t>ε</a:t>
            </a:r>
            <a:r>
              <a:rPr lang="en-US" sz="4589" b="1" kern="1200">
                <a:solidFill>
                  <a:srgbClr val="7030A0"/>
                </a:solidFill>
                <a:latin typeface="HP001 4 hàng" panose="020B0603050302020204" pitchFamily="34" charset="0"/>
                <a:ea typeface="+mn-ea"/>
                <a:cs typeface="HP001 5H Normal" panose="020B0603050302020204" pitchFamily="34" charset="0"/>
              </a:rPr>
              <a:t>ữ số</a:t>
            </a:r>
            <a:endParaRPr lang="en-VN" sz="458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6" name="TextBox 5">
            <a:extLst>
              <a:ext uri="{FF2B5EF4-FFF2-40B4-BE49-F238E27FC236}">
                <a16:creationId xmlns:a16="http://schemas.microsoft.com/office/drawing/2014/main" id="{8CDED65A-D6B0-A7BE-EC0D-C59B674119F2}"/>
              </a:ext>
            </a:extLst>
          </p:cNvPr>
          <p:cNvSpPr txBox="1"/>
          <p:nvPr/>
        </p:nvSpPr>
        <p:spPr>
          <a:xfrm>
            <a:off x="3304871" y="2345650"/>
            <a:ext cx="8617953" cy="798552"/>
          </a:xfrm>
          <a:prstGeom prst="rect">
            <a:avLst/>
          </a:prstGeom>
          <a:noFill/>
        </p:spPr>
        <p:txBody>
          <a:bodyPr wrap="square" rtlCol="0">
            <a:spAutoFit/>
          </a:bodyPr>
          <a:lstStyle/>
          <a:p>
            <a:pPr defTabSz="682358">
              <a:buClrTx/>
              <a:defRPr/>
            </a:pPr>
            <a:r>
              <a:rPr lang="en-US" sz="4589" b="1" kern="1200">
                <a:solidFill>
                  <a:srgbClr val="7030A0"/>
                </a:solidFill>
                <a:latin typeface="HP001 4 hàng" panose="020B0603050302020204" pitchFamily="34" charset="0"/>
                <a:ea typeface="+mn-ea"/>
                <a:cs typeface="HP001 5H Normal" panose="020B0603050302020204" pitchFamily="34" charset="0"/>
              </a:rPr>
              <a:t>vƞ số có jŎ </a:t>
            </a:r>
            <a:r>
              <a:rPr lang="el-GR" sz="4589" b="1" kern="1200">
                <a:solidFill>
                  <a:srgbClr val="7030A0"/>
                </a:solidFill>
                <a:latin typeface="HP001 4 hàng" panose="020B0603050302020204" pitchFamily="34" charset="0"/>
                <a:ea typeface="+mn-ea"/>
                <a:cs typeface="HP001 5H Normal" panose="020B0603050302020204" pitchFamily="34" charset="0"/>
              </a:rPr>
              <a:t>ε</a:t>
            </a:r>
            <a:r>
              <a:rPr lang="en-US" sz="4589" b="1" kern="1200">
                <a:solidFill>
                  <a:srgbClr val="7030A0"/>
                </a:solidFill>
                <a:latin typeface="HP001 4 hàng" panose="020B0603050302020204" pitchFamily="34" charset="0"/>
                <a:ea typeface="+mn-ea"/>
                <a:cs typeface="HP001 5H Normal" panose="020B0603050302020204" pitchFamily="34" charset="0"/>
              </a:rPr>
              <a:t>ữ số</a:t>
            </a:r>
            <a:endParaRPr lang="en-VN" sz="458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2" name="TextBox 1">
            <a:extLst>
              <a:ext uri="{FF2B5EF4-FFF2-40B4-BE49-F238E27FC236}">
                <a16:creationId xmlns:a16="http://schemas.microsoft.com/office/drawing/2014/main" id="{F392C44C-E4BD-E49D-5849-0563804BCE21}"/>
              </a:ext>
            </a:extLst>
          </p:cNvPr>
          <p:cNvSpPr txBox="1"/>
          <p:nvPr/>
        </p:nvSpPr>
        <p:spPr>
          <a:xfrm>
            <a:off x="3714607" y="3295309"/>
            <a:ext cx="7365215" cy="813749"/>
          </a:xfrm>
          <a:prstGeom prst="rect">
            <a:avLst/>
          </a:prstGeom>
          <a:noFill/>
        </p:spPr>
        <p:txBody>
          <a:bodyPr wrap="square" rtlCol="0">
            <a:spAutoFit/>
          </a:bodyPr>
          <a:lstStyle/>
          <a:p>
            <a:pPr defTabSz="682358">
              <a:buClrTx/>
              <a:defRPr/>
            </a:pPr>
            <a:r>
              <a:rPr lang="en-US" sz="4688" b="1" kern="1200">
                <a:solidFill>
                  <a:srgbClr val="7030A0"/>
                </a:solidFill>
                <a:latin typeface="HP001 4 hàng" panose="020B0603050302020204" pitchFamily="34" charset="0"/>
                <a:ea typeface="+mn-ea"/>
                <a:cs typeface="HP001 5H Normal" panose="020B0603050302020204" pitchFamily="34" charset="0"/>
              </a:rPr>
              <a:t>Bài giải </a:t>
            </a:r>
            <a:endParaRPr lang="en-VN" sz="4688"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3" name="TextBox 2">
            <a:extLst>
              <a:ext uri="{FF2B5EF4-FFF2-40B4-BE49-F238E27FC236}">
                <a16:creationId xmlns:a16="http://schemas.microsoft.com/office/drawing/2014/main" id="{4C6806F0-7590-D512-E74E-C57163AA8671}"/>
              </a:ext>
            </a:extLst>
          </p:cNvPr>
          <p:cNvSpPr txBox="1"/>
          <p:nvPr/>
        </p:nvSpPr>
        <p:spPr>
          <a:xfrm>
            <a:off x="1845590" y="4233032"/>
            <a:ext cx="10750079" cy="813749"/>
          </a:xfrm>
          <a:prstGeom prst="rect">
            <a:avLst/>
          </a:prstGeom>
          <a:noFill/>
        </p:spPr>
        <p:txBody>
          <a:bodyPr wrap="square" rtlCol="0">
            <a:spAutoFit/>
          </a:bodyPr>
          <a:lstStyle/>
          <a:p>
            <a:pPr defTabSz="682358">
              <a:buClrTx/>
              <a:defRPr/>
            </a:pPr>
            <a:r>
              <a:rPr lang="en-US" sz="4688" b="1" kern="1200">
                <a:solidFill>
                  <a:srgbClr val="7030A0"/>
                </a:solidFill>
                <a:latin typeface="HP001 4 hàng" panose="020B0603050302020204" pitchFamily="34" charset="0"/>
                <a:cs typeface="HP001 5H Normal" panose="020B0603050302020204" pitchFamily="34" charset="0"/>
              </a:rPr>
              <a:t>Quạ </a:t>
            </a:r>
            <a:r>
              <a:rPr lang="el-GR" sz="4688" b="1" kern="1200">
                <a:solidFill>
                  <a:srgbClr val="7030A0"/>
                </a:solidFill>
                <a:latin typeface="HP001 4 hàng" panose="020B0603050302020204" pitchFamily="34" charset="0"/>
                <a:cs typeface="HP001 5H Normal" panose="020B0603050302020204" pitchFamily="34" charset="0"/>
              </a:rPr>
              <a:t>ι</a:t>
            </a:r>
            <a:r>
              <a:rPr lang="en-US" sz="4688" b="1" kern="1200">
                <a:solidFill>
                  <a:srgbClr val="7030A0"/>
                </a:solidFill>
                <a:latin typeface="HP001 4 hàng" panose="020B0603050302020204" pitchFamily="34" charset="0"/>
                <a:cs typeface="HP001 5H Normal" panose="020B0603050302020204" pitchFamily="34" charset="0"/>
              </a:rPr>
              <a:t>ải </a:t>
            </a:r>
            <a:r>
              <a:rPr lang="el-GR" sz="4688" b="1" kern="1200">
                <a:solidFill>
                  <a:srgbClr val="7030A0"/>
                </a:solidFill>
                <a:latin typeface="HP001 4 hàng" panose="020B0603050302020204" pitchFamily="34" charset="0"/>
                <a:cs typeface="HP001 5H Normal" panose="020B0603050302020204" pitchFamily="34" charset="0"/>
              </a:rPr>
              <a:t>κ</a:t>
            </a:r>
            <a:r>
              <a:rPr lang="en-US" sz="4688" b="1" kern="1200">
                <a:solidFill>
                  <a:srgbClr val="7030A0"/>
                </a:solidFill>
                <a:latin typeface="HP001 4 hàng" panose="020B0603050302020204" pitchFamily="34" charset="0"/>
                <a:cs typeface="HP001 5H Normal" panose="020B0603050302020204" pitchFamily="34" charset="0"/>
              </a:rPr>
              <a:t>ả số </a:t>
            </a:r>
            <a:r>
              <a:rPr lang="el-GR" sz="4688" b="1" kern="1200">
                <a:solidFill>
                  <a:srgbClr val="7030A0"/>
                </a:solidFill>
                <a:latin typeface="HP001 4 hàng" panose="020B0603050302020204" pitchFamily="34" charset="0"/>
                <a:cs typeface="HP001 5H Normal" panose="020B0603050302020204" pitchFamily="34" charset="0"/>
              </a:rPr>
              <a:t>νμ</a:t>
            </a:r>
            <a:r>
              <a:rPr lang="en-US" sz="4688" b="1" kern="1200">
                <a:solidFill>
                  <a:srgbClr val="7030A0"/>
                </a:solidFill>
                <a:latin typeface="HP001 4 hàng" panose="020B0603050302020204" pitchFamily="34" charset="0"/>
                <a:cs typeface="HP001 5H Normal" panose="020B0603050302020204" pitchFamily="34" charset="0"/>
              </a:rPr>
              <a:t>łn sĈ là: </a:t>
            </a:r>
          </a:p>
        </p:txBody>
      </p:sp>
      <p:sp>
        <p:nvSpPr>
          <p:cNvPr id="5" name="TextBox 4">
            <a:extLst>
              <a:ext uri="{FF2B5EF4-FFF2-40B4-BE49-F238E27FC236}">
                <a16:creationId xmlns:a16="http://schemas.microsoft.com/office/drawing/2014/main" id="{3430A148-6A4B-D043-47E4-CA857406B017}"/>
              </a:ext>
            </a:extLst>
          </p:cNvPr>
          <p:cNvSpPr txBox="1"/>
          <p:nvPr/>
        </p:nvSpPr>
        <p:spPr>
          <a:xfrm>
            <a:off x="2744569" y="5154747"/>
            <a:ext cx="5977828" cy="813749"/>
          </a:xfrm>
          <a:prstGeom prst="rect">
            <a:avLst/>
          </a:prstGeom>
          <a:noFill/>
        </p:spPr>
        <p:txBody>
          <a:bodyPr wrap="square" rtlCol="0">
            <a:spAutoFit/>
          </a:bodyPr>
          <a:lstStyle/>
          <a:p>
            <a:pPr defTabSz="682358">
              <a:buClrTx/>
              <a:defRPr/>
            </a:pPr>
            <a:r>
              <a:rPr lang="en-US" sz="4688" b="1" kern="1200">
                <a:solidFill>
                  <a:srgbClr val="7030A0"/>
                </a:solidFill>
                <a:latin typeface="HP001 4 hàng" panose="020B0603050302020204" pitchFamily="34" charset="0"/>
                <a:ea typeface="+mn-ea"/>
                <a:cs typeface="HP001 5H Normal" panose="020B0603050302020204" pitchFamily="34" charset="0"/>
              </a:rPr>
              <a:t>21 </a:t>
            </a:r>
            <a:r>
              <a:rPr lang="en-US" sz="3990" kern="1200">
                <a:solidFill>
                  <a:srgbClr val="7030A0"/>
                </a:solidFill>
                <a:latin typeface="+mj-lt"/>
                <a:ea typeface="+mn-ea"/>
                <a:cs typeface="HP001 5H Normal" panose="020B0603050302020204" pitchFamily="34" charset="0"/>
              </a:rPr>
              <a:t>x</a:t>
            </a:r>
            <a:r>
              <a:rPr lang="en-US" sz="4688" b="1" kern="1200">
                <a:solidFill>
                  <a:srgbClr val="7030A0"/>
                </a:solidFill>
                <a:latin typeface="HP001 4 hàng" panose="020B0603050302020204" pitchFamily="34" charset="0"/>
                <a:ea typeface="+mn-ea"/>
                <a:cs typeface="HP001 5H Normal" panose="020B0603050302020204" pitchFamily="34" charset="0"/>
              </a:rPr>
              <a:t> 3 = 63 (</a:t>
            </a:r>
            <a:r>
              <a:rPr lang="el-GR" sz="4688" b="1" kern="1200">
                <a:solidFill>
                  <a:srgbClr val="7030A0"/>
                </a:solidFill>
                <a:latin typeface="HP001 4 hàng" panose="020B0603050302020204" pitchFamily="34" charset="0"/>
                <a:cs typeface="HP001 5H Normal" panose="020B0603050302020204" pitchFamily="34" charset="0"/>
              </a:rPr>
              <a:t>νμ</a:t>
            </a:r>
            <a:r>
              <a:rPr lang="en-US" sz="4688" b="1" kern="1200">
                <a:solidFill>
                  <a:srgbClr val="7030A0"/>
                </a:solidFill>
                <a:latin typeface="HP001 4 hàng" panose="020B0603050302020204" pitchFamily="34" charset="0"/>
                <a:cs typeface="HP001 5H Normal" panose="020B0603050302020204" pitchFamily="34" charset="0"/>
              </a:rPr>
              <a:t>łn</a:t>
            </a:r>
            <a:r>
              <a:rPr lang="en-US" sz="4688" b="1" kern="1200">
                <a:solidFill>
                  <a:srgbClr val="7030A0"/>
                </a:solidFill>
                <a:latin typeface="HP001 4 hàng" panose="020B0603050302020204" pitchFamily="34" charset="0"/>
                <a:ea typeface="+mn-ea"/>
                <a:cs typeface="HP001 5H Normal" panose="020B0603050302020204" pitchFamily="34" charset="0"/>
              </a:rPr>
              <a:t>)</a:t>
            </a:r>
          </a:p>
        </p:txBody>
      </p:sp>
      <p:sp>
        <p:nvSpPr>
          <p:cNvPr id="8" name="TextBox 7">
            <a:extLst>
              <a:ext uri="{FF2B5EF4-FFF2-40B4-BE49-F238E27FC236}">
                <a16:creationId xmlns:a16="http://schemas.microsoft.com/office/drawing/2014/main" id="{6616130D-0BBA-84A5-C578-538F0D57943F}"/>
              </a:ext>
            </a:extLst>
          </p:cNvPr>
          <p:cNvSpPr txBox="1"/>
          <p:nvPr/>
        </p:nvSpPr>
        <p:spPr>
          <a:xfrm>
            <a:off x="3775566" y="6125105"/>
            <a:ext cx="7695733" cy="813749"/>
          </a:xfrm>
          <a:prstGeom prst="rect">
            <a:avLst/>
          </a:prstGeom>
          <a:noFill/>
        </p:spPr>
        <p:txBody>
          <a:bodyPr wrap="square" rtlCol="0">
            <a:spAutoFit/>
          </a:bodyPr>
          <a:lstStyle/>
          <a:p>
            <a:pPr defTabSz="682358">
              <a:buClrTx/>
              <a:defRPr/>
            </a:pPr>
            <a:r>
              <a:rPr lang="en-US" sz="4688" b="1" kern="1200">
                <a:solidFill>
                  <a:srgbClr val="7030A0"/>
                </a:solidFill>
                <a:latin typeface="HP001 4 hàng" panose="020B0603050302020204" pitchFamily="34" charset="0"/>
                <a:ea typeface="+mn-ea"/>
                <a:cs typeface="HP001 5H Normal" panose="020B0603050302020204" pitchFamily="34" charset="0"/>
              </a:rPr>
              <a:t>Đáp số: </a:t>
            </a:r>
            <a:r>
              <a:rPr lang="en-US" sz="4688" b="1" kern="1200">
                <a:solidFill>
                  <a:srgbClr val="7030A0"/>
                </a:solidFill>
                <a:latin typeface="HP001 4 hàng" panose="020B0603050302020204" pitchFamily="34" charset="0"/>
                <a:cs typeface="HP001 5H Normal" panose="020B0603050302020204" pitchFamily="34" charset="0"/>
              </a:rPr>
              <a:t>63 </a:t>
            </a:r>
            <a:r>
              <a:rPr lang="el-GR" sz="4688" b="1" kern="1200">
                <a:solidFill>
                  <a:srgbClr val="7030A0"/>
                </a:solidFill>
                <a:latin typeface="HP001 4 hàng" panose="020B0603050302020204" pitchFamily="34" charset="0"/>
                <a:cs typeface="HP001 5H Normal" panose="020B0603050302020204" pitchFamily="34" charset="0"/>
              </a:rPr>
              <a:t>νμ</a:t>
            </a:r>
            <a:r>
              <a:rPr lang="en-US" sz="4688" b="1" kern="1200">
                <a:solidFill>
                  <a:srgbClr val="7030A0"/>
                </a:solidFill>
                <a:latin typeface="HP001 4 hàng" panose="020B0603050302020204" pitchFamily="34" charset="0"/>
                <a:cs typeface="HP001 5H Normal" panose="020B0603050302020204" pitchFamily="34" charset="0"/>
              </a:rPr>
              <a:t>łn.</a:t>
            </a:r>
            <a:endParaRPr lang="en-US" sz="4688" b="1" kern="1200">
              <a:solidFill>
                <a:srgbClr val="7030A0"/>
              </a:solidFill>
              <a:latin typeface="HP001 4 hàng" panose="020B0603050302020204" pitchFamily="34" charset="0"/>
              <a:ea typeface="+mn-ea"/>
              <a:cs typeface="HP001 5H Normal" panose="020B0603050302020204" pitchFamily="34" charset="0"/>
            </a:endParaRPr>
          </a:p>
        </p:txBody>
      </p:sp>
      <p:grpSp>
        <p:nvGrpSpPr>
          <p:cNvPr id="16" name="Group 15">
            <a:extLst>
              <a:ext uri="{FF2B5EF4-FFF2-40B4-BE49-F238E27FC236}">
                <a16:creationId xmlns:a16="http://schemas.microsoft.com/office/drawing/2014/main" id="{5B749155-26BA-FD2B-3561-2E74593470DA}"/>
              </a:ext>
            </a:extLst>
          </p:cNvPr>
          <p:cNvGrpSpPr/>
          <p:nvPr/>
        </p:nvGrpSpPr>
        <p:grpSpPr>
          <a:xfrm>
            <a:off x="8534383" y="4947432"/>
            <a:ext cx="3388441" cy="1843035"/>
            <a:chOff x="9001299" y="4910742"/>
            <a:chExt cx="3388441" cy="1843035"/>
          </a:xfrm>
        </p:grpSpPr>
        <p:sp>
          <p:nvSpPr>
            <p:cNvPr id="12" name="Rectangle: Rounded Corners 11">
              <a:extLst>
                <a:ext uri="{FF2B5EF4-FFF2-40B4-BE49-F238E27FC236}">
                  <a16:creationId xmlns:a16="http://schemas.microsoft.com/office/drawing/2014/main" id="{1334EE07-34F2-CF4B-820A-71F76B2A729D}"/>
                </a:ext>
              </a:extLst>
            </p:cNvPr>
            <p:cNvSpPr/>
            <p:nvPr/>
          </p:nvSpPr>
          <p:spPr>
            <a:xfrm>
              <a:off x="9001299" y="4910742"/>
              <a:ext cx="3260690" cy="184303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79"/>
            </a:p>
          </p:txBody>
        </p:sp>
        <p:pic>
          <p:nvPicPr>
            <p:cNvPr id="15" name="Picture 14">
              <a:extLst>
                <a:ext uri="{FF2B5EF4-FFF2-40B4-BE49-F238E27FC236}">
                  <a16:creationId xmlns:a16="http://schemas.microsoft.com/office/drawing/2014/main" id="{75BE8FCC-58CD-B35E-277B-680019CC52E2}"/>
                </a:ext>
              </a:extLst>
            </p:cNvPr>
            <p:cNvPicPr>
              <a:picLocks noChangeAspect="1"/>
            </p:cNvPicPr>
            <p:nvPr/>
          </p:nvPicPr>
          <p:blipFill rotWithShape="1">
            <a:blip r:embed="rId3"/>
            <a:srcRect r="27175"/>
            <a:stretch/>
          </p:blipFill>
          <p:spPr>
            <a:xfrm>
              <a:off x="9021020" y="5029612"/>
              <a:ext cx="3368720" cy="1724165"/>
            </a:xfrm>
            <a:prstGeom prst="rect">
              <a:avLst/>
            </a:prstGeom>
          </p:spPr>
        </p:pic>
      </p:grpSp>
    </p:spTree>
    <p:extLst>
      <p:ext uri="{BB962C8B-B14F-4D97-AF65-F5344CB8AC3E}">
        <p14:creationId xmlns:p14="http://schemas.microsoft.com/office/powerpoint/2010/main" val="97899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7BA094-FBD0-875C-F1CB-5F361A36D759}"/>
              </a:ext>
            </a:extLst>
          </p:cNvPr>
          <p:cNvPicPr>
            <a:picLocks noChangeAspect="1"/>
          </p:cNvPicPr>
          <p:nvPr/>
        </p:nvPicPr>
        <p:blipFill>
          <a:blip r:embed="rId4"/>
          <a:stretch>
            <a:fillRect/>
          </a:stretch>
        </p:blipFill>
        <p:spPr>
          <a:xfrm>
            <a:off x="-617384" y="891199"/>
            <a:ext cx="13396606" cy="2537803"/>
          </a:xfrm>
          <a:prstGeom prst="rect">
            <a:avLst/>
          </a:prstGeom>
        </p:spPr>
      </p:pic>
      <p:pic>
        <p:nvPicPr>
          <p:cNvPr id="18" name="Picture 17">
            <a:extLst>
              <a:ext uri="{FF2B5EF4-FFF2-40B4-BE49-F238E27FC236}">
                <a16:creationId xmlns:a16="http://schemas.microsoft.com/office/drawing/2014/main" id="{C0B719CA-AA76-7209-6CF4-77FE58C2BEB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0901" t="21686" r="17029" b="22128"/>
          <a:stretch/>
        </p:blipFill>
        <p:spPr>
          <a:xfrm>
            <a:off x="3032647" y="3169920"/>
            <a:ext cx="6096544" cy="3236620"/>
          </a:xfrm>
          <a:prstGeom prst="ellipse">
            <a:avLst/>
          </a:prstGeom>
        </p:spPr>
      </p:pic>
    </p:spTree>
    <p:extLst>
      <p:ext uri="{BB962C8B-B14F-4D97-AF65-F5344CB8AC3E}">
        <p14:creationId xmlns:p14="http://schemas.microsoft.com/office/powerpoint/2010/main" val="2251088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04D20A4-8D24-FA9D-589E-77A5ECFCCB4B}"/>
              </a:ext>
            </a:extLst>
          </p:cNvPr>
          <p:cNvSpPr/>
          <p:nvPr/>
        </p:nvSpPr>
        <p:spPr>
          <a:xfrm>
            <a:off x="604327" y="435854"/>
            <a:ext cx="10953184" cy="1671153"/>
          </a:xfrm>
          <a:prstGeom prst="roundRect">
            <a:avLst/>
          </a:prstGeom>
          <a:solidFill>
            <a:srgbClr val="FFFF99"/>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rPr>
              <a:t>Đâu là phép tính đúng?</a:t>
            </a:r>
          </a:p>
        </p:txBody>
      </p:sp>
      <p:sp>
        <p:nvSpPr>
          <p:cNvPr id="3" name="Rectangle: Rounded Corners 21">
            <a:extLst>
              <a:ext uri="{FF2B5EF4-FFF2-40B4-BE49-F238E27FC236}">
                <a16:creationId xmlns:a16="http://schemas.microsoft.com/office/drawing/2014/main" id="{5A7B9571-840E-C004-DD44-5C0F2C40F67C}"/>
              </a:ext>
            </a:extLst>
          </p:cNvPr>
          <p:cNvSpPr/>
          <p:nvPr/>
        </p:nvSpPr>
        <p:spPr>
          <a:xfrm>
            <a:off x="1445895" y="2964845"/>
            <a:ext cx="3629024" cy="3154680"/>
          </a:xfrm>
          <a:custGeom>
            <a:avLst/>
            <a:gdLst>
              <a:gd name="connsiteX0" fmla="*/ 0 w 9722449"/>
              <a:gd name="connsiteY0" fmla="*/ 246561 h 1479334"/>
              <a:gd name="connsiteX1" fmla="*/ 246561 w 9722449"/>
              <a:gd name="connsiteY1" fmla="*/ 0 h 1479334"/>
              <a:gd name="connsiteX2" fmla="*/ 905799 w 9722449"/>
              <a:gd name="connsiteY2" fmla="*/ 0 h 1479334"/>
              <a:gd name="connsiteX3" fmla="*/ 1380450 w 9722449"/>
              <a:gd name="connsiteY3" fmla="*/ 0 h 1479334"/>
              <a:gd name="connsiteX4" fmla="*/ 2131981 w 9722449"/>
              <a:gd name="connsiteY4" fmla="*/ 0 h 1479334"/>
              <a:gd name="connsiteX5" fmla="*/ 2698925 w 9722449"/>
              <a:gd name="connsiteY5" fmla="*/ 0 h 1479334"/>
              <a:gd name="connsiteX6" fmla="*/ 3173576 w 9722449"/>
              <a:gd name="connsiteY6" fmla="*/ 0 h 1479334"/>
              <a:gd name="connsiteX7" fmla="*/ 3925107 w 9722449"/>
              <a:gd name="connsiteY7" fmla="*/ 0 h 1479334"/>
              <a:gd name="connsiteX8" fmla="*/ 4584345 w 9722449"/>
              <a:gd name="connsiteY8" fmla="*/ 0 h 1479334"/>
              <a:gd name="connsiteX9" fmla="*/ 5058996 w 9722449"/>
              <a:gd name="connsiteY9" fmla="*/ 0 h 1479334"/>
              <a:gd name="connsiteX10" fmla="*/ 5441354 w 9722449"/>
              <a:gd name="connsiteY10" fmla="*/ 0 h 1479334"/>
              <a:gd name="connsiteX11" fmla="*/ 6285178 w 9722449"/>
              <a:gd name="connsiteY11" fmla="*/ 0 h 1479334"/>
              <a:gd name="connsiteX12" fmla="*/ 7036709 w 9722449"/>
              <a:gd name="connsiteY12" fmla="*/ 0 h 1479334"/>
              <a:gd name="connsiteX13" fmla="*/ 7511360 w 9722449"/>
              <a:gd name="connsiteY13" fmla="*/ 0 h 1479334"/>
              <a:gd name="connsiteX14" fmla="*/ 7986011 w 9722449"/>
              <a:gd name="connsiteY14" fmla="*/ 0 h 1479334"/>
              <a:gd name="connsiteX15" fmla="*/ 8368369 w 9722449"/>
              <a:gd name="connsiteY15" fmla="*/ 0 h 1479334"/>
              <a:gd name="connsiteX16" fmla="*/ 9475888 w 9722449"/>
              <a:gd name="connsiteY16" fmla="*/ 0 h 1479334"/>
              <a:gd name="connsiteX17" fmla="*/ 9722449 w 9722449"/>
              <a:gd name="connsiteY17" fmla="*/ 246561 h 1479334"/>
              <a:gd name="connsiteX18" fmla="*/ 9722449 w 9722449"/>
              <a:gd name="connsiteY18" fmla="*/ 739667 h 1479334"/>
              <a:gd name="connsiteX19" fmla="*/ 9722449 w 9722449"/>
              <a:gd name="connsiteY19" fmla="*/ 1232773 h 1479334"/>
              <a:gd name="connsiteX20" fmla="*/ 9475888 w 9722449"/>
              <a:gd name="connsiteY20" fmla="*/ 1479334 h 1479334"/>
              <a:gd name="connsiteX21" fmla="*/ 8816650 w 9722449"/>
              <a:gd name="connsiteY21" fmla="*/ 1479334 h 1479334"/>
              <a:gd name="connsiteX22" fmla="*/ 8065119 w 9722449"/>
              <a:gd name="connsiteY22" fmla="*/ 1479334 h 1479334"/>
              <a:gd name="connsiteX23" fmla="*/ 7590468 w 9722449"/>
              <a:gd name="connsiteY23" fmla="*/ 1479334 h 1479334"/>
              <a:gd name="connsiteX24" fmla="*/ 7023524 w 9722449"/>
              <a:gd name="connsiteY24" fmla="*/ 1479334 h 1479334"/>
              <a:gd name="connsiteX25" fmla="*/ 6641166 w 9722449"/>
              <a:gd name="connsiteY25" fmla="*/ 1479334 h 1479334"/>
              <a:gd name="connsiteX26" fmla="*/ 5797342 w 9722449"/>
              <a:gd name="connsiteY26" fmla="*/ 1479334 h 1479334"/>
              <a:gd name="connsiteX27" fmla="*/ 5414984 w 9722449"/>
              <a:gd name="connsiteY27" fmla="*/ 1479334 h 1479334"/>
              <a:gd name="connsiteX28" fmla="*/ 4940333 w 9722449"/>
              <a:gd name="connsiteY28" fmla="*/ 1479334 h 1479334"/>
              <a:gd name="connsiteX29" fmla="*/ 4373389 w 9722449"/>
              <a:gd name="connsiteY29" fmla="*/ 1479334 h 1479334"/>
              <a:gd name="connsiteX30" fmla="*/ 3529564 w 9722449"/>
              <a:gd name="connsiteY30" fmla="*/ 1479334 h 1479334"/>
              <a:gd name="connsiteX31" fmla="*/ 2870327 w 9722449"/>
              <a:gd name="connsiteY31" fmla="*/ 1479334 h 1479334"/>
              <a:gd name="connsiteX32" fmla="*/ 2395676 w 9722449"/>
              <a:gd name="connsiteY32" fmla="*/ 1479334 h 1479334"/>
              <a:gd name="connsiteX33" fmla="*/ 1644145 w 9722449"/>
              <a:gd name="connsiteY33" fmla="*/ 1479334 h 1479334"/>
              <a:gd name="connsiteX34" fmla="*/ 1077200 w 9722449"/>
              <a:gd name="connsiteY34" fmla="*/ 1479334 h 1479334"/>
              <a:gd name="connsiteX35" fmla="*/ 246561 w 9722449"/>
              <a:gd name="connsiteY35" fmla="*/ 1479334 h 1479334"/>
              <a:gd name="connsiteX36" fmla="*/ 0 w 9722449"/>
              <a:gd name="connsiteY36" fmla="*/ 1232773 h 1479334"/>
              <a:gd name="connsiteX37" fmla="*/ 0 w 9722449"/>
              <a:gd name="connsiteY37" fmla="*/ 749529 h 1479334"/>
              <a:gd name="connsiteX38" fmla="*/ 0 w 9722449"/>
              <a:gd name="connsiteY38" fmla="*/ 246561 h 147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722449" h="1479334" fill="none" extrusionOk="0">
                <a:moveTo>
                  <a:pt x="0" y="246561"/>
                </a:moveTo>
                <a:cubicBezTo>
                  <a:pt x="22584" y="91632"/>
                  <a:pt x="110894" y="3858"/>
                  <a:pt x="246561" y="0"/>
                </a:cubicBezTo>
                <a:cubicBezTo>
                  <a:pt x="446825" y="28686"/>
                  <a:pt x="680921" y="28800"/>
                  <a:pt x="905799" y="0"/>
                </a:cubicBezTo>
                <a:cubicBezTo>
                  <a:pt x="1130677" y="-28800"/>
                  <a:pt x="1184931" y="-23194"/>
                  <a:pt x="1380450" y="0"/>
                </a:cubicBezTo>
                <a:cubicBezTo>
                  <a:pt x="1575969" y="23194"/>
                  <a:pt x="1822585" y="16068"/>
                  <a:pt x="2131981" y="0"/>
                </a:cubicBezTo>
                <a:cubicBezTo>
                  <a:pt x="2441377" y="-16068"/>
                  <a:pt x="2467026" y="-23691"/>
                  <a:pt x="2698925" y="0"/>
                </a:cubicBezTo>
                <a:cubicBezTo>
                  <a:pt x="2930824" y="23691"/>
                  <a:pt x="2995654" y="-14451"/>
                  <a:pt x="3173576" y="0"/>
                </a:cubicBezTo>
                <a:cubicBezTo>
                  <a:pt x="3351498" y="14451"/>
                  <a:pt x="3739632" y="-20752"/>
                  <a:pt x="3925107" y="0"/>
                </a:cubicBezTo>
                <a:cubicBezTo>
                  <a:pt x="4110582" y="20752"/>
                  <a:pt x="4369842" y="24754"/>
                  <a:pt x="4584345" y="0"/>
                </a:cubicBezTo>
                <a:cubicBezTo>
                  <a:pt x="4798848" y="-24754"/>
                  <a:pt x="4935173" y="-2986"/>
                  <a:pt x="5058996" y="0"/>
                </a:cubicBezTo>
                <a:cubicBezTo>
                  <a:pt x="5182819" y="2986"/>
                  <a:pt x="5306986" y="-302"/>
                  <a:pt x="5441354" y="0"/>
                </a:cubicBezTo>
                <a:cubicBezTo>
                  <a:pt x="5575722" y="302"/>
                  <a:pt x="6050113" y="-40104"/>
                  <a:pt x="6285178" y="0"/>
                </a:cubicBezTo>
                <a:cubicBezTo>
                  <a:pt x="6520243" y="40104"/>
                  <a:pt x="6865565" y="-881"/>
                  <a:pt x="7036709" y="0"/>
                </a:cubicBezTo>
                <a:cubicBezTo>
                  <a:pt x="7207853" y="881"/>
                  <a:pt x="7370860" y="-15295"/>
                  <a:pt x="7511360" y="0"/>
                </a:cubicBezTo>
                <a:cubicBezTo>
                  <a:pt x="7651860" y="15295"/>
                  <a:pt x="7850915" y="18044"/>
                  <a:pt x="7986011" y="0"/>
                </a:cubicBezTo>
                <a:cubicBezTo>
                  <a:pt x="8121107" y="-18044"/>
                  <a:pt x="8219850" y="-909"/>
                  <a:pt x="8368369" y="0"/>
                </a:cubicBezTo>
                <a:cubicBezTo>
                  <a:pt x="8516888" y="909"/>
                  <a:pt x="9004131" y="-19597"/>
                  <a:pt x="9475888" y="0"/>
                </a:cubicBezTo>
                <a:cubicBezTo>
                  <a:pt x="9634458" y="-21157"/>
                  <a:pt x="9723367" y="97141"/>
                  <a:pt x="9722449" y="246561"/>
                </a:cubicBezTo>
                <a:cubicBezTo>
                  <a:pt x="9740769" y="455342"/>
                  <a:pt x="9740560" y="545396"/>
                  <a:pt x="9722449" y="739667"/>
                </a:cubicBezTo>
                <a:cubicBezTo>
                  <a:pt x="9704338" y="933938"/>
                  <a:pt x="9705815" y="1058132"/>
                  <a:pt x="9722449" y="1232773"/>
                </a:cubicBezTo>
                <a:cubicBezTo>
                  <a:pt x="9719407" y="1378526"/>
                  <a:pt x="9619433" y="1456904"/>
                  <a:pt x="9475888" y="1479334"/>
                </a:cubicBezTo>
                <a:cubicBezTo>
                  <a:pt x="9250541" y="1465077"/>
                  <a:pt x="8981893" y="1465090"/>
                  <a:pt x="8816650" y="1479334"/>
                </a:cubicBezTo>
                <a:cubicBezTo>
                  <a:pt x="8651407" y="1493578"/>
                  <a:pt x="8438897" y="1464651"/>
                  <a:pt x="8065119" y="1479334"/>
                </a:cubicBezTo>
                <a:cubicBezTo>
                  <a:pt x="7691341" y="1494017"/>
                  <a:pt x="7765765" y="1464763"/>
                  <a:pt x="7590468" y="1479334"/>
                </a:cubicBezTo>
                <a:cubicBezTo>
                  <a:pt x="7415171" y="1493905"/>
                  <a:pt x="7171463" y="1461783"/>
                  <a:pt x="7023524" y="1479334"/>
                </a:cubicBezTo>
                <a:cubicBezTo>
                  <a:pt x="6875585" y="1496885"/>
                  <a:pt x="6820177" y="1469129"/>
                  <a:pt x="6641166" y="1479334"/>
                </a:cubicBezTo>
                <a:cubicBezTo>
                  <a:pt x="6462155" y="1489539"/>
                  <a:pt x="5981119" y="1501639"/>
                  <a:pt x="5797342" y="1479334"/>
                </a:cubicBezTo>
                <a:cubicBezTo>
                  <a:pt x="5613565" y="1457029"/>
                  <a:pt x="5512366" y="1469546"/>
                  <a:pt x="5414984" y="1479334"/>
                </a:cubicBezTo>
                <a:cubicBezTo>
                  <a:pt x="5317602" y="1489122"/>
                  <a:pt x="5116741" y="1493532"/>
                  <a:pt x="4940333" y="1479334"/>
                </a:cubicBezTo>
                <a:cubicBezTo>
                  <a:pt x="4763925" y="1465136"/>
                  <a:pt x="4611035" y="1452386"/>
                  <a:pt x="4373389" y="1479334"/>
                </a:cubicBezTo>
                <a:cubicBezTo>
                  <a:pt x="4135743" y="1506282"/>
                  <a:pt x="3837419" y="1495335"/>
                  <a:pt x="3529564" y="1479334"/>
                </a:cubicBezTo>
                <a:cubicBezTo>
                  <a:pt x="3221710" y="1463333"/>
                  <a:pt x="3018590" y="1509492"/>
                  <a:pt x="2870327" y="1479334"/>
                </a:cubicBezTo>
                <a:cubicBezTo>
                  <a:pt x="2722064" y="1449176"/>
                  <a:pt x="2594417" y="1482913"/>
                  <a:pt x="2395676" y="1479334"/>
                </a:cubicBezTo>
                <a:cubicBezTo>
                  <a:pt x="2196935" y="1475755"/>
                  <a:pt x="1950318" y="1478500"/>
                  <a:pt x="1644145" y="1479334"/>
                </a:cubicBezTo>
                <a:cubicBezTo>
                  <a:pt x="1337972" y="1480168"/>
                  <a:pt x="1265886" y="1500260"/>
                  <a:pt x="1077200" y="1479334"/>
                </a:cubicBezTo>
                <a:cubicBezTo>
                  <a:pt x="888515" y="1458408"/>
                  <a:pt x="594689" y="1519631"/>
                  <a:pt x="246561" y="1479334"/>
                </a:cubicBezTo>
                <a:cubicBezTo>
                  <a:pt x="111817" y="1511679"/>
                  <a:pt x="-9896" y="1372596"/>
                  <a:pt x="0" y="1232773"/>
                </a:cubicBezTo>
                <a:cubicBezTo>
                  <a:pt x="12034" y="993674"/>
                  <a:pt x="-6510" y="847009"/>
                  <a:pt x="0" y="749529"/>
                </a:cubicBezTo>
                <a:cubicBezTo>
                  <a:pt x="6510" y="652049"/>
                  <a:pt x="11317" y="430664"/>
                  <a:pt x="0" y="246561"/>
                </a:cubicBezTo>
                <a:close/>
              </a:path>
              <a:path w="9722449" h="1479334" stroke="0" extrusionOk="0">
                <a:moveTo>
                  <a:pt x="0" y="246561"/>
                </a:moveTo>
                <a:cubicBezTo>
                  <a:pt x="-23709" y="86863"/>
                  <a:pt x="107534" y="-15536"/>
                  <a:pt x="246561" y="0"/>
                </a:cubicBezTo>
                <a:cubicBezTo>
                  <a:pt x="637646" y="-27046"/>
                  <a:pt x="814835" y="21852"/>
                  <a:pt x="1090385" y="0"/>
                </a:cubicBezTo>
                <a:cubicBezTo>
                  <a:pt x="1365935" y="-21852"/>
                  <a:pt x="1399716" y="-8752"/>
                  <a:pt x="1565036" y="0"/>
                </a:cubicBezTo>
                <a:cubicBezTo>
                  <a:pt x="1730356" y="8752"/>
                  <a:pt x="1805550" y="13229"/>
                  <a:pt x="1947394" y="0"/>
                </a:cubicBezTo>
                <a:cubicBezTo>
                  <a:pt x="2089238" y="-13229"/>
                  <a:pt x="2429039" y="31823"/>
                  <a:pt x="2791218" y="0"/>
                </a:cubicBezTo>
                <a:cubicBezTo>
                  <a:pt x="3153397" y="-31823"/>
                  <a:pt x="3048218" y="-5427"/>
                  <a:pt x="3173576" y="0"/>
                </a:cubicBezTo>
                <a:cubicBezTo>
                  <a:pt x="3298934" y="5427"/>
                  <a:pt x="3383147" y="-737"/>
                  <a:pt x="3555934" y="0"/>
                </a:cubicBezTo>
                <a:cubicBezTo>
                  <a:pt x="3728721" y="737"/>
                  <a:pt x="3992193" y="4573"/>
                  <a:pt x="4122878" y="0"/>
                </a:cubicBezTo>
                <a:cubicBezTo>
                  <a:pt x="4253563" y="-4573"/>
                  <a:pt x="4375465" y="16298"/>
                  <a:pt x="4505236" y="0"/>
                </a:cubicBezTo>
                <a:cubicBezTo>
                  <a:pt x="4635007" y="-16298"/>
                  <a:pt x="4847221" y="-468"/>
                  <a:pt x="5072181" y="0"/>
                </a:cubicBezTo>
                <a:cubicBezTo>
                  <a:pt x="5297141" y="468"/>
                  <a:pt x="5651547" y="-197"/>
                  <a:pt x="5823711" y="0"/>
                </a:cubicBezTo>
                <a:cubicBezTo>
                  <a:pt x="5995875" y="197"/>
                  <a:pt x="6133562" y="-20443"/>
                  <a:pt x="6298363" y="0"/>
                </a:cubicBezTo>
                <a:cubicBezTo>
                  <a:pt x="6463164" y="20443"/>
                  <a:pt x="6599452" y="15865"/>
                  <a:pt x="6680720" y="0"/>
                </a:cubicBezTo>
                <a:cubicBezTo>
                  <a:pt x="6761988" y="-15865"/>
                  <a:pt x="7072067" y="-14330"/>
                  <a:pt x="7432251" y="0"/>
                </a:cubicBezTo>
                <a:cubicBezTo>
                  <a:pt x="7792435" y="14330"/>
                  <a:pt x="7659524" y="3818"/>
                  <a:pt x="7814609" y="0"/>
                </a:cubicBezTo>
                <a:cubicBezTo>
                  <a:pt x="7969694" y="-3818"/>
                  <a:pt x="8047205" y="-8190"/>
                  <a:pt x="8196967" y="0"/>
                </a:cubicBezTo>
                <a:cubicBezTo>
                  <a:pt x="8346729" y="8190"/>
                  <a:pt x="8527168" y="-9311"/>
                  <a:pt x="8671618" y="0"/>
                </a:cubicBezTo>
                <a:cubicBezTo>
                  <a:pt x="8816068" y="9311"/>
                  <a:pt x="9156696" y="14892"/>
                  <a:pt x="9475888" y="0"/>
                </a:cubicBezTo>
                <a:cubicBezTo>
                  <a:pt x="9615284" y="-942"/>
                  <a:pt x="9733614" y="86857"/>
                  <a:pt x="9722449" y="246561"/>
                </a:cubicBezTo>
                <a:cubicBezTo>
                  <a:pt x="9736863" y="358552"/>
                  <a:pt x="9712134" y="482284"/>
                  <a:pt x="9722449" y="710081"/>
                </a:cubicBezTo>
                <a:cubicBezTo>
                  <a:pt x="9732764" y="937878"/>
                  <a:pt x="9703335" y="1085987"/>
                  <a:pt x="9722449" y="1232773"/>
                </a:cubicBezTo>
                <a:cubicBezTo>
                  <a:pt x="9731509" y="1373400"/>
                  <a:pt x="9601152" y="1470731"/>
                  <a:pt x="9475888" y="1479334"/>
                </a:cubicBezTo>
                <a:cubicBezTo>
                  <a:pt x="9083143" y="1456217"/>
                  <a:pt x="8948406" y="1484216"/>
                  <a:pt x="8632064" y="1479334"/>
                </a:cubicBezTo>
                <a:cubicBezTo>
                  <a:pt x="8315722" y="1474452"/>
                  <a:pt x="8344395" y="1501414"/>
                  <a:pt x="8157413" y="1479334"/>
                </a:cubicBezTo>
                <a:cubicBezTo>
                  <a:pt x="7970431" y="1457254"/>
                  <a:pt x="7851555" y="1490209"/>
                  <a:pt x="7775055" y="1479334"/>
                </a:cubicBezTo>
                <a:cubicBezTo>
                  <a:pt x="7698555" y="1468459"/>
                  <a:pt x="7438950" y="1474923"/>
                  <a:pt x="7300404" y="1479334"/>
                </a:cubicBezTo>
                <a:cubicBezTo>
                  <a:pt x="7161858" y="1483745"/>
                  <a:pt x="6995656" y="1471381"/>
                  <a:pt x="6918046" y="1479334"/>
                </a:cubicBezTo>
                <a:cubicBezTo>
                  <a:pt x="6840436" y="1487287"/>
                  <a:pt x="6519043" y="1447922"/>
                  <a:pt x="6166515" y="1479334"/>
                </a:cubicBezTo>
                <a:cubicBezTo>
                  <a:pt x="5813987" y="1510746"/>
                  <a:pt x="5642680" y="1463945"/>
                  <a:pt x="5507277" y="1479334"/>
                </a:cubicBezTo>
                <a:cubicBezTo>
                  <a:pt x="5371874" y="1494723"/>
                  <a:pt x="5222813" y="1464383"/>
                  <a:pt x="4940333" y="1479334"/>
                </a:cubicBezTo>
                <a:cubicBezTo>
                  <a:pt x="4657853" y="1494285"/>
                  <a:pt x="4639337" y="1488411"/>
                  <a:pt x="4557975" y="1479334"/>
                </a:cubicBezTo>
                <a:cubicBezTo>
                  <a:pt x="4476613" y="1470257"/>
                  <a:pt x="4163010" y="1453458"/>
                  <a:pt x="3991031" y="1479334"/>
                </a:cubicBezTo>
                <a:cubicBezTo>
                  <a:pt x="3819052" y="1505210"/>
                  <a:pt x="3556246" y="1452759"/>
                  <a:pt x="3239500" y="1479334"/>
                </a:cubicBezTo>
                <a:cubicBezTo>
                  <a:pt x="2922754" y="1505909"/>
                  <a:pt x="2824158" y="1468821"/>
                  <a:pt x="2580262" y="1479334"/>
                </a:cubicBezTo>
                <a:cubicBezTo>
                  <a:pt x="2336366" y="1489847"/>
                  <a:pt x="2260072" y="1493999"/>
                  <a:pt x="2105611" y="1479334"/>
                </a:cubicBezTo>
                <a:cubicBezTo>
                  <a:pt x="1951150" y="1464669"/>
                  <a:pt x="1808870" y="1465456"/>
                  <a:pt x="1723253" y="1479334"/>
                </a:cubicBezTo>
                <a:cubicBezTo>
                  <a:pt x="1637636" y="1493212"/>
                  <a:pt x="1271812" y="1511133"/>
                  <a:pt x="971722" y="1479334"/>
                </a:cubicBezTo>
                <a:cubicBezTo>
                  <a:pt x="671632" y="1447535"/>
                  <a:pt x="439701" y="1473089"/>
                  <a:pt x="246561" y="1479334"/>
                </a:cubicBezTo>
                <a:cubicBezTo>
                  <a:pt x="115461" y="1471082"/>
                  <a:pt x="20014" y="1345114"/>
                  <a:pt x="0" y="1232773"/>
                </a:cubicBezTo>
                <a:cubicBezTo>
                  <a:pt x="-12979" y="1096574"/>
                  <a:pt x="7624" y="855259"/>
                  <a:pt x="0" y="719943"/>
                </a:cubicBezTo>
                <a:cubicBezTo>
                  <a:pt x="-7624" y="584627"/>
                  <a:pt x="2606" y="348414"/>
                  <a:pt x="0" y="246561"/>
                </a:cubicBezTo>
                <a:close/>
              </a:path>
            </a:pathLst>
          </a:custGeom>
          <a:solidFill>
            <a:srgbClr val="FFFFCC"/>
          </a:solidFill>
          <a:ln>
            <a:solidFill>
              <a:schemeClr val="tx1"/>
            </a:solidFill>
            <a:extLst>
              <a:ext uri="{C807C97D-BFC1-408E-A445-0C87EB9F89A2}">
                <ask:lineSketchStyleProps xmlns="" xmlns:ask="http://schemas.microsoft.com/office/drawing/2018/sketchyshapes" sd="2893542790">
                  <a:custGeom>
                    <a:avLst/>
                    <a:gdLst>
                      <a:gd name="connsiteX0" fmla="*/ 0 w 3629024"/>
                      <a:gd name="connsiteY0" fmla="*/ 525791 h 3154680"/>
                      <a:gd name="connsiteX1" fmla="*/ 92031 w 3629024"/>
                      <a:gd name="connsiteY1" fmla="*/ 0 h 3154680"/>
                      <a:gd name="connsiteX2" fmla="*/ 338100 w 3629024"/>
                      <a:gd name="connsiteY2" fmla="*/ 0 h 3154680"/>
                      <a:gd name="connsiteX3" fmla="*/ 515269 w 3629024"/>
                      <a:gd name="connsiteY3" fmla="*/ 0 h 3154680"/>
                      <a:gd name="connsiteX4" fmla="*/ 795788 w 3629024"/>
                      <a:gd name="connsiteY4" fmla="*/ 0 h 3154680"/>
                      <a:gd name="connsiteX5" fmla="*/ 1007407 w 3629024"/>
                      <a:gd name="connsiteY5" fmla="*/ 0 h 3154680"/>
                      <a:gd name="connsiteX6" fmla="*/ 1184576 w 3629024"/>
                      <a:gd name="connsiteY6" fmla="*/ 0 h 3154680"/>
                      <a:gd name="connsiteX7" fmla="*/ 1465094 w 3629024"/>
                      <a:gd name="connsiteY7" fmla="*/ 0 h 3154680"/>
                      <a:gd name="connsiteX8" fmla="*/ 1711163 w 3629024"/>
                      <a:gd name="connsiteY8" fmla="*/ 0 h 3154680"/>
                      <a:gd name="connsiteX9" fmla="*/ 1888332 w 3629024"/>
                      <a:gd name="connsiteY9" fmla="*/ 0 h 3154680"/>
                      <a:gd name="connsiteX10" fmla="*/ 2031052 w 3629024"/>
                      <a:gd name="connsiteY10" fmla="*/ 0 h 3154680"/>
                      <a:gd name="connsiteX11" fmla="*/ 2346020 w 3629024"/>
                      <a:gd name="connsiteY11" fmla="*/ 0 h 3154680"/>
                      <a:gd name="connsiteX12" fmla="*/ 2626538 w 3629024"/>
                      <a:gd name="connsiteY12" fmla="*/ 0 h 3154680"/>
                      <a:gd name="connsiteX13" fmla="*/ 2803707 w 3629024"/>
                      <a:gd name="connsiteY13" fmla="*/ 0 h 3154680"/>
                      <a:gd name="connsiteX14" fmla="*/ 2980877 w 3629024"/>
                      <a:gd name="connsiteY14" fmla="*/ 0 h 3154680"/>
                      <a:gd name="connsiteX15" fmla="*/ 3123596 w 3629024"/>
                      <a:gd name="connsiteY15" fmla="*/ 0 h 3154680"/>
                      <a:gd name="connsiteX16" fmla="*/ 3536992 w 3629024"/>
                      <a:gd name="connsiteY16" fmla="*/ 0 h 3154680"/>
                      <a:gd name="connsiteX17" fmla="*/ 3629024 w 3629024"/>
                      <a:gd name="connsiteY17" fmla="*/ 525791 h 3154680"/>
                      <a:gd name="connsiteX18" fmla="*/ 3629024 w 3629024"/>
                      <a:gd name="connsiteY18" fmla="*/ 1577340 h 3154680"/>
                      <a:gd name="connsiteX19" fmla="*/ 3629024 w 3629024"/>
                      <a:gd name="connsiteY19" fmla="*/ 2628888 h 3154680"/>
                      <a:gd name="connsiteX20" fmla="*/ 3536992 w 3629024"/>
                      <a:gd name="connsiteY20" fmla="*/ 3154680 h 3154680"/>
                      <a:gd name="connsiteX21" fmla="*/ 3290923 w 3629024"/>
                      <a:gd name="connsiteY21" fmla="*/ 3154680 h 3154680"/>
                      <a:gd name="connsiteX22" fmla="*/ 3010405 w 3629024"/>
                      <a:gd name="connsiteY22" fmla="*/ 3154680 h 3154680"/>
                      <a:gd name="connsiteX23" fmla="*/ 2833235 w 3629024"/>
                      <a:gd name="connsiteY23" fmla="*/ 3154680 h 3154680"/>
                      <a:gd name="connsiteX24" fmla="*/ 2621616 w 3629024"/>
                      <a:gd name="connsiteY24" fmla="*/ 3154680 h 3154680"/>
                      <a:gd name="connsiteX25" fmla="*/ 2478897 w 3629024"/>
                      <a:gd name="connsiteY25" fmla="*/ 3154680 h 3154680"/>
                      <a:gd name="connsiteX26" fmla="*/ 2163929 w 3629024"/>
                      <a:gd name="connsiteY26" fmla="*/ 3154680 h 3154680"/>
                      <a:gd name="connsiteX27" fmla="*/ 2021209 w 3629024"/>
                      <a:gd name="connsiteY27" fmla="*/ 3154680 h 3154680"/>
                      <a:gd name="connsiteX28" fmla="*/ 1844040 w 3629024"/>
                      <a:gd name="connsiteY28" fmla="*/ 3154680 h 3154680"/>
                      <a:gd name="connsiteX29" fmla="*/ 1632421 w 3629024"/>
                      <a:gd name="connsiteY29" fmla="*/ 3154680 h 3154680"/>
                      <a:gd name="connsiteX30" fmla="*/ 1317453 w 3629024"/>
                      <a:gd name="connsiteY30" fmla="*/ 3154680 h 3154680"/>
                      <a:gd name="connsiteX31" fmla="*/ 1071384 w 3629024"/>
                      <a:gd name="connsiteY31" fmla="*/ 3154680 h 3154680"/>
                      <a:gd name="connsiteX32" fmla="*/ 894215 w 3629024"/>
                      <a:gd name="connsiteY32" fmla="*/ 3154680 h 3154680"/>
                      <a:gd name="connsiteX33" fmla="*/ 613697 w 3629024"/>
                      <a:gd name="connsiteY33" fmla="*/ 3154680 h 3154680"/>
                      <a:gd name="connsiteX34" fmla="*/ 402078 w 3629024"/>
                      <a:gd name="connsiteY34" fmla="*/ 3154680 h 3154680"/>
                      <a:gd name="connsiteX35" fmla="*/ 92031 w 3629024"/>
                      <a:gd name="connsiteY35" fmla="*/ 3154680 h 3154680"/>
                      <a:gd name="connsiteX36" fmla="*/ 0 w 3629024"/>
                      <a:gd name="connsiteY36" fmla="*/ 2628888 h 3154680"/>
                      <a:gd name="connsiteX37" fmla="*/ 0 w 3629024"/>
                      <a:gd name="connsiteY37" fmla="*/ 1598370 h 3154680"/>
                      <a:gd name="connsiteX38" fmla="*/ 0 w 3629024"/>
                      <a:gd name="connsiteY38" fmla="*/ 525791 h 3154680"/>
                      <a:gd name="connsiteX0" fmla="*/ 0 w 3629024"/>
                      <a:gd name="connsiteY0" fmla="*/ 525791 h 3154680"/>
                      <a:gd name="connsiteX1" fmla="*/ 92031 w 3629024"/>
                      <a:gd name="connsiteY1" fmla="*/ 0 h 3154680"/>
                      <a:gd name="connsiteX2" fmla="*/ 406999 w 3629024"/>
                      <a:gd name="connsiteY2" fmla="*/ 0 h 3154680"/>
                      <a:gd name="connsiteX3" fmla="*/ 584168 w 3629024"/>
                      <a:gd name="connsiteY3" fmla="*/ 0 h 3154680"/>
                      <a:gd name="connsiteX4" fmla="*/ 726888 w 3629024"/>
                      <a:gd name="connsiteY4" fmla="*/ 0 h 3154680"/>
                      <a:gd name="connsiteX5" fmla="*/ 1041856 w 3629024"/>
                      <a:gd name="connsiteY5" fmla="*/ 0 h 3154680"/>
                      <a:gd name="connsiteX6" fmla="*/ 1184576 w 3629024"/>
                      <a:gd name="connsiteY6" fmla="*/ 0 h 3154680"/>
                      <a:gd name="connsiteX7" fmla="*/ 1327296 w 3629024"/>
                      <a:gd name="connsiteY7" fmla="*/ 0 h 3154680"/>
                      <a:gd name="connsiteX8" fmla="*/ 1538915 w 3629024"/>
                      <a:gd name="connsiteY8" fmla="*/ 0 h 3154680"/>
                      <a:gd name="connsiteX9" fmla="*/ 1681634 w 3629024"/>
                      <a:gd name="connsiteY9" fmla="*/ 0 h 3154680"/>
                      <a:gd name="connsiteX10" fmla="*/ 1893254 w 3629024"/>
                      <a:gd name="connsiteY10" fmla="*/ 0 h 3154680"/>
                      <a:gd name="connsiteX11" fmla="*/ 2173771 w 3629024"/>
                      <a:gd name="connsiteY11" fmla="*/ 0 h 3154680"/>
                      <a:gd name="connsiteX12" fmla="*/ 2350941 w 3629024"/>
                      <a:gd name="connsiteY12" fmla="*/ 0 h 3154680"/>
                      <a:gd name="connsiteX13" fmla="*/ 2493661 w 3629024"/>
                      <a:gd name="connsiteY13" fmla="*/ 0 h 3154680"/>
                      <a:gd name="connsiteX14" fmla="*/ 2774179 w 3629024"/>
                      <a:gd name="connsiteY14" fmla="*/ 0 h 3154680"/>
                      <a:gd name="connsiteX15" fmla="*/ 2916899 w 3629024"/>
                      <a:gd name="connsiteY15" fmla="*/ 0 h 3154680"/>
                      <a:gd name="connsiteX16" fmla="*/ 3059619 w 3629024"/>
                      <a:gd name="connsiteY16" fmla="*/ 0 h 3154680"/>
                      <a:gd name="connsiteX17" fmla="*/ 3236788 w 3629024"/>
                      <a:gd name="connsiteY17" fmla="*/ 0 h 3154680"/>
                      <a:gd name="connsiteX18" fmla="*/ 3536992 w 3629024"/>
                      <a:gd name="connsiteY18" fmla="*/ 0 h 3154680"/>
                      <a:gd name="connsiteX19" fmla="*/ 3629024 w 3629024"/>
                      <a:gd name="connsiteY19" fmla="*/ 525791 h 3154680"/>
                      <a:gd name="connsiteX20" fmla="*/ 3629024 w 3629024"/>
                      <a:gd name="connsiteY20" fmla="*/ 1514247 h 3154680"/>
                      <a:gd name="connsiteX21" fmla="*/ 3629024 w 3629024"/>
                      <a:gd name="connsiteY21" fmla="*/ 2628888 h 3154680"/>
                      <a:gd name="connsiteX22" fmla="*/ 3536992 w 3629024"/>
                      <a:gd name="connsiteY22" fmla="*/ 3154680 h 3154680"/>
                      <a:gd name="connsiteX23" fmla="*/ 3222024 w 3629024"/>
                      <a:gd name="connsiteY23" fmla="*/ 3154680 h 3154680"/>
                      <a:gd name="connsiteX24" fmla="*/ 3044855 w 3629024"/>
                      <a:gd name="connsiteY24" fmla="*/ 3154680 h 3154680"/>
                      <a:gd name="connsiteX25" fmla="*/ 2902135 w 3629024"/>
                      <a:gd name="connsiteY25" fmla="*/ 3154680 h 3154680"/>
                      <a:gd name="connsiteX26" fmla="*/ 2724965 w 3629024"/>
                      <a:gd name="connsiteY26" fmla="*/ 3154680 h 3154680"/>
                      <a:gd name="connsiteX27" fmla="*/ 2582245 w 3629024"/>
                      <a:gd name="connsiteY27" fmla="*/ 3154680 h 3154680"/>
                      <a:gd name="connsiteX28" fmla="*/ 2301727 w 3629024"/>
                      <a:gd name="connsiteY28" fmla="*/ 3154680 h 3154680"/>
                      <a:gd name="connsiteX29" fmla="*/ 2055659 w 3629024"/>
                      <a:gd name="connsiteY29" fmla="*/ 3154680 h 3154680"/>
                      <a:gd name="connsiteX30" fmla="*/ 1844040 w 3629024"/>
                      <a:gd name="connsiteY30" fmla="*/ 3154680 h 3154680"/>
                      <a:gd name="connsiteX31" fmla="*/ 1701320 w 3629024"/>
                      <a:gd name="connsiteY31" fmla="*/ 3154680 h 3154680"/>
                      <a:gd name="connsiteX32" fmla="*/ 1489701 w 3629024"/>
                      <a:gd name="connsiteY32" fmla="*/ 3154680 h 3154680"/>
                      <a:gd name="connsiteX33" fmla="*/ 1209183 w 3629024"/>
                      <a:gd name="connsiteY33" fmla="*/ 3154680 h 3154680"/>
                      <a:gd name="connsiteX34" fmla="*/ 963114 w 3629024"/>
                      <a:gd name="connsiteY34" fmla="*/ 3154680 h 3154680"/>
                      <a:gd name="connsiteX35" fmla="*/ 785945 w 3629024"/>
                      <a:gd name="connsiteY35" fmla="*/ 3154680 h 3154680"/>
                      <a:gd name="connsiteX36" fmla="*/ 643225 w 3629024"/>
                      <a:gd name="connsiteY36" fmla="*/ 3154680 h 3154680"/>
                      <a:gd name="connsiteX37" fmla="*/ 362707 w 3629024"/>
                      <a:gd name="connsiteY37" fmla="*/ 3154680 h 3154680"/>
                      <a:gd name="connsiteX38" fmla="*/ 92031 w 3629024"/>
                      <a:gd name="connsiteY38" fmla="*/ 3154680 h 3154680"/>
                      <a:gd name="connsiteX39" fmla="*/ 0 w 3629024"/>
                      <a:gd name="connsiteY39" fmla="*/ 2628888 h 3154680"/>
                      <a:gd name="connsiteX40" fmla="*/ 0 w 3629024"/>
                      <a:gd name="connsiteY40" fmla="*/ 1535278 h 3154680"/>
                      <a:gd name="connsiteX41" fmla="*/ 0 w 3629024"/>
                      <a:gd name="connsiteY41" fmla="*/ 525791 h 315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629024" h="3154680" fill="none" extrusionOk="0">
                        <a:moveTo>
                          <a:pt x="0" y="525791"/>
                        </a:moveTo>
                        <a:cubicBezTo>
                          <a:pt x="16685" y="187168"/>
                          <a:pt x="34655" y="15732"/>
                          <a:pt x="92031" y="0"/>
                        </a:cubicBezTo>
                        <a:cubicBezTo>
                          <a:pt x="170718" y="59868"/>
                          <a:pt x="257844" y="64474"/>
                          <a:pt x="338100" y="0"/>
                        </a:cubicBezTo>
                        <a:cubicBezTo>
                          <a:pt x="419214" y="-65604"/>
                          <a:pt x="442532" y="-48402"/>
                          <a:pt x="515269" y="0"/>
                        </a:cubicBezTo>
                        <a:cubicBezTo>
                          <a:pt x="574479" y="46569"/>
                          <a:pt x="679277" y="27856"/>
                          <a:pt x="795788" y="0"/>
                        </a:cubicBezTo>
                        <a:cubicBezTo>
                          <a:pt x="913164" y="-30846"/>
                          <a:pt x="921851" y="-54793"/>
                          <a:pt x="1007407" y="0"/>
                        </a:cubicBezTo>
                        <a:cubicBezTo>
                          <a:pt x="1098697" y="46476"/>
                          <a:pt x="1109318" y="-37003"/>
                          <a:pt x="1184576" y="0"/>
                        </a:cubicBezTo>
                        <a:cubicBezTo>
                          <a:pt x="1238488" y="43405"/>
                          <a:pt x="1379795" y="-40330"/>
                          <a:pt x="1465094" y="0"/>
                        </a:cubicBezTo>
                        <a:cubicBezTo>
                          <a:pt x="1547592" y="43928"/>
                          <a:pt x="1633101" y="34644"/>
                          <a:pt x="1711163" y="0"/>
                        </a:cubicBezTo>
                        <a:cubicBezTo>
                          <a:pt x="1798402" y="-56803"/>
                          <a:pt x="1849289" y="-13146"/>
                          <a:pt x="1888332" y="0"/>
                        </a:cubicBezTo>
                        <a:cubicBezTo>
                          <a:pt x="1935151" y="-2299"/>
                          <a:pt x="1981952" y="-5394"/>
                          <a:pt x="2031052" y="0"/>
                        </a:cubicBezTo>
                        <a:cubicBezTo>
                          <a:pt x="2070189" y="-8796"/>
                          <a:pt x="2234133" y="-73655"/>
                          <a:pt x="2346020" y="0"/>
                        </a:cubicBezTo>
                        <a:cubicBezTo>
                          <a:pt x="2422935" y="79922"/>
                          <a:pt x="2560824" y="3891"/>
                          <a:pt x="2626538" y="0"/>
                        </a:cubicBezTo>
                        <a:cubicBezTo>
                          <a:pt x="2691864" y="-2515"/>
                          <a:pt x="2741647" y="-37855"/>
                          <a:pt x="2803707" y="0"/>
                        </a:cubicBezTo>
                        <a:cubicBezTo>
                          <a:pt x="2855333" y="34605"/>
                          <a:pt x="2919392" y="43208"/>
                          <a:pt x="2980877" y="0"/>
                        </a:cubicBezTo>
                        <a:cubicBezTo>
                          <a:pt x="3032584" y="-45837"/>
                          <a:pt x="3062675" y="7672"/>
                          <a:pt x="3123596" y="0"/>
                        </a:cubicBezTo>
                        <a:cubicBezTo>
                          <a:pt x="3157233" y="17560"/>
                          <a:pt x="3345097" y="-50499"/>
                          <a:pt x="3536992" y="0"/>
                        </a:cubicBezTo>
                        <a:cubicBezTo>
                          <a:pt x="3642622" y="-58313"/>
                          <a:pt x="3595164" y="169585"/>
                          <a:pt x="3629024" y="525791"/>
                        </a:cubicBezTo>
                        <a:cubicBezTo>
                          <a:pt x="3660513" y="975569"/>
                          <a:pt x="3643306" y="1166107"/>
                          <a:pt x="3629024" y="1577340"/>
                        </a:cubicBezTo>
                        <a:cubicBezTo>
                          <a:pt x="3581079" y="2027907"/>
                          <a:pt x="3645065" y="2276596"/>
                          <a:pt x="3629024" y="2628888"/>
                        </a:cubicBezTo>
                        <a:cubicBezTo>
                          <a:pt x="3629298" y="2937553"/>
                          <a:pt x="3603137" y="3107241"/>
                          <a:pt x="3536992" y="3154680"/>
                        </a:cubicBezTo>
                        <a:cubicBezTo>
                          <a:pt x="3447585" y="3108894"/>
                          <a:pt x="3367440" y="3123740"/>
                          <a:pt x="3290923" y="3154680"/>
                        </a:cubicBezTo>
                        <a:cubicBezTo>
                          <a:pt x="3226896" y="3160336"/>
                          <a:pt x="3169115" y="3129657"/>
                          <a:pt x="3010405" y="3154680"/>
                        </a:cubicBezTo>
                        <a:cubicBezTo>
                          <a:pt x="2871311" y="3188171"/>
                          <a:pt x="2902808" y="3125236"/>
                          <a:pt x="2833235" y="3154680"/>
                        </a:cubicBezTo>
                        <a:cubicBezTo>
                          <a:pt x="2760478" y="3178096"/>
                          <a:pt x="2663646" y="3112795"/>
                          <a:pt x="2621616" y="3154680"/>
                        </a:cubicBezTo>
                        <a:cubicBezTo>
                          <a:pt x="2574227" y="3186453"/>
                          <a:pt x="2538660" y="3140839"/>
                          <a:pt x="2478897" y="3154680"/>
                        </a:cubicBezTo>
                        <a:cubicBezTo>
                          <a:pt x="2393263" y="3178740"/>
                          <a:pt x="2230188" y="3199281"/>
                          <a:pt x="2163929" y="3154680"/>
                        </a:cubicBezTo>
                        <a:cubicBezTo>
                          <a:pt x="2099822" y="3105680"/>
                          <a:pt x="2051079" y="3141154"/>
                          <a:pt x="2021209" y="3154680"/>
                        </a:cubicBezTo>
                        <a:cubicBezTo>
                          <a:pt x="1992621" y="3178518"/>
                          <a:pt x="1910531" y="3190991"/>
                          <a:pt x="1844040" y="3154680"/>
                        </a:cubicBezTo>
                        <a:cubicBezTo>
                          <a:pt x="1782817" y="3121160"/>
                          <a:pt x="1712454" y="3108123"/>
                          <a:pt x="1632421" y="3154680"/>
                        </a:cubicBezTo>
                        <a:cubicBezTo>
                          <a:pt x="1541048" y="3220901"/>
                          <a:pt x="1424568" y="3187860"/>
                          <a:pt x="1317453" y="3154680"/>
                        </a:cubicBezTo>
                        <a:cubicBezTo>
                          <a:pt x="1208958" y="3109994"/>
                          <a:pt x="1125090" y="3215748"/>
                          <a:pt x="1071384" y="3154680"/>
                        </a:cubicBezTo>
                        <a:cubicBezTo>
                          <a:pt x="1018191" y="3080813"/>
                          <a:pt x="955470" y="3158377"/>
                          <a:pt x="894215" y="3154680"/>
                        </a:cubicBezTo>
                        <a:cubicBezTo>
                          <a:pt x="813767" y="3142671"/>
                          <a:pt x="719385" y="3149719"/>
                          <a:pt x="613697" y="3154680"/>
                        </a:cubicBezTo>
                        <a:cubicBezTo>
                          <a:pt x="504825" y="3155965"/>
                          <a:pt x="474015" y="3208524"/>
                          <a:pt x="402078" y="3154680"/>
                        </a:cubicBezTo>
                        <a:cubicBezTo>
                          <a:pt x="350593" y="3123287"/>
                          <a:pt x="219114" y="3270292"/>
                          <a:pt x="92031" y="3154680"/>
                        </a:cubicBezTo>
                        <a:cubicBezTo>
                          <a:pt x="48428" y="3222431"/>
                          <a:pt x="-31510" y="2912009"/>
                          <a:pt x="0" y="2628888"/>
                        </a:cubicBezTo>
                        <a:cubicBezTo>
                          <a:pt x="17510" y="2076982"/>
                          <a:pt x="-7338" y="1801563"/>
                          <a:pt x="0" y="1598370"/>
                        </a:cubicBezTo>
                        <a:cubicBezTo>
                          <a:pt x="-68071" y="1422136"/>
                          <a:pt x="66316" y="864777"/>
                          <a:pt x="0" y="525791"/>
                        </a:cubicBezTo>
                        <a:close/>
                      </a:path>
                      <a:path w="3629024" h="3154680" stroke="0" extrusionOk="0">
                        <a:moveTo>
                          <a:pt x="0" y="525791"/>
                        </a:moveTo>
                        <a:cubicBezTo>
                          <a:pt x="-10141" y="186502"/>
                          <a:pt x="38535" y="-30800"/>
                          <a:pt x="92031" y="0"/>
                        </a:cubicBezTo>
                        <a:cubicBezTo>
                          <a:pt x="238061" y="-52497"/>
                          <a:pt x="301888" y="45265"/>
                          <a:pt x="406999" y="0"/>
                        </a:cubicBezTo>
                        <a:cubicBezTo>
                          <a:pt x="515034" y="-43528"/>
                          <a:pt x="520120" y="-18803"/>
                          <a:pt x="584168" y="0"/>
                        </a:cubicBezTo>
                        <a:cubicBezTo>
                          <a:pt x="649660" y="20454"/>
                          <a:pt x="675839" y="28994"/>
                          <a:pt x="726888" y="0"/>
                        </a:cubicBezTo>
                        <a:cubicBezTo>
                          <a:pt x="780604" y="-2108"/>
                          <a:pt x="888198" y="53270"/>
                          <a:pt x="1041856" y="0"/>
                        </a:cubicBezTo>
                        <a:cubicBezTo>
                          <a:pt x="1178101" y="-69542"/>
                          <a:pt x="1137434" y="-20812"/>
                          <a:pt x="1184576" y="0"/>
                        </a:cubicBezTo>
                        <a:cubicBezTo>
                          <a:pt x="1231807" y="10499"/>
                          <a:pt x="1260077" y="-7569"/>
                          <a:pt x="1327296" y="0"/>
                        </a:cubicBezTo>
                        <a:cubicBezTo>
                          <a:pt x="1382102" y="6618"/>
                          <a:pt x="1498777" y="18349"/>
                          <a:pt x="1538915" y="0"/>
                        </a:cubicBezTo>
                        <a:cubicBezTo>
                          <a:pt x="1591289" y="1196"/>
                          <a:pt x="1635380" y="26195"/>
                          <a:pt x="1681634" y="0"/>
                        </a:cubicBezTo>
                        <a:cubicBezTo>
                          <a:pt x="1742481" y="-34723"/>
                          <a:pt x="1810488" y="19617"/>
                          <a:pt x="1893254" y="0"/>
                        </a:cubicBezTo>
                        <a:cubicBezTo>
                          <a:pt x="2017118" y="3088"/>
                          <a:pt x="2080438" y="-24"/>
                          <a:pt x="2173771" y="0"/>
                        </a:cubicBezTo>
                        <a:cubicBezTo>
                          <a:pt x="2228225" y="-11179"/>
                          <a:pt x="2291408" y="-44163"/>
                          <a:pt x="2350941" y="0"/>
                        </a:cubicBezTo>
                        <a:cubicBezTo>
                          <a:pt x="2413592" y="50582"/>
                          <a:pt x="2455867" y="39926"/>
                          <a:pt x="2493661" y="0"/>
                        </a:cubicBezTo>
                        <a:cubicBezTo>
                          <a:pt x="2530613" y="-24618"/>
                          <a:pt x="2652801" y="-27930"/>
                          <a:pt x="2774179" y="0"/>
                        </a:cubicBezTo>
                        <a:cubicBezTo>
                          <a:pt x="2898522" y="37563"/>
                          <a:pt x="2851085" y="12971"/>
                          <a:pt x="2916899" y="0"/>
                        </a:cubicBezTo>
                        <a:cubicBezTo>
                          <a:pt x="2977388" y="-4128"/>
                          <a:pt x="3000140" y="-16940"/>
                          <a:pt x="3059619" y="0"/>
                        </a:cubicBezTo>
                        <a:cubicBezTo>
                          <a:pt x="3114042" y="16834"/>
                          <a:pt x="3188826" y="-16497"/>
                          <a:pt x="3236788" y="0"/>
                        </a:cubicBezTo>
                        <a:cubicBezTo>
                          <a:pt x="3306718" y="12866"/>
                          <a:pt x="3421870" y="27933"/>
                          <a:pt x="3536992" y="0"/>
                        </a:cubicBezTo>
                        <a:cubicBezTo>
                          <a:pt x="3580307" y="-6344"/>
                          <a:pt x="3624511" y="182250"/>
                          <a:pt x="3629024" y="525791"/>
                        </a:cubicBezTo>
                        <a:cubicBezTo>
                          <a:pt x="3651409" y="769133"/>
                          <a:pt x="3560930" y="1041032"/>
                          <a:pt x="3629024" y="1514247"/>
                        </a:cubicBezTo>
                        <a:cubicBezTo>
                          <a:pt x="3639189" y="2015015"/>
                          <a:pt x="3613802" y="2286175"/>
                          <a:pt x="3629024" y="2628888"/>
                        </a:cubicBezTo>
                        <a:cubicBezTo>
                          <a:pt x="3640168" y="2919894"/>
                          <a:pt x="3572604" y="3140878"/>
                          <a:pt x="3536992" y="3154680"/>
                        </a:cubicBezTo>
                        <a:cubicBezTo>
                          <a:pt x="3373711" y="3108495"/>
                          <a:pt x="3330921" y="3169923"/>
                          <a:pt x="3222024" y="3154680"/>
                        </a:cubicBezTo>
                        <a:cubicBezTo>
                          <a:pt x="3090739" y="3147400"/>
                          <a:pt x="3126424" y="3197421"/>
                          <a:pt x="3044855" y="3154680"/>
                        </a:cubicBezTo>
                        <a:cubicBezTo>
                          <a:pt x="2983811" y="3110296"/>
                          <a:pt x="2933160" y="3182084"/>
                          <a:pt x="2902135" y="3154680"/>
                        </a:cubicBezTo>
                        <a:cubicBezTo>
                          <a:pt x="2882427" y="3132657"/>
                          <a:pt x="2781613" y="3139065"/>
                          <a:pt x="2724965" y="3154680"/>
                        </a:cubicBezTo>
                        <a:cubicBezTo>
                          <a:pt x="2676840" y="3160466"/>
                          <a:pt x="2607316" y="3133700"/>
                          <a:pt x="2582245" y="3154680"/>
                        </a:cubicBezTo>
                        <a:cubicBezTo>
                          <a:pt x="2527523" y="3150532"/>
                          <a:pt x="2449774" y="3074754"/>
                          <a:pt x="2301727" y="3154680"/>
                        </a:cubicBezTo>
                        <a:cubicBezTo>
                          <a:pt x="2173198" y="3218713"/>
                          <a:pt x="2104833" y="3115722"/>
                          <a:pt x="2055659" y="3154680"/>
                        </a:cubicBezTo>
                        <a:cubicBezTo>
                          <a:pt x="1994321" y="3185696"/>
                          <a:pt x="1954982" y="3122576"/>
                          <a:pt x="1844040" y="3154680"/>
                        </a:cubicBezTo>
                        <a:cubicBezTo>
                          <a:pt x="1739000" y="3186050"/>
                          <a:pt x="1730754" y="3176961"/>
                          <a:pt x="1701320" y="3154680"/>
                        </a:cubicBezTo>
                        <a:cubicBezTo>
                          <a:pt x="1682863" y="3125208"/>
                          <a:pt x="1560515" y="3115625"/>
                          <a:pt x="1489701" y="3154680"/>
                        </a:cubicBezTo>
                        <a:cubicBezTo>
                          <a:pt x="1416446" y="3230459"/>
                          <a:pt x="1341574" y="3126908"/>
                          <a:pt x="1209183" y="3154680"/>
                        </a:cubicBezTo>
                        <a:cubicBezTo>
                          <a:pt x="1082100" y="3203622"/>
                          <a:pt x="1049756" y="3125216"/>
                          <a:pt x="963114" y="3154680"/>
                        </a:cubicBezTo>
                        <a:cubicBezTo>
                          <a:pt x="872376" y="3183837"/>
                          <a:pt x="845255" y="3191269"/>
                          <a:pt x="785945" y="3154680"/>
                        </a:cubicBezTo>
                        <a:cubicBezTo>
                          <a:pt x="724736" y="3122096"/>
                          <a:pt x="674508" y="3129452"/>
                          <a:pt x="643225" y="3154680"/>
                        </a:cubicBezTo>
                        <a:cubicBezTo>
                          <a:pt x="631703" y="3187131"/>
                          <a:pt x="479204" y="3226696"/>
                          <a:pt x="362707" y="3154680"/>
                        </a:cubicBezTo>
                        <a:cubicBezTo>
                          <a:pt x="247489" y="3089072"/>
                          <a:pt x="156785" y="3149301"/>
                          <a:pt x="92031" y="3154680"/>
                        </a:cubicBezTo>
                        <a:cubicBezTo>
                          <a:pt x="45691" y="3190505"/>
                          <a:pt x="54638" y="2881986"/>
                          <a:pt x="0" y="2628888"/>
                        </a:cubicBezTo>
                        <a:cubicBezTo>
                          <a:pt x="8238" y="2389399"/>
                          <a:pt x="25452" y="1810998"/>
                          <a:pt x="0" y="1535278"/>
                        </a:cubicBezTo>
                        <a:cubicBezTo>
                          <a:pt x="11892" y="1209361"/>
                          <a:pt x="-48622" y="732104"/>
                          <a:pt x="0" y="525791"/>
                        </a:cubicBezTo>
                        <a:close/>
                      </a:path>
                      <a:path w="3629024" h="3154680" fill="none" stroke="0" extrusionOk="0">
                        <a:moveTo>
                          <a:pt x="0" y="525791"/>
                        </a:moveTo>
                        <a:cubicBezTo>
                          <a:pt x="2758" y="189778"/>
                          <a:pt x="39710" y="-927"/>
                          <a:pt x="92031" y="0"/>
                        </a:cubicBezTo>
                        <a:cubicBezTo>
                          <a:pt x="175357" y="49040"/>
                          <a:pt x="254517" y="55922"/>
                          <a:pt x="338100" y="0"/>
                        </a:cubicBezTo>
                        <a:cubicBezTo>
                          <a:pt x="426786" y="-59730"/>
                          <a:pt x="439061" y="-53000"/>
                          <a:pt x="515269" y="0"/>
                        </a:cubicBezTo>
                        <a:cubicBezTo>
                          <a:pt x="593849" y="42257"/>
                          <a:pt x="666398" y="45043"/>
                          <a:pt x="795788" y="0"/>
                        </a:cubicBezTo>
                        <a:cubicBezTo>
                          <a:pt x="911202" y="-36034"/>
                          <a:pt x="919710" y="-48163"/>
                          <a:pt x="1007407" y="0"/>
                        </a:cubicBezTo>
                        <a:cubicBezTo>
                          <a:pt x="1085715" y="63540"/>
                          <a:pt x="1115500" y="-35884"/>
                          <a:pt x="1184576" y="0"/>
                        </a:cubicBezTo>
                        <a:cubicBezTo>
                          <a:pt x="1260349" y="28730"/>
                          <a:pt x="1390779" y="-47866"/>
                          <a:pt x="1465094" y="0"/>
                        </a:cubicBezTo>
                        <a:cubicBezTo>
                          <a:pt x="1545401" y="64337"/>
                          <a:pt x="1642041" y="65670"/>
                          <a:pt x="1711163" y="0"/>
                        </a:cubicBezTo>
                        <a:cubicBezTo>
                          <a:pt x="1801813" y="-50978"/>
                          <a:pt x="1841033" y="439"/>
                          <a:pt x="1888332" y="0"/>
                        </a:cubicBezTo>
                        <a:cubicBezTo>
                          <a:pt x="1938531" y="4437"/>
                          <a:pt x="1974628" y="6748"/>
                          <a:pt x="2031052" y="0"/>
                        </a:cubicBezTo>
                        <a:cubicBezTo>
                          <a:pt x="2078541" y="-4603"/>
                          <a:pt x="2261273" y="-88322"/>
                          <a:pt x="2346020" y="0"/>
                        </a:cubicBezTo>
                        <a:cubicBezTo>
                          <a:pt x="2432943" y="77908"/>
                          <a:pt x="2557828" y="-5771"/>
                          <a:pt x="2626538" y="0"/>
                        </a:cubicBezTo>
                        <a:cubicBezTo>
                          <a:pt x="2689648" y="-2190"/>
                          <a:pt x="2757383" y="-38281"/>
                          <a:pt x="2803707" y="0"/>
                        </a:cubicBezTo>
                        <a:cubicBezTo>
                          <a:pt x="2860422" y="28798"/>
                          <a:pt x="2927209" y="27619"/>
                          <a:pt x="2980877" y="0"/>
                        </a:cubicBezTo>
                        <a:cubicBezTo>
                          <a:pt x="3037793" y="-41414"/>
                          <a:pt x="3076609" y="1195"/>
                          <a:pt x="3123596" y="0"/>
                        </a:cubicBezTo>
                        <a:cubicBezTo>
                          <a:pt x="3163694" y="-27392"/>
                          <a:pt x="3332596" y="-75682"/>
                          <a:pt x="3536992" y="0"/>
                        </a:cubicBezTo>
                        <a:cubicBezTo>
                          <a:pt x="3552132" y="-22034"/>
                          <a:pt x="3672902" y="188083"/>
                          <a:pt x="3629024" y="525791"/>
                        </a:cubicBezTo>
                        <a:cubicBezTo>
                          <a:pt x="3652595" y="971490"/>
                          <a:pt x="3659292" y="1169624"/>
                          <a:pt x="3629024" y="1577340"/>
                        </a:cubicBezTo>
                        <a:cubicBezTo>
                          <a:pt x="3635286" y="2038644"/>
                          <a:pt x="3616819" y="2247442"/>
                          <a:pt x="3629024" y="2628888"/>
                        </a:cubicBezTo>
                        <a:cubicBezTo>
                          <a:pt x="3632080" y="2926506"/>
                          <a:pt x="3595097" y="3100511"/>
                          <a:pt x="3536992" y="3154680"/>
                        </a:cubicBezTo>
                        <a:cubicBezTo>
                          <a:pt x="3460689" y="3109783"/>
                          <a:pt x="3352124" y="3122320"/>
                          <a:pt x="3290923" y="3154680"/>
                        </a:cubicBezTo>
                        <a:cubicBezTo>
                          <a:pt x="3245921" y="3179844"/>
                          <a:pt x="3159823" y="3138770"/>
                          <a:pt x="3010405" y="3154680"/>
                        </a:cubicBezTo>
                        <a:cubicBezTo>
                          <a:pt x="2865228" y="3178395"/>
                          <a:pt x="2901864" y="3124924"/>
                          <a:pt x="2833235" y="3154680"/>
                        </a:cubicBezTo>
                        <a:cubicBezTo>
                          <a:pt x="2769491" y="3183450"/>
                          <a:pt x="2676203" y="3115350"/>
                          <a:pt x="2621616" y="3154680"/>
                        </a:cubicBezTo>
                        <a:cubicBezTo>
                          <a:pt x="2562127" y="3187851"/>
                          <a:pt x="2547811" y="3143724"/>
                          <a:pt x="2478897" y="3154680"/>
                        </a:cubicBezTo>
                        <a:cubicBezTo>
                          <a:pt x="2421729" y="3167640"/>
                          <a:pt x="2229411" y="3194043"/>
                          <a:pt x="2163929" y="3154680"/>
                        </a:cubicBezTo>
                        <a:cubicBezTo>
                          <a:pt x="2096929" y="3104007"/>
                          <a:pt x="2053565" y="3128876"/>
                          <a:pt x="2021209" y="3154680"/>
                        </a:cubicBezTo>
                        <a:cubicBezTo>
                          <a:pt x="1989455" y="3186975"/>
                          <a:pt x="1904201" y="3180070"/>
                          <a:pt x="1844040" y="3154680"/>
                        </a:cubicBezTo>
                        <a:cubicBezTo>
                          <a:pt x="1765681" y="3122337"/>
                          <a:pt x="1726576" y="3100826"/>
                          <a:pt x="1632421" y="3154680"/>
                        </a:cubicBezTo>
                        <a:cubicBezTo>
                          <a:pt x="1548024" y="3209594"/>
                          <a:pt x="1430989" y="3184447"/>
                          <a:pt x="1317453" y="3154680"/>
                        </a:cubicBezTo>
                        <a:cubicBezTo>
                          <a:pt x="1202310" y="3113470"/>
                          <a:pt x="1128574" y="3235730"/>
                          <a:pt x="1071384" y="3154680"/>
                        </a:cubicBezTo>
                        <a:cubicBezTo>
                          <a:pt x="1013687" y="3082298"/>
                          <a:pt x="978571" y="3150059"/>
                          <a:pt x="894215" y="3154680"/>
                        </a:cubicBezTo>
                        <a:cubicBezTo>
                          <a:pt x="821387" y="3144254"/>
                          <a:pt x="734421" y="3156683"/>
                          <a:pt x="613697" y="3154680"/>
                        </a:cubicBezTo>
                        <a:cubicBezTo>
                          <a:pt x="489926" y="3157478"/>
                          <a:pt x="471485" y="3209553"/>
                          <a:pt x="402078" y="3154680"/>
                        </a:cubicBezTo>
                        <a:cubicBezTo>
                          <a:pt x="312831" y="3120998"/>
                          <a:pt x="208829" y="3219914"/>
                          <a:pt x="92031" y="3154680"/>
                        </a:cubicBezTo>
                        <a:cubicBezTo>
                          <a:pt x="109723" y="3210306"/>
                          <a:pt x="-21938" y="2925653"/>
                          <a:pt x="0" y="2628888"/>
                        </a:cubicBezTo>
                        <a:cubicBezTo>
                          <a:pt x="-25791" y="2141419"/>
                          <a:pt x="-39581" y="1809560"/>
                          <a:pt x="0" y="1598370"/>
                        </a:cubicBezTo>
                        <a:cubicBezTo>
                          <a:pt x="-15786" y="1331431"/>
                          <a:pt x="-4477" y="902002"/>
                          <a:pt x="0" y="52579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bg1">
                    <a:lumMod val="10000"/>
                  </a:schemeClr>
                </a:solidFill>
              </a:rPr>
              <a:t>A</a:t>
            </a:r>
            <a:r>
              <a:rPr lang="vi-VN" sz="4000">
                <a:solidFill>
                  <a:schemeClr val="bg1">
                    <a:lumMod val="10000"/>
                  </a:schemeClr>
                </a:solidFill>
              </a:rPr>
              <a:t>. </a:t>
            </a:r>
            <a:endParaRPr lang="en-US" sz="4000">
              <a:solidFill>
                <a:schemeClr val="bg1">
                  <a:lumMod val="10000"/>
                </a:schemeClr>
              </a:solidFill>
            </a:endParaRPr>
          </a:p>
          <a:p>
            <a:pPr algn="just"/>
            <a:endParaRPr lang="en-US" sz="4000">
              <a:solidFill>
                <a:schemeClr val="bg1">
                  <a:lumMod val="10000"/>
                </a:schemeClr>
              </a:solidFill>
            </a:endParaRPr>
          </a:p>
          <a:p>
            <a:pPr algn="just"/>
            <a:endParaRPr lang="en-US" sz="4000">
              <a:solidFill>
                <a:schemeClr val="bg1">
                  <a:lumMod val="10000"/>
                </a:schemeClr>
              </a:solidFill>
            </a:endParaRPr>
          </a:p>
          <a:p>
            <a:pPr algn="just"/>
            <a:endParaRPr lang="en-US" sz="4000" dirty="0">
              <a:solidFill>
                <a:schemeClr val="bg1">
                  <a:lumMod val="10000"/>
                </a:schemeClr>
              </a:solidFill>
            </a:endParaRPr>
          </a:p>
        </p:txBody>
      </p:sp>
      <p:sp>
        <p:nvSpPr>
          <p:cNvPr id="5" name="Rectangle: Rounded Corners 24">
            <a:extLst>
              <a:ext uri="{FF2B5EF4-FFF2-40B4-BE49-F238E27FC236}">
                <a16:creationId xmlns:a16="http://schemas.microsoft.com/office/drawing/2014/main" id="{EFFF0124-C660-65C3-8A99-EFB476F6F29B}"/>
              </a:ext>
            </a:extLst>
          </p:cNvPr>
          <p:cNvSpPr/>
          <p:nvPr/>
        </p:nvSpPr>
        <p:spPr>
          <a:xfrm>
            <a:off x="6947536" y="2964845"/>
            <a:ext cx="3629025" cy="3136683"/>
          </a:xfrm>
          <a:custGeom>
            <a:avLst/>
            <a:gdLst>
              <a:gd name="connsiteX0" fmla="*/ 0 w 9722448"/>
              <a:gd name="connsiteY0" fmla="*/ 246561 h 1479334"/>
              <a:gd name="connsiteX1" fmla="*/ 246561 w 9722448"/>
              <a:gd name="connsiteY1" fmla="*/ 0 h 1479334"/>
              <a:gd name="connsiteX2" fmla="*/ 628919 w 9722448"/>
              <a:gd name="connsiteY2" fmla="*/ 0 h 1479334"/>
              <a:gd name="connsiteX3" fmla="*/ 1288156 w 9722448"/>
              <a:gd name="connsiteY3" fmla="*/ 0 h 1479334"/>
              <a:gd name="connsiteX4" fmla="*/ 1762807 w 9722448"/>
              <a:gd name="connsiteY4" fmla="*/ 0 h 1479334"/>
              <a:gd name="connsiteX5" fmla="*/ 2606632 w 9722448"/>
              <a:gd name="connsiteY5" fmla="*/ 0 h 1479334"/>
              <a:gd name="connsiteX6" fmla="*/ 3081283 w 9722448"/>
              <a:gd name="connsiteY6" fmla="*/ 0 h 1479334"/>
              <a:gd name="connsiteX7" fmla="*/ 3925107 w 9722448"/>
              <a:gd name="connsiteY7" fmla="*/ 0 h 1479334"/>
              <a:gd name="connsiteX8" fmla="*/ 4307464 w 9722448"/>
              <a:gd name="connsiteY8" fmla="*/ 0 h 1479334"/>
              <a:gd name="connsiteX9" fmla="*/ 4874409 w 9722448"/>
              <a:gd name="connsiteY9" fmla="*/ 0 h 1479334"/>
              <a:gd name="connsiteX10" fmla="*/ 5349060 w 9722448"/>
              <a:gd name="connsiteY10" fmla="*/ 0 h 1479334"/>
              <a:gd name="connsiteX11" fmla="*/ 6192884 w 9722448"/>
              <a:gd name="connsiteY11" fmla="*/ 0 h 1479334"/>
              <a:gd name="connsiteX12" fmla="*/ 7036708 w 9722448"/>
              <a:gd name="connsiteY12" fmla="*/ 0 h 1479334"/>
              <a:gd name="connsiteX13" fmla="*/ 7788239 w 9722448"/>
              <a:gd name="connsiteY13" fmla="*/ 0 h 1479334"/>
              <a:gd name="connsiteX14" fmla="*/ 8447476 w 9722448"/>
              <a:gd name="connsiteY14" fmla="*/ 0 h 1479334"/>
              <a:gd name="connsiteX15" fmla="*/ 9475887 w 9722448"/>
              <a:gd name="connsiteY15" fmla="*/ 0 h 1479334"/>
              <a:gd name="connsiteX16" fmla="*/ 9722448 w 9722448"/>
              <a:gd name="connsiteY16" fmla="*/ 246561 h 1479334"/>
              <a:gd name="connsiteX17" fmla="*/ 9722448 w 9722448"/>
              <a:gd name="connsiteY17" fmla="*/ 710081 h 1479334"/>
              <a:gd name="connsiteX18" fmla="*/ 9722448 w 9722448"/>
              <a:gd name="connsiteY18" fmla="*/ 1232773 h 1479334"/>
              <a:gd name="connsiteX19" fmla="*/ 9475887 w 9722448"/>
              <a:gd name="connsiteY19" fmla="*/ 1479334 h 1479334"/>
              <a:gd name="connsiteX20" fmla="*/ 9001236 w 9722448"/>
              <a:gd name="connsiteY20" fmla="*/ 1479334 h 1479334"/>
              <a:gd name="connsiteX21" fmla="*/ 8249705 w 9722448"/>
              <a:gd name="connsiteY21" fmla="*/ 1479334 h 1479334"/>
              <a:gd name="connsiteX22" fmla="*/ 7867347 w 9722448"/>
              <a:gd name="connsiteY22" fmla="*/ 1479334 h 1479334"/>
              <a:gd name="connsiteX23" fmla="*/ 7115816 w 9722448"/>
              <a:gd name="connsiteY23" fmla="*/ 1479334 h 1479334"/>
              <a:gd name="connsiteX24" fmla="*/ 6641165 w 9722448"/>
              <a:gd name="connsiteY24" fmla="*/ 1479334 h 1479334"/>
              <a:gd name="connsiteX25" fmla="*/ 5981928 w 9722448"/>
              <a:gd name="connsiteY25" fmla="*/ 1479334 h 1479334"/>
              <a:gd name="connsiteX26" fmla="*/ 5599570 w 9722448"/>
              <a:gd name="connsiteY26" fmla="*/ 1479334 h 1479334"/>
              <a:gd name="connsiteX27" fmla="*/ 5217212 w 9722448"/>
              <a:gd name="connsiteY27" fmla="*/ 1479334 h 1479334"/>
              <a:gd name="connsiteX28" fmla="*/ 4834854 w 9722448"/>
              <a:gd name="connsiteY28" fmla="*/ 1479334 h 1479334"/>
              <a:gd name="connsiteX29" fmla="*/ 4452497 w 9722448"/>
              <a:gd name="connsiteY29" fmla="*/ 1479334 h 1479334"/>
              <a:gd name="connsiteX30" fmla="*/ 3885552 w 9722448"/>
              <a:gd name="connsiteY30" fmla="*/ 1479334 h 1479334"/>
              <a:gd name="connsiteX31" fmla="*/ 3041728 w 9722448"/>
              <a:gd name="connsiteY31" fmla="*/ 1479334 h 1479334"/>
              <a:gd name="connsiteX32" fmla="*/ 2382491 w 9722448"/>
              <a:gd name="connsiteY32" fmla="*/ 1479334 h 1479334"/>
              <a:gd name="connsiteX33" fmla="*/ 1538667 w 9722448"/>
              <a:gd name="connsiteY33" fmla="*/ 1479334 h 1479334"/>
              <a:gd name="connsiteX34" fmla="*/ 1156309 w 9722448"/>
              <a:gd name="connsiteY34" fmla="*/ 1479334 h 1479334"/>
              <a:gd name="connsiteX35" fmla="*/ 246561 w 9722448"/>
              <a:gd name="connsiteY35" fmla="*/ 1479334 h 1479334"/>
              <a:gd name="connsiteX36" fmla="*/ 0 w 9722448"/>
              <a:gd name="connsiteY36" fmla="*/ 1232773 h 1479334"/>
              <a:gd name="connsiteX37" fmla="*/ 0 w 9722448"/>
              <a:gd name="connsiteY37" fmla="*/ 729805 h 1479334"/>
              <a:gd name="connsiteX38" fmla="*/ 0 w 9722448"/>
              <a:gd name="connsiteY38" fmla="*/ 246561 h 147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722448" h="1479334" fill="none" extrusionOk="0">
                <a:moveTo>
                  <a:pt x="0" y="246561"/>
                </a:moveTo>
                <a:cubicBezTo>
                  <a:pt x="-30501" y="100455"/>
                  <a:pt x="99268" y="-28580"/>
                  <a:pt x="246561" y="0"/>
                </a:cubicBezTo>
                <a:cubicBezTo>
                  <a:pt x="354064" y="4523"/>
                  <a:pt x="469898" y="17110"/>
                  <a:pt x="628919" y="0"/>
                </a:cubicBezTo>
                <a:cubicBezTo>
                  <a:pt x="787940" y="-17110"/>
                  <a:pt x="1136080" y="-29158"/>
                  <a:pt x="1288156" y="0"/>
                </a:cubicBezTo>
                <a:cubicBezTo>
                  <a:pt x="1440232" y="29158"/>
                  <a:pt x="1663277" y="-461"/>
                  <a:pt x="1762807" y="0"/>
                </a:cubicBezTo>
                <a:cubicBezTo>
                  <a:pt x="1862337" y="461"/>
                  <a:pt x="2421748" y="28203"/>
                  <a:pt x="2606632" y="0"/>
                </a:cubicBezTo>
                <a:cubicBezTo>
                  <a:pt x="2791516" y="-28203"/>
                  <a:pt x="2882728" y="-10598"/>
                  <a:pt x="3081283" y="0"/>
                </a:cubicBezTo>
                <a:cubicBezTo>
                  <a:pt x="3279838" y="10598"/>
                  <a:pt x="3527326" y="14561"/>
                  <a:pt x="3925107" y="0"/>
                </a:cubicBezTo>
                <a:cubicBezTo>
                  <a:pt x="4322888" y="-14561"/>
                  <a:pt x="4123362" y="7453"/>
                  <a:pt x="4307464" y="0"/>
                </a:cubicBezTo>
                <a:cubicBezTo>
                  <a:pt x="4491566" y="-7453"/>
                  <a:pt x="4603678" y="14676"/>
                  <a:pt x="4874409" y="0"/>
                </a:cubicBezTo>
                <a:cubicBezTo>
                  <a:pt x="5145141" y="-14676"/>
                  <a:pt x="5218667" y="-3516"/>
                  <a:pt x="5349060" y="0"/>
                </a:cubicBezTo>
                <a:cubicBezTo>
                  <a:pt x="5479453" y="3516"/>
                  <a:pt x="5893380" y="31635"/>
                  <a:pt x="6192884" y="0"/>
                </a:cubicBezTo>
                <a:cubicBezTo>
                  <a:pt x="6492388" y="-31635"/>
                  <a:pt x="6797279" y="-21611"/>
                  <a:pt x="7036708" y="0"/>
                </a:cubicBezTo>
                <a:cubicBezTo>
                  <a:pt x="7276137" y="21611"/>
                  <a:pt x="7475170" y="12906"/>
                  <a:pt x="7788239" y="0"/>
                </a:cubicBezTo>
                <a:cubicBezTo>
                  <a:pt x="8101308" y="-12906"/>
                  <a:pt x="8262899" y="1752"/>
                  <a:pt x="8447476" y="0"/>
                </a:cubicBezTo>
                <a:cubicBezTo>
                  <a:pt x="8632053" y="-1752"/>
                  <a:pt x="9027981" y="-21252"/>
                  <a:pt x="9475887" y="0"/>
                </a:cubicBezTo>
                <a:cubicBezTo>
                  <a:pt x="9591092" y="14181"/>
                  <a:pt x="9690537" y="108002"/>
                  <a:pt x="9722448" y="246561"/>
                </a:cubicBezTo>
                <a:cubicBezTo>
                  <a:pt x="9719637" y="372095"/>
                  <a:pt x="9712264" y="485420"/>
                  <a:pt x="9722448" y="710081"/>
                </a:cubicBezTo>
                <a:cubicBezTo>
                  <a:pt x="9732632" y="934742"/>
                  <a:pt x="9727100" y="1053945"/>
                  <a:pt x="9722448" y="1232773"/>
                </a:cubicBezTo>
                <a:cubicBezTo>
                  <a:pt x="9755112" y="1369270"/>
                  <a:pt x="9630724" y="1481352"/>
                  <a:pt x="9475887" y="1479334"/>
                </a:cubicBezTo>
                <a:cubicBezTo>
                  <a:pt x="9269126" y="1461006"/>
                  <a:pt x="9155137" y="1468730"/>
                  <a:pt x="9001236" y="1479334"/>
                </a:cubicBezTo>
                <a:cubicBezTo>
                  <a:pt x="8847335" y="1489938"/>
                  <a:pt x="8566935" y="1501260"/>
                  <a:pt x="8249705" y="1479334"/>
                </a:cubicBezTo>
                <a:cubicBezTo>
                  <a:pt x="7932475" y="1457408"/>
                  <a:pt x="7983226" y="1472361"/>
                  <a:pt x="7867347" y="1479334"/>
                </a:cubicBezTo>
                <a:cubicBezTo>
                  <a:pt x="7751468" y="1486307"/>
                  <a:pt x="7439713" y="1467235"/>
                  <a:pt x="7115816" y="1479334"/>
                </a:cubicBezTo>
                <a:cubicBezTo>
                  <a:pt x="6791919" y="1491433"/>
                  <a:pt x="6819091" y="1479081"/>
                  <a:pt x="6641165" y="1479334"/>
                </a:cubicBezTo>
                <a:cubicBezTo>
                  <a:pt x="6463239" y="1479587"/>
                  <a:pt x="6287180" y="1461235"/>
                  <a:pt x="5981928" y="1479334"/>
                </a:cubicBezTo>
                <a:cubicBezTo>
                  <a:pt x="5676676" y="1497433"/>
                  <a:pt x="5750391" y="1490516"/>
                  <a:pt x="5599570" y="1479334"/>
                </a:cubicBezTo>
                <a:cubicBezTo>
                  <a:pt x="5448749" y="1468152"/>
                  <a:pt x="5309516" y="1473332"/>
                  <a:pt x="5217212" y="1479334"/>
                </a:cubicBezTo>
                <a:cubicBezTo>
                  <a:pt x="5124908" y="1485336"/>
                  <a:pt x="4979206" y="1495597"/>
                  <a:pt x="4834854" y="1479334"/>
                </a:cubicBezTo>
                <a:cubicBezTo>
                  <a:pt x="4690502" y="1463071"/>
                  <a:pt x="4579962" y="1484076"/>
                  <a:pt x="4452497" y="1479334"/>
                </a:cubicBezTo>
                <a:cubicBezTo>
                  <a:pt x="4325032" y="1474592"/>
                  <a:pt x="4140040" y="1478131"/>
                  <a:pt x="3885552" y="1479334"/>
                </a:cubicBezTo>
                <a:cubicBezTo>
                  <a:pt x="3631065" y="1480537"/>
                  <a:pt x="3342618" y="1518948"/>
                  <a:pt x="3041728" y="1479334"/>
                </a:cubicBezTo>
                <a:cubicBezTo>
                  <a:pt x="2740838" y="1439720"/>
                  <a:pt x="2700938" y="1490426"/>
                  <a:pt x="2382491" y="1479334"/>
                </a:cubicBezTo>
                <a:cubicBezTo>
                  <a:pt x="2064044" y="1468242"/>
                  <a:pt x="1867955" y="1485907"/>
                  <a:pt x="1538667" y="1479334"/>
                </a:cubicBezTo>
                <a:cubicBezTo>
                  <a:pt x="1209379" y="1472761"/>
                  <a:pt x="1341705" y="1486238"/>
                  <a:pt x="1156309" y="1479334"/>
                </a:cubicBezTo>
                <a:cubicBezTo>
                  <a:pt x="970913" y="1472430"/>
                  <a:pt x="682134" y="1471251"/>
                  <a:pt x="246561" y="1479334"/>
                </a:cubicBezTo>
                <a:cubicBezTo>
                  <a:pt x="96981" y="1494330"/>
                  <a:pt x="-15191" y="1359810"/>
                  <a:pt x="0" y="1232773"/>
                </a:cubicBezTo>
                <a:cubicBezTo>
                  <a:pt x="-10839" y="989266"/>
                  <a:pt x="-11799" y="860273"/>
                  <a:pt x="0" y="729805"/>
                </a:cubicBezTo>
                <a:cubicBezTo>
                  <a:pt x="11799" y="599337"/>
                  <a:pt x="-12005" y="445529"/>
                  <a:pt x="0" y="246561"/>
                </a:cubicBezTo>
                <a:close/>
              </a:path>
              <a:path w="9722448" h="1479334" stroke="0" extrusionOk="0">
                <a:moveTo>
                  <a:pt x="0" y="246561"/>
                </a:moveTo>
                <a:cubicBezTo>
                  <a:pt x="13046" y="111012"/>
                  <a:pt x="104001" y="-15945"/>
                  <a:pt x="246561" y="0"/>
                </a:cubicBezTo>
                <a:cubicBezTo>
                  <a:pt x="430292" y="-11007"/>
                  <a:pt x="540630" y="11328"/>
                  <a:pt x="628919" y="0"/>
                </a:cubicBezTo>
                <a:cubicBezTo>
                  <a:pt x="717208" y="-11328"/>
                  <a:pt x="1118220" y="-1946"/>
                  <a:pt x="1380450" y="0"/>
                </a:cubicBezTo>
                <a:cubicBezTo>
                  <a:pt x="1642680" y="1946"/>
                  <a:pt x="2041888" y="11690"/>
                  <a:pt x="2224274" y="0"/>
                </a:cubicBezTo>
                <a:cubicBezTo>
                  <a:pt x="2406660" y="-11690"/>
                  <a:pt x="2712850" y="-8937"/>
                  <a:pt x="2975805" y="0"/>
                </a:cubicBezTo>
                <a:cubicBezTo>
                  <a:pt x="3238760" y="8937"/>
                  <a:pt x="3535020" y="38169"/>
                  <a:pt x="3819629" y="0"/>
                </a:cubicBezTo>
                <a:cubicBezTo>
                  <a:pt x="4104238" y="-38169"/>
                  <a:pt x="4205520" y="6067"/>
                  <a:pt x="4386573" y="0"/>
                </a:cubicBezTo>
                <a:cubicBezTo>
                  <a:pt x="4567626" y="-6067"/>
                  <a:pt x="4633535" y="-10933"/>
                  <a:pt x="4861224" y="0"/>
                </a:cubicBezTo>
                <a:cubicBezTo>
                  <a:pt x="5088913" y="10933"/>
                  <a:pt x="5118687" y="-2251"/>
                  <a:pt x="5243582" y="0"/>
                </a:cubicBezTo>
                <a:cubicBezTo>
                  <a:pt x="5368477" y="2251"/>
                  <a:pt x="5689476" y="14076"/>
                  <a:pt x="5902819" y="0"/>
                </a:cubicBezTo>
                <a:cubicBezTo>
                  <a:pt x="6116162" y="-14076"/>
                  <a:pt x="6494551" y="9531"/>
                  <a:pt x="6746643" y="0"/>
                </a:cubicBezTo>
                <a:cubicBezTo>
                  <a:pt x="6998735" y="-9531"/>
                  <a:pt x="7048994" y="-218"/>
                  <a:pt x="7313588" y="0"/>
                </a:cubicBezTo>
                <a:cubicBezTo>
                  <a:pt x="7578183" y="218"/>
                  <a:pt x="7873089" y="4075"/>
                  <a:pt x="8157412" y="0"/>
                </a:cubicBezTo>
                <a:cubicBezTo>
                  <a:pt x="8441735" y="-4075"/>
                  <a:pt x="8547675" y="34265"/>
                  <a:pt x="8908943" y="0"/>
                </a:cubicBezTo>
                <a:cubicBezTo>
                  <a:pt x="9270211" y="-34265"/>
                  <a:pt x="9278898" y="9025"/>
                  <a:pt x="9475887" y="0"/>
                </a:cubicBezTo>
                <a:cubicBezTo>
                  <a:pt x="9611805" y="4469"/>
                  <a:pt x="9725972" y="108068"/>
                  <a:pt x="9722448" y="246561"/>
                </a:cubicBezTo>
                <a:cubicBezTo>
                  <a:pt x="9721806" y="422328"/>
                  <a:pt x="9700244" y="534632"/>
                  <a:pt x="9722448" y="749529"/>
                </a:cubicBezTo>
                <a:cubicBezTo>
                  <a:pt x="9744652" y="964426"/>
                  <a:pt x="9720364" y="1065698"/>
                  <a:pt x="9722448" y="1232773"/>
                </a:cubicBezTo>
                <a:cubicBezTo>
                  <a:pt x="9714969" y="1357529"/>
                  <a:pt x="9608869" y="1475461"/>
                  <a:pt x="9475887" y="1479334"/>
                </a:cubicBezTo>
                <a:cubicBezTo>
                  <a:pt x="9262395" y="1489683"/>
                  <a:pt x="9235459" y="1492959"/>
                  <a:pt x="9001236" y="1479334"/>
                </a:cubicBezTo>
                <a:cubicBezTo>
                  <a:pt x="8767013" y="1465709"/>
                  <a:pt x="8593538" y="1449929"/>
                  <a:pt x="8341998" y="1479334"/>
                </a:cubicBezTo>
                <a:cubicBezTo>
                  <a:pt x="8090458" y="1508739"/>
                  <a:pt x="7810421" y="1502314"/>
                  <a:pt x="7590468" y="1479334"/>
                </a:cubicBezTo>
                <a:cubicBezTo>
                  <a:pt x="7370515" y="1456355"/>
                  <a:pt x="7282505" y="1501113"/>
                  <a:pt x="7023523" y="1479334"/>
                </a:cubicBezTo>
                <a:cubicBezTo>
                  <a:pt x="6764541" y="1457555"/>
                  <a:pt x="6745438" y="1480884"/>
                  <a:pt x="6641165" y="1479334"/>
                </a:cubicBezTo>
                <a:cubicBezTo>
                  <a:pt x="6536892" y="1477784"/>
                  <a:pt x="6247777" y="1478678"/>
                  <a:pt x="5981928" y="1479334"/>
                </a:cubicBezTo>
                <a:cubicBezTo>
                  <a:pt x="5716079" y="1479990"/>
                  <a:pt x="5739977" y="1470242"/>
                  <a:pt x="5507277" y="1479334"/>
                </a:cubicBezTo>
                <a:cubicBezTo>
                  <a:pt x="5274577" y="1488426"/>
                  <a:pt x="5292738" y="1462510"/>
                  <a:pt x="5124919" y="1479334"/>
                </a:cubicBezTo>
                <a:cubicBezTo>
                  <a:pt x="4957100" y="1496158"/>
                  <a:pt x="4841545" y="1469874"/>
                  <a:pt x="4650268" y="1479334"/>
                </a:cubicBezTo>
                <a:cubicBezTo>
                  <a:pt x="4458991" y="1488794"/>
                  <a:pt x="4434762" y="1486583"/>
                  <a:pt x="4267910" y="1479334"/>
                </a:cubicBezTo>
                <a:cubicBezTo>
                  <a:pt x="4101058" y="1472085"/>
                  <a:pt x="4064442" y="1493658"/>
                  <a:pt x="3885552" y="1479334"/>
                </a:cubicBezTo>
                <a:cubicBezTo>
                  <a:pt x="3706662" y="1465010"/>
                  <a:pt x="3526292" y="1466831"/>
                  <a:pt x="3410901" y="1479334"/>
                </a:cubicBezTo>
                <a:cubicBezTo>
                  <a:pt x="3295510" y="1491837"/>
                  <a:pt x="3008435" y="1495510"/>
                  <a:pt x="2751664" y="1479334"/>
                </a:cubicBezTo>
                <a:cubicBezTo>
                  <a:pt x="2494893" y="1463158"/>
                  <a:pt x="2463963" y="1475909"/>
                  <a:pt x="2369306" y="1479334"/>
                </a:cubicBezTo>
                <a:cubicBezTo>
                  <a:pt x="2274649" y="1482759"/>
                  <a:pt x="1780991" y="1487051"/>
                  <a:pt x="1525482" y="1479334"/>
                </a:cubicBezTo>
                <a:cubicBezTo>
                  <a:pt x="1269973" y="1471617"/>
                  <a:pt x="790295" y="1537609"/>
                  <a:pt x="246561" y="1479334"/>
                </a:cubicBezTo>
                <a:cubicBezTo>
                  <a:pt x="91379" y="1495056"/>
                  <a:pt x="5260" y="1349529"/>
                  <a:pt x="0" y="1232773"/>
                </a:cubicBezTo>
                <a:cubicBezTo>
                  <a:pt x="1417" y="1125563"/>
                  <a:pt x="-1754" y="962059"/>
                  <a:pt x="0" y="729805"/>
                </a:cubicBezTo>
                <a:cubicBezTo>
                  <a:pt x="1754" y="497551"/>
                  <a:pt x="21661" y="443072"/>
                  <a:pt x="0" y="246561"/>
                </a:cubicBezTo>
                <a:close/>
              </a:path>
            </a:pathLst>
          </a:custGeom>
          <a:solidFill>
            <a:srgbClr val="CAECF6"/>
          </a:solidFill>
          <a:ln>
            <a:solidFill>
              <a:schemeClr val="tx1"/>
            </a:solidFill>
            <a:extLst>
              <a:ext uri="{C807C97D-BFC1-408E-A445-0C87EB9F89A2}">
                <ask:lineSketchStyleProps xmlns="" xmlns:ask="http://schemas.microsoft.com/office/drawing/2018/sketchyshapes" sd="398765014">
                  <a:custGeom>
                    <a:avLst/>
                    <a:gdLst>
                      <a:gd name="connsiteX0" fmla="*/ 0 w 3629025"/>
                      <a:gd name="connsiteY0" fmla="*/ 522791 h 3136683"/>
                      <a:gd name="connsiteX1" fmla="*/ 92031 w 3629025"/>
                      <a:gd name="connsiteY1" fmla="*/ 0 h 3136683"/>
                      <a:gd name="connsiteX2" fmla="*/ 234751 w 3629025"/>
                      <a:gd name="connsiteY2" fmla="*/ 0 h 3136683"/>
                      <a:gd name="connsiteX3" fmla="*/ 480820 w 3629025"/>
                      <a:gd name="connsiteY3" fmla="*/ 0 h 3136683"/>
                      <a:gd name="connsiteX4" fmla="*/ 657989 w 3629025"/>
                      <a:gd name="connsiteY4" fmla="*/ 0 h 3136683"/>
                      <a:gd name="connsiteX5" fmla="*/ 972957 w 3629025"/>
                      <a:gd name="connsiteY5" fmla="*/ 0 h 3136683"/>
                      <a:gd name="connsiteX6" fmla="*/ 1150127 w 3629025"/>
                      <a:gd name="connsiteY6" fmla="*/ 0 h 3136683"/>
                      <a:gd name="connsiteX7" fmla="*/ 1465095 w 3629025"/>
                      <a:gd name="connsiteY7" fmla="*/ 0 h 3136683"/>
                      <a:gd name="connsiteX8" fmla="*/ 1607814 w 3629025"/>
                      <a:gd name="connsiteY8" fmla="*/ 0 h 3136683"/>
                      <a:gd name="connsiteX9" fmla="*/ 1819433 w 3629025"/>
                      <a:gd name="connsiteY9" fmla="*/ 0 h 3136683"/>
                      <a:gd name="connsiteX10" fmla="*/ 1996603 w 3629025"/>
                      <a:gd name="connsiteY10" fmla="*/ 0 h 3136683"/>
                      <a:gd name="connsiteX11" fmla="*/ 2311571 w 3629025"/>
                      <a:gd name="connsiteY11" fmla="*/ 0 h 3136683"/>
                      <a:gd name="connsiteX12" fmla="*/ 2626539 w 3629025"/>
                      <a:gd name="connsiteY12" fmla="*/ 0 h 3136683"/>
                      <a:gd name="connsiteX13" fmla="*/ 2907057 w 3629025"/>
                      <a:gd name="connsiteY13" fmla="*/ 0 h 3136683"/>
                      <a:gd name="connsiteX14" fmla="*/ 3153125 w 3629025"/>
                      <a:gd name="connsiteY14" fmla="*/ 0 h 3136683"/>
                      <a:gd name="connsiteX15" fmla="*/ 3536993 w 3629025"/>
                      <a:gd name="connsiteY15" fmla="*/ 0 h 3136683"/>
                      <a:gd name="connsiteX16" fmla="*/ 3629025 w 3629025"/>
                      <a:gd name="connsiteY16" fmla="*/ 522791 h 3136683"/>
                      <a:gd name="connsiteX17" fmla="*/ 3629025 w 3629025"/>
                      <a:gd name="connsiteY17" fmla="*/ 1505609 h 3136683"/>
                      <a:gd name="connsiteX18" fmla="*/ 3629025 w 3629025"/>
                      <a:gd name="connsiteY18" fmla="*/ 2613891 h 3136683"/>
                      <a:gd name="connsiteX19" fmla="*/ 3536993 w 3629025"/>
                      <a:gd name="connsiteY19" fmla="*/ 3136683 h 3136683"/>
                      <a:gd name="connsiteX20" fmla="*/ 3359823 w 3629025"/>
                      <a:gd name="connsiteY20" fmla="*/ 3136683 h 3136683"/>
                      <a:gd name="connsiteX21" fmla="*/ 3079305 w 3629025"/>
                      <a:gd name="connsiteY21" fmla="*/ 3136683 h 3136683"/>
                      <a:gd name="connsiteX22" fmla="*/ 2936585 w 3629025"/>
                      <a:gd name="connsiteY22" fmla="*/ 3136683 h 3136683"/>
                      <a:gd name="connsiteX23" fmla="*/ 2656067 w 3629025"/>
                      <a:gd name="connsiteY23" fmla="*/ 3136683 h 3136683"/>
                      <a:gd name="connsiteX24" fmla="*/ 2478897 w 3629025"/>
                      <a:gd name="connsiteY24" fmla="*/ 3136683 h 3136683"/>
                      <a:gd name="connsiteX25" fmla="*/ 2232829 w 3629025"/>
                      <a:gd name="connsiteY25" fmla="*/ 3136683 h 3136683"/>
                      <a:gd name="connsiteX26" fmla="*/ 2090109 w 3629025"/>
                      <a:gd name="connsiteY26" fmla="*/ 3136683 h 3136683"/>
                      <a:gd name="connsiteX27" fmla="*/ 1947389 w 3629025"/>
                      <a:gd name="connsiteY27" fmla="*/ 3136683 h 3136683"/>
                      <a:gd name="connsiteX28" fmla="*/ 1804669 w 3629025"/>
                      <a:gd name="connsiteY28" fmla="*/ 3136683 h 3136683"/>
                      <a:gd name="connsiteX29" fmla="*/ 1661950 w 3629025"/>
                      <a:gd name="connsiteY29" fmla="*/ 3136683 h 3136683"/>
                      <a:gd name="connsiteX30" fmla="*/ 1450330 w 3629025"/>
                      <a:gd name="connsiteY30" fmla="*/ 3136683 h 3136683"/>
                      <a:gd name="connsiteX31" fmla="*/ 1135362 w 3629025"/>
                      <a:gd name="connsiteY31" fmla="*/ 3136683 h 3136683"/>
                      <a:gd name="connsiteX32" fmla="*/ 889294 w 3629025"/>
                      <a:gd name="connsiteY32" fmla="*/ 3136683 h 3136683"/>
                      <a:gd name="connsiteX33" fmla="*/ 574326 w 3629025"/>
                      <a:gd name="connsiteY33" fmla="*/ 3136683 h 3136683"/>
                      <a:gd name="connsiteX34" fmla="*/ 431606 w 3629025"/>
                      <a:gd name="connsiteY34" fmla="*/ 3136683 h 3136683"/>
                      <a:gd name="connsiteX35" fmla="*/ 92031 w 3629025"/>
                      <a:gd name="connsiteY35" fmla="*/ 3136683 h 3136683"/>
                      <a:gd name="connsiteX36" fmla="*/ 0 w 3629025"/>
                      <a:gd name="connsiteY36" fmla="*/ 2613891 h 3136683"/>
                      <a:gd name="connsiteX37" fmla="*/ 0 w 3629025"/>
                      <a:gd name="connsiteY37" fmla="*/ 1547430 h 3136683"/>
                      <a:gd name="connsiteX38" fmla="*/ 0 w 3629025"/>
                      <a:gd name="connsiteY38" fmla="*/ 522791 h 3136683"/>
                      <a:gd name="connsiteX0" fmla="*/ 0 w 3629025"/>
                      <a:gd name="connsiteY0" fmla="*/ 522791 h 3136683"/>
                      <a:gd name="connsiteX1" fmla="*/ 92031 w 3629025"/>
                      <a:gd name="connsiteY1" fmla="*/ 0 h 3136683"/>
                      <a:gd name="connsiteX2" fmla="*/ 234751 w 3629025"/>
                      <a:gd name="connsiteY2" fmla="*/ 0 h 3136683"/>
                      <a:gd name="connsiteX3" fmla="*/ 515270 w 3629025"/>
                      <a:gd name="connsiteY3" fmla="*/ 0 h 3136683"/>
                      <a:gd name="connsiteX4" fmla="*/ 830238 w 3629025"/>
                      <a:gd name="connsiteY4" fmla="*/ 0 h 3136683"/>
                      <a:gd name="connsiteX5" fmla="*/ 1110756 w 3629025"/>
                      <a:gd name="connsiteY5" fmla="*/ 0 h 3136683"/>
                      <a:gd name="connsiteX6" fmla="*/ 1425724 w 3629025"/>
                      <a:gd name="connsiteY6" fmla="*/ 0 h 3136683"/>
                      <a:gd name="connsiteX7" fmla="*/ 1637343 w 3629025"/>
                      <a:gd name="connsiteY7" fmla="*/ 0 h 3136683"/>
                      <a:gd name="connsiteX8" fmla="*/ 1814512 w 3629025"/>
                      <a:gd name="connsiteY8" fmla="*/ 0 h 3136683"/>
                      <a:gd name="connsiteX9" fmla="*/ 1957232 w 3629025"/>
                      <a:gd name="connsiteY9" fmla="*/ 0 h 3136683"/>
                      <a:gd name="connsiteX10" fmla="*/ 2203300 w 3629025"/>
                      <a:gd name="connsiteY10" fmla="*/ 0 h 3136683"/>
                      <a:gd name="connsiteX11" fmla="*/ 2518268 w 3629025"/>
                      <a:gd name="connsiteY11" fmla="*/ 0 h 3136683"/>
                      <a:gd name="connsiteX12" fmla="*/ 2729887 w 3629025"/>
                      <a:gd name="connsiteY12" fmla="*/ 0 h 3136683"/>
                      <a:gd name="connsiteX13" fmla="*/ 3044855 w 3629025"/>
                      <a:gd name="connsiteY13" fmla="*/ 0 h 3136683"/>
                      <a:gd name="connsiteX14" fmla="*/ 3325374 w 3629025"/>
                      <a:gd name="connsiteY14" fmla="*/ 0 h 3136683"/>
                      <a:gd name="connsiteX15" fmla="*/ 3536993 w 3629025"/>
                      <a:gd name="connsiteY15" fmla="*/ 0 h 3136683"/>
                      <a:gd name="connsiteX16" fmla="*/ 3629025 w 3629025"/>
                      <a:gd name="connsiteY16" fmla="*/ 522791 h 3136683"/>
                      <a:gd name="connsiteX17" fmla="*/ 3629025 w 3629025"/>
                      <a:gd name="connsiteY17" fmla="*/ 1589252 h 3136683"/>
                      <a:gd name="connsiteX18" fmla="*/ 3629025 w 3629025"/>
                      <a:gd name="connsiteY18" fmla="*/ 2613891 h 3136683"/>
                      <a:gd name="connsiteX19" fmla="*/ 3536993 w 3629025"/>
                      <a:gd name="connsiteY19" fmla="*/ 3136683 h 3136683"/>
                      <a:gd name="connsiteX20" fmla="*/ 3359823 w 3629025"/>
                      <a:gd name="connsiteY20" fmla="*/ 3136683 h 3136683"/>
                      <a:gd name="connsiteX21" fmla="*/ 3113754 w 3629025"/>
                      <a:gd name="connsiteY21" fmla="*/ 3136683 h 3136683"/>
                      <a:gd name="connsiteX22" fmla="*/ 2833236 w 3629025"/>
                      <a:gd name="connsiteY22" fmla="*/ 3136683 h 3136683"/>
                      <a:gd name="connsiteX23" fmla="*/ 2621617 w 3629025"/>
                      <a:gd name="connsiteY23" fmla="*/ 3136683 h 3136683"/>
                      <a:gd name="connsiteX24" fmla="*/ 2478897 w 3629025"/>
                      <a:gd name="connsiteY24" fmla="*/ 3136683 h 3136683"/>
                      <a:gd name="connsiteX25" fmla="*/ 2232829 w 3629025"/>
                      <a:gd name="connsiteY25" fmla="*/ 3136683 h 3136683"/>
                      <a:gd name="connsiteX26" fmla="*/ 2055659 w 3629025"/>
                      <a:gd name="connsiteY26" fmla="*/ 3136683 h 3136683"/>
                      <a:gd name="connsiteX27" fmla="*/ 1912939 w 3629025"/>
                      <a:gd name="connsiteY27" fmla="*/ 3136683 h 3136683"/>
                      <a:gd name="connsiteX28" fmla="*/ 1735770 w 3629025"/>
                      <a:gd name="connsiteY28" fmla="*/ 3136683 h 3136683"/>
                      <a:gd name="connsiteX29" fmla="*/ 1593050 w 3629025"/>
                      <a:gd name="connsiteY29" fmla="*/ 3136683 h 3136683"/>
                      <a:gd name="connsiteX30" fmla="*/ 1450330 w 3629025"/>
                      <a:gd name="connsiteY30" fmla="*/ 3136683 h 3136683"/>
                      <a:gd name="connsiteX31" fmla="*/ 1273161 w 3629025"/>
                      <a:gd name="connsiteY31" fmla="*/ 3136683 h 3136683"/>
                      <a:gd name="connsiteX32" fmla="*/ 1027092 w 3629025"/>
                      <a:gd name="connsiteY32" fmla="*/ 3136683 h 3136683"/>
                      <a:gd name="connsiteX33" fmla="*/ 884373 w 3629025"/>
                      <a:gd name="connsiteY33" fmla="*/ 3136683 h 3136683"/>
                      <a:gd name="connsiteX34" fmla="*/ 569405 w 3629025"/>
                      <a:gd name="connsiteY34" fmla="*/ 3136683 h 3136683"/>
                      <a:gd name="connsiteX35" fmla="*/ 92031 w 3629025"/>
                      <a:gd name="connsiteY35" fmla="*/ 3136683 h 3136683"/>
                      <a:gd name="connsiteX36" fmla="*/ 0 w 3629025"/>
                      <a:gd name="connsiteY36" fmla="*/ 2613891 h 3136683"/>
                      <a:gd name="connsiteX37" fmla="*/ 0 w 3629025"/>
                      <a:gd name="connsiteY37" fmla="*/ 1547430 h 3136683"/>
                      <a:gd name="connsiteX38" fmla="*/ 0 w 3629025"/>
                      <a:gd name="connsiteY38" fmla="*/ 522791 h 313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629025" h="3136683" fill="none" extrusionOk="0">
                        <a:moveTo>
                          <a:pt x="0" y="522791"/>
                        </a:moveTo>
                        <a:cubicBezTo>
                          <a:pt x="-18189" y="212168"/>
                          <a:pt x="41407" y="-69428"/>
                          <a:pt x="92031" y="0"/>
                        </a:cubicBezTo>
                        <a:cubicBezTo>
                          <a:pt x="135975" y="13774"/>
                          <a:pt x="170105" y="47046"/>
                          <a:pt x="234751" y="0"/>
                        </a:cubicBezTo>
                        <a:cubicBezTo>
                          <a:pt x="306604" y="-46935"/>
                          <a:pt x="421377" y="-72739"/>
                          <a:pt x="480820" y="0"/>
                        </a:cubicBezTo>
                        <a:cubicBezTo>
                          <a:pt x="528640" y="59375"/>
                          <a:pt x="623307" y="1643"/>
                          <a:pt x="657989" y="0"/>
                        </a:cubicBezTo>
                        <a:cubicBezTo>
                          <a:pt x="696091" y="5007"/>
                          <a:pt x="894055" y="51236"/>
                          <a:pt x="972957" y="0"/>
                        </a:cubicBezTo>
                        <a:cubicBezTo>
                          <a:pt x="1039933" y="-57967"/>
                          <a:pt x="1067536" y="-16738"/>
                          <a:pt x="1150127" y="0"/>
                        </a:cubicBezTo>
                        <a:cubicBezTo>
                          <a:pt x="1206153" y="21118"/>
                          <a:pt x="1299201" y="38793"/>
                          <a:pt x="1465095" y="0"/>
                        </a:cubicBezTo>
                        <a:cubicBezTo>
                          <a:pt x="1621323" y="-23747"/>
                          <a:pt x="1543575" y="9398"/>
                          <a:pt x="1607814" y="0"/>
                        </a:cubicBezTo>
                        <a:cubicBezTo>
                          <a:pt x="1669940" y="-19338"/>
                          <a:pt x="1721317" y="31147"/>
                          <a:pt x="1819433" y="0"/>
                        </a:cubicBezTo>
                        <a:cubicBezTo>
                          <a:pt x="1924542" y="-30681"/>
                          <a:pt x="1943701" y="-842"/>
                          <a:pt x="1996603" y="0"/>
                        </a:cubicBezTo>
                        <a:cubicBezTo>
                          <a:pt x="2055908" y="11094"/>
                          <a:pt x="2199779" y="70237"/>
                          <a:pt x="2311571" y="0"/>
                        </a:cubicBezTo>
                        <a:cubicBezTo>
                          <a:pt x="2415212" y="-71395"/>
                          <a:pt x="2548244" y="-26921"/>
                          <a:pt x="2626539" y="0"/>
                        </a:cubicBezTo>
                        <a:cubicBezTo>
                          <a:pt x="2722875" y="29649"/>
                          <a:pt x="2774497" y="29429"/>
                          <a:pt x="2907057" y="0"/>
                        </a:cubicBezTo>
                        <a:cubicBezTo>
                          <a:pt x="3027411" y="-30459"/>
                          <a:pt x="3079968" y="12895"/>
                          <a:pt x="3153125" y="0"/>
                        </a:cubicBezTo>
                        <a:cubicBezTo>
                          <a:pt x="3225208" y="4994"/>
                          <a:pt x="3388501" y="-29197"/>
                          <a:pt x="3536993" y="0"/>
                        </a:cubicBezTo>
                        <a:cubicBezTo>
                          <a:pt x="3608937" y="37067"/>
                          <a:pt x="3606893" y="265288"/>
                          <a:pt x="3629025" y="522791"/>
                        </a:cubicBezTo>
                        <a:cubicBezTo>
                          <a:pt x="3635529" y="784339"/>
                          <a:pt x="3617299" y="998390"/>
                          <a:pt x="3629025" y="1505609"/>
                        </a:cubicBezTo>
                        <a:cubicBezTo>
                          <a:pt x="3652648" y="1953455"/>
                          <a:pt x="3649665" y="2253088"/>
                          <a:pt x="3629025" y="2613891"/>
                        </a:cubicBezTo>
                        <a:cubicBezTo>
                          <a:pt x="3650670" y="2904162"/>
                          <a:pt x="3593390" y="3147519"/>
                          <a:pt x="3536993" y="3136683"/>
                        </a:cubicBezTo>
                        <a:cubicBezTo>
                          <a:pt x="3460526" y="3099103"/>
                          <a:pt x="3419628" y="3120332"/>
                          <a:pt x="3359823" y="3136683"/>
                        </a:cubicBezTo>
                        <a:cubicBezTo>
                          <a:pt x="3318434" y="3173519"/>
                          <a:pt x="3185879" y="3179678"/>
                          <a:pt x="3079305" y="3136683"/>
                        </a:cubicBezTo>
                        <a:cubicBezTo>
                          <a:pt x="2961842" y="3090819"/>
                          <a:pt x="2974112" y="3117640"/>
                          <a:pt x="2936585" y="3136683"/>
                        </a:cubicBezTo>
                        <a:cubicBezTo>
                          <a:pt x="2890794" y="3154306"/>
                          <a:pt x="2773272" y="3108808"/>
                          <a:pt x="2656067" y="3136683"/>
                        </a:cubicBezTo>
                        <a:cubicBezTo>
                          <a:pt x="2532971" y="3161583"/>
                          <a:pt x="2550483" y="3133219"/>
                          <a:pt x="2478897" y="3136683"/>
                        </a:cubicBezTo>
                        <a:cubicBezTo>
                          <a:pt x="2403017" y="3134364"/>
                          <a:pt x="2346359" y="3095247"/>
                          <a:pt x="2232829" y="3136683"/>
                        </a:cubicBezTo>
                        <a:cubicBezTo>
                          <a:pt x="2119911" y="3174706"/>
                          <a:pt x="2143739" y="3154893"/>
                          <a:pt x="2090109" y="3136683"/>
                        </a:cubicBezTo>
                        <a:cubicBezTo>
                          <a:pt x="2032630" y="3107197"/>
                          <a:pt x="1984789" y="3125567"/>
                          <a:pt x="1947389" y="3136683"/>
                        </a:cubicBezTo>
                        <a:cubicBezTo>
                          <a:pt x="1915844" y="3150365"/>
                          <a:pt x="1859709" y="3172120"/>
                          <a:pt x="1804669" y="3136683"/>
                        </a:cubicBezTo>
                        <a:cubicBezTo>
                          <a:pt x="1748122" y="3114038"/>
                          <a:pt x="1706385" y="3144640"/>
                          <a:pt x="1661950" y="3136683"/>
                        </a:cubicBezTo>
                        <a:cubicBezTo>
                          <a:pt x="1597535" y="3124611"/>
                          <a:pt x="1537028" y="3142068"/>
                          <a:pt x="1450330" y="3136683"/>
                        </a:cubicBezTo>
                        <a:cubicBezTo>
                          <a:pt x="1348581" y="3137192"/>
                          <a:pt x="1264122" y="3236927"/>
                          <a:pt x="1135362" y="3136683"/>
                        </a:cubicBezTo>
                        <a:cubicBezTo>
                          <a:pt x="1026389" y="3048825"/>
                          <a:pt x="989340" y="3141100"/>
                          <a:pt x="889294" y="3136683"/>
                        </a:cubicBezTo>
                        <a:cubicBezTo>
                          <a:pt x="761487" y="3128868"/>
                          <a:pt x="704826" y="3145875"/>
                          <a:pt x="574326" y="3136683"/>
                        </a:cubicBezTo>
                        <a:cubicBezTo>
                          <a:pt x="448389" y="3126376"/>
                          <a:pt x="505537" y="3159638"/>
                          <a:pt x="431606" y="3136683"/>
                        </a:cubicBezTo>
                        <a:cubicBezTo>
                          <a:pt x="350888" y="3141528"/>
                          <a:pt x="239199" y="3129743"/>
                          <a:pt x="92031" y="3136683"/>
                        </a:cubicBezTo>
                        <a:cubicBezTo>
                          <a:pt x="51788" y="3180395"/>
                          <a:pt x="-37371" y="2915850"/>
                          <a:pt x="0" y="2613891"/>
                        </a:cubicBezTo>
                        <a:cubicBezTo>
                          <a:pt x="4628" y="2079563"/>
                          <a:pt x="15216" y="1780457"/>
                          <a:pt x="0" y="1547430"/>
                        </a:cubicBezTo>
                        <a:cubicBezTo>
                          <a:pt x="-21970" y="1291835"/>
                          <a:pt x="-19532" y="950798"/>
                          <a:pt x="0" y="522791"/>
                        </a:cubicBezTo>
                        <a:close/>
                      </a:path>
                      <a:path w="3629025" h="3136683" stroke="0" extrusionOk="0">
                        <a:moveTo>
                          <a:pt x="0" y="522791"/>
                        </a:moveTo>
                        <a:cubicBezTo>
                          <a:pt x="-5497" y="229310"/>
                          <a:pt x="40374" y="-18128"/>
                          <a:pt x="92031" y="0"/>
                        </a:cubicBezTo>
                        <a:cubicBezTo>
                          <a:pt x="159505" y="-15197"/>
                          <a:pt x="192228" y="21829"/>
                          <a:pt x="234751" y="0"/>
                        </a:cubicBezTo>
                        <a:cubicBezTo>
                          <a:pt x="268805" y="-20428"/>
                          <a:pt x="397729" y="-3066"/>
                          <a:pt x="515270" y="0"/>
                        </a:cubicBezTo>
                        <a:cubicBezTo>
                          <a:pt x="619705" y="10938"/>
                          <a:pt x="762170" y="31844"/>
                          <a:pt x="830238" y="0"/>
                        </a:cubicBezTo>
                        <a:cubicBezTo>
                          <a:pt x="919472" y="-17873"/>
                          <a:pt x="1020293" y="-17410"/>
                          <a:pt x="1110756" y="0"/>
                        </a:cubicBezTo>
                        <a:cubicBezTo>
                          <a:pt x="1203056" y="11410"/>
                          <a:pt x="1328709" y="74887"/>
                          <a:pt x="1425724" y="0"/>
                        </a:cubicBezTo>
                        <a:cubicBezTo>
                          <a:pt x="1534752" y="-76622"/>
                          <a:pt x="1564081" y="17419"/>
                          <a:pt x="1637343" y="0"/>
                        </a:cubicBezTo>
                        <a:cubicBezTo>
                          <a:pt x="1702336" y="-10170"/>
                          <a:pt x="1732159" y="-24590"/>
                          <a:pt x="1814512" y="0"/>
                        </a:cubicBezTo>
                        <a:cubicBezTo>
                          <a:pt x="1901774" y="24912"/>
                          <a:pt x="1910795" y="-5782"/>
                          <a:pt x="1957232" y="0"/>
                        </a:cubicBezTo>
                        <a:cubicBezTo>
                          <a:pt x="2001640" y="-1657"/>
                          <a:pt x="2119471" y="39144"/>
                          <a:pt x="2203300" y="0"/>
                        </a:cubicBezTo>
                        <a:cubicBezTo>
                          <a:pt x="2299463" y="-30568"/>
                          <a:pt x="2442403" y="29648"/>
                          <a:pt x="2518268" y="0"/>
                        </a:cubicBezTo>
                        <a:cubicBezTo>
                          <a:pt x="2606231" y="-17348"/>
                          <a:pt x="2631779" y="-4603"/>
                          <a:pt x="2729887" y="0"/>
                        </a:cubicBezTo>
                        <a:cubicBezTo>
                          <a:pt x="2858179" y="6142"/>
                          <a:pt x="2973252" y="-6948"/>
                          <a:pt x="3044855" y="0"/>
                        </a:cubicBezTo>
                        <a:cubicBezTo>
                          <a:pt x="3132382" y="-9768"/>
                          <a:pt x="3207366" y="77268"/>
                          <a:pt x="3325374" y="0"/>
                        </a:cubicBezTo>
                        <a:cubicBezTo>
                          <a:pt x="3447877" y="-82537"/>
                          <a:pt x="3460297" y="20074"/>
                          <a:pt x="3536993" y="0"/>
                        </a:cubicBezTo>
                        <a:cubicBezTo>
                          <a:pt x="3562570" y="45911"/>
                          <a:pt x="3612519" y="215476"/>
                          <a:pt x="3629025" y="522791"/>
                        </a:cubicBezTo>
                        <a:cubicBezTo>
                          <a:pt x="3599316" y="896890"/>
                          <a:pt x="3605118" y="1115854"/>
                          <a:pt x="3629025" y="1589252"/>
                        </a:cubicBezTo>
                        <a:cubicBezTo>
                          <a:pt x="3622071" y="2038163"/>
                          <a:pt x="3619585" y="2222525"/>
                          <a:pt x="3629025" y="2613891"/>
                        </a:cubicBezTo>
                        <a:cubicBezTo>
                          <a:pt x="3631290" y="2881502"/>
                          <a:pt x="3593519" y="3133461"/>
                          <a:pt x="3536993" y="3136683"/>
                        </a:cubicBezTo>
                        <a:cubicBezTo>
                          <a:pt x="3458732" y="3159455"/>
                          <a:pt x="3446842" y="3167090"/>
                          <a:pt x="3359823" y="3136683"/>
                        </a:cubicBezTo>
                        <a:cubicBezTo>
                          <a:pt x="3272110" y="3110760"/>
                          <a:pt x="3220047" y="3074630"/>
                          <a:pt x="3113754" y="3136683"/>
                        </a:cubicBezTo>
                        <a:cubicBezTo>
                          <a:pt x="3005046" y="3210517"/>
                          <a:pt x="2929489" y="3185348"/>
                          <a:pt x="2833236" y="3136683"/>
                        </a:cubicBezTo>
                        <a:cubicBezTo>
                          <a:pt x="2754456" y="3091126"/>
                          <a:pt x="2722558" y="3191652"/>
                          <a:pt x="2621617" y="3136683"/>
                        </a:cubicBezTo>
                        <a:cubicBezTo>
                          <a:pt x="2520045" y="3085371"/>
                          <a:pt x="2516121" y="3139807"/>
                          <a:pt x="2478897" y="3136683"/>
                        </a:cubicBezTo>
                        <a:cubicBezTo>
                          <a:pt x="2418458" y="3128335"/>
                          <a:pt x="2346563" y="3116153"/>
                          <a:pt x="2232829" y="3136683"/>
                        </a:cubicBezTo>
                        <a:cubicBezTo>
                          <a:pt x="2131308" y="3135355"/>
                          <a:pt x="2145074" y="3114814"/>
                          <a:pt x="2055659" y="3136683"/>
                        </a:cubicBezTo>
                        <a:cubicBezTo>
                          <a:pt x="1969584" y="3158109"/>
                          <a:pt x="1971273" y="3091274"/>
                          <a:pt x="1912939" y="3136683"/>
                        </a:cubicBezTo>
                        <a:cubicBezTo>
                          <a:pt x="1845493" y="3181112"/>
                          <a:pt x="1795704" y="3111893"/>
                          <a:pt x="1735770" y="3136683"/>
                        </a:cubicBezTo>
                        <a:cubicBezTo>
                          <a:pt x="1664293" y="3157471"/>
                          <a:pt x="1655814" y="3150596"/>
                          <a:pt x="1593050" y="3136683"/>
                        </a:cubicBezTo>
                        <a:cubicBezTo>
                          <a:pt x="1529099" y="3119247"/>
                          <a:pt x="1517478" y="3177683"/>
                          <a:pt x="1450330" y="3136683"/>
                        </a:cubicBezTo>
                        <a:cubicBezTo>
                          <a:pt x="1383195" y="3114075"/>
                          <a:pt x="1317920" y="3109784"/>
                          <a:pt x="1273161" y="3136683"/>
                        </a:cubicBezTo>
                        <a:cubicBezTo>
                          <a:pt x="1220857" y="3142673"/>
                          <a:pt x="1117619" y="3159677"/>
                          <a:pt x="1027092" y="3136683"/>
                        </a:cubicBezTo>
                        <a:cubicBezTo>
                          <a:pt x="933124" y="3107374"/>
                          <a:pt x="913597" y="3128864"/>
                          <a:pt x="884373" y="3136683"/>
                        </a:cubicBezTo>
                        <a:cubicBezTo>
                          <a:pt x="850418" y="3164602"/>
                          <a:pt x="663916" y="3169857"/>
                          <a:pt x="569405" y="3136683"/>
                        </a:cubicBezTo>
                        <a:cubicBezTo>
                          <a:pt x="457374" y="3101772"/>
                          <a:pt x="273891" y="3281646"/>
                          <a:pt x="92031" y="3136683"/>
                        </a:cubicBezTo>
                        <a:cubicBezTo>
                          <a:pt x="72082" y="3148956"/>
                          <a:pt x="-29862" y="2871381"/>
                          <a:pt x="0" y="2613891"/>
                        </a:cubicBezTo>
                        <a:cubicBezTo>
                          <a:pt x="3571" y="2364585"/>
                          <a:pt x="-19698" y="2099343"/>
                          <a:pt x="0" y="1547430"/>
                        </a:cubicBezTo>
                        <a:cubicBezTo>
                          <a:pt x="27407" y="1045900"/>
                          <a:pt x="28259" y="933870"/>
                          <a:pt x="0" y="522791"/>
                        </a:cubicBezTo>
                        <a:close/>
                      </a:path>
                      <a:path w="3629025" h="3136683" fill="none" stroke="0" extrusionOk="0">
                        <a:moveTo>
                          <a:pt x="0" y="522791"/>
                        </a:moveTo>
                        <a:cubicBezTo>
                          <a:pt x="-4054" y="213348"/>
                          <a:pt x="34184" y="-67761"/>
                          <a:pt x="92031" y="0"/>
                        </a:cubicBezTo>
                        <a:cubicBezTo>
                          <a:pt x="138807" y="6188"/>
                          <a:pt x="181053" y="45428"/>
                          <a:pt x="234751" y="0"/>
                        </a:cubicBezTo>
                        <a:cubicBezTo>
                          <a:pt x="297456" y="-42646"/>
                          <a:pt x="423353" y="-59484"/>
                          <a:pt x="480820" y="0"/>
                        </a:cubicBezTo>
                        <a:cubicBezTo>
                          <a:pt x="533921" y="63291"/>
                          <a:pt x="612324" y="829"/>
                          <a:pt x="657989" y="0"/>
                        </a:cubicBezTo>
                        <a:cubicBezTo>
                          <a:pt x="682146" y="3656"/>
                          <a:pt x="909269" y="78825"/>
                          <a:pt x="972957" y="0"/>
                        </a:cubicBezTo>
                        <a:cubicBezTo>
                          <a:pt x="1045152" y="-57530"/>
                          <a:pt x="1067539" y="-24460"/>
                          <a:pt x="1150127" y="0"/>
                        </a:cubicBezTo>
                        <a:cubicBezTo>
                          <a:pt x="1223663" y="30576"/>
                          <a:pt x="1329426" y="25940"/>
                          <a:pt x="1465095" y="0"/>
                        </a:cubicBezTo>
                        <a:cubicBezTo>
                          <a:pt x="1621777" y="-24424"/>
                          <a:pt x="1548398" y="10232"/>
                          <a:pt x="1607814" y="0"/>
                        </a:cubicBezTo>
                        <a:cubicBezTo>
                          <a:pt x="1686760" y="-12278"/>
                          <a:pt x="1717451" y="28185"/>
                          <a:pt x="1819433" y="0"/>
                        </a:cubicBezTo>
                        <a:cubicBezTo>
                          <a:pt x="1920841" y="-39526"/>
                          <a:pt x="1941682" y="-5251"/>
                          <a:pt x="1996603" y="0"/>
                        </a:cubicBezTo>
                        <a:cubicBezTo>
                          <a:pt x="2062590" y="12633"/>
                          <a:pt x="2199634" y="61685"/>
                          <a:pt x="2311571" y="0"/>
                        </a:cubicBezTo>
                        <a:cubicBezTo>
                          <a:pt x="2424990" y="-70445"/>
                          <a:pt x="2526232" y="-42525"/>
                          <a:pt x="2626539" y="0"/>
                        </a:cubicBezTo>
                        <a:cubicBezTo>
                          <a:pt x="2715179" y="58639"/>
                          <a:pt x="2794342" y="24636"/>
                          <a:pt x="2907057" y="0"/>
                        </a:cubicBezTo>
                        <a:cubicBezTo>
                          <a:pt x="3024518" y="-32676"/>
                          <a:pt x="3092871" y="-3090"/>
                          <a:pt x="3153125" y="0"/>
                        </a:cubicBezTo>
                        <a:cubicBezTo>
                          <a:pt x="3195671" y="-29856"/>
                          <a:pt x="3357603" y="-42100"/>
                          <a:pt x="3536993" y="0"/>
                        </a:cubicBezTo>
                        <a:cubicBezTo>
                          <a:pt x="3556698" y="-5493"/>
                          <a:pt x="3589479" y="195453"/>
                          <a:pt x="3629025" y="522791"/>
                        </a:cubicBezTo>
                        <a:cubicBezTo>
                          <a:pt x="3638211" y="782877"/>
                          <a:pt x="3620733" y="1046599"/>
                          <a:pt x="3629025" y="1505609"/>
                        </a:cubicBezTo>
                        <a:cubicBezTo>
                          <a:pt x="3692343" y="1977536"/>
                          <a:pt x="3647955" y="2231037"/>
                          <a:pt x="3629025" y="2613891"/>
                        </a:cubicBezTo>
                        <a:cubicBezTo>
                          <a:pt x="3627856" y="2902208"/>
                          <a:pt x="3594907" y="3145409"/>
                          <a:pt x="3536993" y="3136683"/>
                        </a:cubicBezTo>
                        <a:cubicBezTo>
                          <a:pt x="3462526" y="3101504"/>
                          <a:pt x="3413200" y="3113181"/>
                          <a:pt x="3359823" y="3136683"/>
                        </a:cubicBezTo>
                        <a:cubicBezTo>
                          <a:pt x="3284382" y="3159434"/>
                          <a:pt x="3180346" y="3188131"/>
                          <a:pt x="3079305" y="3136683"/>
                        </a:cubicBezTo>
                        <a:cubicBezTo>
                          <a:pt x="2959692" y="3097979"/>
                          <a:pt x="2979369" y="3119434"/>
                          <a:pt x="2936585" y="3136683"/>
                        </a:cubicBezTo>
                        <a:cubicBezTo>
                          <a:pt x="2878301" y="3150511"/>
                          <a:pt x="2754992" y="3095831"/>
                          <a:pt x="2656067" y="3136683"/>
                        </a:cubicBezTo>
                        <a:cubicBezTo>
                          <a:pt x="2536719" y="3167691"/>
                          <a:pt x="2546603" y="3135341"/>
                          <a:pt x="2478897" y="3136683"/>
                        </a:cubicBezTo>
                        <a:cubicBezTo>
                          <a:pt x="2403927" y="3120463"/>
                          <a:pt x="2356923" y="3102615"/>
                          <a:pt x="2232829" y="3136683"/>
                        </a:cubicBezTo>
                        <a:cubicBezTo>
                          <a:pt x="2112548" y="3176455"/>
                          <a:pt x="2145134" y="3154518"/>
                          <a:pt x="2090109" y="3136683"/>
                        </a:cubicBezTo>
                        <a:cubicBezTo>
                          <a:pt x="2036998" y="3112908"/>
                          <a:pt x="1982946" y="3125036"/>
                          <a:pt x="1947389" y="3136683"/>
                        </a:cubicBezTo>
                        <a:cubicBezTo>
                          <a:pt x="1911794" y="3156734"/>
                          <a:pt x="1863193" y="3172825"/>
                          <a:pt x="1804669" y="3136683"/>
                        </a:cubicBezTo>
                        <a:cubicBezTo>
                          <a:pt x="1748324" y="3103819"/>
                          <a:pt x="1707027" y="3148805"/>
                          <a:pt x="1661950" y="3136683"/>
                        </a:cubicBezTo>
                        <a:cubicBezTo>
                          <a:pt x="1618211" y="3112457"/>
                          <a:pt x="1537216" y="3131198"/>
                          <a:pt x="1450330" y="3136683"/>
                        </a:cubicBezTo>
                        <a:cubicBezTo>
                          <a:pt x="1367233" y="3145606"/>
                          <a:pt x="1254987" y="3206737"/>
                          <a:pt x="1135362" y="3136683"/>
                        </a:cubicBezTo>
                        <a:cubicBezTo>
                          <a:pt x="999541" y="3040844"/>
                          <a:pt x="1001762" y="3158118"/>
                          <a:pt x="889294" y="3136683"/>
                        </a:cubicBezTo>
                        <a:cubicBezTo>
                          <a:pt x="763638" y="3095708"/>
                          <a:pt x="691971" y="3147570"/>
                          <a:pt x="574326" y="3136683"/>
                        </a:cubicBezTo>
                        <a:cubicBezTo>
                          <a:pt x="449214" y="3121886"/>
                          <a:pt x="513340" y="3153819"/>
                          <a:pt x="431606" y="3136683"/>
                        </a:cubicBezTo>
                        <a:cubicBezTo>
                          <a:pt x="365932" y="3109824"/>
                          <a:pt x="260462" y="3110204"/>
                          <a:pt x="92031" y="3136683"/>
                        </a:cubicBezTo>
                        <a:cubicBezTo>
                          <a:pt x="77935" y="3173619"/>
                          <a:pt x="-43942" y="2865648"/>
                          <a:pt x="0" y="2613891"/>
                        </a:cubicBezTo>
                        <a:cubicBezTo>
                          <a:pt x="461" y="2043228"/>
                          <a:pt x="-27247" y="1790208"/>
                          <a:pt x="0" y="1547430"/>
                        </a:cubicBezTo>
                        <a:cubicBezTo>
                          <a:pt x="16007" y="1233076"/>
                          <a:pt x="40601" y="961626"/>
                          <a:pt x="0" y="52279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bg1">
                    <a:lumMod val="10000"/>
                  </a:schemeClr>
                </a:solidFill>
              </a:rPr>
              <a:t>B</a:t>
            </a:r>
            <a:r>
              <a:rPr lang="vi-VN" sz="4000">
                <a:solidFill>
                  <a:schemeClr val="bg1">
                    <a:lumMod val="10000"/>
                  </a:schemeClr>
                </a:solidFill>
              </a:rPr>
              <a:t>.</a:t>
            </a:r>
            <a:endParaRPr lang="en-US" sz="4000">
              <a:solidFill>
                <a:schemeClr val="bg1">
                  <a:lumMod val="10000"/>
                </a:schemeClr>
              </a:solidFill>
            </a:endParaRPr>
          </a:p>
          <a:p>
            <a:pPr algn="just"/>
            <a:endParaRPr lang="en-US" sz="4000">
              <a:solidFill>
                <a:schemeClr val="bg1">
                  <a:lumMod val="10000"/>
                </a:schemeClr>
              </a:solidFill>
            </a:endParaRPr>
          </a:p>
          <a:p>
            <a:pPr algn="just"/>
            <a:endParaRPr lang="en-US" sz="4000">
              <a:solidFill>
                <a:schemeClr val="bg1">
                  <a:lumMod val="10000"/>
                </a:schemeClr>
              </a:solidFill>
            </a:endParaRPr>
          </a:p>
          <a:p>
            <a:pPr algn="just"/>
            <a:endParaRPr lang="en-US" sz="4000" dirty="0">
              <a:solidFill>
                <a:schemeClr val="bg1">
                  <a:lumMod val="10000"/>
                </a:schemeClr>
              </a:solidFill>
            </a:endParaRPr>
          </a:p>
        </p:txBody>
      </p:sp>
      <p:pic>
        <p:nvPicPr>
          <p:cNvPr id="6" name="Picture 2" descr="True And False PNG Free Download - PNG All">
            <a:extLst>
              <a:ext uri="{FF2B5EF4-FFF2-40B4-BE49-F238E27FC236}">
                <a16:creationId xmlns:a16="http://schemas.microsoft.com/office/drawing/2014/main" id="{F63DBFC4-F2C0-D0C0-E18D-4690D8388DE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6702" t="890" r="-5636"/>
          <a:stretch/>
        </p:blipFill>
        <p:spPr bwMode="auto">
          <a:xfrm>
            <a:off x="4415362" y="2384090"/>
            <a:ext cx="1319114" cy="16711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rue And False PNG Free Download - PNG All">
            <a:extLst>
              <a:ext uri="{FF2B5EF4-FFF2-40B4-BE49-F238E27FC236}">
                <a16:creationId xmlns:a16="http://schemas.microsoft.com/office/drawing/2014/main" id="{E8783BE6-F58F-BC4A-622E-E6AE08648F7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1066" b="890"/>
          <a:stretch/>
        </p:blipFill>
        <p:spPr bwMode="auto">
          <a:xfrm>
            <a:off x="9917004" y="2384090"/>
            <a:ext cx="1319114" cy="16711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in by ANGELA MAE HOLLARS POND on DAVID LEE WEST JUNIOR | Animated  emoticons, Star gif, Cartoon clip art">
            <a:extLst>
              <a:ext uri="{FF2B5EF4-FFF2-40B4-BE49-F238E27FC236}">
                <a16:creationId xmlns:a16="http://schemas.microsoft.com/office/drawing/2014/main" id="{30513BC8-3533-DC03-B998-CD9E74FCC4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133" y="4727389"/>
            <a:ext cx="1374139" cy="137413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43C3A23D-FDBC-055B-B3AD-B93E364E46E5}"/>
              </a:ext>
            </a:extLst>
          </p:cNvPr>
          <p:cNvGrpSpPr/>
          <p:nvPr/>
        </p:nvGrpSpPr>
        <p:grpSpPr>
          <a:xfrm>
            <a:off x="2620768" y="3042937"/>
            <a:ext cx="1378759" cy="911019"/>
            <a:chOff x="2718684" y="759889"/>
            <a:chExt cx="1036634" cy="684959"/>
          </a:xfrm>
        </p:grpSpPr>
        <p:sp>
          <p:nvSpPr>
            <p:cNvPr id="12" name="TextBox 11">
              <a:extLst>
                <a:ext uri="{FF2B5EF4-FFF2-40B4-BE49-F238E27FC236}">
                  <a16:creationId xmlns:a16="http://schemas.microsoft.com/office/drawing/2014/main" id="{36B1F963-7847-5E8B-5253-DAAE655B76C6}"/>
                </a:ext>
              </a:extLst>
            </p:cNvPr>
            <p:cNvSpPr txBox="1"/>
            <p:nvPr/>
          </p:nvSpPr>
          <p:spPr>
            <a:xfrm>
              <a:off x="2718684" y="759889"/>
              <a:ext cx="701749" cy="684959"/>
            </a:xfrm>
            <a:prstGeom prst="rect">
              <a:avLst/>
            </a:prstGeom>
            <a:noFill/>
          </p:spPr>
          <p:txBody>
            <a:bodyPr wrap="square" rtlCol="0">
              <a:spAutoFit/>
            </a:bodyPr>
            <a:lstStyle/>
            <a:p>
              <a:pPr algn="ctr"/>
              <a:r>
                <a:rPr lang="en-US" sz="5320">
                  <a:solidFill>
                    <a:schemeClr val="tx1"/>
                  </a:solidFill>
                </a:rPr>
                <a:t>2</a:t>
              </a:r>
            </a:p>
          </p:txBody>
        </p:sp>
        <p:sp>
          <p:nvSpPr>
            <p:cNvPr id="13" name="TextBox 12">
              <a:extLst>
                <a:ext uri="{FF2B5EF4-FFF2-40B4-BE49-F238E27FC236}">
                  <a16:creationId xmlns:a16="http://schemas.microsoft.com/office/drawing/2014/main" id="{4544DD54-698F-9B1C-24CB-73C87FCCC053}"/>
                </a:ext>
              </a:extLst>
            </p:cNvPr>
            <p:cNvSpPr txBox="1"/>
            <p:nvPr/>
          </p:nvSpPr>
          <p:spPr>
            <a:xfrm>
              <a:off x="3053569" y="759889"/>
              <a:ext cx="701749" cy="684959"/>
            </a:xfrm>
            <a:prstGeom prst="rect">
              <a:avLst/>
            </a:prstGeom>
            <a:noFill/>
          </p:spPr>
          <p:txBody>
            <a:bodyPr wrap="square" rtlCol="0">
              <a:spAutoFit/>
            </a:bodyPr>
            <a:lstStyle/>
            <a:p>
              <a:pPr algn="ctr"/>
              <a:r>
                <a:rPr lang="en-US" sz="5320">
                  <a:solidFill>
                    <a:schemeClr val="tx1"/>
                  </a:solidFill>
                </a:rPr>
                <a:t>1</a:t>
              </a:r>
            </a:p>
          </p:txBody>
        </p:sp>
      </p:grpSp>
      <p:sp>
        <p:nvSpPr>
          <p:cNvPr id="14" name="TextBox 13">
            <a:extLst>
              <a:ext uri="{FF2B5EF4-FFF2-40B4-BE49-F238E27FC236}">
                <a16:creationId xmlns:a16="http://schemas.microsoft.com/office/drawing/2014/main" id="{894B6D3B-CF9C-7640-8FBB-0CA12274FAA8}"/>
              </a:ext>
            </a:extLst>
          </p:cNvPr>
          <p:cNvSpPr txBox="1"/>
          <p:nvPr/>
        </p:nvSpPr>
        <p:spPr>
          <a:xfrm>
            <a:off x="2618816" y="5111411"/>
            <a:ext cx="933351" cy="911019"/>
          </a:xfrm>
          <a:prstGeom prst="rect">
            <a:avLst/>
          </a:prstGeom>
          <a:noFill/>
        </p:spPr>
        <p:txBody>
          <a:bodyPr wrap="square" rtlCol="0">
            <a:spAutoFit/>
          </a:bodyPr>
          <a:lstStyle/>
          <a:p>
            <a:pPr algn="ctr"/>
            <a:r>
              <a:rPr lang="en-US" sz="5320">
                <a:solidFill>
                  <a:schemeClr val="tx1"/>
                </a:solidFill>
              </a:rPr>
              <a:t>8</a:t>
            </a:r>
          </a:p>
        </p:txBody>
      </p:sp>
      <p:sp>
        <p:nvSpPr>
          <p:cNvPr id="15" name="TextBox 14">
            <a:extLst>
              <a:ext uri="{FF2B5EF4-FFF2-40B4-BE49-F238E27FC236}">
                <a16:creationId xmlns:a16="http://schemas.microsoft.com/office/drawing/2014/main" id="{B1885543-0A01-9476-DB6D-BB70916497CD}"/>
              </a:ext>
            </a:extLst>
          </p:cNvPr>
          <p:cNvSpPr txBox="1"/>
          <p:nvPr/>
        </p:nvSpPr>
        <p:spPr>
          <a:xfrm>
            <a:off x="3064225" y="5111411"/>
            <a:ext cx="933351" cy="911019"/>
          </a:xfrm>
          <a:prstGeom prst="rect">
            <a:avLst/>
          </a:prstGeom>
          <a:noFill/>
        </p:spPr>
        <p:txBody>
          <a:bodyPr wrap="square" rtlCol="0">
            <a:spAutoFit/>
          </a:bodyPr>
          <a:lstStyle/>
          <a:p>
            <a:pPr algn="ctr"/>
            <a:r>
              <a:rPr lang="en-US" sz="5320">
                <a:solidFill>
                  <a:schemeClr val="tx1"/>
                </a:solidFill>
              </a:rPr>
              <a:t>1</a:t>
            </a:r>
          </a:p>
        </p:txBody>
      </p:sp>
      <p:sp>
        <p:nvSpPr>
          <p:cNvPr id="16" name="TextBox 15">
            <a:extLst>
              <a:ext uri="{FF2B5EF4-FFF2-40B4-BE49-F238E27FC236}">
                <a16:creationId xmlns:a16="http://schemas.microsoft.com/office/drawing/2014/main" id="{3CA3529B-8814-96AD-DC9E-CC064420A4AC}"/>
              </a:ext>
            </a:extLst>
          </p:cNvPr>
          <p:cNvSpPr txBox="1"/>
          <p:nvPr/>
        </p:nvSpPr>
        <p:spPr>
          <a:xfrm>
            <a:off x="2611920" y="4066457"/>
            <a:ext cx="933351" cy="911019"/>
          </a:xfrm>
          <a:prstGeom prst="rect">
            <a:avLst/>
          </a:prstGeom>
          <a:noFill/>
        </p:spPr>
        <p:txBody>
          <a:bodyPr wrap="square" rtlCol="0">
            <a:spAutoFit/>
          </a:bodyPr>
          <a:lstStyle/>
          <a:p>
            <a:pPr algn="ctr"/>
            <a:r>
              <a:rPr lang="en-US" sz="5320">
                <a:solidFill>
                  <a:schemeClr val="tx1"/>
                </a:solidFill>
              </a:rPr>
              <a:t>4</a:t>
            </a:r>
          </a:p>
        </p:txBody>
      </p:sp>
      <p:sp>
        <p:nvSpPr>
          <p:cNvPr id="17" name="TextBox 16">
            <a:extLst>
              <a:ext uri="{FF2B5EF4-FFF2-40B4-BE49-F238E27FC236}">
                <a16:creationId xmlns:a16="http://schemas.microsoft.com/office/drawing/2014/main" id="{0EE12406-5A85-2E0B-C534-526CAF8E0BE0}"/>
              </a:ext>
            </a:extLst>
          </p:cNvPr>
          <p:cNvSpPr txBox="1"/>
          <p:nvPr/>
        </p:nvSpPr>
        <p:spPr>
          <a:xfrm>
            <a:off x="2286036" y="3564111"/>
            <a:ext cx="933351" cy="911019"/>
          </a:xfrm>
          <a:prstGeom prst="rect">
            <a:avLst/>
          </a:prstGeom>
          <a:noFill/>
        </p:spPr>
        <p:txBody>
          <a:bodyPr wrap="square" rtlCol="0">
            <a:spAutoFit/>
          </a:bodyPr>
          <a:lstStyle/>
          <a:p>
            <a:pPr algn="ctr"/>
            <a:r>
              <a:rPr lang="en-US" sz="5320">
                <a:solidFill>
                  <a:schemeClr val="tx1"/>
                </a:solidFill>
              </a:rPr>
              <a:t>x</a:t>
            </a:r>
          </a:p>
        </p:txBody>
      </p:sp>
      <p:cxnSp>
        <p:nvCxnSpPr>
          <p:cNvPr id="18" name="Straight Connector 17">
            <a:extLst>
              <a:ext uri="{FF2B5EF4-FFF2-40B4-BE49-F238E27FC236}">
                <a16:creationId xmlns:a16="http://schemas.microsoft.com/office/drawing/2014/main" id="{8962BCF6-1AA3-6B49-7416-B7C1DE7B960F}"/>
              </a:ext>
            </a:extLst>
          </p:cNvPr>
          <p:cNvCxnSpPr/>
          <p:nvPr/>
        </p:nvCxnSpPr>
        <p:spPr>
          <a:xfrm>
            <a:off x="2366416" y="4998909"/>
            <a:ext cx="14381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99097B2-9280-5FAB-A168-DF9825D39FE2}"/>
              </a:ext>
            </a:extLst>
          </p:cNvPr>
          <p:cNvGrpSpPr/>
          <p:nvPr/>
        </p:nvGrpSpPr>
        <p:grpSpPr>
          <a:xfrm>
            <a:off x="8162311" y="3042937"/>
            <a:ext cx="1378759" cy="911019"/>
            <a:chOff x="2718684" y="759889"/>
            <a:chExt cx="1036634" cy="684959"/>
          </a:xfrm>
        </p:grpSpPr>
        <p:sp>
          <p:nvSpPr>
            <p:cNvPr id="20" name="TextBox 19">
              <a:extLst>
                <a:ext uri="{FF2B5EF4-FFF2-40B4-BE49-F238E27FC236}">
                  <a16:creationId xmlns:a16="http://schemas.microsoft.com/office/drawing/2014/main" id="{EF32CB84-549C-ACB5-FA4F-3D61993E319C}"/>
                </a:ext>
              </a:extLst>
            </p:cNvPr>
            <p:cNvSpPr txBox="1"/>
            <p:nvPr/>
          </p:nvSpPr>
          <p:spPr>
            <a:xfrm>
              <a:off x="2718684" y="759889"/>
              <a:ext cx="701749" cy="684959"/>
            </a:xfrm>
            <a:prstGeom prst="rect">
              <a:avLst/>
            </a:prstGeom>
            <a:noFill/>
          </p:spPr>
          <p:txBody>
            <a:bodyPr wrap="square" rtlCol="0">
              <a:spAutoFit/>
            </a:bodyPr>
            <a:lstStyle/>
            <a:p>
              <a:pPr algn="ctr"/>
              <a:r>
                <a:rPr lang="en-US" sz="5320">
                  <a:solidFill>
                    <a:schemeClr val="tx1"/>
                  </a:solidFill>
                </a:rPr>
                <a:t>1</a:t>
              </a:r>
            </a:p>
          </p:txBody>
        </p:sp>
        <p:sp>
          <p:nvSpPr>
            <p:cNvPr id="21" name="TextBox 20">
              <a:extLst>
                <a:ext uri="{FF2B5EF4-FFF2-40B4-BE49-F238E27FC236}">
                  <a16:creationId xmlns:a16="http://schemas.microsoft.com/office/drawing/2014/main" id="{AF9CE40A-20DE-237B-E9FD-410DB0687232}"/>
                </a:ext>
              </a:extLst>
            </p:cNvPr>
            <p:cNvSpPr txBox="1"/>
            <p:nvPr/>
          </p:nvSpPr>
          <p:spPr>
            <a:xfrm>
              <a:off x="3053569" y="759889"/>
              <a:ext cx="701749" cy="684959"/>
            </a:xfrm>
            <a:prstGeom prst="rect">
              <a:avLst/>
            </a:prstGeom>
            <a:noFill/>
          </p:spPr>
          <p:txBody>
            <a:bodyPr wrap="square" rtlCol="0">
              <a:spAutoFit/>
            </a:bodyPr>
            <a:lstStyle/>
            <a:p>
              <a:pPr algn="ctr"/>
              <a:r>
                <a:rPr lang="en-US" sz="5320">
                  <a:solidFill>
                    <a:schemeClr val="tx1"/>
                  </a:solidFill>
                </a:rPr>
                <a:t>4</a:t>
              </a:r>
            </a:p>
          </p:txBody>
        </p:sp>
      </p:grpSp>
      <p:sp>
        <p:nvSpPr>
          <p:cNvPr id="22" name="TextBox 21">
            <a:extLst>
              <a:ext uri="{FF2B5EF4-FFF2-40B4-BE49-F238E27FC236}">
                <a16:creationId xmlns:a16="http://schemas.microsoft.com/office/drawing/2014/main" id="{8C0E1AAA-EEE5-1B1B-D647-03DC1BF1BFAF}"/>
              </a:ext>
            </a:extLst>
          </p:cNvPr>
          <p:cNvSpPr txBox="1"/>
          <p:nvPr/>
        </p:nvSpPr>
        <p:spPr>
          <a:xfrm>
            <a:off x="8160359" y="5111411"/>
            <a:ext cx="933351" cy="911019"/>
          </a:xfrm>
          <a:prstGeom prst="rect">
            <a:avLst/>
          </a:prstGeom>
          <a:noFill/>
        </p:spPr>
        <p:txBody>
          <a:bodyPr wrap="square" rtlCol="0">
            <a:spAutoFit/>
          </a:bodyPr>
          <a:lstStyle/>
          <a:p>
            <a:pPr algn="ctr"/>
            <a:r>
              <a:rPr lang="en-US" sz="5320">
                <a:solidFill>
                  <a:schemeClr val="tx1"/>
                </a:solidFill>
              </a:rPr>
              <a:t>2</a:t>
            </a:r>
          </a:p>
        </p:txBody>
      </p:sp>
      <p:sp>
        <p:nvSpPr>
          <p:cNvPr id="23" name="TextBox 22">
            <a:extLst>
              <a:ext uri="{FF2B5EF4-FFF2-40B4-BE49-F238E27FC236}">
                <a16:creationId xmlns:a16="http://schemas.microsoft.com/office/drawing/2014/main" id="{D9EEC75A-6D0E-7296-561B-7757125AC10D}"/>
              </a:ext>
            </a:extLst>
          </p:cNvPr>
          <p:cNvSpPr txBox="1"/>
          <p:nvPr/>
        </p:nvSpPr>
        <p:spPr>
          <a:xfrm>
            <a:off x="8605768" y="5111411"/>
            <a:ext cx="933351" cy="911019"/>
          </a:xfrm>
          <a:prstGeom prst="rect">
            <a:avLst/>
          </a:prstGeom>
          <a:noFill/>
        </p:spPr>
        <p:txBody>
          <a:bodyPr wrap="square" rtlCol="0">
            <a:spAutoFit/>
          </a:bodyPr>
          <a:lstStyle/>
          <a:p>
            <a:pPr algn="ctr"/>
            <a:r>
              <a:rPr lang="en-US" sz="5320">
                <a:solidFill>
                  <a:schemeClr val="tx1"/>
                </a:solidFill>
              </a:rPr>
              <a:t>8</a:t>
            </a:r>
          </a:p>
        </p:txBody>
      </p:sp>
      <p:sp>
        <p:nvSpPr>
          <p:cNvPr id="24" name="TextBox 23">
            <a:extLst>
              <a:ext uri="{FF2B5EF4-FFF2-40B4-BE49-F238E27FC236}">
                <a16:creationId xmlns:a16="http://schemas.microsoft.com/office/drawing/2014/main" id="{0E873D7A-A5C2-CF95-96AB-8B2F9F84B9F4}"/>
              </a:ext>
            </a:extLst>
          </p:cNvPr>
          <p:cNvSpPr txBox="1"/>
          <p:nvPr/>
        </p:nvSpPr>
        <p:spPr>
          <a:xfrm>
            <a:off x="8605768" y="4099823"/>
            <a:ext cx="933351" cy="911019"/>
          </a:xfrm>
          <a:prstGeom prst="rect">
            <a:avLst/>
          </a:prstGeom>
          <a:noFill/>
        </p:spPr>
        <p:txBody>
          <a:bodyPr wrap="square" rtlCol="0">
            <a:spAutoFit/>
          </a:bodyPr>
          <a:lstStyle/>
          <a:p>
            <a:pPr algn="ctr"/>
            <a:r>
              <a:rPr lang="en-US" sz="5320">
                <a:solidFill>
                  <a:schemeClr val="tx1"/>
                </a:solidFill>
              </a:rPr>
              <a:t>2</a:t>
            </a:r>
          </a:p>
        </p:txBody>
      </p:sp>
      <p:sp>
        <p:nvSpPr>
          <p:cNvPr id="25" name="TextBox 24">
            <a:extLst>
              <a:ext uri="{FF2B5EF4-FFF2-40B4-BE49-F238E27FC236}">
                <a16:creationId xmlns:a16="http://schemas.microsoft.com/office/drawing/2014/main" id="{B90E8517-B882-CC69-C931-5C9AB5E70986}"/>
              </a:ext>
            </a:extLst>
          </p:cNvPr>
          <p:cNvSpPr txBox="1"/>
          <p:nvPr/>
        </p:nvSpPr>
        <p:spPr>
          <a:xfrm>
            <a:off x="7827579" y="3564111"/>
            <a:ext cx="933351" cy="911019"/>
          </a:xfrm>
          <a:prstGeom prst="rect">
            <a:avLst/>
          </a:prstGeom>
          <a:noFill/>
        </p:spPr>
        <p:txBody>
          <a:bodyPr wrap="square" rtlCol="0">
            <a:spAutoFit/>
          </a:bodyPr>
          <a:lstStyle/>
          <a:p>
            <a:pPr algn="ctr"/>
            <a:r>
              <a:rPr lang="en-US" sz="5320">
                <a:solidFill>
                  <a:schemeClr val="tx1"/>
                </a:solidFill>
              </a:rPr>
              <a:t>x</a:t>
            </a:r>
          </a:p>
        </p:txBody>
      </p:sp>
      <p:cxnSp>
        <p:nvCxnSpPr>
          <p:cNvPr id="26" name="Straight Connector 25">
            <a:extLst>
              <a:ext uri="{FF2B5EF4-FFF2-40B4-BE49-F238E27FC236}">
                <a16:creationId xmlns:a16="http://schemas.microsoft.com/office/drawing/2014/main" id="{FB585439-9406-0730-C54F-78AFFFA80678}"/>
              </a:ext>
            </a:extLst>
          </p:cNvPr>
          <p:cNvCxnSpPr/>
          <p:nvPr/>
        </p:nvCxnSpPr>
        <p:spPr>
          <a:xfrm>
            <a:off x="7907959" y="4998909"/>
            <a:ext cx="14381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9272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strVal val="4*#ppt_w"/>
                                          </p:val>
                                        </p:tav>
                                        <p:tav tm="100000">
                                          <p:val>
                                            <p:strVal val="#ppt_w"/>
                                          </p:val>
                                        </p:tav>
                                      </p:tavLst>
                                    </p:anim>
                                    <p:anim calcmode="lin" valueType="num">
                                      <p:cBhvr>
                                        <p:cTn id="8"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4" name="Tieng-ting-www_nhacchuongvui_com.wav"/>
                                        </p:tgtEl>
                                      </p:cMediaNode>
                                    </p:audio>
                                  </p:sub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 calcmode="lin" valueType="num">
                                      <p:cBhvr>
                                        <p:cTn id="20" dur="1000" fill="hold"/>
                                        <p:tgtEl>
                                          <p:spTgt spid="8"/>
                                        </p:tgtEl>
                                        <p:attrNameLst>
                                          <p:attrName>style.rotation</p:attrName>
                                        </p:attrNameLst>
                                      </p:cBhvr>
                                      <p:tavLst>
                                        <p:tav tm="0">
                                          <p:val>
                                            <p:fltVal val="90"/>
                                          </p:val>
                                        </p:tav>
                                        <p:tav tm="100000">
                                          <p:val>
                                            <p:fltVal val="0"/>
                                          </p:val>
                                        </p:tav>
                                      </p:tavLst>
                                    </p:anim>
                                    <p:animEffect transition="in" filter="fade">
                                      <p:cBhvr>
                                        <p:cTn id="21" dur="10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5" name="349201__hotlavaman__magic-mallet.wav"/>
                                        </p:tgtEl>
                                      </p:cMediaNode>
                                    </p:audio>
                                  </p:sub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388D18-0BAC-47B2-9CAE-8C78C06D83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sp>
        <p:nvSpPr>
          <p:cNvPr id="2" name="Oval 1">
            <a:extLst>
              <a:ext uri="{FF2B5EF4-FFF2-40B4-BE49-F238E27FC236}">
                <a16:creationId xmlns:a16="http://schemas.microsoft.com/office/drawing/2014/main" id="{463B9948-C195-4A5C-A004-A8571F86BEE9}"/>
              </a:ext>
            </a:extLst>
          </p:cNvPr>
          <p:cNvSpPr/>
          <p:nvPr/>
        </p:nvSpPr>
        <p:spPr>
          <a:xfrm>
            <a:off x="5530437" y="3714644"/>
            <a:ext cx="1094564" cy="528079"/>
          </a:xfrm>
          <a:prstGeom prst="ellipse">
            <a:avLst/>
          </a:prstGeom>
          <a:solidFill>
            <a:srgbClr val="182E08"/>
          </a:solidFill>
          <a:ln>
            <a:solidFill>
              <a:srgbClr val="182E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9"/>
          </a:p>
        </p:txBody>
      </p:sp>
      <p:grpSp>
        <p:nvGrpSpPr>
          <p:cNvPr id="7" name="Group 6">
            <a:extLst>
              <a:ext uri="{FF2B5EF4-FFF2-40B4-BE49-F238E27FC236}">
                <a16:creationId xmlns:a16="http://schemas.microsoft.com/office/drawing/2014/main" id="{8C85CED8-36AE-4D2D-93D2-B3EFEA09CD8F}"/>
              </a:ext>
            </a:extLst>
          </p:cNvPr>
          <p:cNvGrpSpPr/>
          <p:nvPr/>
        </p:nvGrpSpPr>
        <p:grpSpPr>
          <a:xfrm>
            <a:off x="3709903" y="-4314571"/>
            <a:ext cx="4637387" cy="4323054"/>
            <a:chOff x="3861808" y="1469508"/>
            <a:chExt cx="4648888" cy="4333776"/>
          </a:xfrm>
        </p:grpSpPr>
        <p:pic>
          <p:nvPicPr>
            <p:cNvPr id="8" name="Picture 7">
              <a:extLst>
                <a:ext uri="{FF2B5EF4-FFF2-40B4-BE49-F238E27FC236}">
                  <a16:creationId xmlns:a16="http://schemas.microsoft.com/office/drawing/2014/main" id="{58C4A9AB-196A-4529-AEDD-A10AEC7997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1808" y="1469508"/>
              <a:ext cx="4648888" cy="4333776"/>
            </a:xfrm>
            <a:prstGeom prst="rect">
              <a:avLst/>
            </a:prstGeom>
          </p:spPr>
        </p:pic>
        <p:pic>
          <p:nvPicPr>
            <p:cNvPr id="9" name="Picture 8">
              <a:extLst>
                <a:ext uri="{FF2B5EF4-FFF2-40B4-BE49-F238E27FC236}">
                  <a16:creationId xmlns:a16="http://schemas.microsoft.com/office/drawing/2014/main" id="{5BF400CC-F100-4B59-83C3-EDB83BA553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6140" y="1831146"/>
              <a:ext cx="3225612" cy="2553836"/>
            </a:xfrm>
            <a:prstGeom prst="rect">
              <a:avLst/>
            </a:prstGeom>
          </p:spPr>
        </p:pic>
        <p:sp>
          <p:nvSpPr>
            <p:cNvPr id="10" name="Rectangle 9">
              <a:extLst>
                <a:ext uri="{FF2B5EF4-FFF2-40B4-BE49-F238E27FC236}">
                  <a16:creationId xmlns:a16="http://schemas.microsoft.com/office/drawing/2014/main" id="{2D4797E7-99AF-4F0B-A8BE-634CAEE7839A}"/>
                </a:ext>
              </a:extLst>
            </p:cNvPr>
            <p:cNvSpPr/>
            <p:nvPr/>
          </p:nvSpPr>
          <p:spPr>
            <a:xfrm>
              <a:off x="4168025" y="4371379"/>
              <a:ext cx="4036454" cy="746340"/>
            </a:xfrm>
            <a:prstGeom prst="rect">
              <a:avLst/>
            </a:prstGeom>
            <a:noFill/>
          </p:spPr>
          <p:txBody>
            <a:bodyPr wrap="none" lIns="91214" tIns="45607" rIns="91214" bIns="45607" numCol="1">
              <a:prstTxWarp prst="textChevron">
                <a:avLst/>
              </a:prstTxWarp>
              <a:spAutoFit/>
            </a:bodyPr>
            <a:lstStyle/>
            <a:p>
              <a:pPr algn="ctr"/>
              <a:r>
                <a:rPr lang="en-US" sz="1995" b="1">
                  <a:ln w="6600">
                    <a:solidFill>
                      <a:srgbClr val="D7493B"/>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CHIẾN THẮNG</a:t>
              </a:r>
              <a:endParaRPr lang="en-US" sz="1995" b="1">
                <a:ln w="6600">
                  <a:solidFill>
                    <a:srgbClr val="D7493B"/>
                  </a:solidFill>
                  <a:prstDash val="solid"/>
                </a:ln>
                <a:solidFill>
                  <a:srgbClr val="FFFFFF"/>
                </a:solidFill>
                <a:effectLst>
                  <a:outerShdw dist="38100" dir="2700000" algn="tl" rotWithShape="0">
                    <a:schemeClr val="accent2"/>
                  </a:outerShdw>
                </a:effectLst>
              </a:endParaRPr>
            </a:p>
          </p:txBody>
        </p:sp>
      </p:grpSp>
      <p:pic>
        <p:nvPicPr>
          <p:cNvPr id="11" name="cừu cứu">
            <a:extLst>
              <a:ext uri="{FF2B5EF4-FFF2-40B4-BE49-F238E27FC236}">
                <a16:creationId xmlns:a16="http://schemas.microsoft.com/office/drawing/2014/main" id="{66EFD300-D554-439B-A7E4-13B7D8D232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07269" y="4593747"/>
            <a:ext cx="671731" cy="1049661"/>
          </a:xfrm>
          <a:prstGeom prst="rect">
            <a:avLst/>
          </a:prstGeom>
        </p:spPr>
      </p:pic>
      <p:pic>
        <p:nvPicPr>
          <p:cNvPr id="12" name="Picture 11">
            <a:extLst>
              <a:ext uri="{FF2B5EF4-FFF2-40B4-BE49-F238E27FC236}">
                <a16:creationId xmlns:a16="http://schemas.microsoft.com/office/drawing/2014/main" id="{6FCFD36B-76A5-4BBD-84D1-4DD642B257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83017" y="4530399"/>
            <a:ext cx="1099968" cy="1049661"/>
          </a:xfrm>
          <a:prstGeom prst="rect">
            <a:avLst/>
          </a:prstGeom>
        </p:spPr>
      </p:pic>
      <p:pic>
        <p:nvPicPr>
          <p:cNvPr id="15" name="Picture 14">
            <a:extLst>
              <a:ext uri="{FF2B5EF4-FFF2-40B4-BE49-F238E27FC236}">
                <a16:creationId xmlns:a16="http://schemas.microsoft.com/office/drawing/2014/main" id="{D94E43F7-BD85-48CE-B72D-94AFB96FCA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19190" y="5069319"/>
            <a:ext cx="2183600" cy="1145469"/>
          </a:xfrm>
          <a:prstGeom prst="rect">
            <a:avLst/>
          </a:prstGeom>
        </p:spPr>
      </p:pic>
      <p:pic>
        <p:nvPicPr>
          <p:cNvPr id="18" name="sói">
            <a:extLst>
              <a:ext uri="{FF2B5EF4-FFF2-40B4-BE49-F238E27FC236}">
                <a16:creationId xmlns:a16="http://schemas.microsoft.com/office/drawing/2014/main" id="{A36F960C-110D-410C-BA5C-37C526C9F4B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76594" y="3272267"/>
            <a:ext cx="889026" cy="1361472"/>
          </a:xfrm>
          <a:prstGeom prst="rect">
            <a:avLst/>
          </a:prstGeom>
        </p:spPr>
      </p:pic>
      <p:pic>
        <p:nvPicPr>
          <p:cNvPr id="26" name="cừu cứu">
            <a:extLst>
              <a:ext uri="{FF2B5EF4-FFF2-40B4-BE49-F238E27FC236}">
                <a16:creationId xmlns:a16="http://schemas.microsoft.com/office/drawing/2014/main" id="{3E61BAAD-8D85-4865-B122-F8BE7C536D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90107" y="4283574"/>
            <a:ext cx="671731" cy="1049661"/>
          </a:xfrm>
          <a:prstGeom prst="rect">
            <a:avLst/>
          </a:prstGeom>
        </p:spPr>
      </p:pic>
      <p:pic>
        <p:nvPicPr>
          <p:cNvPr id="27" name="cừu cứu">
            <a:extLst>
              <a:ext uri="{FF2B5EF4-FFF2-40B4-BE49-F238E27FC236}">
                <a16:creationId xmlns:a16="http://schemas.microsoft.com/office/drawing/2014/main" id="{9069C351-4D39-497C-8620-7A8271400C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32783" y="5150339"/>
            <a:ext cx="671731" cy="1049661"/>
          </a:xfrm>
          <a:prstGeom prst="rect">
            <a:avLst/>
          </a:prstGeom>
        </p:spPr>
      </p:pic>
      <p:pic>
        <p:nvPicPr>
          <p:cNvPr id="28" name="cừu cứu">
            <a:extLst>
              <a:ext uri="{FF2B5EF4-FFF2-40B4-BE49-F238E27FC236}">
                <a16:creationId xmlns:a16="http://schemas.microsoft.com/office/drawing/2014/main" id="{9AE00560-1131-40D2-B78A-AB75C62416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06196" y="3758744"/>
            <a:ext cx="671731" cy="1049661"/>
          </a:xfrm>
          <a:prstGeom prst="rect">
            <a:avLst/>
          </a:prstGeom>
        </p:spPr>
      </p:pic>
      <p:sp>
        <p:nvSpPr>
          <p:cNvPr id="3" name="Rectangle: Rounded Corners 2">
            <a:extLst>
              <a:ext uri="{FF2B5EF4-FFF2-40B4-BE49-F238E27FC236}">
                <a16:creationId xmlns:a16="http://schemas.microsoft.com/office/drawing/2014/main" id="{661D5B4B-86B2-4644-BDF0-8BDFAA32836E}"/>
              </a:ext>
            </a:extLst>
          </p:cNvPr>
          <p:cNvSpPr/>
          <p:nvPr/>
        </p:nvSpPr>
        <p:spPr>
          <a:xfrm>
            <a:off x="2796209" y="521859"/>
            <a:ext cx="6981717" cy="1715908"/>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788" dirty="0">
                <a:solidFill>
                  <a:schemeClr val="tx1"/>
                </a:solidFill>
                <a:latin typeface="Arial" panose="020B0604020202020204" pitchFamily="34" charset="0"/>
                <a:cs typeface="Arial" panose="020B0604020202020204" pitchFamily="34" charset="0"/>
              </a:rPr>
              <a:t>ĐƯA CỪU QUA SÔNG</a:t>
            </a:r>
          </a:p>
        </p:txBody>
      </p:sp>
    </p:spTree>
    <p:extLst>
      <p:ext uri="{BB962C8B-B14F-4D97-AF65-F5344CB8AC3E}">
        <p14:creationId xmlns:p14="http://schemas.microsoft.com/office/powerpoint/2010/main" val="103116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Sói kê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04D20A4-8D24-FA9D-589E-77A5ECFCCB4B}"/>
              </a:ext>
            </a:extLst>
          </p:cNvPr>
          <p:cNvSpPr/>
          <p:nvPr/>
        </p:nvSpPr>
        <p:spPr>
          <a:xfrm>
            <a:off x="604327" y="182880"/>
            <a:ext cx="10953184" cy="1947731"/>
          </a:xfrm>
          <a:prstGeom prst="roundRect">
            <a:avLst/>
          </a:prstGeom>
          <a:solidFill>
            <a:srgbClr val="FFFFCC"/>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rPr>
              <a:t>Khối lớp Ba trường chúng mình có tất cả 3 lớp, mỗi lớp có 30 học sinh. Hỏi khối lớp Ba trường mình có tất cả bao nhiêu học sinh?</a:t>
            </a:r>
          </a:p>
        </p:txBody>
      </p:sp>
      <p:sp>
        <p:nvSpPr>
          <p:cNvPr id="3" name="Rectangle: Rounded Corners 21">
            <a:extLst>
              <a:ext uri="{FF2B5EF4-FFF2-40B4-BE49-F238E27FC236}">
                <a16:creationId xmlns:a16="http://schemas.microsoft.com/office/drawing/2014/main" id="{5A7B9571-840E-C004-DD44-5C0F2C40F67C}"/>
              </a:ext>
            </a:extLst>
          </p:cNvPr>
          <p:cNvSpPr/>
          <p:nvPr/>
        </p:nvSpPr>
        <p:spPr>
          <a:xfrm>
            <a:off x="1826896" y="3983024"/>
            <a:ext cx="8035082" cy="1111445"/>
          </a:xfrm>
          <a:custGeom>
            <a:avLst/>
            <a:gdLst>
              <a:gd name="connsiteX0" fmla="*/ 0 w 9722449"/>
              <a:gd name="connsiteY0" fmla="*/ 246561 h 1479334"/>
              <a:gd name="connsiteX1" fmla="*/ 246561 w 9722449"/>
              <a:gd name="connsiteY1" fmla="*/ 0 h 1479334"/>
              <a:gd name="connsiteX2" fmla="*/ 905799 w 9722449"/>
              <a:gd name="connsiteY2" fmla="*/ 0 h 1479334"/>
              <a:gd name="connsiteX3" fmla="*/ 1380450 w 9722449"/>
              <a:gd name="connsiteY3" fmla="*/ 0 h 1479334"/>
              <a:gd name="connsiteX4" fmla="*/ 2131981 w 9722449"/>
              <a:gd name="connsiteY4" fmla="*/ 0 h 1479334"/>
              <a:gd name="connsiteX5" fmla="*/ 2698925 w 9722449"/>
              <a:gd name="connsiteY5" fmla="*/ 0 h 1479334"/>
              <a:gd name="connsiteX6" fmla="*/ 3173576 w 9722449"/>
              <a:gd name="connsiteY6" fmla="*/ 0 h 1479334"/>
              <a:gd name="connsiteX7" fmla="*/ 3925107 w 9722449"/>
              <a:gd name="connsiteY7" fmla="*/ 0 h 1479334"/>
              <a:gd name="connsiteX8" fmla="*/ 4584345 w 9722449"/>
              <a:gd name="connsiteY8" fmla="*/ 0 h 1479334"/>
              <a:gd name="connsiteX9" fmla="*/ 5058996 w 9722449"/>
              <a:gd name="connsiteY9" fmla="*/ 0 h 1479334"/>
              <a:gd name="connsiteX10" fmla="*/ 5441354 w 9722449"/>
              <a:gd name="connsiteY10" fmla="*/ 0 h 1479334"/>
              <a:gd name="connsiteX11" fmla="*/ 6285178 w 9722449"/>
              <a:gd name="connsiteY11" fmla="*/ 0 h 1479334"/>
              <a:gd name="connsiteX12" fmla="*/ 7036709 w 9722449"/>
              <a:gd name="connsiteY12" fmla="*/ 0 h 1479334"/>
              <a:gd name="connsiteX13" fmla="*/ 7511360 w 9722449"/>
              <a:gd name="connsiteY13" fmla="*/ 0 h 1479334"/>
              <a:gd name="connsiteX14" fmla="*/ 7986011 w 9722449"/>
              <a:gd name="connsiteY14" fmla="*/ 0 h 1479334"/>
              <a:gd name="connsiteX15" fmla="*/ 8368369 w 9722449"/>
              <a:gd name="connsiteY15" fmla="*/ 0 h 1479334"/>
              <a:gd name="connsiteX16" fmla="*/ 9475888 w 9722449"/>
              <a:gd name="connsiteY16" fmla="*/ 0 h 1479334"/>
              <a:gd name="connsiteX17" fmla="*/ 9722449 w 9722449"/>
              <a:gd name="connsiteY17" fmla="*/ 246561 h 1479334"/>
              <a:gd name="connsiteX18" fmla="*/ 9722449 w 9722449"/>
              <a:gd name="connsiteY18" fmla="*/ 739667 h 1479334"/>
              <a:gd name="connsiteX19" fmla="*/ 9722449 w 9722449"/>
              <a:gd name="connsiteY19" fmla="*/ 1232773 h 1479334"/>
              <a:gd name="connsiteX20" fmla="*/ 9475888 w 9722449"/>
              <a:gd name="connsiteY20" fmla="*/ 1479334 h 1479334"/>
              <a:gd name="connsiteX21" fmla="*/ 8816650 w 9722449"/>
              <a:gd name="connsiteY21" fmla="*/ 1479334 h 1479334"/>
              <a:gd name="connsiteX22" fmla="*/ 8065119 w 9722449"/>
              <a:gd name="connsiteY22" fmla="*/ 1479334 h 1479334"/>
              <a:gd name="connsiteX23" fmla="*/ 7590468 w 9722449"/>
              <a:gd name="connsiteY23" fmla="*/ 1479334 h 1479334"/>
              <a:gd name="connsiteX24" fmla="*/ 7023524 w 9722449"/>
              <a:gd name="connsiteY24" fmla="*/ 1479334 h 1479334"/>
              <a:gd name="connsiteX25" fmla="*/ 6641166 w 9722449"/>
              <a:gd name="connsiteY25" fmla="*/ 1479334 h 1479334"/>
              <a:gd name="connsiteX26" fmla="*/ 5797342 w 9722449"/>
              <a:gd name="connsiteY26" fmla="*/ 1479334 h 1479334"/>
              <a:gd name="connsiteX27" fmla="*/ 5414984 w 9722449"/>
              <a:gd name="connsiteY27" fmla="*/ 1479334 h 1479334"/>
              <a:gd name="connsiteX28" fmla="*/ 4940333 w 9722449"/>
              <a:gd name="connsiteY28" fmla="*/ 1479334 h 1479334"/>
              <a:gd name="connsiteX29" fmla="*/ 4373389 w 9722449"/>
              <a:gd name="connsiteY29" fmla="*/ 1479334 h 1479334"/>
              <a:gd name="connsiteX30" fmla="*/ 3529564 w 9722449"/>
              <a:gd name="connsiteY30" fmla="*/ 1479334 h 1479334"/>
              <a:gd name="connsiteX31" fmla="*/ 2870327 w 9722449"/>
              <a:gd name="connsiteY31" fmla="*/ 1479334 h 1479334"/>
              <a:gd name="connsiteX32" fmla="*/ 2395676 w 9722449"/>
              <a:gd name="connsiteY32" fmla="*/ 1479334 h 1479334"/>
              <a:gd name="connsiteX33" fmla="*/ 1644145 w 9722449"/>
              <a:gd name="connsiteY33" fmla="*/ 1479334 h 1479334"/>
              <a:gd name="connsiteX34" fmla="*/ 1077200 w 9722449"/>
              <a:gd name="connsiteY34" fmla="*/ 1479334 h 1479334"/>
              <a:gd name="connsiteX35" fmla="*/ 246561 w 9722449"/>
              <a:gd name="connsiteY35" fmla="*/ 1479334 h 1479334"/>
              <a:gd name="connsiteX36" fmla="*/ 0 w 9722449"/>
              <a:gd name="connsiteY36" fmla="*/ 1232773 h 1479334"/>
              <a:gd name="connsiteX37" fmla="*/ 0 w 9722449"/>
              <a:gd name="connsiteY37" fmla="*/ 749529 h 1479334"/>
              <a:gd name="connsiteX38" fmla="*/ 0 w 9722449"/>
              <a:gd name="connsiteY38" fmla="*/ 246561 h 147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722449" h="1479334" fill="none" extrusionOk="0">
                <a:moveTo>
                  <a:pt x="0" y="246561"/>
                </a:moveTo>
                <a:cubicBezTo>
                  <a:pt x="22584" y="91632"/>
                  <a:pt x="110894" y="3858"/>
                  <a:pt x="246561" y="0"/>
                </a:cubicBezTo>
                <a:cubicBezTo>
                  <a:pt x="446825" y="28686"/>
                  <a:pt x="680921" y="28800"/>
                  <a:pt x="905799" y="0"/>
                </a:cubicBezTo>
                <a:cubicBezTo>
                  <a:pt x="1130677" y="-28800"/>
                  <a:pt x="1184931" y="-23194"/>
                  <a:pt x="1380450" y="0"/>
                </a:cubicBezTo>
                <a:cubicBezTo>
                  <a:pt x="1575969" y="23194"/>
                  <a:pt x="1822585" y="16068"/>
                  <a:pt x="2131981" y="0"/>
                </a:cubicBezTo>
                <a:cubicBezTo>
                  <a:pt x="2441377" y="-16068"/>
                  <a:pt x="2467026" y="-23691"/>
                  <a:pt x="2698925" y="0"/>
                </a:cubicBezTo>
                <a:cubicBezTo>
                  <a:pt x="2930824" y="23691"/>
                  <a:pt x="2995654" y="-14451"/>
                  <a:pt x="3173576" y="0"/>
                </a:cubicBezTo>
                <a:cubicBezTo>
                  <a:pt x="3351498" y="14451"/>
                  <a:pt x="3739632" y="-20752"/>
                  <a:pt x="3925107" y="0"/>
                </a:cubicBezTo>
                <a:cubicBezTo>
                  <a:pt x="4110582" y="20752"/>
                  <a:pt x="4369842" y="24754"/>
                  <a:pt x="4584345" y="0"/>
                </a:cubicBezTo>
                <a:cubicBezTo>
                  <a:pt x="4798848" y="-24754"/>
                  <a:pt x="4935173" y="-2986"/>
                  <a:pt x="5058996" y="0"/>
                </a:cubicBezTo>
                <a:cubicBezTo>
                  <a:pt x="5182819" y="2986"/>
                  <a:pt x="5306986" y="-302"/>
                  <a:pt x="5441354" y="0"/>
                </a:cubicBezTo>
                <a:cubicBezTo>
                  <a:pt x="5575722" y="302"/>
                  <a:pt x="6050113" y="-40104"/>
                  <a:pt x="6285178" y="0"/>
                </a:cubicBezTo>
                <a:cubicBezTo>
                  <a:pt x="6520243" y="40104"/>
                  <a:pt x="6865565" y="-881"/>
                  <a:pt x="7036709" y="0"/>
                </a:cubicBezTo>
                <a:cubicBezTo>
                  <a:pt x="7207853" y="881"/>
                  <a:pt x="7370860" y="-15295"/>
                  <a:pt x="7511360" y="0"/>
                </a:cubicBezTo>
                <a:cubicBezTo>
                  <a:pt x="7651860" y="15295"/>
                  <a:pt x="7850915" y="18044"/>
                  <a:pt x="7986011" y="0"/>
                </a:cubicBezTo>
                <a:cubicBezTo>
                  <a:pt x="8121107" y="-18044"/>
                  <a:pt x="8219850" y="-909"/>
                  <a:pt x="8368369" y="0"/>
                </a:cubicBezTo>
                <a:cubicBezTo>
                  <a:pt x="8516888" y="909"/>
                  <a:pt x="9004131" y="-19597"/>
                  <a:pt x="9475888" y="0"/>
                </a:cubicBezTo>
                <a:cubicBezTo>
                  <a:pt x="9634458" y="-21157"/>
                  <a:pt x="9723367" y="97141"/>
                  <a:pt x="9722449" y="246561"/>
                </a:cubicBezTo>
                <a:cubicBezTo>
                  <a:pt x="9740769" y="455342"/>
                  <a:pt x="9740560" y="545396"/>
                  <a:pt x="9722449" y="739667"/>
                </a:cubicBezTo>
                <a:cubicBezTo>
                  <a:pt x="9704338" y="933938"/>
                  <a:pt x="9705815" y="1058132"/>
                  <a:pt x="9722449" y="1232773"/>
                </a:cubicBezTo>
                <a:cubicBezTo>
                  <a:pt x="9719407" y="1378526"/>
                  <a:pt x="9619433" y="1456904"/>
                  <a:pt x="9475888" y="1479334"/>
                </a:cubicBezTo>
                <a:cubicBezTo>
                  <a:pt x="9250541" y="1465077"/>
                  <a:pt x="8981893" y="1465090"/>
                  <a:pt x="8816650" y="1479334"/>
                </a:cubicBezTo>
                <a:cubicBezTo>
                  <a:pt x="8651407" y="1493578"/>
                  <a:pt x="8438897" y="1464651"/>
                  <a:pt x="8065119" y="1479334"/>
                </a:cubicBezTo>
                <a:cubicBezTo>
                  <a:pt x="7691341" y="1494017"/>
                  <a:pt x="7765765" y="1464763"/>
                  <a:pt x="7590468" y="1479334"/>
                </a:cubicBezTo>
                <a:cubicBezTo>
                  <a:pt x="7415171" y="1493905"/>
                  <a:pt x="7171463" y="1461783"/>
                  <a:pt x="7023524" y="1479334"/>
                </a:cubicBezTo>
                <a:cubicBezTo>
                  <a:pt x="6875585" y="1496885"/>
                  <a:pt x="6820177" y="1469129"/>
                  <a:pt x="6641166" y="1479334"/>
                </a:cubicBezTo>
                <a:cubicBezTo>
                  <a:pt x="6462155" y="1489539"/>
                  <a:pt x="5981119" y="1501639"/>
                  <a:pt x="5797342" y="1479334"/>
                </a:cubicBezTo>
                <a:cubicBezTo>
                  <a:pt x="5613565" y="1457029"/>
                  <a:pt x="5512366" y="1469546"/>
                  <a:pt x="5414984" y="1479334"/>
                </a:cubicBezTo>
                <a:cubicBezTo>
                  <a:pt x="5317602" y="1489122"/>
                  <a:pt x="5116741" y="1493532"/>
                  <a:pt x="4940333" y="1479334"/>
                </a:cubicBezTo>
                <a:cubicBezTo>
                  <a:pt x="4763925" y="1465136"/>
                  <a:pt x="4611035" y="1452386"/>
                  <a:pt x="4373389" y="1479334"/>
                </a:cubicBezTo>
                <a:cubicBezTo>
                  <a:pt x="4135743" y="1506282"/>
                  <a:pt x="3837419" y="1495335"/>
                  <a:pt x="3529564" y="1479334"/>
                </a:cubicBezTo>
                <a:cubicBezTo>
                  <a:pt x="3221710" y="1463333"/>
                  <a:pt x="3018590" y="1509492"/>
                  <a:pt x="2870327" y="1479334"/>
                </a:cubicBezTo>
                <a:cubicBezTo>
                  <a:pt x="2722064" y="1449176"/>
                  <a:pt x="2594417" y="1482913"/>
                  <a:pt x="2395676" y="1479334"/>
                </a:cubicBezTo>
                <a:cubicBezTo>
                  <a:pt x="2196935" y="1475755"/>
                  <a:pt x="1950318" y="1478500"/>
                  <a:pt x="1644145" y="1479334"/>
                </a:cubicBezTo>
                <a:cubicBezTo>
                  <a:pt x="1337972" y="1480168"/>
                  <a:pt x="1265886" y="1500260"/>
                  <a:pt x="1077200" y="1479334"/>
                </a:cubicBezTo>
                <a:cubicBezTo>
                  <a:pt x="888515" y="1458408"/>
                  <a:pt x="594689" y="1519631"/>
                  <a:pt x="246561" y="1479334"/>
                </a:cubicBezTo>
                <a:cubicBezTo>
                  <a:pt x="111817" y="1511679"/>
                  <a:pt x="-9896" y="1372596"/>
                  <a:pt x="0" y="1232773"/>
                </a:cubicBezTo>
                <a:cubicBezTo>
                  <a:pt x="12034" y="993674"/>
                  <a:pt x="-6510" y="847009"/>
                  <a:pt x="0" y="749529"/>
                </a:cubicBezTo>
                <a:cubicBezTo>
                  <a:pt x="6510" y="652049"/>
                  <a:pt x="11317" y="430664"/>
                  <a:pt x="0" y="246561"/>
                </a:cubicBezTo>
                <a:close/>
              </a:path>
              <a:path w="9722449" h="1479334" stroke="0" extrusionOk="0">
                <a:moveTo>
                  <a:pt x="0" y="246561"/>
                </a:moveTo>
                <a:cubicBezTo>
                  <a:pt x="-23709" y="86863"/>
                  <a:pt x="107534" y="-15536"/>
                  <a:pt x="246561" y="0"/>
                </a:cubicBezTo>
                <a:cubicBezTo>
                  <a:pt x="637646" y="-27046"/>
                  <a:pt x="814835" y="21852"/>
                  <a:pt x="1090385" y="0"/>
                </a:cubicBezTo>
                <a:cubicBezTo>
                  <a:pt x="1365935" y="-21852"/>
                  <a:pt x="1399716" y="-8752"/>
                  <a:pt x="1565036" y="0"/>
                </a:cubicBezTo>
                <a:cubicBezTo>
                  <a:pt x="1730356" y="8752"/>
                  <a:pt x="1805550" y="13229"/>
                  <a:pt x="1947394" y="0"/>
                </a:cubicBezTo>
                <a:cubicBezTo>
                  <a:pt x="2089238" y="-13229"/>
                  <a:pt x="2429039" y="31823"/>
                  <a:pt x="2791218" y="0"/>
                </a:cubicBezTo>
                <a:cubicBezTo>
                  <a:pt x="3153397" y="-31823"/>
                  <a:pt x="3048218" y="-5427"/>
                  <a:pt x="3173576" y="0"/>
                </a:cubicBezTo>
                <a:cubicBezTo>
                  <a:pt x="3298934" y="5427"/>
                  <a:pt x="3383147" y="-737"/>
                  <a:pt x="3555934" y="0"/>
                </a:cubicBezTo>
                <a:cubicBezTo>
                  <a:pt x="3728721" y="737"/>
                  <a:pt x="3992193" y="4573"/>
                  <a:pt x="4122878" y="0"/>
                </a:cubicBezTo>
                <a:cubicBezTo>
                  <a:pt x="4253563" y="-4573"/>
                  <a:pt x="4375465" y="16298"/>
                  <a:pt x="4505236" y="0"/>
                </a:cubicBezTo>
                <a:cubicBezTo>
                  <a:pt x="4635007" y="-16298"/>
                  <a:pt x="4847221" y="-468"/>
                  <a:pt x="5072181" y="0"/>
                </a:cubicBezTo>
                <a:cubicBezTo>
                  <a:pt x="5297141" y="468"/>
                  <a:pt x="5651547" y="-197"/>
                  <a:pt x="5823711" y="0"/>
                </a:cubicBezTo>
                <a:cubicBezTo>
                  <a:pt x="5995875" y="197"/>
                  <a:pt x="6133562" y="-20443"/>
                  <a:pt x="6298363" y="0"/>
                </a:cubicBezTo>
                <a:cubicBezTo>
                  <a:pt x="6463164" y="20443"/>
                  <a:pt x="6599452" y="15865"/>
                  <a:pt x="6680720" y="0"/>
                </a:cubicBezTo>
                <a:cubicBezTo>
                  <a:pt x="6761988" y="-15865"/>
                  <a:pt x="7072067" y="-14330"/>
                  <a:pt x="7432251" y="0"/>
                </a:cubicBezTo>
                <a:cubicBezTo>
                  <a:pt x="7792435" y="14330"/>
                  <a:pt x="7659524" y="3818"/>
                  <a:pt x="7814609" y="0"/>
                </a:cubicBezTo>
                <a:cubicBezTo>
                  <a:pt x="7969694" y="-3818"/>
                  <a:pt x="8047205" y="-8190"/>
                  <a:pt x="8196967" y="0"/>
                </a:cubicBezTo>
                <a:cubicBezTo>
                  <a:pt x="8346729" y="8190"/>
                  <a:pt x="8527168" y="-9311"/>
                  <a:pt x="8671618" y="0"/>
                </a:cubicBezTo>
                <a:cubicBezTo>
                  <a:pt x="8816068" y="9311"/>
                  <a:pt x="9156696" y="14892"/>
                  <a:pt x="9475888" y="0"/>
                </a:cubicBezTo>
                <a:cubicBezTo>
                  <a:pt x="9615284" y="-942"/>
                  <a:pt x="9733614" y="86857"/>
                  <a:pt x="9722449" y="246561"/>
                </a:cubicBezTo>
                <a:cubicBezTo>
                  <a:pt x="9736863" y="358552"/>
                  <a:pt x="9712134" y="482284"/>
                  <a:pt x="9722449" y="710081"/>
                </a:cubicBezTo>
                <a:cubicBezTo>
                  <a:pt x="9732764" y="937878"/>
                  <a:pt x="9703335" y="1085987"/>
                  <a:pt x="9722449" y="1232773"/>
                </a:cubicBezTo>
                <a:cubicBezTo>
                  <a:pt x="9731509" y="1373400"/>
                  <a:pt x="9601152" y="1470731"/>
                  <a:pt x="9475888" y="1479334"/>
                </a:cubicBezTo>
                <a:cubicBezTo>
                  <a:pt x="9083143" y="1456217"/>
                  <a:pt x="8948406" y="1484216"/>
                  <a:pt x="8632064" y="1479334"/>
                </a:cubicBezTo>
                <a:cubicBezTo>
                  <a:pt x="8315722" y="1474452"/>
                  <a:pt x="8344395" y="1501414"/>
                  <a:pt x="8157413" y="1479334"/>
                </a:cubicBezTo>
                <a:cubicBezTo>
                  <a:pt x="7970431" y="1457254"/>
                  <a:pt x="7851555" y="1490209"/>
                  <a:pt x="7775055" y="1479334"/>
                </a:cubicBezTo>
                <a:cubicBezTo>
                  <a:pt x="7698555" y="1468459"/>
                  <a:pt x="7438950" y="1474923"/>
                  <a:pt x="7300404" y="1479334"/>
                </a:cubicBezTo>
                <a:cubicBezTo>
                  <a:pt x="7161858" y="1483745"/>
                  <a:pt x="6995656" y="1471381"/>
                  <a:pt x="6918046" y="1479334"/>
                </a:cubicBezTo>
                <a:cubicBezTo>
                  <a:pt x="6840436" y="1487287"/>
                  <a:pt x="6519043" y="1447922"/>
                  <a:pt x="6166515" y="1479334"/>
                </a:cubicBezTo>
                <a:cubicBezTo>
                  <a:pt x="5813987" y="1510746"/>
                  <a:pt x="5642680" y="1463945"/>
                  <a:pt x="5507277" y="1479334"/>
                </a:cubicBezTo>
                <a:cubicBezTo>
                  <a:pt x="5371874" y="1494723"/>
                  <a:pt x="5222813" y="1464383"/>
                  <a:pt x="4940333" y="1479334"/>
                </a:cubicBezTo>
                <a:cubicBezTo>
                  <a:pt x="4657853" y="1494285"/>
                  <a:pt x="4639337" y="1488411"/>
                  <a:pt x="4557975" y="1479334"/>
                </a:cubicBezTo>
                <a:cubicBezTo>
                  <a:pt x="4476613" y="1470257"/>
                  <a:pt x="4163010" y="1453458"/>
                  <a:pt x="3991031" y="1479334"/>
                </a:cubicBezTo>
                <a:cubicBezTo>
                  <a:pt x="3819052" y="1505210"/>
                  <a:pt x="3556246" y="1452759"/>
                  <a:pt x="3239500" y="1479334"/>
                </a:cubicBezTo>
                <a:cubicBezTo>
                  <a:pt x="2922754" y="1505909"/>
                  <a:pt x="2824158" y="1468821"/>
                  <a:pt x="2580262" y="1479334"/>
                </a:cubicBezTo>
                <a:cubicBezTo>
                  <a:pt x="2336366" y="1489847"/>
                  <a:pt x="2260072" y="1493999"/>
                  <a:pt x="2105611" y="1479334"/>
                </a:cubicBezTo>
                <a:cubicBezTo>
                  <a:pt x="1951150" y="1464669"/>
                  <a:pt x="1808870" y="1465456"/>
                  <a:pt x="1723253" y="1479334"/>
                </a:cubicBezTo>
                <a:cubicBezTo>
                  <a:pt x="1637636" y="1493212"/>
                  <a:pt x="1271812" y="1511133"/>
                  <a:pt x="971722" y="1479334"/>
                </a:cubicBezTo>
                <a:cubicBezTo>
                  <a:pt x="671632" y="1447535"/>
                  <a:pt x="439701" y="1473089"/>
                  <a:pt x="246561" y="1479334"/>
                </a:cubicBezTo>
                <a:cubicBezTo>
                  <a:pt x="115461" y="1471082"/>
                  <a:pt x="20014" y="1345114"/>
                  <a:pt x="0" y="1232773"/>
                </a:cubicBezTo>
                <a:cubicBezTo>
                  <a:pt x="-12979" y="1096574"/>
                  <a:pt x="7624" y="855259"/>
                  <a:pt x="0" y="719943"/>
                </a:cubicBezTo>
                <a:cubicBezTo>
                  <a:pt x="-7624" y="584627"/>
                  <a:pt x="2606" y="348414"/>
                  <a:pt x="0" y="246561"/>
                </a:cubicBezTo>
                <a:close/>
              </a:path>
            </a:pathLst>
          </a:custGeom>
          <a:solidFill>
            <a:schemeClr val="accent1">
              <a:lumMod val="20000"/>
              <a:lumOff val="80000"/>
            </a:schemeClr>
          </a:solidFill>
          <a:ln>
            <a:solidFill>
              <a:schemeClr val="tx1"/>
            </a:solidFill>
            <a:extLst>
              <a:ext uri="{C807C97D-BFC1-408E-A445-0C87EB9F89A2}">
                <ask:lineSketchStyleProps xmlns="" xmlns:ask="http://schemas.microsoft.com/office/drawing/2018/sketchyshapes" sd="2893542790">
                  <a:custGeom>
                    <a:avLst/>
                    <a:gdLst>
                      <a:gd name="connsiteX0" fmla="*/ 0 w 8035082"/>
                      <a:gd name="connsiteY0" fmla="*/ 185244 h 1111445"/>
                      <a:gd name="connsiteX1" fmla="*/ 203769 w 8035082"/>
                      <a:gd name="connsiteY1" fmla="*/ 0 h 1111445"/>
                      <a:gd name="connsiteX2" fmla="*/ 748594 w 8035082"/>
                      <a:gd name="connsiteY2" fmla="*/ 0 h 1111445"/>
                      <a:gd name="connsiteX3" fmla="*/ 1140867 w 8035082"/>
                      <a:gd name="connsiteY3" fmla="*/ 0 h 1111445"/>
                      <a:gd name="connsiteX4" fmla="*/ 1761967 w 8035082"/>
                      <a:gd name="connsiteY4" fmla="*/ 0 h 1111445"/>
                      <a:gd name="connsiteX5" fmla="*/ 2230516 w 8035082"/>
                      <a:gd name="connsiteY5" fmla="*/ 0 h 1111445"/>
                      <a:gd name="connsiteX6" fmla="*/ 2622790 w 8035082"/>
                      <a:gd name="connsiteY6" fmla="*/ 0 h 1111445"/>
                      <a:gd name="connsiteX7" fmla="*/ 3243890 w 8035082"/>
                      <a:gd name="connsiteY7" fmla="*/ 0 h 1111445"/>
                      <a:gd name="connsiteX8" fmla="*/ 3788714 w 8035082"/>
                      <a:gd name="connsiteY8" fmla="*/ 0 h 1111445"/>
                      <a:gd name="connsiteX9" fmla="*/ 4180988 w 8035082"/>
                      <a:gd name="connsiteY9" fmla="*/ 0 h 1111445"/>
                      <a:gd name="connsiteX10" fmla="*/ 4496986 w 8035082"/>
                      <a:gd name="connsiteY10" fmla="*/ 0 h 1111445"/>
                      <a:gd name="connsiteX11" fmla="*/ 5194362 w 8035082"/>
                      <a:gd name="connsiteY11" fmla="*/ 0 h 1111445"/>
                      <a:gd name="connsiteX12" fmla="*/ 5815462 w 8035082"/>
                      <a:gd name="connsiteY12" fmla="*/ 0 h 1111445"/>
                      <a:gd name="connsiteX13" fmla="*/ 6207735 w 8035082"/>
                      <a:gd name="connsiteY13" fmla="*/ 0 h 1111445"/>
                      <a:gd name="connsiteX14" fmla="*/ 6600009 w 8035082"/>
                      <a:gd name="connsiteY14" fmla="*/ 0 h 1111445"/>
                      <a:gd name="connsiteX15" fmla="*/ 6916007 w 8035082"/>
                      <a:gd name="connsiteY15" fmla="*/ 0 h 1111445"/>
                      <a:gd name="connsiteX16" fmla="*/ 7831312 w 8035082"/>
                      <a:gd name="connsiteY16" fmla="*/ 0 h 1111445"/>
                      <a:gd name="connsiteX17" fmla="*/ 8035081 w 8035082"/>
                      <a:gd name="connsiteY17" fmla="*/ 185244 h 1111445"/>
                      <a:gd name="connsiteX18" fmla="*/ 8035081 w 8035082"/>
                      <a:gd name="connsiteY18" fmla="*/ 555722 h 1111445"/>
                      <a:gd name="connsiteX19" fmla="*/ 8035081 w 8035082"/>
                      <a:gd name="connsiteY19" fmla="*/ 926200 h 1111445"/>
                      <a:gd name="connsiteX20" fmla="*/ 7831312 w 8035082"/>
                      <a:gd name="connsiteY20" fmla="*/ 1111445 h 1111445"/>
                      <a:gd name="connsiteX21" fmla="*/ 7286487 w 8035082"/>
                      <a:gd name="connsiteY21" fmla="*/ 1111445 h 1111445"/>
                      <a:gd name="connsiteX22" fmla="*/ 6665387 w 8035082"/>
                      <a:gd name="connsiteY22" fmla="*/ 1111445 h 1111445"/>
                      <a:gd name="connsiteX23" fmla="*/ 6273114 w 8035082"/>
                      <a:gd name="connsiteY23" fmla="*/ 1111445 h 1111445"/>
                      <a:gd name="connsiteX24" fmla="*/ 5804565 w 8035082"/>
                      <a:gd name="connsiteY24" fmla="*/ 1111445 h 1111445"/>
                      <a:gd name="connsiteX25" fmla="*/ 5488567 w 8035082"/>
                      <a:gd name="connsiteY25" fmla="*/ 1111445 h 1111445"/>
                      <a:gd name="connsiteX26" fmla="*/ 4791191 w 8035082"/>
                      <a:gd name="connsiteY26" fmla="*/ 1111445 h 1111445"/>
                      <a:gd name="connsiteX27" fmla="*/ 4475193 w 8035082"/>
                      <a:gd name="connsiteY27" fmla="*/ 1111445 h 1111445"/>
                      <a:gd name="connsiteX28" fmla="*/ 4082919 w 8035082"/>
                      <a:gd name="connsiteY28" fmla="*/ 1111445 h 1111445"/>
                      <a:gd name="connsiteX29" fmla="*/ 3614371 w 8035082"/>
                      <a:gd name="connsiteY29" fmla="*/ 1111445 h 1111445"/>
                      <a:gd name="connsiteX30" fmla="*/ 2916995 w 8035082"/>
                      <a:gd name="connsiteY30" fmla="*/ 1111445 h 1111445"/>
                      <a:gd name="connsiteX31" fmla="*/ 2372171 w 8035082"/>
                      <a:gd name="connsiteY31" fmla="*/ 1111445 h 1111445"/>
                      <a:gd name="connsiteX32" fmla="*/ 1979897 w 8035082"/>
                      <a:gd name="connsiteY32" fmla="*/ 1111445 h 1111445"/>
                      <a:gd name="connsiteX33" fmla="*/ 1358797 w 8035082"/>
                      <a:gd name="connsiteY33" fmla="*/ 1111445 h 1111445"/>
                      <a:gd name="connsiteX34" fmla="*/ 890247 w 8035082"/>
                      <a:gd name="connsiteY34" fmla="*/ 1111445 h 1111445"/>
                      <a:gd name="connsiteX35" fmla="*/ 203769 w 8035082"/>
                      <a:gd name="connsiteY35" fmla="*/ 1111445 h 1111445"/>
                      <a:gd name="connsiteX36" fmla="*/ 0 w 8035082"/>
                      <a:gd name="connsiteY36" fmla="*/ 926200 h 1111445"/>
                      <a:gd name="connsiteX37" fmla="*/ 0 w 8035082"/>
                      <a:gd name="connsiteY37" fmla="*/ 563131 h 1111445"/>
                      <a:gd name="connsiteX38" fmla="*/ 0 w 8035082"/>
                      <a:gd name="connsiteY38" fmla="*/ 185244 h 1111445"/>
                      <a:gd name="connsiteX0" fmla="*/ 0 w 8035082"/>
                      <a:gd name="connsiteY0" fmla="*/ 185244 h 1111445"/>
                      <a:gd name="connsiteX1" fmla="*/ 203769 w 8035082"/>
                      <a:gd name="connsiteY1" fmla="*/ 0 h 1111445"/>
                      <a:gd name="connsiteX2" fmla="*/ 901144 w 8035082"/>
                      <a:gd name="connsiteY2" fmla="*/ 0 h 1111445"/>
                      <a:gd name="connsiteX3" fmla="*/ 1293418 w 8035082"/>
                      <a:gd name="connsiteY3" fmla="*/ 0 h 1111445"/>
                      <a:gd name="connsiteX4" fmla="*/ 1609416 w 8035082"/>
                      <a:gd name="connsiteY4" fmla="*/ 0 h 1111445"/>
                      <a:gd name="connsiteX5" fmla="*/ 2306791 w 8035082"/>
                      <a:gd name="connsiteY5" fmla="*/ 0 h 1111445"/>
                      <a:gd name="connsiteX6" fmla="*/ 2622790 w 8035082"/>
                      <a:gd name="connsiteY6" fmla="*/ 0 h 1111445"/>
                      <a:gd name="connsiteX7" fmla="*/ 2938788 w 8035082"/>
                      <a:gd name="connsiteY7" fmla="*/ 0 h 1111445"/>
                      <a:gd name="connsiteX8" fmla="*/ 3407337 w 8035082"/>
                      <a:gd name="connsiteY8" fmla="*/ 0 h 1111445"/>
                      <a:gd name="connsiteX9" fmla="*/ 3723335 w 8035082"/>
                      <a:gd name="connsiteY9" fmla="*/ 0 h 1111445"/>
                      <a:gd name="connsiteX10" fmla="*/ 4191885 w 8035082"/>
                      <a:gd name="connsiteY10" fmla="*/ 0 h 1111445"/>
                      <a:gd name="connsiteX11" fmla="*/ 4812984 w 8035082"/>
                      <a:gd name="connsiteY11" fmla="*/ 0 h 1111445"/>
                      <a:gd name="connsiteX12" fmla="*/ 5205258 w 8035082"/>
                      <a:gd name="connsiteY12" fmla="*/ 0 h 1111445"/>
                      <a:gd name="connsiteX13" fmla="*/ 5521256 w 8035082"/>
                      <a:gd name="connsiteY13" fmla="*/ 0 h 1111445"/>
                      <a:gd name="connsiteX14" fmla="*/ 6142356 w 8035082"/>
                      <a:gd name="connsiteY14" fmla="*/ 0 h 1111445"/>
                      <a:gd name="connsiteX15" fmla="*/ 6458354 w 8035082"/>
                      <a:gd name="connsiteY15" fmla="*/ 0 h 1111445"/>
                      <a:gd name="connsiteX16" fmla="*/ 6774353 w 8035082"/>
                      <a:gd name="connsiteY16" fmla="*/ 0 h 1111445"/>
                      <a:gd name="connsiteX17" fmla="*/ 7166626 w 8035082"/>
                      <a:gd name="connsiteY17" fmla="*/ 0 h 1111445"/>
                      <a:gd name="connsiteX18" fmla="*/ 7831312 w 8035082"/>
                      <a:gd name="connsiteY18" fmla="*/ 0 h 1111445"/>
                      <a:gd name="connsiteX19" fmla="*/ 8035081 w 8035082"/>
                      <a:gd name="connsiteY19" fmla="*/ 185244 h 1111445"/>
                      <a:gd name="connsiteX20" fmla="*/ 8035081 w 8035082"/>
                      <a:gd name="connsiteY20" fmla="*/ 533494 h 1111445"/>
                      <a:gd name="connsiteX21" fmla="*/ 8035081 w 8035082"/>
                      <a:gd name="connsiteY21" fmla="*/ 926200 h 1111445"/>
                      <a:gd name="connsiteX22" fmla="*/ 7831312 w 8035082"/>
                      <a:gd name="connsiteY22" fmla="*/ 1111445 h 1111445"/>
                      <a:gd name="connsiteX23" fmla="*/ 7133937 w 8035082"/>
                      <a:gd name="connsiteY23" fmla="*/ 1111445 h 1111445"/>
                      <a:gd name="connsiteX24" fmla="*/ 6741663 w 8035082"/>
                      <a:gd name="connsiteY24" fmla="*/ 1111445 h 1111445"/>
                      <a:gd name="connsiteX25" fmla="*/ 6425665 w 8035082"/>
                      <a:gd name="connsiteY25" fmla="*/ 1111445 h 1111445"/>
                      <a:gd name="connsiteX26" fmla="*/ 6033391 w 8035082"/>
                      <a:gd name="connsiteY26" fmla="*/ 1111445 h 1111445"/>
                      <a:gd name="connsiteX27" fmla="*/ 5717393 w 8035082"/>
                      <a:gd name="connsiteY27" fmla="*/ 1111445 h 1111445"/>
                      <a:gd name="connsiteX28" fmla="*/ 5096293 w 8035082"/>
                      <a:gd name="connsiteY28" fmla="*/ 1111445 h 1111445"/>
                      <a:gd name="connsiteX29" fmla="*/ 4551468 w 8035082"/>
                      <a:gd name="connsiteY29" fmla="*/ 1111445 h 1111445"/>
                      <a:gd name="connsiteX30" fmla="*/ 4082919 w 8035082"/>
                      <a:gd name="connsiteY30" fmla="*/ 1111445 h 1111445"/>
                      <a:gd name="connsiteX31" fmla="*/ 3766921 w 8035082"/>
                      <a:gd name="connsiteY31" fmla="*/ 1111445 h 1111445"/>
                      <a:gd name="connsiteX32" fmla="*/ 3298372 w 8035082"/>
                      <a:gd name="connsiteY32" fmla="*/ 1111445 h 1111445"/>
                      <a:gd name="connsiteX33" fmla="*/ 2677272 w 8035082"/>
                      <a:gd name="connsiteY33" fmla="*/ 1111445 h 1111445"/>
                      <a:gd name="connsiteX34" fmla="*/ 2132447 w 8035082"/>
                      <a:gd name="connsiteY34" fmla="*/ 1111445 h 1111445"/>
                      <a:gd name="connsiteX35" fmla="*/ 1740174 w 8035082"/>
                      <a:gd name="connsiteY35" fmla="*/ 1111445 h 1111445"/>
                      <a:gd name="connsiteX36" fmla="*/ 1424176 w 8035082"/>
                      <a:gd name="connsiteY36" fmla="*/ 1111445 h 1111445"/>
                      <a:gd name="connsiteX37" fmla="*/ 803076 w 8035082"/>
                      <a:gd name="connsiteY37" fmla="*/ 1111445 h 1111445"/>
                      <a:gd name="connsiteX38" fmla="*/ 203769 w 8035082"/>
                      <a:gd name="connsiteY38" fmla="*/ 1111445 h 1111445"/>
                      <a:gd name="connsiteX39" fmla="*/ 0 w 8035082"/>
                      <a:gd name="connsiteY39" fmla="*/ 926200 h 1111445"/>
                      <a:gd name="connsiteX40" fmla="*/ 0 w 8035082"/>
                      <a:gd name="connsiteY40" fmla="*/ 540903 h 1111445"/>
                      <a:gd name="connsiteX41" fmla="*/ 0 w 8035082"/>
                      <a:gd name="connsiteY41" fmla="*/ 185244 h 111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035082" h="1111445" fill="none" extrusionOk="0">
                        <a:moveTo>
                          <a:pt x="0" y="185244"/>
                        </a:moveTo>
                        <a:cubicBezTo>
                          <a:pt x="30383" y="57151"/>
                          <a:pt x="86022" y="9164"/>
                          <a:pt x="203769" y="0"/>
                        </a:cubicBezTo>
                        <a:cubicBezTo>
                          <a:pt x="400033" y="11360"/>
                          <a:pt x="568693" y="26577"/>
                          <a:pt x="748594" y="0"/>
                        </a:cubicBezTo>
                        <a:cubicBezTo>
                          <a:pt x="929662" y="-28724"/>
                          <a:pt x="979946" y="-14509"/>
                          <a:pt x="1140867" y="0"/>
                        </a:cubicBezTo>
                        <a:cubicBezTo>
                          <a:pt x="1270268" y="10666"/>
                          <a:pt x="1505352" y="6344"/>
                          <a:pt x="1761967" y="0"/>
                        </a:cubicBezTo>
                        <a:cubicBezTo>
                          <a:pt x="2019647" y="-8488"/>
                          <a:pt x="2038983" y="-18308"/>
                          <a:pt x="2230516" y="0"/>
                        </a:cubicBezTo>
                        <a:cubicBezTo>
                          <a:pt x="2424589" y="15729"/>
                          <a:pt x="2463977" y="-19088"/>
                          <a:pt x="2622790" y="0"/>
                        </a:cubicBezTo>
                        <a:cubicBezTo>
                          <a:pt x="2767075" y="13635"/>
                          <a:pt x="3084327" y="-14059"/>
                          <a:pt x="3243890" y="0"/>
                        </a:cubicBezTo>
                        <a:cubicBezTo>
                          <a:pt x="3425733" y="14891"/>
                          <a:pt x="3614279" y="-7105"/>
                          <a:pt x="3788714" y="0"/>
                        </a:cubicBezTo>
                        <a:cubicBezTo>
                          <a:pt x="3969437" y="-20529"/>
                          <a:pt x="4095028" y="-17710"/>
                          <a:pt x="4180988" y="0"/>
                        </a:cubicBezTo>
                        <a:cubicBezTo>
                          <a:pt x="4284153" y="-9774"/>
                          <a:pt x="4387158" y="-5719"/>
                          <a:pt x="4496986" y="0"/>
                        </a:cubicBezTo>
                        <a:cubicBezTo>
                          <a:pt x="4577126" y="-26257"/>
                          <a:pt x="4969717" y="-15203"/>
                          <a:pt x="5194362" y="0"/>
                        </a:cubicBezTo>
                        <a:cubicBezTo>
                          <a:pt x="5385803" y="28668"/>
                          <a:pt x="5668078" y="18053"/>
                          <a:pt x="5815462" y="0"/>
                        </a:cubicBezTo>
                        <a:cubicBezTo>
                          <a:pt x="5960960" y="-11680"/>
                          <a:pt x="6081544" y="-16979"/>
                          <a:pt x="6207735" y="0"/>
                        </a:cubicBezTo>
                        <a:cubicBezTo>
                          <a:pt x="6316380" y="29663"/>
                          <a:pt x="6475513" y="19051"/>
                          <a:pt x="6600009" y="0"/>
                        </a:cubicBezTo>
                        <a:cubicBezTo>
                          <a:pt x="6712437" y="-18032"/>
                          <a:pt x="6785480" y="12957"/>
                          <a:pt x="6916007" y="0"/>
                        </a:cubicBezTo>
                        <a:cubicBezTo>
                          <a:pt x="6975318" y="46140"/>
                          <a:pt x="7420286" y="-26373"/>
                          <a:pt x="7831312" y="0"/>
                        </a:cubicBezTo>
                        <a:cubicBezTo>
                          <a:pt x="7967277" y="-17292"/>
                          <a:pt x="8024810" y="60868"/>
                          <a:pt x="8035081" y="185244"/>
                        </a:cubicBezTo>
                        <a:cubicBezTo>
                          <a:pt x="8055431" y="343067"/>
                          <a:pt x="8065057" y="415849"/>
                          <a:pt x="8035081" y="555722"/>
                        </a:cubicBezTo>
                        <a:cubicBezTo>
                          <a:pt x="8014909" y="706267"/>
                          <a:pt x="8029254" y="802154"/>
                          <a:pt x="8035081" y="926200"/>
                        </a:cubicBezTo>
                        <a:cubicBezTo>
                          <a:pt x="8035889" y="1030633"/>
                          <a:pt x="7962799" y="1094995"/>
                          <a:pt x="7831312" y="1111445"/>
                        </a:cubicBezTo>
                        <a:cubicBezTo>
                          <a:pt x="7640904" y="1088611"/>
                          <a:pt x="7429161" y="1100511"/>
                          <a:pt x="7286487" y="1111445"/>
                        </a:cubicBezTo>
                        <a:cubicBezTo>
                          <a:pt x="7148289" y="1104951"/>
                          <a:pt x="6991375" y="1106010"/>
                          <a:pt x="6665387" y="1111445"/>
                        </a:cubicBezTo>
                        <a:cubicBezTo>
                          <a:pt x="6357227" y="1126317"/>
                          <a:pt x="6429729" y="1105117"/>
                          <a:pt x="6273114" y="1111445"/>
                        </a:cubicBezTo>
                        <a:cubicBezTo>
                          <a:pt x="6115924" y="1109520"/>
                          <a:pt x="5914142" y="1093972"/>
                          <a:pt x="5804565" y="1111445"/>
                        </a:cubicBezTo>
                        <a:cubicBezTo>
                          <a:pt x="5688663" y="1120038"/>
                          <a:pt x="5633157" y="1107542"/>
                          <a:pt x="5488567" y="1111445"/>
                        </a:cubicBezTo>
                        <a:cubicBezTo>
                          <a:pt x="5331253" y="1120257"/>
                          <a:pt x="4922536" y="1102169"/>
                          <a:pt x="4791191" y="1111445"/>
                        </a:cubicBezTo>
                        <a:cubicBezTo>
                          <a:pt x="4652083" y="1090608"/>
                          <a:pt x="4547364" y="1113514"/>
                          <a:pt x="4475193" y="1111445"/>
                        </a:cubicBezTo>
                        <a:cubicBezTo>
                          <a:pt x="4415509" y="1126748"/>
                          <a:pt x="4229528" y="1129757"/>
                          <a:pt x="4082919" y="1111445"/>
                        </a:cubicBezTo>
                        <a:cubicBezTo>
                          <a:pt x="3951902" y="1090417"/>
                          <a:pt x="3796927" y="1108617"/>
                          <a:pt x="3614371" y="1111445"/>
                        </a:cubicBezTo>
                        <a:cubicBezTo>
                          <a:pt x="3408080" y="1164129"/>
                          <a:pt x="3165469" y="1122747"/>
                          <a:pt x="2916995" y="1111445"/>
                        </a:cubicBezTo>
                        <a:cubicBezTo>
                          <a:pt x="2669881" y="1087387"/>
                          <a:pt x="2487498" y="1119810"/>
                          <a:pt x="2372171" y="1111445"/>
                        </a:cubicBezTo>
                        <a:cubicBezTo>
                          <a:pt x="2250455" y="1085155"/>
                          <a:pt x="2135138" y="1111391"/>
                          <a:pt x="1979897" y="1111445"/>
                        </a:cubicBezTo>
                        <a:cubicBezTo>
                          <a:pt x="1785263" y="1087535"/>
                          <a:pt x="1587888" y="1101953"/>
                          <a:pt x="1358797" y="1111445"/>
                        </a:cubicBezTo>
                        <a:cubicBezTo>
                          <a:pt x="1107724" y="1111892"/>
                          <a:pt x="1047277" y="1133838"/>
                          <a:pt x="890247" y="1111445"/>
                        </a:cubicBezTo>
                        <a:cubicBezTo>
                          <a:pt x="766116" y="1117937"/>
                          <a:pt x="486325" y="1195180"/>
                          <a:pt x="203769" y="1111445"/>
                        </a:cubicBezTo>
                        <a:cubicBezTo>
                          <a:pt x="105838" y="1133289"/>
                          <a:pt x="-16129" y="1026949"/>
                          <a:pt x="0" y="926200"/>
                        </a:cubicBezTo>
                        <a:cubicBezTo>
                          <a:pt x="10843" y="743661"/>
                          <a:pt x="-10301" y="631675"/>
                          <a:pt x="0" y="563131"/>
                        </a:cubicBezTo>
                        <a:cubicBezTo>
                          <a:pt x="-19632" y="501119"/>
                          <a:pt x="20035" y="314339"/>
                          <a:pt x="0" y="185244"/>
                        </a:cubicBezTo>
                        <a:close/>
                      </a:path>
                      <a:path w="8035082" h="1111445" stroke="0" extrusionOk="0">
                        <a:moveTo>
                          <a:pt x="0" y="185244"/>
                        </a:moveTo>
                        <a:cubicBezTo>
                          <a:pt x="-37009" y="82350"/>
                          <a:pt x="76320" y="6578"/>
                          <a:pt x="203769" y="0"/>
                        </a:cubicBezTo>
                        <a:cubicBezTo>
                          <a:pt x="527033" y="-15088"/>
                          <a:pt x="646979" y="809"/>
                          <a:pt x="901144" y="0"/>
                        </a:cubicBezTo>
                        <a:cubicBezTo>
                          <a:pt x="1134359" y="-13164"/>
                          <a:pt x="1150649" y="-6940"/>
                          <a:pt x="1293418" y="0"/>
                        </a:cubicBezTo>
                        <a:cubicBezTo>
                          <a:pt x="1440572" y="11557"/>
                          <a:pt x="1494309" y="10815"/>
                          <a:pt x="1609416" y="0"/>
                        </a:cubicBezTo>
                        <a:cubicBezTo>
                          <a:pt x="1727101" y="5558"/>
                          <a:pt x="1988900" y="9238"/>
                          <a:pt x="2306791" y="0"/>
                        </a:cubicBezTo>
                        <a:cubicBezTo>
                          <a:pt x="2615410" y="-38674"/>
                          <a:pt x="2518655" y="-18172"/>
                          <a:pt x="2622790" y="0"/>
                        </a:cubicBezTo>
                        <a:cubicBezTo>
                          <a:pt x="2731330" y="-7988"/>
                          <a:pt x="2791404" y="-10649"/>
                          <a:pt x="2938788" y="0"/>
                        </a:cubicBezTo>
                        <a:cubicBezTo>
                          <a:pt x="3125973" y="10193"/>
                          <a:pt x="3264200" y="-5848"/>
                          <a:pt x="3407337" y="0"/>
                        </a:cubicBezTo>
                        <a:cubicBezTo>
                          <a:pt x="3535594" y="3615"/>
                          <a:pt x="3618149" y="2130"/>
                          <a:pt x="3723335" y="0"/>
                        </a:cubicBezTo>
                        <a:cubicBezTo>
                          <a:pt x="3831892" y="-3124"/>
                          <a:pt x="3998075" y="-3166"/>
                          <a:pt x="4191885" y="0"/>
                        </a:cubicBezTo>
                        <a:cubicBezTo>
                          <a:pt x="4342727" y="-15228"/>
                          <a:pt x="4607814" y="-18207"/>
                          <a:pt x="4812984" y="0"/>
                        </a:cubicBezTo>
                        <a:cubicBezTo>
                          <a:pt x="4964562" y="-2152"/>
                          <a:pt x="5051998" y="-11319"/>
                          <a:pt x="5205258" y="0"/>
                        </a:cubicBezTo>
                        <a:cubicBezTo>
                          <a:pt x="5341336" y="17917"/>
                          <a:pt x="5457024" y="12939"/>
                          <a:pt x="5521256" y="0"/>
                        </a:cubicBezTo>
                        <a:cubicBezTo>
                          <a:pt x="5566873" y="2965"/>
                          <a:pt x="5873159" y="21983"/>
                          <a:pt x="6142356" y="0"/>
                        </a:cubicBezTo>
                        <a:cubicBezTo>
                          <a:pt x="6441159" y="18675"/>
                          <a:pt x="6325484" y="-19268"/>
                          <a:pt x="6458354" y="0"/>
                        </a:cubicBezTo>
                        <a:cubicBezTo>
                          <a:pt x="6588960" y="-1376"/>
                          <a:pt x="6655055" y="-3200"/>
                          <a:pt x="6774353" y="0"/>
                        </a:cubicBezTo>
                        <a:cubicBezTo>
                          <a:pt x="6905216" y="20806"/>
                          <a:pt x="7044058" y="-23825"/>
                          <a:pt x="7166626" y="0"/>
                        </a:cubicBezTo>
                        <a:cubicBezTo>
                          <a:pt x="7277690" y="-1819"/>
                          <a:pt x="7562901" y="15790"/>
                          <a:pt x="7831312" y="0"/>
                        </a:cubicBezTo>
                        <a:cubicBezTo>
                          <a:pt x="7949141" y="10067"/>
                          <a:pt x="8060567" y="76679"/>
                          <a:pt x="8035081" y="185244"/>
                        </a:cubicBezTo>
                        <a:cubicBezTo>
                          <a:pt x="8033448" y="257693"/>
                          <a:pt x="8021945" y="382584"/>
                          <a:pt x="8035081" y="533494"/>
                        </a:cubicBezTo>
                        <a:cubicBezTo>
                          <a:pt x="8039041" y="703732"/>
                          <a:pt x="8011663" y="798489"/>
                          <a:pt x="8035081" y="926200"/>
                        </a:cubicBezTo>
                        <a:cubicBezTo>
                          <a:pt x="8028955" y="1040679"/>
                          <a:pt x="7931966" y="1100404"/>
                          <a:pt x="7831312" y="1111445"/>
                        </a:cubicBezTo>
                        <a:cubicBezTo>
                          <a:pt x="7512138" y="1101467"/>
                          <a:pt x="7385816" y="1117157"/>
                          <a:pt x="7133937" y="1111445"/>
                        </a:cubicBezTo>
                        <a:cubicBezTo>
                          <a:pt x="6872687" y="1109633"/>
                          <a:pt x="6894648" y="1128137"/>
                          <a:pt x="6741663" y="1111445"/>
                        </a:cubicBezTo>
                        <a:cubicBezTo>
                          <a:pt x="6587289" y="1099875"/>
                          <a:pt x="6489589" y="1110867"/>
                          <a:pt x="6425665" y="1111445"/>
                        </a:cubicBezTo>
                        <a:cubicBezTo>
                          <a:pt x="6344719" y="1123567"/>
                          <a:pt x="6144293" y="1112077"/>
                          <a:pt x="6033391" y="1111445"/>
                        </a:cubicBezTo>
                        <a:cubicBezTo>
                          <a:pt x="5915427" y="1116812"/>
                          <a:pt x="5775548" y="1110469"/>
                          <a:pt x="5717393" y="1111445"/>
                        </a:cubicBezTo>
                        <a:cubicBezTo>
                          <a:pt x="5630607" y="1086429"/>
                          <a:pt x="5383521" y="1119835"/>
                          <a:pt x="5096293" y="1111445"/>
                        </a:cubicBezTo>
                        <a:cubicBezTo>
                          <a:pt x="4800329" y="1155785"/>
                          <a:pt x="4667222" y="1127096"/>
                          <a:pt x="4551468" y="1111445"/>
                        </a:cubicBezTo>
                        <a:cubicBezTo>
                          <a:pt x="4463351" y="1116439"/>
                          <a:pt x="4313956" y="1102404"/>
                          <a:pt x="4082919" y="1111445"/>
                        </a:cubicBezTo>
                        <a:cubicBezTo>
                          <a:pt x="3850289" y="1121926"/>
                          <a:pt x="3830906" y="1117710"/>
                          <a:pt x="3766921" y="1111445"/>
                        </a:cubicBezTo>
                        <a:cubicBezTo>
                          <a:pt x="3704832" y="1102334"/>
                          <a:pt x="3459757" y="1070214"/>
                          <a:pt x="3298372" y="1111445"/>
                        </a:cubicBezTo>
                        <a:cubicBezTo>
                          <a:pt x="3185497" y="1171301"/>
                          <a:pt x="2943925" y="1074894"/>
                          <a:pt x="2677272" y="1111445"/>
                        </a:cubicBezTo>
                        <a:cubicBezTo>
                          <a:pt x="2402686" y="1131915"/>
                          <a:pt x="2349823" y="1094898"/>
                          <a:pt x="2132447" y="1111445"/>
                        </a:cubicBezTo>
                        <a:cubicBezTo>
                          <a:pt x="1943838" y="1115353"/>
                          <a:pt x="1865564" y="1123017"/>
                          <a:pt x="1740174" y="1111445"/>
                        </a:cubicBezTo>
                        <a:cubicBezTo>
                          <a:pt x="1625604" y="1108552"/>
                          <a:pt x="1495853" y="1088413"/>
                          <a:pt x="1424176" y="1111445"/>
                        </a:cubicBezTo>
                        <a:cubicBezTo>
                          <a:pt x="1365827" y="1157568"/>
                          <a:pt x="1079546" y="1161057"/>
                          <a:pt x="803076" y="1111445"/>
                        </a:cubicBezTo>
                        <a:cubicBezTo>
                          <a:pt x="571804" y="1090482"/>
                          <a:pt x="348170" y="1082003"/>
                          <a:pt x="203769" y="1111445"/>
                        </a:cubicBezTo>
                        <a:cubicBezTo>
                          <a:pt x="84489" y="1103191"/>
                          <a:pt x="14452" y="1003785"/>
                          <a:pt x="0" y="926200"/>
                        </a:cubicBezTo>
                        <a:cubicBezTo>
                          <a:pt x="5881" y="818176"/>
                          <a:pt x="11883" y="638214"/>
                          <a:pt x="0" y="540903"/>
                        </a:cubicBezTo>
                        <a:cubicBezTo>
                          <a:pt x="-8840" y="438292"/>
                          <a:pt x="-2157" y="249135"/>
                          <a:pt x="0" y="185244"/>
                        </a:cubicBezTo>
                        <a:close/>
                      </a:path>
                      <a:path w="8035082" h="1111445" fill="none" stroke="0" extrusionOk="0">
                        <a:moveTo>
                          <a:pt x="0" y="185244"/>
                        </a:moveTo>
                        <a:cubicBezTo>
                          <a:pt x="10501" y="60744"/>
                          <a:pt x="90750" y="-1984"/>
                          <a:pt x="203769" y="0"/>
                        </a:cubicBezTo>
                        <a:cubicBezTo>
                          <a:pt x="378117" y="9043"/>
                          <a:pt x="565059" y="-14240"/>
                          <a:pt x="748594" y="0"/>
                        </a:cubicBezTo>
                        <a:cubicBezTo>
                          <a:pt x="941237" y="-19223"/>
                          <a:pt x="972997" y="-24311"/>
                          <a:pt x="1140867" y="0"/>
                        </a:cubicBezTo>
                        <a:cubicBezTo>
                          <a:pt x="1323795" y="-10033"/>
                          <a:pt x="1475698" y="35769"/>
                          <a:pt x="1761967" y="0"/>
                        </a:cubicBezTo>
                        <a:cubicBezTo>
                          <a:pt x="2017587" y="-14030"/>
                          <a:pt x="2038079" y="-16172"/>
                          <a:pt x="2230516" y="0"/>
                        </a:cubicBezTo>
                        <a:cubicBezTo>
                          <a:pt x="2419419" y="22136"/>
                          <a:pt x="2470953" y="-19978"/>
                          <a:pt x="2622790" y="0"/>
                        </a:cubicBezTo>
                        <a:cubicBezTo>
                          <a:pt x="2788916" y="6605"/>
                          <a:pt x="3074523" y="-27018"/>
                          <a:pt x="3243890" y="0"/>
                        </a:cubicBezTo>
                        <a:cubicBezTo>
                          <a:pt x="3403386" y="26852"/>
                          <a:pt x="3621929" y="30946"/>
                          <a:pt x="3788714" y="0"/>
                        </a:cubicBezTo>
                        <a:cubicBezTo>
                          <a:pt x="3973388" y="-17334"/>
                          <a:pt x="4076128" y="13664"/>
                          <a:pt x="4180988" y="0"/>
                        </a:cubicBezTo>
                        <a:cubicBezTo>
                          <a:pt x="4302645" y="-7131"/>
                          <a:pt x="4372771" y="15300"/>
                          <a:pt x="4496986" y="0"/>
                        </a:cubicBezTo>
                        <a:cubicBezTo>
                          <a:pt x="4596529" y="-22418"/>
                          <a:pt x="5018068" y="-46941"/>
                          <a:pt x="5194362" y="0"/>
                        </a:cubicBezTo>
                        <a:cubicBezTo>
                          <a:pt x="5388250" y="26594"/>
                          <a:pt x="5659829" y="-12101"/>
                          <a:pt x="5815462" y="0"/>
                        </a:cubicBezTo>
                        <a:cubicBezTo>
                          <a:pt x="5955293" y="-7828"/>
                          <a:pt x="6098287" y="-17664"/>
                          <a:pt x="6207735" y="0"/>
                        </a:cubicBezTo>
                        <a:cubicBezTo>
                          <a:pt x="6330647" y="5416"/>
                          <a:pt x="6486655" y="7849"/>
                          <a:pt x="6600009" y="0"/>
                        </a:cubicBezTo>
                        <a:cubicBezTo>
                          <a:pt x="6721786" y="-18137"/>
                          <a:pt x="6803493" y="3112"/>
                          <a:pt x="6916007" y="0"/>
                        </a:cubicBezTo>
                        <a:cubicBezTo>
                          <a:pt x="7003689" y="-66357"/>
                          <a:pt x="7427402" y="-31520"/>
                          <a:pt x="7831312" y="0"/>
                        </a:cubicBezTo>
                        <a:cubicBezTo>
                          <a:pt x="7954734" y="-11899"/>
                          <a:pt x="8038970" y="71612"/>
                          <a:pt x="8035081" y="185244"/>
                        </a:cubicBezTo>
                        <a:cubicBezTo>
                          <a:pt x="8064025" y="342496"/>
                          <a:pt x="8056028" y="411433"/>
                          <a:pt x="8035081" y="555722"/>
                        </a:cubicBezTo>
                        <a:cubicBezTo>
                          <a:pt x="8025539" y="721269"/>
                          <a:pt x="8009479" y="777148"/>
                          <a:pt x="8035081" y="926200"/>
                        </a:cubicBezTo>
                        <a:cubicBezTo>
                          <a:pt x="8035605" y="1026139"/>
                          <a:pt x="7951922" y="1091823"/>
                          <a:pt x="7831312" y="1111445"/>
                        </a:cubicBezTo>
                        <a:cubicBezTo>
                          <a:pt x="7657641" y="1077417"/>
                          <a:pt x="7418799" y="1083085"/>
                          <a:pt x="7286487" y="1111445"/>
                        </a:cubicBezTo>
                        <a:cubicBezTo>
                          <a:pt x="7159923" y="1119021"/>
                          <a:pt x="6979567" y="1108614"/>
                          <a:pt x="6665387" y="1111445"/>
                        </a:cubicBezTo>
                        <a:cubicBezTo>
                          <a:pt x="6349327" y="1112873"/>
                          <a:pt x="6421177" y="1101810"/>
                          <a:pt x="6273114" y="1111445"/>
                        </a:cubicBezTo>
                        <a:cubicBezTo>
                          <a:pt x="6134738" y="1113522"/>
                          <a:pt x="5918158" y="1072237"/>
                          <a:pt x="5804565" y="1111445"/>
                        </a:cubicBezTo>
                        <a:cubicBezTo>
                          <a:pt x="5674522" y="1116876"/>
                          <a:pt x="5638744" y="1115296"/>
                          <a:pt x="5488567" y="1111445"/>
                        </a:cubicBezTo>
                        <a:cubicBezTo>
                          <a:pt x="5345741" y="1114444"/>
                          <a:pt x="4937930" y="1114662"/>
                          <a:pt x="4791191" y="1111445"/>
                        </a:cubicBezTo>
                        <a:cubicBezTo>
                          <a:pt x="4648123" y="1077540"/>
                          <a:pt x="4550786" y="1098054"/>
                          <a:pt x="4475193" y="1111445"/>
                        </a:cubicBezTo>
                        <a:cubicBezTo>
                          <a:pt x="4401515" y="1135710"/>
                          <a:pt x="4212133" y="1107860"/>
                          <a:pt x="4082919" y="1111445"/>
                        </a:cubicBezTo>
                        <a:cubicBezTo>
                          <a:pt x="3928466" y="1099347"/>
                          <a:pt x="3823161" y="1099409"/>
                          <a:pt x="3614371" y="1111445"/>
                        </a:cubicBezTo>
                        <a:cubicBezTo>
                          <a:pt x="3452658" y="1111136"/>
                          <a:pt x="3157043" y="1077885"/>
                          <a:pt x="2916995" y="1111445"/>
                        </a:cubicBezTo>
                        <a:cubicBezTo>
                          <a:pt x="2661654" y="1071490"/>
                          <a:pt x="2497303" y="1157655"/>
                          <a:pt x="2372171" y="1111445"/>
                        </a:cubicBezTo>
                        <a:cubicBezTo>
                          <a:pt x="2245797" y="1075625"/>
                          <a:pt x="2151217" y="1105616"/>
                          <a:pt x="1979897" y="1111445"/>
                        </a:cubicBezTo>
                        <a:cubicBezTo>
                          <a:pt x="1818724" y="1102410"/>
                          <a:pt x="1639599" y="1127120"/>
                          <a:pt x="1358797" y="1111445"/>
                        </a:cubicBezTo>
                        <a:cubicBezTo>
                          <a:pt x="1098120" y="1112892"/>
                          <a:pt x="1046012" y="1128916"/>
                          <a:pt x="890247" y="1111445"/>
                        </a:cubicBezTo>
                        <a:cubicBezTo>
                          <a:pt x="721561" y="1103136"/>
                          <a:pt x="483029" y="1128417"/>
                          <a:pt x="203769" y="1111445"/>
                        </a:cubicBezTo>
                        <a:cubicBezTo>
                          <a:pt x="110629" y="1132169"/>
                          <a:pt x="-11367" y="1031005"/>
                          <a:pt x="0" y="926200"/>
                        </a:cubicBezTo>
                        <a:cubicBezTo>
                          <a:pt x="-726" y="754458"/>
                          <a:pt x="-15665" y="637287"/>
                          <a:pt x="0" y="563131"/>
                        </a:cubicBezTo>
                        <a:cubicBezTo>
                          <a:pt x="-4341" y="458373"/>
                          <a:pt x="5788" y="316852"/>
                          <a:pt x="0" y="185244"/>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bg1">
                    <a:lumMod val="10000"/>
                  </a:schemeClr>
                </a:solidFill>
              </a:rPr>
              <a:t>B</a:t>
            </a:r>
            <a:r>
              <a:rPr lang="vi-VN" sz="4000">
                <a:solidFill>
                  <a:schemeClr val="bg1">
                    <a:lumMod val="10000"/>
                  </a:schemeClr>
                </a:solidFill>
              </a:rPr>
              <a:t>. </a:t>
            </a:r>
            <a:r>
              <a:rPr lang="en-US" sz="4000">
                <a:solidFill>
                  <a:schemeClr val="bg1">
                    <a:lumMod val="10000"/>
                  </a:schemeClr>
                </a:solidFill>
              </a:rPr>
              <a:t>60 học sinh</a:t>
            </a:r>
            <a:endParaRPr lang="en-US" sz="4000" dirty="0">
              <a:solidFill>
                <a:schemeClr val="bg1">
                  <a:lumMod val="10000"/>
                </a:schemeClr>
              </a:solidFill>
            </a:endParaRPr>
          </a:p>
        </p:txBody>
      </p:sp>
      <p:sp>
        <p:nvSpPr>
          <p:cNvPr id="5" name="Rectangle: Rounded Corners 24">
            <a:extLst>
              <a:ext uri="{FF2B5EF4-FFF2-40B4-BE49-F238E27FC236}">
                <a16:creationId xmlns:a16="http://schemas.microsoft.com/office/drawing/2014/main" id="{EFFF0124-C660-65C3-8A99-EFB476F6F29B}"/>
              </a:ext>
            </a:extLst>
          </p:cNvPr>
          <p:cNvSpPr/>
          <p:nvPr/>
        </p:nvSpPr>
        <p:spPr>
          <a:xfrm>
            <a:off x="1826896" y="5328440"/>
            <a:ext cx="8035081" cy="1111445"/>
          </a:xfrm>
          <a:custGeom>
            <a:avLst/>
            <a:gdLst>
              <a:gd name="connsiteX0" fmla="*/ 0 w 9722448"/>
              <a:gd name="connsiteY0" fmla="*/ 246561 h 1479334"/>
              <a:gd name="connsiteX1" fmla="*/ 246561 w 9722448"/>
              <a:gd name="connsiteY1" fmla="*/ 0 h 1479334"/>
              <a:gd name="connsiteX2" fmla="*/ 628919 w 9722448"/>
              <a:gd name="connsiteY2" fmla="*/ 0 h 1479334"/>
              <a:gd name="connsiteX3" fmla="*/ 1288156 w 9722448"/>
              <a:gd name="connsiteY3" fmla="*/ 0 h 1479334"/>
              <a:gd name="connsiteX4" fmla="*/ 1762807 w 9722448"/>
              <a:gd name="connsiteY4" fmla="*/ 0 h 1479334"/>
              <a:gd name="connsiteX5" fmla="*/ 2606632 w 9722448"/>
              <a:gd name="connsiteY5" fmla="*/ 0 h 1479334"/>
              <a:gd name="connsiteX6" fmla="*/ 3081283 w 9722448"/>
              <a:gd name="connsiteY6" fmla="*/ 0 h 1479334"/>
              <a:gd name="connsiteX7" fmla="*/ 3925107 w 9722448"/>
              <a:gd name="connsiteY7" fmla="*/ 0 h 1479334"/>
              <a:gd name="connsiteX8" fmla="*/ 4307464 w 9722448"/>
              <a:gd name="connsiteY8" fmla="*/ 0 h 1479334"/>
              <a:gd name="connsiteX9" fmla="*/ 4874409 w 9722448"/>
              <a:gd name="connsiteY9" fmla="*/ 0 h 1479334"/>
              <a:gd name="connsiteX10" fmla="*/ 5349060 w 9722448"/>
              <a:gd name="connsiteY10" fmla="*/ 0 h 1479334"/>
              <a:gd name="connsiteX11" fmla="*/ 6192884 w 9722448"/>
              <a:gd name="connsiteY11" fmla="*/ 0 h 1479334"/>
              <a:gd name="connsiteX12" fmla="*/ 7036708 w 9722448"/>
              <a:gd name="connsiteY12" fmla="*/ 0 h 1479334"/>
              <a:gd name="connsiteX13" fmla="*/ 7788239 w 9722448"/>
              <a:gd name="connsiteY13" fmla="*/ 0 h 1479334"/>
              <a:gd name="connsiteX14" fmla="*/ 8447476 w 9722448"/>
              <a:gd name="connsiteY14" fmla="*/ 0 h 1479334"/>
              <a:gd name="connsiteX15" fmla="*/ 9475887 w 9722448"/>
              <a:gd name="connsiteY15" fmla="*/ 0 h 1479334"/>
              <a:gd name="connsiteX16" fmla="*/ 9722448 w 9722448"/>
              <a:gd name="connsiteY16" fmla="*/ 246561 h 1479334"/>
              <a:gd name="connsiteX17" fmla="*/ 9722448 w 9722448"/>
              <a:gd name="connsiteY17" fmla="*/ 710081 h 1479334"/>
              <a:gd name="connsiteX18" fmla="*/ 9722448 w 9722448"/>
              <a:gd name="connsiteY18" fmla="*/ 1232773 h 1479334"/>
              <a:gd name="connsiteX19" fmla="*/ 9475887 w 9722448"/>
              <a:gd name="connsiteY19" fmla="*/ 1479334 h 1479334"/>
              <a:gd name="connsiteX20" fmla="*/ 9001236 w 9722448"/>
              <a:gd name="connsiteY20" fmla="*/ 1479334 h 1479334"/>
              <a:gd name="connsiteX21" fmla="*/ 8249705 w 9722448"/>
              <a:gd name="connsiteY21" fmla="*/ 1479334 h 1479334"/>
              <a:gd name="connsiteX22" fmla="*/ 7867347 w 9722448"/>
              <a:gd name="connsiteY22" fmla="*/ 1479334 h 1479334"/>
              <a:gd name="connsiteX23" fmla="*/ 7115816 w 9722448"/>
              <a:gd name="connsiteY23" fmla="*/ 1479334 h 1479334"/>
              <a:gd name="connsiteX24" fmla="*/ 6641165 w 9722448"/>
              <a:gd name="connsiteY24" fmla="*/ 1479334 h 1479334"/>
              <a:gd name="connsiteX25" fmla="*/ 5981928 w 9722448"/>
              <a:gd name="connsiteY25" fmla="*/ 1479334 h 1479334"/>
              <a:gd name="connsiteX26" fmla="*/ 5599570 w 9722448"/>
              <a:gd name="connsiteY26" fmla="*/ 1479334 h 1479334"/>
              <a:gd name="connsiteX27" fmla="*/ 5217212 w 9722448"/>
              <a:gd name="connsiteY27" fmla="*/ 1479334 h 1479334"/>
              <a:gd name="connsiteX28" fmla="*/ 4834854 w 9722448"/>
              <a:gd name="connsiteY28" fmla="*/ 1479334 h 1479334"/>
              <a:gd name="connsiteX29" fmla="*/ 4452497 w 9722448"/>
              <a:gd name="connsiteY29" fmla="*/ 1479334 h 1479334"/>
              <a:gd name="connsiteX30" fmla="*/ 3885552 w 9722448"/>
              <a:gd name="connsiteY30" fmla="*/ 1479334 h 1479334"/>
              <a:gd name="connsiteX31" fmla="*/ 3041728 w 9722448"/>
              <a:gd name="connsiteY31" fmla="*/ 1479334 h 1479334"/>
              <a:gd name="connsiteX32" fmla="*/ 2382491 w 9722448"/>
              <a:gd name="connsiteY32" fmla="*/ 1479334 h 1479334"/>
              <a:gd name="connsiteX33" fmla="*/ 1538667 w 9722448"/>
              <a:gd name="connsiteY33" fmla="*/ 1479334 h 1479334"/>
              <a:gd name="connsiteX34" fmla="*/ 1156309 w 9722448"/>
              <a:gd name="connsiteY34" fmla="*/ 1479334 h 1479334"/>
              <a:gd name="connsiteX35" fmla="*/ 246561 w 9722448"/>
              <a:gd name="connsiteY35" fmla="*/ 1479334 h 1479334"/>
              <a:gd name="connsiteX36" fmla="*/ 0 w 9722448"/>
              <a:gd name="connsiteY36" fmla="*/ 1232773 h 1479334"/>
              <a:gd name="connsiteX37" fmla="*/ 0 w 9722448"/>
              <a:gd name="connsiteY37" fmla="*/ 729805 h 1479334"/>
              <a:gd name="connsiteX38" fmla="*/ 0 w 9722448"/>
              <a:gd name="connsiteY38" fmla="*/ 246561 h 147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722448" h="1479334" fill="none" extrusionOk="0">
                <a:moveTo>
                  <a:pt x="0" y="246561"/>
                </a:moveTo>
                <a:cubicBezTo>
                  <a:pt x="-30501" y="100455"/>
                  <a:pt x="99268" y="-28580"/>
                  <a:pt x="246561" y="0"/>
                </a:cubicBezTo>
                <a:cubicBezTo>
                  <a:pt x="354064" y="4523"/>
                  <a:pt x="469898" y="17110"/>
                  <a:pt x="628919" y="0"/>
                </a:cubicBezTo>
                <a:cubicBezTo>
                  <a:pt x="787940" y="-17110"/>
                  <a:pt x="1136080" y="-29158"/>
                  <a:pt x="1288156" y="0"/>
                </a:cubicBezTo>
                <a:cubicBezTo>
                  <a:pt x="1440232" y="29158"/>
                  <a:pt x="1663277" y="-461"/>
                  <a:pt x="1762807" y="0"/>
                </a:cubicBezTo>
                <a:cubicBezTo>
                  <a:pt x="1862337" y="461"/>
                  <a:pt x="2421748" y="28203"/>
                  <a:pt x="2606632" y="0"/>
                </a:cubicBezTo>
                <a:cubicBezTo>
                  <a:pt x="2791516" y="-28203"/>
                  <a:pt x="2882728" y="-10598"/>
                  <a:pt x="3081283" y="0"/>
                </a:cubicBezTo>
                <a:cubicBezTo>
                  <a:pt x="3279838" y="10598"/>
                  <a:pt x="3527326" y="14561"/>
                  <a:pt x="3925107" y="0"/>
                </a:cubicBezTo>
                <a:cubicBezTo>
                  <a:pt x="4322888" y="-14561"/>
                  <a:pt x="4123362" y="7453"/>
                  <a:pt x="4307464" y="0"/>
                </a:cubicBezTo>
                <a:cubicBezTo>
                  <a:pt x="4491566" y="-7453"/>
                  <a:pt x="4603678" y="14676"/>
                  <a:pt x="4874409" y="0"/>
                </a:cubicBezTo>
                <a:cubicBezTo>
                  <a:pt x="5145141" y="-14676"/>
                  <a:pt x="5218667" y="-3516"/>
                  <a:pt x="5349060" y="0"/>
                </a:cubicBezTo>
                <a:cubicBezTo>
                  <a:pt x="5479453" y="3516"/>
                  <a:pt x="5893380" y="31635"/>
                  <a:pt x="6192884" y="0"/>
                </a:cubicBezTo>
                <a:cubicBezTo>
                  <a:pt x="6492388" y="-31635"/>
                  <a:pt x="6797279" y="-21611"/>
                  <a:pt x="7036708" y="0"/>
                </a:cubicBezTo>
                <a:cubicBezTo>
                  <a:pt x="7276137" y="21611"/>
                  <a:pt x="7475170" y="12906"/>
                  <a:pt x="7788239" y="0"/>
                </a:cubicBezTo>
                <a:cubicBezTo>
                  <a:pt x="8101308" y="-12906"/>
                  <a:pt x="8262899" y="1752"/>
                  <a:pt x="8447476" y="0"/>
                </a:cubicBezTo>
                <a:cubicBezTo>
                  <a:pt x="8632053" y="-1752"/>
                  <a:pt x="9027981" y="-21252"/>
                  <a:pt x="9475887" y="0"/>
                </a:cubicBezTo>
                <a:cubicBezTo>
                  <a:pt x="9591092" y="14181"/>
                  <a:pt x="9690537" y="108002"/>
                  <a:pt x="9722448" y="246561"/>
                </a:cubicBezTo>
                <a:cubicBezTo>
                  <a:pt x="9719637" y="372095"/>
                  <a:pt x="9712264" y="485420"/>
                  <a:pt x="9722448" y="710081"/>
                </a:cubicBezTo>
                <a:cubicBezTo>
                  <a:pt x="9732632" y="934742"/>
                  <a:pt x="9727100" y="1053945"/>
                  <a:pt x="9722448" y="1232773"/>
                </a:cubicBezTo>
                <a:cubicBezTo>
                  <a:pt x="9755112" y="1369270"/>
                  <a:pt x="9630724" y="1481352"/>
                  <a:pt x="9475887" y="1479334"/>
                </a:cubicBezTo>
                <a:cubicBezTo>
                  <a:pt x="9269126" y="1461006"/>
                  <a:pt x="9155137" y="1468730"/>
                  <a:pt x="9001236" y="1479334"/>
                </a:cubicBezTo>
                <a:cubicBezTo>
                  <a:pt x="8847335" y="1489938"/>
                  <a:pt x="8566935" y="1501260"/>
                  <a:pt x="8249705" y="1479334"/>
                </a:cubicBezTo>
                <a:cubicBezTo>
                  <a:pt x="7932475" y="1457408"/>
                  <a:pt x="7983226" y="1472361"/>
                  <a:pt x="7867347" y="1479334"/>
                </a:cubicBezTo>
                <a:cubicBezTo>
                  <a:pt x="7751468" y="1486307"/>
                  <a:pt x="7439713" y="1467235"/>
                  <a:pt x="7115816" y="1479334"/>
                </a:cubicBezTo>
                <a:cubicBezTo>
                  <a:pt x="6791919" y="1491433"/>
                  <a:pt x="6819091" y="1479081"/>
                  <a:pt x="6641165" y="1479334"/>
                </a:cubicBezTo>
                <a:cubicBezTo>
                  <a:pt x="6463239" y="1479587"/>
                  <a:pt x="6287180" y="1461235"/>
                  <a:pt x="5981928" y="1479334"/>
                </a:cubicBezTo>
                <a:cubicBezTo>
                  <a:pt x="5676676" y="1497433"/>
                  <a:pt x="5750391" y="1490516"/>
                  <a:pt x="5599570" y="1479334"/>
                </a:cubicBezTo>
                <a:cubicBezTo>
                  <a:pt x="5448749" y="1468152"/>
                  <a:pt x="5309516" y="1473332"/>
                  <a:pt x="5217212" y="1479334"/>
                </a:cubicBezTo>
                <a:cubicBezTo>
                  <a:pt x="5124908" y="1485336"/>
                  <a:pt x="4979206" y="1495597"/>
                  <a:pt x="4834854" y="1479334"/>
                </a:cubicBezTo>
                <a:cubicBezTo>
                  <a:pt x="4690502" y="1463071"/>
                  <a:pt x="4579962" y="1484076"/>
                  <a:pt x="4452497" y="1479334"/>
                </a:cubicBezTo>
                <a:cubicBezTo>
                  <a:pt x="4325032" y="1474592"/>
                  <a:pt x="4140040" y="1478131"/>
                  <a:pt x="3885552" y="1479334"/>
                </a:cubicBezTo>
                <a:cubicBezTo>
                  <a:pt x="3631065" y="1480537"/>
                  <a:pt x="3342618" y="1518948"/>
                  <a:pt x="3041728" y="1479334"/>
                </a:cubicBezTo>
                <a:cubicBezTo>
                  <a:pt x="2740838" y="1439720"/>
                  <a:pt x="2700938" y="1490426"/>
                  <a:pt x="2382491" y="1479334"/>
                </a:cubicBezTo>
                <a:cubicBezTo>
                  <a:pt x="2064044" y="1468242"/>
                  <a:pt x="1867955" y="1485907"/>
                  <a:pt x="1538667" y="1479334"/>
                </a:cubicBezTo>
                <a:cubicBezTo>
                  <a:pt x="1209379" y="1472761"/>
                  <a:pt x="1341705" y="1486238"/>
                  <a:pt x="1156309" y="1479334"/>
                </a:cubicBezTo>
                <a:cubicBezTo>
                  <a:pt x="970913" y="1472430"/>
                  <a:pt x="682134" y="1471251"/>
                  <a:pt x="246561" y="1479334"/>
                </a:cubicBezTo>
                <a:cubicBezTo>
                  <a:pt x="96981" y="1494330"/>
                  <a:pt x="-15191" y="1359810"/>
                  <a:pt x="0" y="1232773"/>
                </a:cubicBezTo>
                <a:cubicBezTo>
                  <a:pt x="-10839" y="989266"/>
                  <a:pt x="-11799" y="860273"/>
                  <a:pt x="0" y="729805"/>
                </a:cubicBezTo>
                <a:cubicBezTo>
                  <a:pt x="11799" y="599337"/>
                  <a:pt x="-12005" y="445529"/>
                  <a:pt x="0" y="246561"/>
                </a:cubicBezTo>
                <a:close/>
              </a:path>
              <a:path w="9722448" h="1479334" stroke="0" extrusionOk="0">
                <a:moveTo>
                  <a:pt x="0" y="246561"/>
                </a:moveTo>
                <a:cubicBezTo>
                  <a:pt x="13046" y="111012"/>
                  <a:pt x="104001" y="-15945"/>
                  <a:pt x="246561" y="0"/>
                </a:cubicBezTo>
                <a:cubicBezTo>
                  <a:pt x="430292" y="-11007"/>
                  <a:pt x="540630" y="11328"/>
                  <a:pt x="628919" y="0"/>
                </a:cubicBezTo>
                <a:cubicBezTo>
                  <a:pt x="717208" y="-11328"/>
                  <a:pt x="1118220" y="-1946"/>
                  <a:pt x="1380450" y="0"/>
                </a:cubicBezTo>
                <a:cubicBezTo>
                  <a:pt x="1642680" y="1946"/>
                  <a:pt x="2041888" y="11690"/>
                  <a:pt x="2224274" y="0"/>
                </a:cubicBezTo>
                <a:cubicBezTo>
                  <a:pt x="2406660" y="-11690"/>
                  <a:pt x="2712850" y="-8937"/>
                  <a:pt x="2975805" y="0"/>
                </a:cubicBezTo>
                <a:cubicBezTo>
                  <a:pt x="3238760" y="8937"/>
                  <a:pt x="3535020" y="38169"/>
                  <a:pt x="3819629" y="0"/>
                </a:cubicBezTo>
                <a:cubicBezTo>
                  <a:pt x="4104238" y="-38169"/>
                  <a:pt x="4205520" y="6067"/>
                  <a:pt x="4386573" y="0"/>
                </a:cubicBezTo>
                <a:cubicBezTo>
                  <a:pt x="4567626" y="-6067"/>
                  <a:pt x="4633535" y="-10933"/>
                  <a:pt x="4861224" y="0"/>
                </a:cubicBezTo>
                <a:cubicBezTo>
                  <a:pt x="5088913" y="10933"/>
                  <a:pt x="5118687" y="-2251"/>
                  <a:pt x="5243582" y="0"/>
                </a:cubicBezTo>
                <a:cubicBezTo>
                  <a:pt x="5368477" y="2251"/>
                  <a:pt x="5689476" y="14076"/>
                  <a:pt x="5902819" y="0"/>
                </a:cubicBezTo>
                <a:cubicBezTo>
                  <a:pt x="6116162" y="-14076"/>
                  <a:pt x="6494551" y="9531"/>
                  <a:pt x="6746643" y="0"/>
                </a:cubicBezTo>
                <a:cubicBezTo>
                  <a:pt x="6998735" y="-9531"/>
                  <a:pt x="7048994" y="-218"/>
                  <a:pt x="7313588" y="0"/>
                </a:cubicBezTo>
                <a:cubicBezTo>
                  <a:pt x="7578183" y="218"/>
                  <a:pt x="7873089" y="4075"/>
                  <a:pt x="8157412" y="0"/>
                </a:cubicBezTo>
                <a:cubicBezTo>
                  <a:pt x="8441735" y="-4075"/>
                  <a:pt x="8547675" y="34265"/>
                  <a:pt x="8908943" y="0"/>
                </a:cubicBezTo>
                <a:cubicBezTo>
                  <a:pt x="9270211" y="-34265"/>
                  <a:pt x="9278898" y="9025"/>
                  <a:pt x="9475887" y="0"/>
                </a:cubicBezTo>
                <a:cubicBezTo>
                  <a:pt x="9611805" y="4469"/>
                  <a:pt x="9725972" y="108068"/>
                  <a:pt x="9722448" y="246561"/>
                </a:cubicBezTo>
                <a:cubicBezTo>
                  <a:pt x="9721806" y="422328"/>
                  <a:pt x="9700244" y="534632"/>
                  <a:pt x="9722448" y="749529"/>
                </a:cubicBezTo>
                <a:cubicBezTo>
                  <a:pt x="9744652" y="964426"/>
                  <a:pt x="9720364" y="1065698"/>
                  <a:pt x="9722448" y="1232773"/>
                </a:cubicBezTo>
                <a:cubicBezTo>
                  <a:pt x="9714969" y="1357529"/>
                  <a:pt x="9608869" y="1475461"/>
                  <a:pt x="9475887" y="1479334"/>
                </a:cubicBezTo>
                <a:cubicBezTo>
                  <a:pt x="9262395" y="1489683"/>
                  <a:pt x="9235459" y="1492959"/>
                  <a:pt x="9001236" y="1479334"/>
                </a:cubicBezTo>
                <a:cubicBezTo>
                  <a:pt x="8767013" y="1465709"/>
                  <a:pt x="8593538" y="1449929"/>
                  <a:pt x="8341998" y="1479334"/>
                </a:cubicBezTo>
                <a:cubicBezTo>
                  <a:pt x="8090458" y="1508739"/>
                  <a:pt x="7810421" y="1502314"/>
                  <a:pt x="7590468" y="1479334"/>
                </a:cubicBezTo>
                <a:cubicBezTo>
                  <a:pt x="7370515" y="1456355"/>
                  <a:pt x="7282505" y="1501113"/>
                  <a:pt x="7023523" y="1479334"/>
                </a:cubicBezTo>
                <a:cubicBezTo>
                  <a:pt x="6764541" y="1457555"/>
                  <a:pt x="6745438" y="1480884"/>
                  <a:pt x="6641165" y="1479334"/>
                </a:cubicBezTo>
                <a:cubicBezTo>
                  <a:pt x="6536892" y="1477784"/>
                  <a:pt x="6247777" y="1478678"/>
                  <a:pt x="5981928" y="1479334"/>
                </a:cubicBezTo>
                <a:cubicBezTo>
                  <a:pt x="5716079" y="1479990"/>
                  <a:pt x="5739977" y="1470242"/>
                  <a:pt x="5507277" y="1479334"/>
                </a:cubicBezTo>
                <a:cubicBezTo>
                  <a:pt x="5274577" y="1488426"/>
                  <a:pt x="5292738" y="1462510"/>
                  <a:pt x="5124919" y="1479334"/>
                </a:cubicBezTo>
                <a:cubicBezTo>
                  <a:pt x="4957100" y="1496158"/>
                  <a:pt x="4841545" y="1469874"/>
                  <a:pt x="4650268" y="1479334"/>
                </a:cubicBezTo>
                <a:cubicBezTo>
                  <a:pt x="4458991" y="1488794"/>
                  <a:pt x="4434762" y="1486583"/>
                  <a:pt x="4267910" y="1479334"/>
                </a:cubicBezTo>
                <a:cubicBezTo>
                  <a:pt x="4101058" y="1472085"/>
                  <a:pt x="4064442" y="1493658"/>
                  <a:pt x="3885552" y="1479334"/>
                </a:cubicBezTo>
                <a:cubicBezTo>
                  <a:pt x="3706662" y="1465010"/>
                  <a:pt x="3526292" y="1466831"/>
                  <a:pt x="3410901" y="1479334"/>
                </a:cubicBezTo>
                <a:cubicBezTo>
                  <a:pt x="3295510" y="1491837"/>
                  <a:pt x="3008435" y="1495510"/>
                  <a:pt x="2751664" y="1479334"/>
                </a:cubicBezTo>
                <a:cubicBezTo>
                  <a:pt x="2494893" y="1463158"/>
                  <a:pt x="2463963" y="1475909"/>
                  <a:pt x="2369306" y="1479334"/>
                </a:cubicBezTo>
                <a:cubicBezTo>
                  <a:pt x="2274649" y="1482759"/>
                  <a:pt x="1780991" y="1487051"/>
                  <a:pt x="1525482" y="1479334"/>
                </a:cubicBezTo>
                <a:cubicBezTo>
                  <a:pt x="1269973" y="1471617"/>
                  <a:pt x="790295" y="1537609"/>
                  <a:pt x="246561" y="1479334"/>
                </a:cubicBezTo>
                <a:cubicBezTo>
                  <a:pt x="91379" y="1495056"/>
                  <a:pt x="5260" y="1349529"/>
                  <a:pt x="0" y="1232773"/>
                </a:cubicBezTo>
                <a:cubicBezTo>
                  <a:pt x="1417" y="1125563"/>
                  <a:pt x="-1754" y="962059"/>
                  <a:pt x="0" y="729805"/>
                </a:cubicBezTo>
                <a:cubicBezTo>
                  <a:pt x="1754" y="497551"/>
                  <a:pt x="21661" y="443072"/>
                  <a:pt x="0" y="246561"/>
                </a:cubicBezTo>
                <a:close/>
              </a:path>
            </a:pathLst>
          </a:custGeom>
          <a:solidFill>
            <a:srgbClr val="FEBAF1"/>
          </a:solidFill>
          <a:ln>
            <a:solidFill>
              <a:schemeClr val="tx1"/>
            </a:solidFill>
            <a:extLst>
              <a:ext uri="{C807C97D-BFC1-408E-A445-0C87EB9F89A2}">
                <ask:lineSketchStyleProps xmlns="" xmlns:ask="http://schemas.microsoft.com/office/drawing/2018/sketchyshapes" sd="398765014">
                  <a:custGeom>
                    <a:avLst/>
                    <a:gdLst>
                      <a:gd name="connsiteX0" fmla="*/ 0 w 8035081"/>
                      <a:gd name="connsiteY0" fmla="*/ 185244 h 1111445"/>
                      <a:gd name="connsiteX1" fmla="*/ 203769 w 8035081"/>
                      <a:gd name="connsiteY1" fmla="*/ 0 h 1111445"/>
                      <a:gd name="connsiteX2" fmla="*/ 519767 w 8035081"/>
                      <a:gd name="connsiteY2" fmla="*/ 0 h 1111445"/>
                      <a:gd name="connsiteX3" fmla="*/ 1064591 w 8035081"/>
                      <a:gd name="connsiteY3" fmla="*/ 0 h 1111445"/>
                      <a:gd name="connsiteX4" fmla="*/ 1456865 w 8035081"/>
                      <a:gd name="connsiteY4" fmla="*/ 0 h 1111445"/>
                      <a:gd name="connsiteX5" fmla="*/ 2154241 w 8035081"/>
                      <a:gd name="connsiteY5" fmla="*/ 0 h 1111445"/>
                      <a:gd name="connsiteX6" fmla="*/ 2546514 w 8035081"/>
                      <a:gd name="connsiteY6" fmla="*/ 0 h 1111445"/>
                      <a:gd name="connsiteX7" fmla="*/ 3243890 w 8035081"/>
                      <a:gd name="connsiteY7" fmla="*/ 0 h 1111445"/>
                      <a:gd name="connsiteX8" fmla="*/ 3559887 w 8035081"/>
                      <a:gd name="connsiteY8" fmla="*/ 0 h 1111445"/>
                      <a:gd name="connsiteX9" fmla="*/ 4028437 w 8035081"/>
                      <a:gd name="connsiteY9" fmla="*/ 0 h 1111445"/>
                      <a:gd name="connsiteX10" fmla="*/ 4420710 w 8035081"/>
                      <a:gd name="connsiteY10" fmla="*/ 0 h 1111445"/>
                      <a:gd name="connsiteX11" fmla="*/ 5118085 w 8035081"/>
                      <a:gd name="connsiteY11" fmla="*/ 0 h 1111445"/>
                      <a:gd name="connsiteX12" fmla="*/ 5815461 w 8035081"/>
                      <a:gd name="connsiteY12" fmla="*/ 0 h 1111445"/>
                      <a:gd name="connsiteX13" fmla="*/ 6436561 w 8035081"/>
                      <a:gd name="connsiteY13" fmla="*/ 0 h 1111445"/>
                      <a:gd name="connsiteX14" fmla="*/ 6981385 w 8035081"/>
                      <a:gd name="connsiteY14" fmla="*/ 0 h 1111445"/>
                      <a:gd name="connsiteX15" fmla="*/ 7831311 w 8035081"/>
                      <a:gd name="connsiteY15" fmla="*/ 0 h 1111445"/>
                      <a:gd name="connsiteX16" fmla="*/ 8035081 w 8035081"/>
                      <a:gd name="connsiteY16" fmla="*/ 185244 h 1111445"/>
                      <a:gd name="connsiteX17" fmla="*/ 8035081 w 8035081"/>
                      <a:gd name="connsiteY17" fmla="*/ 533494 h 1111445"/>
                      <a:gd name="connsiteX18" fmla="*/ 8035081 w 8035081"/>
                      <a:gd name="connsiteY18" fmla="*/ 926200 h 1111445"/>
                      <a:gd name="connsiteX19" fmla="*/ 7831311 w 8035081"/>
                      <a:gd name="connsiteY19" fmla="*/ 1111445 h 1111445"/>
                      <a:gd name="connsiteX20" fmla="*/ 7439038 w 8035081"/>
                      <a:gd name="connsiteY20" fmla="*/ 1111445 h 1111445"/>
                      <a:gd name="connsiteX21" fmla="*/ 6817938 w 8035081"/>
                      <a:gd name="connsiteY21" fmla="*/ 1111445 h 1111445"/>
                      <a:gd name="connsiteX22" fmla="*/ 6501939 w 8035081"/>
                      <a:gd name="connsiteY22" fmla="*/ 1111445 h 1111445"/>
                      <a:gd name="connsiteX23" fmla="*/ 5880839 w 8035081"/>
                      <a:gd name="connsiteY23" fmla="*/ 1111445 h 1111445"/>
                      <a:gd name="connsiteX24" fmla="*/ 5488566 w 8035081"/>
                      <a:gd name="connsiteY24" fmla="*/ 1111445 h 1111445"/>
                      <a:gd name="connsiteX25" fmla="*/ 4943742 w 8035081"/>
                      <a:gd name="connsiteY25" fmla="*/ 1111445 h 1111445"/>
                      <a:gd name="connsiteX26" fmla="*/ 4627743 w 8035081"/>
                      <a:gd name="connsiteY26" fmla="*/ 1111445 h 1111445"/>
                      <a:gd name="connsiteX27" fmla="*/ 4311745 w 8035081"/>
                      <a:gd name="connsiteY27" fmla="*/ 1111445 h 1111445"/>
                      <a:gd name="connsiteX28" fmla="*/ 3995747 w 8035081"/>
                      <a:gd name="connsiteY28" fmla="*/ 1111445 h 1111445"/>
                      <a:gd name="connsiteX29" fmla="*/ 3679749 w 8035081"/>
                      <a:gd name="connsiteY29" fmla="*/ 1111445 h 1111445"/>
                      <a:gd name="connsiteX30" fmla="*/ 3211200 w 8035081"/>
                      <a:gd name="connsiteY30" fmla="*/ 1111445 h 1111445"/>
                      <a:gd name="connsiteX31" fmla="*/ 2513824 w 8035081"/>
                      <a:gd name="connsiteY31" fmla="*/ 1111445 h 1111445"/>
                      <a:gd name="connsiteX32" fmla="*/ 1969000 w 8035081"/>
                      <a:gd name="connsiteY32" fmla="*/ 1111445 h 1111445"/>
                      <a:gd name="connsiteX33" fmla="*/ 1271625 w 8035081"/>
                      <a:gd name="connsiteY33" fmla="*/ 1111445 h 1111445"/>
                      <a:gd name="connsiteX34" fmla="*/ 955627 w 8035081"/>
                      <a:gd name="connsiteY34" fmla="*/ 1111445 h 1111445"/>
                      <a:gd name="connsiteX35" fmla="*/ 203769 w 8035081"/>
                      <a:gd name="connsiteY35" fmla="*/ 1111445 h 1111445"/>
                      <a:gd name="connsiteX36" fmla="*/ 0 w 8035081"/>
                      <a:gd name="connsiteY36" fmla="*/ 926200 h 1111445"/>
                      <a:gd name="connsiteX37" fmla="*/ 0 w 8035081"/>
                      <a:gd name="connsiteY37" fmla="*/ 548313 h 1111445"/>
                      <a:gd name="connsiteX38" fmla="*/ 0 w 8035081"/>
                      <a:gd name="connsiteY38" fmla="*/ 185244 h 1111445"/>
                      <a:gd name="connsiteX0" fmla="*/ 0 w 8035081"/>
                      <a:gd name="connsiteY0" fmla="*/ 185244 h 1111445"/>
                      <a:gd name="connsiteX1" fmla="*/ 203769 w 8035081"/>
                      <a:gd name="connsiteY1" fmla="*/ 0 h 1111445"/>
                      <a:gd name="connsiteX2" fmla="*/ 519767 w 8035081"/>
                      <a:gd name="connsiteY2" fmla="*/ 0 h 1111445"/>
                      <a:gd name="connsiteX3" fmla="*/ 1140867 w 8035081"/>
                      <a:gd name="connsiteY3" fmla="*/ 0 h 1111445"/>
                      <a:gd name="connsiteX4" fmla="*/ 1838242 w 8035081"/>
                      <a:gd name="connsiteY4" fmla="*/ 0 h 1111445"/>
                      <a:gd name="connsiteX5" fmla="*/ 2459342 w 8035081"/>
                      <a:gd name="connsiteY5" fmla="*/ 0 h 1111445"/>
                      <a:gd name="connsiteX6" fmla="*/ 3156718 w 8035081"/>
                      <a:gd name="connsiteY6" fmla="*/ 0 h 1111445"/>
                      <a:gd name="connsiteX7" fmla="*/ 3625266 w 8035081"/>
                      <a:gd name="connsiteY7" fmla="*/ 0 h 1111445"/>
                      <a:gd name="connsiteX8" fmla="*/ 4017540 w 8035081"/>
                      <a:gd name="connsiteY8" fmla="*/ 0 h 1111445"/>
                      <a:gd name="connsiteX9" fmla="*/ 4333538 w 8035081"/>
                      <a:gd name="connsiteY9" fmla="*/ 0 h 1111445"/>
                      <a:gd name="connsiteX10" fmla="*/ 4878362 w 8035081"/>
                      <a:gd name="connsiteY10" fmla="*/ 0 h 1111445"/>
                      <a:gd name="connsiteX11" fmla="*/ 5575738 w 8035081"/>
                      <a:gd name="connsiteY11" fmla="*/ 0 h 1111445"/>
                      <a:gd name="connsiteX12" fmla="*/ 6044287 w 8035081"/>
                      <a:gd name="connsiteY12" fmla="*/ 0 h 1111445"/>
                      <a:gd name="connsiteX13" fmla="*/ 6741662 w 8035081"/>
                      <a:gd name="connsiteY13" fmla="*/ 0 h 1111445"/>
                      <a:gd name="connsiteX14" fmla="*/ 7362762 w 8035081"/>
                      <a:gd name="connsiteY14" fmla="*/ 0 h 1111445"/>
                      <a:gd name="connsiteX15" fmla="*/ 7831311 w 8035081"/>
                      <a:gd name="connsiteY15" fmla="*/ 0 h 1111445"/>
                      <a:gd name="connsiteX16" fmla="*/ 8035081 w 8035081"/>
                      <a:gd name="connsiteY16" fmla="*/ 185244 h 1111445"/>
                      <a:gd name="connsiteX17" fmla="*/ 8035081 w 8035081"/>
                      <a:gd name="connsiteY17" fmla="*/ 563131 h 1111445"/>
                      <a:gd name="connsiteX18" fmla="*/ 8035081 w 8035081"/>
                      <a:gd name="connsiteY18" fmla="*/ 926200 h 1111445"/>
                      <a:gd name="connsiteX19" fmla="*/ 7831311 w 8035081"/>
                      <a:gd name="connsiteY19" fmla="*/ 1111445 h 1111445"/>
                      <a:gd name="connsiteX20" fmla="*/ 7439038 w 8035081"/>
                      <a:gd name="connsiteY20" fmla="*/ 1111445 h 1111445"/>
                      <a:gd name="connsiteX21" fmla="*/ 6894213 w 8035081"/>
                      <a:gd name="connsiteY21" fmla="*/ 1111445 h 1111445"/>
                      <a:gd name="connsiteX22" fmla="*/ 6273114 w 8035081"/>
                      <a:gd name="connsiteY22" fmla="*/ 1111445 h 1111445"/>
                      <a:gd name="connsiteX23" fmla="*/ 5804564 w 8035081"/>
                      <a:gd name="connsiteY23" fmla="*/ 1111445 h 1111445"/>
                      <a:gd name="connsiteX24" fmla="*/ 5488566 w 8035081"/>
                      <a:gd name="connsiteY24" fmla="*/ 1111445 h 1111445"/>
                      <a:gd name="connsiteX25" fmla="*/ 4943742 w 8035081"/>
                      <a:gd name="connsiteY25" fmla="*/ 1111445 h 1111445"/>
                      <a:gd name="connsiteX26" fmla="*/ 4551468 w 8035081"/>
                      <a:gd name="connsiteY26" fmla="*/ 1111445 h 1111445"/>
                      <a:gd name="connsiteX27" fmla="*/ 4235470 w 8035081"/>
                      <a:gd name="connsiteY27" fmla="*/ 1111445 h 1111445"/>
                      <a:gd name="connsiteX28" fmla="*/ 3843196 w 8035081"/>
                      <a:gd name="connsiteY28" fmla="*/ 1111445 h 1111445"/>
                      <a:gd name="connsiteX29" fmla="*/ 3527198 w 8035081"/>
                      <a:gd name="connsiteY29" fmla="*/ 1111445 h 1111445"/>
                      <a:gd name="connsiteX30" fmla="*/ 3211200 w 8035081"/>
                      <a:gd name="connsiteY30" fmla="*/ 1111445 h 1111445"/>
                      <a:gd name="connsiteX31" fmla="*/ 2818926 w 8035081"/>
                      <a:gd name="connsiteY31" fmla="*/ 1111445 h 1111445"/>
                      <a:gd name="connsiteX32" fmla="*/ 2274102 w 8035081"/>
                      <a:gd name="connsiteY32" fmla="*/ 1111445 h 1111445"/>
                      <a:gd name="connsiteX33" fmla="*/ 1958104 w 8035081"/>
                      <a:gd name="connsiteY33" fmla="*/ 1111445 h 1111445"/>
                      <a:gd name="connsiteX34" fmla="*/ 1260728 w 8035081"/>
                      <a:gd name="connsiteY34" fmla="*/ 1111445 h 1111445"/>
                      <a:gd name="connsiteX35" fmla="*/ 203769 w 8035081"/>
                      <a:gd name="connsiteY35" fmla="*/ 1111445 h 1111445"/>
                      <a:gd name="connsiteX36" fmla="*/ 0 w 8035081"/>
                      <a:gd name="connsiteY36" fmla="*/ 926200 h 1111445"/>
                      <a:gd name="connsiteX37" fmla="*/ 0 w 8035081"/>
                      <a:gd name="connsiteY37" fmla="*/ 548313 h 1111445"/>
                      <a:gd name="connsiteX38" fmla="*/ 0 w 8035081"/>
                      <a:gd name="connsiteY38" fmla="*/ 185244 h 111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035081" h="1111445" fill="none" extrusionOk="0">
                        <a:moveTo>
                          <a:pt x="0" y="185244"/>
                        </a:moveTo>
                        <a:cubicBezTo>
                          <a:pt x="-41093" y="73534"/>
                          <a:pt x="85551" y="-28593"/>
                          <a:pt x="203769" y="0"/>
                        </a:cubicBezTo>
                        <a:cubicBezTo>
                          <a:pt x="302025" y="13714"/>
                          <a:pt x="379279" y="31306"/>
                          <a:pt x="519767" y="0"/>
                        </a:cubicBezTo>
                        <a:cubicBezTo>
                          <a:pt x="654403" y="-15595"/>
                          <a:pt x="937686" y="-26890"/>
                          <a:pt x="1064591" y="0"/>
                        </a:cubicBezTo>
                        <a:cubicBezTo>
                          <a:pt x="1177035" y="18280"/>
                          <a:pt x="1377625" y="2855"/>
                          <a:pt x="1456865" y="0"/>
                        </a:cubicBezTo>
                        <a:cubicBezTo>
                          <a:pt x="1541418" y="10077"/>
                          <a:pt x="1975665" y="-1128"/>
                          <a:pt x="2154241" y="0"/>
                        </a:cubicBezTo>
                        <a:cubicBezTo>
                          <a:pt x="2299993" y="-14843"/>
                          <a:pt x="2372582" y="-1310"/>
                          <a:pt x="2546514" y="0"/>
                        </a:cubicBezTo>
                        <a:cubicBezTo>
                          <a:pt x="2673478" y="5184"/>
                          <a:pt x="2891981" y="21470"/>
                          <a:pt x="3243890" y="0"/>
                        </a:cubicBezTo>
                        <a:cubicBezTo>
                          <a:pt x="3576115" y="-7739"/>
                          <a:pt x="3416903" y="-7507"/>
                          <a:pt x="3559887" y="0"/>
                        </a:cubicBezTo>
                        <a:cubicBezTo>
                          <a:pt x="3706210" y="-8725"/>
                          <a:pt x="3825597" y="11234"/>
                          <a:pt x="4028437" y="0"/>
                        </a:cubicBezTo>
                        <a:cubicBezTo>
                          <a:pt x="4260568" y="-10120"/>
                          <a:pt x="4310691" y="885"/>
                          <a:pt x="4420710" y="0"/>
                        </a:cubicBezTo>
                        <a:cubicBezTo>
                          <a:pt x="4562640" y="14334"/>
                          <a:pt x="4870568" y="35694"/>
                          <a:pt x="5118085" y="0"/>
                        </a:cubicBezTo>
                        <a:cubicBezTo>
                          <a:pt x="5326523" y="-44468"/>
                          <a:pt x="5639781" y="21646"/>
                          <a:pt x="5815461" y="0"/>
                        </a:cubicBezTo>
                        <a:cubicBezTo>
                          <a:pt x="6025562" y="-12146"/>
                          <a:pt x="6159914" y="12050"/>
                          <a:pt x="6436561" y="0"/>
                        </a:cubicBezTo>
                        <a:cubicBezTo>
                          <a:pt x="6700511" y="-14310"/>
                          <a:pt x="6814849" y="31459"/>
                          <a:pt x="6981385" y="0"/>
                        </a:cubicBezTo>
                        <a:cubicBezTo>
                          <a:pt x="7157326" y="62615"/>
                          <a:pt x="7473834" y="-5196"/>
                          <a:pt x="7831311" y="0"/>
                        </a:cubicBezTo>
                        <a:cubicBezTo>
                          <a:pt x="7934840" y="12666"/>
                          <a:pt x="8002398" y="103548"/>
                          <a:pt x="8035081" y="185244"/>
                        </a:cubicBezTo>
                        <a:cubicBezTo>
                          <a:pt x="8045018" y="272051"/>
                          <a:pt x="8023320" y="351677"/>
                          <a:pt x="8035081" y="533494"/>
                        </a:cubicBezTo>
                        <a:cubicBezTo>
                          <a:pt x="8050606" y="692060"/>
                          <a:pt x="8052122" y="804670"/>
                          <a:pt x="8035081" y="926200"/>
                        </a:cubicBezTo>
                        <a:cubicBezTo>
                          <a:pt x="8072034" y="1029649"/>
                          <a:pt x="7954290" y="1136367"/>
                          <a:pt x="7831311" y="1111445"/>
                        </a:cubicBezTo>
                        <a:cubicBezTo>
                          <a:pt x="7664417" y="1104869"/>
                          <a:pt x="7570275" y="1114000"/>
                          <a:pt x="7439038" y="1111445"/>
                        </a:cubicBezTo>
                        <a:cubicBezTo>
                          <a:pt x="7330688" y="1136252"/>
                          <a:pt x="7073021" y="1125824"/>
                          <a:pt x="6817938" y="1111445"/>
                        </a:cubicBezTo>
                        <a:cubicBezTo>
                          <a:pt x="6563250" y="1099928"/>
                          <a:pt x="6593616" y="1103165"/>
                          <a:pt x="6501939" y="1111445"/>
                        </a:cubicBezTo>
                        <a:cubicBezTo>
                          <a:pt x="6385019" y="1140339"/>
                          <a:pt x="6143259" y="1099188"/>
                          <a:pt x="5880839" y="1111445"/>
                        </a:cubicBezTo>
                        <a:cubicBezTo>
                          <a:pt x="5607784" y="1118695"/>
                          <a:pt x="5638593" y="1109567"/>
                          <a:pt x="5488566" y="1111445"/>
                        </a:cubicBezTo>
                        <a:cubicBezTo>
                          <a:pt x="5316829" y="1104190"/>
                          <a:pt x="5193080" y="1075891"/>
                          <a:pt x="4943742" y="1111445"/>
                        </a:cubicBezTo>
                        <a:cubicBezTo>
                          <a:pt x="4702292" y="1121315"/>
                          <a:pt x="4747935" y="1110659"/>
                          <a:pt x="4627743" y="1111445"/>
                        </a:cubicBezTo>
                        <a:cubicBezTo>
                          <a:pt x="4501126" y="1093414"/>
                          <a:pt x="4396113" y="1111356"/>
                          <a:pt x="4311745" y="1111445"/>
                        </a:cubicBezTo>
                        <a:cubicBezTo>
                          <a:pt x="4261454" y="1124492"/>
                          <a:pt x="4119743" y="1127529"/>
                          <a:pt x="3995747" y="1111445"/>
                        </a:cubicBezTo>
                        <a:cubicBezTo>
                          <a:pt x="3874737" y="1106819"/>
                          <a:pt x="3771361" y="1105842"/>
                          <a:pt x="3679749" y="1111445"/>
                        </a:cubicBezTo>
                        <a:cubicBezTo>
                          <a:pt x="3552014" y="1105199"/>
                          <a:pt x="3416233" y="1115600"/>
                          <a:pt x="3211200" y="1111445"/>
                        </a:cubicBezTo>
                        <a:cubicBezTo>
                          <a:pt x="2955466" y="1098631"/>
                          <a:pt x="2772253" y="1150847"/>
                          <a:pt x="2513824" y="1111445"/>
                        </a:cubicBezTo>
                        <a:cubicBezTo>
                          <a:pt x="2268440" y="1077881"/>
                          <a:pt x="2226688" y="1114203"/>
                          <a:pt x="1969000" y="1111445"/>
                        </a:cubicBezTo>
                        <a:cubicBezTo>
                          <a:pt x="1689341" y="1132051"/>
                          <a:pt x="1570140" y="1099893"/>
                          <a:pt x="1271625" y="1111445"/>
                        </a:cubicBezTo>
                        <a:cubicBezTo>
                          <a:pt x="992327" y="1115094"/>
                          <a:pt x="1113483" y="1124786"/>
                          <a:pt x="955627" y="1111445"/>
                        </a:cubicBezTo>
                        <a:cubicBezTo>
                          <a:pt x="796590" y="1116098"/>
                          <a:pt x="531142" y="1126942"/>
                          <a:pt x="203769" y="1111445"/>
                        </a:cubicBezTo>
                        <a:cubicBezTo>
                          <a:pt x="98155" y="1136474"/>
                          <a:pt x="-18036" y="1027280"/>
                          <a:pt x="0" y="926200"/>
                        </a:cubicBezTo>
                        <a:cubicBezTo>
                          <a:pt x="-6930" y="739039"/>
                          <a:pt x="-5743" y="637425"/>
                          <a:pt x="0" y="548313"/>
                        </a:cubicBezTo>
                        <a:cubicBezTo>
                          <a:pt x="1468" y="456898"/>
                          <a:pt x="-18244" y="338121"/>
                          <a:pt x="0" y="185244"/>
                        </a:cubicBezTo>
                        <a:close/>
                      </a:path>
                      <a:path w="8035081" h="1111445" stroke="0" extrusionOk="0">
                        <a:moveTo>
                          <a:pt x="0" y="185244"/>
                        </a:moveTo>
                        <a:cubicBezTo>
                          <a:pt x="-12887" y="69540"/>
                          <a:pt x="88714" y="15894"/>
                          <a:pt x="203769" y="0"/>
                        </a:cubicBezTo>
                        <a:cubicBezTo>
                          <a:pt x="354452" y="273"/>
                          <a:pt x="435305" y="5878"/>
                          <a:pt x="519767" y="0"/>
                        </a:cubicBezTo>
                        <a:cubicBezTo>
                          <a:pt x="603866" y="27883"/>
                          <a:pt x="915777" y="-1011"/>
                          <a:pt x="1140867" y="0"/>
                        </a:cubicBezTo>
                        <a:cubicBezTo>
                          <a:pt x="1383131" y="28009"/>
                          <a:pt x="1687527" y="21194"/>
                          <a:pt x="1838242" y="0"/>
                        </a:cubicBezTo>
                        <a:cubicBezTo>
                          <a:pt x="2039010" y="7569"/>
                          <a:pt x="2267522" y="-1609"/>
                          <a:pt x="2459342" y="0"/>
                        </a:cubicBezTo>
                        <a:cubicBezTo>
                          <a:pt x="2669089" y="-3042"/>
                          <a:pt x="2947900" y="11370"/>
                          <a:pt x="3156718" y="0"/>
                        </a:cubicBezTo>
                        <a:cubicBezTo>
                          <a:pt x="3394900" y="-24098"/>
                          <a:pt x="3458574" y="18239"/>
                          <a:pt x="3625266" y="0"/>
                        </a:cubicBezTo>
                        <a:cubicBezTo>
                          <a:pt x="3769777" y="773"/>
                          <a:pt x="3832021" y="-9633"/>
                          <a:pt x="4017540" y="0"/>
                        </a:cubicBezTo>
                        <a:cubicBezTo>
                          <a:pt x="4210704" y="12013"/>
                          <a:pt x="4230890" y="-4855"/>
                          <a:pt x="4333538" y="0"/>
                        </a:cubicBezTo>
                        <a:cubicBezTo>
                          <a:pt x="4432213" y="-11520"/>
                          <a:pt x="4699583" y="16034"/>
                          <a:pt x="4878362" y="0"/>
                        </a:cubicBezTo>
                        <a:cubicBezTo>
                          <a:pt x="5099766" y="-12545"/>
                          <a:pt x="5387429" y="17532"/>
                          <a:pt x="5575738" y="0"/>
                        </a:cubicBezTo>
                        <a:cubicBezTo>
                          <a:pt x="5782335" y="-6348"/>
                          <a:pt x="5826797" y="-7638"/>
                          <a:pt x="6044287" y="0"/>
                        </a:cubicBezTo>
                        <a:cubicBezTo>
                          <a:pt x="6255598" y="-6108"/>
                          <a:pt x="6503370" y="14196"/>
                          <a:pt x="6741662" y="0"/>
                        </a:cubicBezTo>
                        <a:cubicBezTo>
                          <a:pt x="6961872" y="-3957"/>
                          <a:pt x="7069050" y="27074"/>
                          <a:pt x="7362762" y="0"/>
                        </a:cubicBezTo>
                        <a:cubicBezTo>
                          <a:pt x="7655603" y="-30330"/>
                          <a:pt x="7663848" y="8161"/>
                          <a:pt x="7831311" y="0"/>
                        </a:cubicBezTo>
                        <a:cubicBezTo>
                          <a:pt x="7934809" y="16148"/>
                          <a:pt x="8035918" y="79602"/>
                          <a:pt x="8035081" y="185244"/>
                        </a:cubicBezTo>
                        <a:cubicBezTo>
                          <a:pt x="8021977" y="317904"/>
                          <a:pt x="8012712" y="397111"/>
                          <a:pt x="8035081" y="563131"/>
                        </a:cubicBezTo>
                        <a:cubicBezTo>
                          <a:pt x="8038809" y="718120"/>
                          <a:pt x="8032539" y="797164"/>
                          <a:pt x="8035081" y="926200"/>
                        </a:cubicBezTo>
                        <a:cubicBezTo>
                          <a:pt x="8036117" y="1024337"/>
                          <a:pt x="7945257" y="1111464"/>
                          <a:pt x="7831311" y="1111445"/>
                        </a:cubicBezTo>
                        <a:cubicBezTo>
                          <a:pt x="7657350" y="1120659"/>
                          <a:pt x="7631851" y="1124506"/>
                          <a:pt x="7439038" y="1111445"/>
                        </a:cubicBezTo>
                        <a:cubicBezTo>
                          <a:pt x="7242790" y="1128908"/>
                          <a:pt x="7108311" y="1089500"/>
                          <a:pt x="6894213" y="1111445"/>
                        </a:cubicBezTo>
                        <a:cubicBezTo>
                          <a:pt x="6674858" y="1142428"/>
                          <a:pt x="6474888" y="1128626"/>
                          <a:pt x="6273114" y="1111445"/>
                        </a:cubicBezTo>
                        <a:cubicBezTo>
                          <a:pt x="6098706" y="1101214"/>
                          <a:pt x="6025064" y="1141107"/>
                          <a:pt x="5804564" y="1111445"/>
                        </a:cubicBezTo>
                        <a:cubicBezTo>
                          <a:pt x="5587803" y="1092228"/>
                          <a:pt x="5574154" y="1112553"/>
                          <a:pt x="5488566" y="1111445"/>
                        </a:cubicBezTo>
                        <a:cubicBezTo>
                          <a:pt x="5375133" y="1103869"/>
                          <a:pt x="5177019" y="1093049"/>
                          <a:pt x="4943742" y="1111445"/>
                        </a:cubicBezTo>
                        <a:cubicBezTo>
                          <a:pt x="4722193" y="1109753"/>
                          <a:pt x="4746286" y="1102077"/>
                          <a:pt x="4551468" y="1111445"/>
                        </a:cubicBezTo>
                        <a:cubicBezTo>
                          <a:pt x="4359561" y="1119391"/>
                          <a:pt x="4372689" y="1095472"/>
                          <a:pt x="4235470" y="1111445"/>
                        </a:cubicBezTo>
                        <a:cubicBezTo>
                          <a:pt x="4085756" y="1144163"/>
                          <a:pt x="3992862" y="1100865"/>
                          <a:pt x="3843196" y="1111445"/>
                        </a:cubicBezTo>
                        <a:cubicBezTo>
                          <a:pt x="3684970" y="1119867"/>
                          <a:pt x="3665373" y="1116046"/>
                          <a:pt x="3527198" y="1111445"/>
                        </a:cubicBezTo>
                        <a:cubicBezTo>
                          <a:pt x="3388064" y="1104467"/>
                          <a:pt x="3359083" y="1123379"/>
                          <a:pt x="3211200" y="1111445"/>
                        </a:cubicBezTo>
                        <a:cubicBezTo>
                          <a:pt x="3062511" y="1118825"/>
                          <a:pt x="2920386" y="1100649"/>
                          <a:pt x="2818926" y="1111445"/>
                        </a:cubicBezTo>
                        <a:cubicBezTo>
                          <a:pt x="2708713" y="1087841"/>
                          <a:pt x="2471773" y="1092688"/>
                          <a:pt x="2274102" y="1111445"/>
                        </a:cubicBezTo>
                        <a:cubicBezTo>
                          <a:pt x="2062160" y="1099996"/>
                          <a:pt x="2033829" y="1108643"/>
                          <a:pt x="1958104" y="1111445"/>
                        </a:cubicBezTo>
                        <a:cubicBezTo>
                          <a:pt x="1882627" y="1155298"/>
                          <a:pt x="1469241" y="1169022"/>
                          <a:pt x="1260728" y="1111445"/>
                        </a:cubicBezTo>
                        <a:cubicBezTo>
                          <a:pt x="1040852" y="1095947"/>
                          <a:pt x="639772" y="1168784"/>
                          <a:pt x="203769" y="1111445"/>
                        </a:cubicBezTo>
                        <a:cubicBezTo>
                          <a:pt x="86977" y="1116902"/>
                          <a:pt x="-8362" y="1017885"/>
                          <a:pt x="0" y="926200"/>
                        </a:cubicBezTo>
                        <a:cubicBezTo>
                          <a:pt x="2853" y="833494"/>
                          <a:pt x="-6674" y="739119"/>
                          <a:pt x="0" y="548313"/>
                        </a:cubicBezTo>
                        <a:cubicBezTo>
                          <a:pt x="11495" y="370410"/>
                          <a:pt x="23473" y="331342"/>
                          <a:pt x="0" y="185244"/>
                        </a:cubicBezTo>
                        <a:close/>
                      </a:path>
                      <a:path w="8035081" h="1111445" fill="none" stroke="0" extrusionOk="0">
                        <a:moveTo>
                          <a:pt x="0" y="185244"/>
                        </a:moveTo>
                        <a:cubicBezTo>
                          <a:pt x="-17728" y="75830"/>
                          <a:pt x="80153" y="-26181"/>
                          <a:pt x="203769" y="0"/>
                        </a:cubicBezTo>
                        <a:cubicBezTo>
                          <a:pt x="295216" y="2066"/>
                          <a:pt x="394637" y="23030"/>
                          <a:pt x="519767" y="0"/>
                        </a:cubicBezTo>
                        <a:cubicBezTo>
                          <a:pt x="655288" y="-20648"/>
                          <a:pt x="932323" y="29"/>
                          <a:pt x="1064591" y="0"/>
                        </a:cubicBezTo>
                        <a:cubicBezTo>
                          <a:pt x="1181364" y="25474"/>
                          <a:pt x="1360100" y="2732"/>
                          <a:pt x="1456865" y="0"/>
                        </a:cubicBezTo>
                        <a:cubicBezTo>
                          <a:pt x="1501361" y="8132"/>
                          <a:pt x="2006918" y="40760"/>
                          <a:pt x="2154241" y="0"/>
                        </a:cubicBezTo>
                        <a:cubicBezTo>
                          <a:pt x="2313850" y="-16333"/>
                          <a:pt x="2370564" y="-10744"/>
                          <a:pt x="2546514" y="0"/>
                        </a:cubicBezTo>
                        <a:cubicBezTo>
                          <a:pt x="2708395" y="39068"/>
                          <a:pt x="2924340" y="7397"/>
                          <a:pt x="3243890" y="0"/>
                        </a:cubicBezTo>
                        <a:cubicBezTo>
                          <a:pt x="3595902" y="7354"/>
                          <a:pt x="3418684" y="-955"/>
                          <a:pt x="3559887" y="0"/>
                        </a:cubicBezTo>
                        <a:cubicBezTo>
                          <a:pt x="3716849" y="-3941"/>
                          <a:pt x="3801933" y="2317"/>
                          <a:pt x="4028437" y="0"/>
                        </a:cubicBezTo>
                        <a:cubicBezTo>
                          <a:pt x="4252349" y="-15004"/>
                          <a:pt x="4302700" y="972"/>
                          <a:pt x="4420710" y="0"/>
                        </a:cubicBezTo>
                        <a:cubicBezTo>
                          <a:pt x="4553940" y="10256"/>
                          <a:pt x="4870363" y="16301"/>
                          <a:pt x="5118085" y="0"/>
                        </a:cubicBezTo>
                        <a:cubicBezTo>
                          <a:pt x="5385459" y="-64875"/>
                          <a:pt x="5575676" y="-3599"/>
                          <a:pt x="5815461" y="0"/>
                        </a:cubicBezTo>
                        <a:cubicBezTo>
                          <a:pt x="6011464" y="49127"/>
                          <a:pt x="6193176" y="-417"/>
                          <a:pt x="6436561" y="0"/>
                        </a:cubicBezTo>
                        <a:cubicBezTo>
                          <a:pt x="6697179" y="-26268"/>
                          <a:pt x="6839367" y="-6971"/>
                          <a:pt x="6981385" y="0"/>
                        </a:cubicBezTo>
                        <a:cubicBezTo>
                          <a:pt x="7076799" y="-57994"/>
                          <a:pt x="7427575" y="-7820"/>
                          <a:pt x="7831311" y="0"/>
                        </a:cubicBezTo>
                        <a:cubicBezTo>
                          <a:pt x="7912055" y="-11429"/>
                          <a:pt x="7997371" y="67380"/>
                          <a:pt x="8035081" y="185244"/>
                        </a:cubicBezTo>
                        <a:cubicBezTo>
                          <a:pt x="8037916" y="276492"/>
                          <a:pt x="8025116" y="370684"/>
                          <a:pt x="8035081" y="533494"/>
                        </a:cubicBezTo>
                        <a:cubicBezTo>
                          <a:pt x="8051310" y="701704"/>
                          <a:pt x="8052270" y="788989"/>
                          <a:pt x="8035081" y="926200"/>
                        </a:cubicBezTo>
                        <a:cubicBezTo>
                          <a:pt x="8042190" y="1027111"/>
                          <a:pt x="7959755" y="1130669"/>
                          <a:pt x="7831311" y="1111445"/>
                        </a:cubicBezTo>
                        <a:cubicBezTo>
                          <a:pt x="7663346" y="1101632"/>
                          <a:pt x="7549227" y="1099227"/>
                          <a:pt x="7439038" y="1111445"/>
                        </a:cubicBezTo>
                        <a:cubicBezTo>
                          <a:pt x="7255322" y="1120250"/>
                          <a:pt x="7035853" y="1140552"/>
                          <a:pt x="6817938" y="1111445"/>
                        </a:cubicBezTo>
                        <a:cubicBezTo>
                          <a:pt x="6554676" y="1102009"/>
                          <a:pt x="6596156" y="1098057"/>
                          <a:pt x="6501939" y="1111445"/>
                        </a:cubicBezTo>
                        <a:cubicBezTo>
                          <a:pt x="6383546" y="1115242"/>
                          <a:pt x="6099500" y="1068446"/>
                          <a:pt x="5880839" y="1111445"/>
                        </a:cubicBezTo>
                        <a:cubicBezTo>
                          <a:pt x="5614567" y="1125407"/>
                          <a:pt x="5639435" y="1108874"/>
                          <a:pt x="5488566" y="1111445"/>
                        </a:cubicBezTo>
                        <a:cubicBezTo>
                          <a:pt x="5335993" y="1100813"/>
                          <a:pt x="5227750" y="1111307"/>
                          <a:pt x="4943742" y="1111445"/>
                        </a:cubicBezTo>
                        <a:cubicBezTo>
                          <a:pt x="4682886" y="1126933"/>
                          <a:pt x="4749182" y="1105027"/>
                          <a:pt x="4627743" y="1111445"/>
                        </a:cubicBezTo>
                        <a:cubicBezTo>
                          <a:pt x="4508792" y="1102926"/>
                          <a:pt x="4400095" y="1118755"/>
                          <a:pt x="4311745" y="1111445"/>
                        </a:cubicBezTo>
                        <a:cubicBezTo>
                          <a:pt x="4234474" y="1122287"/>
                          <a:pt x="4131401" y="1129507"/>
                          <a:pt x="3995747" y="1111445"/>
                        </a:cubicBezTo>
                        <a:cubicBezTo>
                          <a:pt x="3865276" y="1106570"/>
                          <a:pt x="3771286" y="1126426"/>
                          <a:pt x="3679749" y="1111445"/>
                        </a:cubicBezTo>
                        <a:cubicBezTo>
                          <a:pt x="3582237" y="1078979"/>
                          <a:pt x="3414823" y="1108117"/>
                          <a:pt x="3211200" y="1111445"/>
                        </a:cubicBezTo>
                        <a:cubicBezTo>
                          <a:pt x="3038600" y="1132560"/>
                          <a:pt x="2770530" y="1125891"/>
                          <a:pt x="2513824" y="1111445"/>
                        </a:cubicBezTo>
                        <a:cubicBezTo>
                          <a:pt x="2255794" y="1076966"/>
                          <a:pt x="2221758" y="1116384"/>
                          <a:pt x="1969000" y="1111445"/>
                        </a:cubicBezTo>
                        <a:cubicBezTo>
                          <a:pt x="1702198" y="1093799"/>
                          <a:pt x="1522676" y="1104174"/>
                          <a:pt x="1271625" y="1111445"/>
                        </a:cubicBezTo>
                        <a:cubicBezTo>
                          <a:pt x="978834" y="1098436"/>
                          <a:pt x="1116902" y="1118237"/>
                          <a:pt x="955627" y="1111445"/>
                        </a:cubicBezTo>
                        <a:cubicBezTo>
                          <a:pt x="813428" y="1068071"/>
                          <a:pt x="567027" y="1100133"/>
                          <a:pt x="203769" y="1111445"/>
                        </a:cubicBezTo>
                        <a:cubicBezTo>
                          <a:pt x="94431" y="1124470"/>
                          <a:pt x="-22345" y="1017141"/>
                          <a:pt x="0" y="926200"/>
                        </a:cubicBezTo>
                        <a:cubicBezTo>
                          <a:pt x="-7561" y="726405"/>
                          <a:pt x="-16193" y="636788"/>
                          <a:pt x="0" y="548313"/>
                        </a:cubicBezTo>
                        <a:cubicBezTo>
                          <a:pt x="17995" y="423492"/>
                          <a:pt x="7404" y="341248"/>
                          <a:pt x="0" y="185244"/>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bg1">
                    <a:lumMod val="10000"/>
                  </a:schemeClr>
                </a:solidFill>
              </a:rPr>
              <a:t>C</a:t>
            </a:r>
            <a:r>
              <a:rPr lang="vi-VN" sz="4000">
                <a:solidFill>
                  <a:schemeClr val="bg1">
                    <a:lumMod val="10000"/>
                  </a:schemeClr>
                </a:solidFill>
              </a:rPr>
              <a:t>. </a:t>
            </a:r>
            <a:r>
              <a:rPr lang="en-US" sz="4000">
                <a:solidFill>
                  <a:schemeClr val="bg1">
                    <a:lumMod val="10000"/>
                  </a:schemeClr>
                </a:solidFill>
              </a:rPr>
              <a:t>90 học sinh</a:t>
            </a:r>
            <a:endParaRPr lang="en-US" sz="4000" dirty="0">
              <a:solidFill>
                <a:schemeClr val="bg1">
                  <a:lumMod val="10000"/>
                </a:schemeClr>
              </a:solidFill>
            </a:endParaRPr>
          </a:p>
        </p:txBody>
      </p:sp>
      <p:pic>
        <p:nvPicPr>
          <p:cNvPr id="6" name="Picture 2" descr="True And False PNG Free Download - PNG All">
            <a:extLst>
              <a:ext uri="{FF2B5EF4-FFF2-40B4-BE49-F238E27FC236}">
                <a16:creationId xmlns:a16="http://schemas.microsoft.com/office/drawing/2014/main" id="{F63DBFC4-F2C0-D0C0-E18D-4690D8388DE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6702" t="890" r="-5636"/>
          <a:stretch/>
        </p:blipFill>
        <p:spPr bwMode="auto">
          <a:xfrm>
            <a:off x="9669039" y="3755930"/>
            <a:ext cx="1319114" cy="16711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rue And False PNG Free Download - PNG All">
            <a:extLst>
              <a:ext uri="{FF2B5EF4-FFF2-40B4-BE49-F238E27FC236}">
                <a16:creationId xmlns:a16="http://schemas.microsoft.com/office/drawing/2014/main" id="{E8783BE6-F58F-BC4A-622E-E6AE08648F7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1066" b="890"/>
          <a:stretch/>
        </p:blipFill>
        <p:spPr bwMode="auto">
          <a:xfrm>
            <a:off x="9669039" y="5142530"/>
            <a:ext cx="1319114" cy="16711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in by ANGELA MAE HOLLARS POND on DAVID LEE WEST JUNIOR | Animated  emoticons, Star gif, Cartoon clip art">
            <a:extLst>
              <a:ext uri="{FF2B5EF4-FFF2-40B4-BE49-F238E27FC236}">
                <a16:creationId xmlns:a16="http://schemas.microsoft.com/office/drawing/2014/main" id="{30513BC8-3533-DC03-B998-CD9E74FCC4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133" y="4727389"/>
            <a:ext cx="1374139" cy="137413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0">
            <a:extLst>
              <a:ext uri="{FF2B5EF4-FFF2-40B4-BE49-F238E27FC236}">
                <a16:creationId xmlns:a16="http://schemas.microsoft.com/office/drawing/2014/main" id="{79CFFB64-FDC2-C3A1-398F-656E6FD00C04}"/>
              </a:ext>
            </a:extLst>
          </p:cNvPr>
          <p:cNvSpPr/>
          <p:nvPr/>
        </p:nvSpPr>
        <p:spPr>
          <a:xfrm>
            <a:off x="1826896" y="2637608"/>
            <a:ext cx="8035081" cy="1111445"/>
          </a:xfrm>
          <a:custGeom>
            <a:avLst/>
            <a:gdLst>
              <a:gd name="connsiteX0" fmla="*/ 0 w 9722448"/>
              <a:gd name="connsiteY0" fmla="*/ 246561 h 1479334"/>
              <a:gd name="connsiteX1" fmla="*/ 246561 w 9722448"/>
              <a:gd name="connsiteY1" fmla="*/ 0 h 1479334"/>
              <a:gd name="connsiteX2" fmla="*/ 998092 w 9722448"/>
              <a:gd name="connsiteY2" fmla="*/ 0 h 1479334"/>
              <a:gd name="connsiteX3" fmla="*/ 1749623 w 9722448"/>
              <a:gd name="connsiteY3" fmla="*/ 0 h 1479334"/>
              <a:gd name="connsiteX4" fmla="*/ 2408860 w 9722448"/>
              <a:gd name="connsiteY4" fmla="*/ 0 h 1479334"/>
              <a:gd name="connsiteX5" fmla="*/ 3160391 w 9722448"/>
              <a:gd name="connsiteY5" fmla="*/ 0 h 1479334"/>
              <a:gd name="connsiteX6" fmla="*/ 3911922 w 9722448"/>
              <a:gd name="connsiteY6" fmla="*/ 0 h 1479334"/>
              <a:gd name="connsiteX7" fmla="*/ 4755746 w 9722448"/>
              <a:gd name="connsiteY7" fmla="*/ 0 h 1479334"/>
              <a:gd name="connsiteX8" fmla="*/ 5599570 w 9722448"/>
              <a:gd name="connsiteY8" fmla="*/ 0 h 1479334"/>
              <a:gd name="connsiteX9" fmla="*/ 5981928 w 9722448"/>
              <a:gd name="connsiteY9" fmla="*/ 0 h 1479334"/>
              <a:gd name="connsiteX10" fmla="*/ 6548872 w 9722448"/>
              <a:gd name="connsiteY10" fmla="*/ 0 h 1479334"/>
              <a:gd name="connsiteX11" fmla="*/ 7023523 w 9722448"/>
              <a:gd name="connsiteY11" fmla="*/ 0 h 1479334"/>
              <a:gd name="connsiteX12" fmla="*/ 7867347 w 9722448"/>
              <a:gd name="connsiteY12" fmla="*/ 0 h 1479334"/>
              <a:gd name="connsiteX13" fmla="*/ 8711171 w 9722448"/>
              <a:gd name="connsiteY13" fmla="*/ 0 h 1479334"/>
              <a:gd name="connsiteX14" fmla="*/ 9475887 w 9722448"/>
              <a:gd name="connsiteY14" fmla="*/ 0 h 1479334"/>
              <a:gd name="connsiteX15" fmla="*/ 9722448 w 9722448"/>
              <a:gd name="connsiteY15" fmla="*/ 246561 h 1479334"/>
              <a:gd name="connsiteX16" fmla="*/ 9722448 w 9722448"/>
              <a:gd name="connsiteY16" fmla="*/ 749529 h 1479334"/>
              <a:gd name="connsiteX17" fmla="*/ 9722448 w 9722448"/>
              <a:gd name="connsiteY17" fmla="*/ 1232773 h 1479334"/>
              <a:gd name="connsiteX18" fmla="*/ 9475887 w 9722448"/>
              <a:gd name="connsiteY18" fmla="*/ 1479334 h 1479334"/>
              <a:gd name="connsiteX19" fmla="*/ 8816649 w 9722448"/>
              <a:gd name="connsiteY19" fmla="*/ 1479334 h 1479334"/>
              <a:gd name="connsiteX20" fmla="*/ 8065119 w 9722448"/>
              <a:gd name="connsiteY20" fmla="*/ 1479334 h 1479334"/>
              <a:gd name="connsiteX21" fmla="*/ 7498174 w 9722448"/>
              <a:gd name="connsiteY21" fmla="*/ 1479334 h 1479334"/>
              <a:gd name="connsiteX22" fmla="*/ 6746643 w 9722448"/>
              <a:gd name="connsiteY22" fmla="*/ 1479334 h 1479334"/>
              <a:gd name="connsiteX23" fmla="*/ 6179699 w 9722448"/>
              <a:gd name="connsiteY23" fmla="*/ 1479334 h 1479334"/>
              <a:gd name="connsiteX24" fmla="*/ 5335875 w 9722448"/>
              <a:gd name="connsiteY24" fmla="*/ 1479334 h 1479334"/>
              <a:gd name="connsiteX25" fmla="*/ 4676637 w 9722448"/>
              <a:gd name="connsiteY25" fmla="*/ 1479334 h 1479334"/>
              <a:gd name="connsiteX26" fmla="*/ 4294280 w 9722448"/>
              <a:gd name="connsiteY26" fmla="*/ 1479334 h 1479334"/>
              <a:gd name="connsiteX27" fmla="*/ 3635042 w 9722448"/>
              <a:gd name="connsiteY27" fmla="*/ 1479334 h 1479334"/>
              <a:gd name="connsiteX28" fmla="*/ 2791218 w 9722448"/>
              <a:gd name="connsiteY28" fmla="*/ 1479334 h 1479334"/>
              <a:gd name="connsiteX29" fmla="*/ 2039687 w 9722448"/>
              <a:gd name="connsiteY29" fmla="*/ 1479334 h 1479334"/>
              <a:gd name="connsiteX30" fmla="*/ 1472743 w 9722448"/>
              <a:gd name="connsiteY30" fmla="*/ 1479334 h 1479334"/>
              <a:gd name="connsiteX31" fmla="*/ 246561 w 9722448"/>
              <a:gd name="connsiteY31" fmla="*/ 1479334 h 1479334"/>
              <a:gd name="connsiteX32" fmla="*/ 0 w 9722448"/>
              <a:gd name="connsiteY32" fmla="*/ 1232773 h 1479334"/>
              <a:gd name="connsiteX33" fmla="*/ 0 w 9722448"/>
              <a:gd name="connsiteY33" fmla="*/ 769253 h 1479334"/>
              <a:gd name="connsiteX34" fmla="*/ 0 w 9722448"/>
              <a:gd name="connsiteY34" fmla="*/ 246561 h 147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722448" h="1479334" fill="none" extrusionOk="0">
                <a:moveTo>
                  <a:pt x="0" y="246561"/>
                </a:moveTo>
                <a:cubicBezTo>
                  <a:pt x="17750" y="101160"/>
                  <a:pt x="112751" y="2630"/>
                  <a:pt x="246561" y="0"/>
                </a:cubicBezTo>
                <a:cubicBezTo>
                  <a:pt x="505371" y="-9916"/>
                  <a:pt x="681793" y="-31848"/>
                  <a:pt x="998092" y="0"/>
                </a:cubicBezTo>
                <a:cubicBezTo>
                  <a:pt x="1314391" y="31848"/>
                  <a:pt x="1441410" y="21079"/>
                  <a:pt x="1749623" y="0"/>
                </a:cubicBezTo>
                <a:cubicBezTo>
                  <a:pt x="2057836" y="-21079"/>
                  <a:pt x="2231578" y="9856"/>
                  <a:pt x="2408860" y="0"/>
                </a:cubicBezTo>
                <a:cubicBezTo>
                  <a:pt x="2586142" y="-9856"/>
                  <a:pt x="2893168" y="7096"/>
                  <a:pt x="3160391" y="0"/>
                </a:cubicBezTo>
                <a:cubicBezTo>
                  <a:pt x="3427614" y="-7096"/>
                  <a:pt x="3540252" y="-15738"/>
                  <a:pt x="3911922" y="0"/>
                </a:cubicBezTo>
                <a:cubicBezTo>
                  <a:pt x="4283592" y="15738"/>
                  <a:pt x="4338205" y="28867"/>
                  <a:pt x="4755746" y="0"/>
                </a:cubicBezTo>
                <a:cubicBezTo>
                  <a:pt x="5173287" y="-28867"/>
                  <a:pt x="5334843" y="-35023"/>
                  <a:pt x="5599570" y="0"/>
                </a:cubicBezTo>
                <a:cubicBezTo>
                  <a:pt x="5864297" y="35023"/>
                  <a:pt x="5813739" y="-11412"/>
                  <a:pt x="5981928" y="0"/>
                </a:cubicBezTo>
                <a:cubicBezTo>
                  <a:pt x="6150117" y="11412"/>
                  <a:pt x="6375719" y="-226"/>
                  <a:pt x="6548872" y="0"/>
                </a:cubicBezTo>
                <a:cubicBezTo>
                  <a:pt x="6722025" y="226"/>
                  <a:pt x="6809307" y="-12246"/>
                  <a:pt x="7023523" y="0"/>
                </a:cubicBezTo>
                <a:cubicBezTo>
                  <a:pt x="7237739" y="12246"/>
                  <a:pt x="7679152" y="8317"/>
                  <a:pt x="7867347" y="0"/>
                </a:cubicBezTo>
                <a:cubicBezTo>
                  <a:pt x="8055542" y="-8317"/>
                  <a:pt x="8459784" y="18623"/>
                  <a:pt x="8711171" y="0"/>
                </a:cubicBezTo>
                <a:cubicBezTo>
                  <a:pt x="8962558" y="-18623"/>
                  <a:pt x="9108322" y="25252"/>
                  <a:pt x="9475887" y="0"/>
                </a:cubicBezTo>
                <a:cubicBezTo>
                  <a:pt x="9613172" y="-8339"/>
                  <a:pt x="9708062" y="118771"/>
                  <a:pt x="9722448" y="246561"/>
                </a:cubicBezTo>
                <a:cubicBezTo>
                  <a:pt x="9742052" y="410336"/>
                  <a:pt x="9697711" y="514387"/>
                  <a:pt x="9722448" y="749529"/>
                </a:cubicBezTo>
                <a:cubicBezTo>
                  <a:pt x="9747185" y="984671"/>
                  <a:pt x="9713771" y="1107584"/>
                  <a:pt x="9722448" y="1232773"/>
                </a:cubicBezTo>
                <a:cubicBezTo>
                  <a:pt x="9711962" y="1386389"/>
                  <a:pt x="9628310" y="1450617"/>
                  <a:pt x="9475887" y="1479334"/>
                </a:cubicBezTo>
                <a:cubicBezTo>
                  <a:pt x="9325228" y="1489909"/>
                  <a:pt x="9130790" y="1463568"/>
                  <a:pt x="8816649" y="1479334"/>
                </a:cubicBezTo>
                <a:cubicBezTo>
                  <a:pt x="8502508" y="1495100"/>
                  <a:pt x="8276389" y="1457041"/>
                  <a:pt x="8065119" y="1479334"/>
                </a:cubicBezTo>
                <a:cubicBezTo>
                  <a:pt x="7853849" y="1501628"/>
                  <a:pt x="7763451" y="1502972"/>
                  <a:pt x="7498174" y="1479334"/>
                </a:cubicBezTo>
                <a:cubicBezTo>
                  <a:pt x="7232898" y="1455696"/>
                  <a:pt x="6910463" y="1481492"/>
                  <a:pt x="6746643" y="1479334"/>
                </a:cubicBezTo>
                <a:cubicBezTo>
                  <a:pt x="6582823" y="1477176"/>
                  <a:pt x="6336312" y="1488159"/>
                  <a:pt x="6179699" y="1479334"/>
                </a:cubicBezTo>
                <a:cubicBezTo>
                  <a:pt x="6023086" y="1470509"/>
                  <a:pt x="5606427" y="1514455"/>
                  <a:pt x="5335875" y="1479334"/>
                </a:cubicBezTo>
                <a:cubicBezTo>
                  <a:pt x="5065323" y="1444213"/>
                  <a:pt x="4955627" y="1496614"/>
                  <a:pt x="4676637" y="1479334"/>
                </a:cubicBezTo>
                <a:cubicBezTo>
                  <a:pt x="4397647" y="1462054"/>
                  <a:pt x="4412830" y="1489942"/>
                  <a:pt x="4294280" y="1479334"/>
                </a:cubicBezTo>
                <a:cubicBezTo>
                  <a:pt x="4175730" y="1468726"/>
                  <a:pt x="3923519" y="1491523"/>
                  <a:pt x="3635042" y="1479334"/>
                </a:cubicBezTo>
                <a:cubicBezTo>
                  <a:pt x="3346565" y="1467145"/>
                  <a:pt x="3124325" y="1470392"/>
                  <a:pt x="2791218" y="1479334"/>
                </a:cubicBezTo>
                <a:cubicBezTo>
                  <a:pt x="2458111" y="1488276"/>
                  <a:pt x="2194072" y="1488478"/>
                  <a:pt x="2039687" y="1479334"/>
                </a:cubicBezTo>
                <a:cubicBezTo>
                  <a:pt x="1885302" y="1470190"/>
                  <a:pt x="1740648" y="1459953"/>
                  <a:pt x="1472743" y="1479334"/>
                </a:cubicBezTo>
                <a:cubicBezTo>
                  <a:pt x="1204838" y="1498715"/>
                  <a:pt x="684271" y="1454053"/>
                  <a:pt x="246561" y="1479334"/>
                </a:cubicBezTo>
                <a:cubicBezTo>
                  <a:pt x="101883" y="1481837"/>
                  <a:pt x="-5561" y="1367030"/>
                  <a:pt x="0" y="1232773"/>
                </a:cubicBezTo>
                <a:cubicBezTo>
                  <a:pt x="-10373" y="1017682"/>
                  <a:pt x="-15510" y="977957"/>
                  <a:pt x="0" y="769253"/>
                </a:cubicBezTo>
                <a:cubicBezTo>
                  <a:pt x="15510" y="560549"/>
                  <a:pt x="16516" y="461022"/>
                  <a:pt x="0" y="246561"/>
                </a:cubicBezTo>
                <a:close/>
              </a:path>
              <a:path w="9722448" h="1479334" stroke="0" extrusionOk="0">
                <a:moveTo>
                  <a:pt x="0" y="246561"/>
                </a:moveTo>
                <a:cubicBezTo>
                  <a:pt x="7853" y="85452"/>
                  <a:pt x="91562" y="-456"/>
                  <a:pt x="246561" y="0"/>
                </a:cubicBezTo>
                <a:cubicBezTo>
                  <a:pt x="474627" y="24597"/>
                  <a:pt x="617887" y="-24886"/>
                  <a:pt x="813505" y="0"/>
                </a:cubicBezTo>
                <a:cubicBezTo>
                  <a:pt x="1009123" y="24886"/>
                  <a:pt x="1236776" y="812"/>
                  <a:pt x="1565036" y="0"/>
                </a:cubicBezTo>
                <a:cubicBezTo>
                  <a:pt x="1893296" y="-812"/>
                  <a:pt x="2003342" y="23906"/>
                  <a:pt x="2131980" y="0"/>
                </a:cubicBezTo>
                <a:cubicBezTo>
                  <a:pt x="2260618" y="-23906"/>
                  <a:pt x="2332136" y="-4080"/>
                  <a:pt x="2514338" y="0"/>
                </a:cubicBezTo>
                <a:cubicBezTo>
                  <a:pt x="2696540" y="4080"/>
                  <a:pt x="2840153" y="-19869"/>
                  <a:pt x="2988989" y="0"/>
                </a:cubicBezTo>
                <a:cubicBezTo>
                  <a:pt x="3137825" y="19869"/>
                  <a:pt x="3273865" y="18198"/>
                  <a:pt x="3555934" y="0"/>
                </a:cubicBezTo>
                <a:cubicBezTo>
                  <a:pt x="3838003" y="-18198"/>
                  <a:pt x="3954505" y="-18421"/>
                  <a:pt x="4215171" y="0"/>
                </a:cubicBezTo>
                <a:cubicBezTo>
                  <a:pt x="4475837" y="18421"/>
                  <a:pt x="4599302" y="-23766"/>
                  <a:pt x="4874409" y="0"/>
                </a:cubicBezTo>
                <a:cubicBezTo>
                  <a:pt x="5149516" y="23766"/>
                  <a:pt x="5083481" y="5468"/>
                  <a:pt x="5256767" y="0"/>
                </a:cubicBezTo>
                <a:cubicBezTo>
                  <a:pt x="5430053" y="-5468"/>
                  <a:pt x="5708355" y="-15860"/>
                  <a:pt x="5823711" y="0"/>
                </a:cubicBezTo>
                <a:cubicBezTo>
                  <a:pt x="5939067" y="15860"/>
                  <a:pt x="6312945" y="-30827"/>
                  <a:pt x="6575242" y="0"/>
                </a:cubicBezTo>
                <a:cubicBezTo>
                  <a:pt x="6837539" y="30827"/>
                  <a:pt x="6853871" y="22623"/>
                  <a:pt x="7049893" y="0"/>
                </a:cubicBezTo>
                <a:cubicBezTo>
                  <a:pt x="7245915" y="-22623"/>
                  <a:pt x="7564259" y="11148"/>
                  <a:pt x="7709130" y="0"/>
                </a:cubicBezTo>
                <a:cubicBezTo>
                  <a:pt x="7854001" y="-11148"/>
                  <a:pt x="7995911" y="2776"/>
                  <a:pt x="8276075" y="0"/>
                </a:cubicBezTo>
                <a:cubicBezTo>
                  <a:pt x="8556240" y="-2776"/>
                  <a:pt x="8971568" y="23896"/>
                  <a:pt x="9475887" y="0"/>
                </a:cubicBezTo>
                <a:cubicBezTo>
                  <a:pt x="9634995" y="-13895"/>
                  <a:pt x="9727513" y="77411"/>
                  <a:pt x="9722448" y="246561"/>
                </a:cubicBezTo>
                <a:cubicBezTo>
                  <a:pt x="9716543" y="423513"/>
                  <a:pt x="9725111" y="566710"/>
                  <a:pt x="9722448" y="710081"/>
                </a:cubicBezTo>
                <a:cubicBezTo>
                  <a:pt x="9719785" y="853452"/>
                  <a:pt x="9715797" y="1015107"/>
                  <a:pt x="9722448" y="1232773"/>
                </a:cubicBezTo>
                <a:cubicBezTo>
                  <a:pt x="9725082" y="1358977"/>
                  <a:pt x="9634347" y="1497798"/>
                  <a:pt x="9475887" y="1479334"/>
                </a:cubicBezTo>
                <a:cubicBezTo>
                  <a:pt x="9286883" y="1471229"/>
                  <a:pt x="8906611" y="1469779"/>
                  <a:pt x="8632063" y="1479334"/>
                </a:cubicBezTo>
                <a:cubicBezTo>
                  <a:pt x="8357515" y="1488889"/>
                  <a:pt x="8034471" y="1462274"/>
                  <a:pt x="7880532" y="1479334"/>
                </a:cubicBezTo>
                <a:cubicBezTo>
                  <a:pt x="7726593" y="1496394"/>
                  <a:pt x="7530132" y="1482696"/>
                  <a:pt x="7405881" y="1479334"/>
                </a:cubicBezTo>
                <a:cubicBezTo>
                  <a:pt x="7281630" y="1475972"/>
                  <a:pt x="6765005" y="1447156"/>
                  <a:pt x="6562057" y="1479334"/>
                </a:cubicBezTo>
                <a:cubicBezTo>
                  <a:pt x="6359109" y="1511512"/>
                  <a:pt x="6129296" y="1503004"/>
                  <a:pt x="5995113" y="1479334"/>
                </a:cubicBezTo>
                <a:cubicBezTo>
                  <a:pt x="5860930" y="1455664"/>
                  <a:pt x="5636777" y="1480418"/>
                  <a:pt x="5428168" y="1479334"/>
                </a:cubicBezTo>
                <a:cubicBezTo>
                  <a:pt x="5219559" y="1478250"/>
                  <a:pt x="4945217" y="1492001"/>
                  <a:pt x="4676637" y="1479334"/>
                </a:cubicBezTo>
                <a:cubicBezTo>
                  <a:pt x="4408057" y="1466667"/>
                  <a:pt x="4310247" y="1493055"/>
                  <a:pt x="4017400" y="1479334"/>
                </a:cubicBezTo>
                <a:cubicBezTo>
                  <a:pt x="3724553" y="1465613"/>
                  <a:pt x="3816832" y="1475569"/>
                  <a:pt x="3635042" y="1479334"/>
                </a:cubicBezTo>
                <a:cubicBezTo>
                  <a:pt x="3453252" y="1483099"/>
                  <a:pt x="3251575" y="1504385"/>
                  <a:pt x="2883511" y="1479334"/>
                </a:cubicBezTo>
                <a:cubicBezTo>
                  <a:pt x="2515447" y="1454283"/>
                  <a:pt x="2506905" y="1503980"/>
                  <a:pt x="2316567" y="1479334"/>
                </a:cubicBezTo>
                <a:cubicBezTo>
                  <a:pt x="2126229" y="1454688"/>
                  <a:pt x="1969926" y="1453543"/>
                  <a:pt x="1749623" y="1479334"/>
                </a:cubicBezTo>
                <a:cubicBezTo>
                  <a:pt x="1529320" y="1505125"/>
                  <a:pt x="1237952" y="1516435"/>
                  <a:pt x="905799" y="1479334"/>
                </a:cubicBezTo>
                <a:cubicBezTo>
                  <a:pt x="573646" y="1442233"/>
                  <a:pt x="455702" y="1454530"/>
                  <a:pt x="246561" y="1479334"/>
                </a:cubicBezTo>
                <a:cubicBezTo>
                  <a:pt x="106803" y="1447366"/>
                  <a:pt x="31973" y="1357599"/>
                  <a:pt x="0" y="1232773"/>
                </a:cubicBezTo>
                <a:cubicBezTo>
                  <a:pt x="-24381" y="1122216"/>
                  <a:pt x="-22509" y="886929"/>
                  <a:pt x="0" y="719943"/>
                </a:cubicBezTo>
                <a:cubicBezTo>
                  <a:pt x="22509" y="552957"/>
                  <a:pt x="-9311" y="398976"/>
                  <a:pt x="0" y="246561"/>
                </a:cubicBezTo>
                <a:close/>
              </a:path>
            </a:pathLst>
          </a:custGeom>
          <a:solidFill>
            <a:srgbClr val="D2F5F6"/>
          </a:solidFill>
          <a:ln>
            <a:solidFill>
              <a:schemeClr val="tx1"/>
            </a:solidFill>
            <a:extLst>
              <a:ext uri="{C807C97D-BFC1-408E-A445-0C87EB9F89A2}">
                <ask:lineSketchStyleProps xmlns="" xmlns:ask="http://schemas.microsoft.com/office/drawing/2018/sketchyshapes" sd="1640436001">
                  <a:custGeom>
                    <a:avLst/>
                    <a:gdLst>
                      <a:gd name="connsiteX0" fmla="*/ 0 w 8035081"/>
                      <a:gd name="connsiteY0" fmla="*/ 185244 h 1111445"/>
                      <a:gd name="connsiteX1" fmla="*/ 203769 w 8035081"/>
                      <a:gd name="connsiteY1" fmla="*/ 0 h 1111445"/>
                      <a:gd name="connsiteX2" fmla="*/ 824869 w 8035081"/>
                      <a:gd name="connsiteY2" fmla="*/ 0 h 1111445"/>
                      <a:gd name="connsiteX3" fmla="*/ 1445969 w 8035081"/>
                      <a:gd name="connsiteY3" fmla="*/ 0 h 1111445"/>
                      <a:gd name="connsiteX4" fmla="*/ 1990793 w 8035081"/>
                      <a:gd name="connsiteY4" fmla="*/ 0 h 1111445"/>
                      <a:gd name="connsiteX5" fmla="*/ 2611893 w 8035081"/>
                      <a:gd name="connsiteY5" fmla="*/ 0 h 1111445"/>
                      <a:gd name="connsiteX6" fmla="*/ 3232993 w 8035081"/>
                      <a:gd name="connsiteY6" fmla="*/ 0 h 1111445"/>
                      <a:gd name="connsiteX7" fmla="*/ 3930368 w 8035081"/>
                      <a:gd name="connsiteY7" fmla="*/ 0 h 1111445"/>
                      <a:gd name="connsiteX8" fmla="*/ 4627743 w 8035081"/>
                      <a:gd name="connsiteY8" fmla="*/ 0 h 1111445"/>
                      <a:gd name="connsiteX9" fmla="*/ 4943742 w 8035081"/>
                      <a:gd name="connsiteY9" fmla="*/ 0 h 1111445"/>
                      <a:gd name="connsiteX10" fmla="*/ 5412290 w 8035081"/>
                      <a:gd name="connsiteY10" fmla="*/ 0 h 1111445"/>
                      <a:gd name="connsiteX11" fmla="*/ 5804564 w 8035081"/>
                      <a:gd name="connsiteY11" fmla="*/ 0 h 1111445"/>
                      <a:gd name="connsiteX12" fmla="*/ 6501939 w 8035081"/>
                      <a:gd name="connsiteY12" fmla="*/ 0 h 1111445"/>
                      <a:gd name="connsiteX13" fmla="*/ 7199314 w 8035081"/>
                      <a:gd name="connsiteY13" fmla="*/ 0 h 1111445"/>
                      <a:gd name="connsiteX14" fmla="*/ 7831311 w 8035081"/>
                      <a:gd name="connsiteY14" fmla="*/ 0 h 1111445"/>
                      <a:gd name="connsiteX15" fmla="*/ 8035081 w 8035081"/>
                      <a:gd name="connsiteY15" fmla="*/ 185244 h 1111445"/>
                      <a:gd name="connsiteX16" fmla="*/ 8035081 w 8035081"/>
                      <a:gd name="connsiteY16" fmla="*/ 563131 h 1111445"/>
                      <a:gd name="connsiteX17" fmla="*/ 8035081 w 8035081"/>
                      <a:gd name="connsiteY17" fmla="*/ 926200 h 1111445"/>
                      <a:gd name="connsiteX18" fmla="*/ 7831311 w 8035081"/>
                      <a:gd name="connsiteY18" fmla="*/ 1111445 h 1111445"/>
                      <a:gd name="connsiteX19" fmla="*/ 7286486 w 8035081"/>
                      <a:gd name="connsiteY19" fmla="*/ 1111445 h 1111445"/>
                      <a:gd name="connsiteX20" fmla="*/ 6665387 w 8035081"/>
                      <a:gd name="connsiteY20" fmla="*/ 1111445 h 1111445"/>
                      <a:gd name="connsiteX21" fmla="*/ 6196838 w 8035081"/>
                      <a:gd name="connsiteY21" fmla="*/ 1111445 h 1111445"/>
                      <a:gd name="connsiteX22" fmla="*/ 5575738 w 8035081"/>
                      <a:gd name="connsiteY22" fmla="*/ 1111445 h 1111445"/>
                      <a:gd name="connsiteX23" fmla="*/ 5107189 w 8035081"/>
                      <a:gd name="connsiteY23" fmla="*/ 1111445 h 1111445"/>
                      <a:gd name="connsiteX24" fmla="*/ 4409814 w 8035081"/>
                      <a:gd name="connsiteY24" fmla="*/ 1111445 h 1111445"/>
                      <a:gd name="connsiteX25" fmla="*/ 3864989 w 8035081"/>
                      <a:gd name="connsiteY25" fmla="*/ 1111445 h 1111445"/>
                      <a:gd name="connsiteX26" fmla="*/ 3548991 w 8035081"/>
                      <a:gd name="connsiteY26" fmla="*/ 1111445 h 1111445"/>
                      <a:gd name="connsiteX27" fmla="*/ 3004166 w 8035081"/>
                      <a:gd name="connsiteY27" fmla="*/ 1111445 h 1111445"/>
                      <a:gd name="connsiteX28" fmla="*/ 2306791 w 8035081"/>
                      <a:gd name="connsiteY28" fmla="*/ 1111445 h 1111445"/>
                      <a:gd name="connsiteX29" fmla="*/ 1685691 w 8035081"/>
                      <a:gd name="connsiteY29" fmla="*/ 1111445 h 1111445"/>
                      <a:gd name="connsiteX30" fmla="*/ 1217142 w 8035081"/>
                      <a:gd name="connsiteY30" fmla="*/ 1111445 h 1111445"/>
                      <a:gd name="connsiteX31" fmla="*/ 203769 w 8035081"/>
                      <a:gd name="connsiteY31" fmla="*/ 1111445 h 1111445"/>
                      <a:gd name="connsiteX32" fmla="*/ 0 w 8035081"/>
                      <a:gd name="connsiteY32" fmla="*/ 926200 h 1111445"/>
                      <a:gd name="connsiteX33" fmla="*/ 0 w 8035081"/>
                      <a:gd name="connsiteY33" fmla="*/ 577950 h 1111445"/>
                      <a:gd name="connsiteX34" fmla="*/ 0 w 8035081"/>
                      <a:gd name="connsiteY34" fmla="*/ 185244 h 1111445"/>
                      <a:gd name="connsiteX0" fmla="*/ 0 w 8035081"/>
                      <a:gd name="connsiteY0" fmla="*/ 185244 h 1111445"/>
                      <a:gd name="connsiteX1" fmla="*/ 203769 w 8035081"/>
                      <a:gd name="connsiteY1" fmla="*/ 0 h 1111445"/>
                      <a:gd name="connsiteX2" fmla="*/ 672318 w 8035081"/>
                      <a:gd name="connsiteY2" fmla="*/ 0 h 1111445"/>
                      <a:gd name="connsiteX3" fmla="*/ 1293418 w 8035081"/>
                      <a:gd name="connsiteY3" fmla="*/ 0 h 1111445"/>
                      <a:gd name="connsiteX4" fmla="*/ 1761966 w 8035081"/>
                      <a:gd name="connsiteY4" fmla="*/ 0 h 1111445"/>
                      <a:gd name="connsiteX5" fmla="*/ 2077965 w 8035081"/>
                      <a:gd name="connsiteY5" fmla="*/ 0 h 1111445"/>
                      <a:gd name="connsiteX6" fmla="*/ 2470238 w 8035081"/>
                      <a:gd name="connsiteY6" fmla="*/ 0 h 1111445"/>
                      <a:gd name="connsiteX7" fmla="*/ 2938788 w 8035081"/>
                      <a:gd name="connsiteY7" fmla="*/ 0 h 1111445"/>
                      <a:gd name="connsiteX8" fmla="*/ 3483612 w 8035081"/>
                      <a:gd name="connsiteY8" fmla="*/ 0 h 1111445"/>
                      <a:gd name="connsiteX9" fmla="*/ 4028437 w 8035081"/>
                      <a:gd name="connsiteY9" fmla="*/ 0 h 1111445"/>
                      <a:gd name="connsiteX10" fmla="*/ 4344435 w 8035081"/>
                      <a:gd name="connsiteY10" fmla="*/ 0 h 1111445"/>
                      <a:gd name="connsiteX11" fmla="*/ 4812984 w 8035081"/>
                      <a:gd name="connsiteY11" fmla="*/ 0 h 1111445"/>
                      <a:gd name="connsiteX12" fmla="*/ 5434084 w 8035081"/>
                      <a:gd name="connsiteY12" fmla="*/ 0 h 1111445"/>
                      <a:gd name="connsiteX13" fmla="*/ 5826357 w 8035081"/>
                      <a:gd name="connsiteY13" fmla="*/ 0 h 1111445"/>
                      <a:gd name="connsiteX14" fmla="*/ 6371181 w 8035081"/>
                      <a:gd name="connsiteY14" fmla="*/ 0 h 1111445"/>
                      <a:gd name="connsiteX15" fmla="*/ 6839731 w 8035081"/>
                      <a:gd name="connsiteY15" fmla="*/ 0 h 1111445"/>
                      <a:gd name="connsiteX16" fmla="*/ 7831311 w 8035081"/>
                      <a:gd name="connsiteY16" fmla="*/ 0 h 1111445"/>
                      <a:gd name="connsiteX17" fmla="*/ 8035081 w 8035081"/>
                      <a:gd name="connsiteY17" fmla="*/ 185244 h 1111445"/>
                      <a:gd name="connsiteX18" fmla="*/ 8035081 w 8035081"/>
                      <a:gd name="connsiteY18" fmla="*/ 533494 h 1111445"/>
                      <a:gd name="connsiteX19" fmla="*/ 8035081 w 8035081"/>
                      <a:gd name="connsiteY19" fmla="*/ 926200 h 1111445"/>
                      <a:gd name="connsiteX20" fmla="*/ 7831311 w 8035081"/>
                      <a:gd name="connsiteY20" fmla="*/ 1111445 h 1111445"/>
                      <a:gd name="connsiteX21" fmla="*/ 7133936 w 8035081"/>
                      <a:gd name="connsiteY21" fmla="*/ 1111445 h 1111445"/>
                      <a:gd name="connsiteX22" fmla="*/ 6512836 w 8035081"/>
                      <a:gd name="connsiteY22" fmla="*/ 1111445 h 1111445"/>
                      <a:gd name="connsiteX23" fmla="*/ 6120562 w 8035081"/>
                      <a:gd name="connsiteY23" fmla="*/ 1111445 h 1111445"/>
                      <a:gd name="connsiteX24" fmla="*/ 5423187 w 8035081"/>
                      <a:gd name="connsiteY24" fmla="*/ 1111445 h 1111445"/>
                      <a:gd name="connsiteX25" fmla="*/ 4954638 w 8035081"/>
                      <a:gd name="connsiteY25" fmla="*/ 1111445 h 1111445"/>
                      <a:gd name="connsiteX26" fmla="*/ 4486089 w 8035081"/>
                      <a:gd name="connsiteY26" fmla="*/ 1111445 h 1111445"/>
                      <a:gd name="connsiteX27" fmla="*/ 3864989 w 8035081"/>
                      <a:gd name="connsiteY27" fmla="*/ 1111445 h 1111445"/>
                      <a:gd name="connsiteX28" fmla="*/ 3320165 w 8035081"/>
                      <a:gd name="connsiteY28" fmla="*/ 1111445 h 1111445"/>
                      <a:gd name="connsiteX29" fmla="*/ 3004166 w 8035081"/>
                      <a:gd name="connsiteY29" fmla="*/ 1111445 h 1111445"/>
                      <a:gd name="connsiteX30" fmla="*/ 2383066 w 8035081"/>
                      <a:gd name="connsiteY30" fmla="*/ 1111445 h 1111445"/>
                      <a:gd name="connsiteX31" fmla="*/ 1914518 w 8035081"/>
                      <a:gd name="connsiteY31" fmla="*/ 1111445 h 1111445"/>
                      <a:gd name="connsiteX32" fmla="*/ 1445969 w 8035081"/>
                      <a:gd name="connsiteY32" fmla="*/ 1111445 h 1111445"/>
                      <a:gd name="connsiteX33" fmla="*/ 748594 w 8035081"/>
                      <a:gd name="connsiteY33" fmla="*/ 1111445 h 1111445"/>
                      <a:gd name="connsiteX34" fmla="*/ 203769 w 8035081"/>
                      <a:gd name="connsiteY34" fmla="*/ 1111445 h 1111445"/>
                      <a:gd name="connsiteX35" fmla="*/ 0 w 8035081"/>
                      <a:gd name="connsiteY35" fmla="*/ 926200 h 1111445"/>
                      <a:gd name="connsiteX36" fmla="*/ 0 w 8035081"/>
                      <a:gd name="connsiteY36" fmla="*/ 540903 h 1111445"/>
                      <a:gd name="connsiteX37" fmla="*/ 0 w 8035081"/>
                      <a:gd name="connsiteY37" fmla="*/ 185244 h 111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35081" h="1111445" fill="none" extrusionOk="0">
                        <a:moveTo>
                          <a:pt x="0" y="185244"/>
                        </a:moveTo>
                        <a:cubicBezTo>
                          <a:pt x="8779" y="77062"/>
                          <a:pt x="112736" y="-16044"/>
                          <a:pt x="203769" y="0"/>
                        </a:cubicBezTo>
                        <a:cubicBezTo>
                          <a:pt x="387628" y="9196"/>
                          <a:pt x="576631" y="-8065"/>
                          <a:pt x="824869" y="0"/>
                        </a:cubicBezTo>
                        <a:cubicBezTo>
                          <a:pt x="1091439" y="34337"/>
                          <a:pt x="1193646" y="18946"/>
                          <a:pt x="1445969" y="0"/>
                        </a:cubicBezTo>
                        <a:cubicBezTo>
                          <a:pt x="1676507" y="2096"/>
                          <a:pt x="1863968" y="4645"/>
                          <a:pt x="1990793" y="0"/>
                        </a:cubicBezTo>
                        <a:cubicBezTo>
                          <a:pt x="2143648" y="-2496"/>
                          <a:pt x="2391861" y="-17010"/>
                          <a:pt x="2611893" y="0"/>
                        </a:cubicBezTo>
                        <a:cubicBezTo>
                          <a:pt x="2823121" y="-14392"/>
                          <a:pt x="2921497" y="-8136"/>
                          <a:pt x="3232993" y="0"/>
                        </a:cubicBezTo>
                        <a:cubicBezTo>
                          <a:pt x="3537712" y="12309"/>
                          <a:pt x="3586004" y="14246"/>
                          <a:pt x="3930368" y="0"/>
                        </a:cubicBezTo>
                        <a:cubicBezTo>
                          <a:pt x="4281181" y="-12446"/>
                          <a:pt x="4403566" y="-27669"/>
                          <a:pt x="4627743" y="0"/>
                        </a:cubicBezTo>
                        <a:cubicBezTo>
                          <a:pt x="4847375" y="19955"/>
                          <a:pt x="4796091" y="-3534"/>
                          <a:pt x="4943742" y="0"/>
                        </a:cubicBezTo>
                        <a:cubicBezTo>
                          <a:pt x="5057049" y="18440"/>
                          <a:pt x="5263838" y="-7099"/>
                          <a:pt x="5412290" y="0"/>
                        </a:cubicBezTo>
                        <a:cubicBezTo>
                          <a:pt x="5562294" y="3291"/>
                          <a:pt x="5620012" y="-19117"/>
                          <a:pt x="5804564" y="0"/>
                        </a:cubicBezTo>
                        <a:cubicBezTo>
                          <a:pt x="5962788" y="40499"/>
                          <a:pt x="6358627" y="-15347"/>
                          <a:pt x="6501939" y="0"/>
                        </a:cubicBezTo>
                        <a:cubicBezTo>
                          <a:pt x="6650268" y="-43399"/>
                          <a:pt x="6995141" y="-32820"/>
                          <a:pt x="7199314" y="0"/>
                        </a:cubicBezTo>
                        <a:cubicBezTo>
                          <a:pt x="7406936" y="-25245"/>
                          <a:pt x="7508950" y="9488"/>
                          <a:pt x="7831311" y="0"/>
                        </a:cubicBezTo>
                        <a:cubicBezTo>
                          <a:pt x="7929386" y="916"/>
                          <a:pt x="8019415" y="84409"/>
                          <a:pt x="8035081" y="185244"/>
                        </a:cubicBezTo>
                        <a:cubicBezTo>
                          <a:pt x="8062128" y="317015"/>
                          <a:pt x="8020954" y="381690"/>
                          <a:pt x="8035081" y="563131"/>
                        </a:cubicBezTo>
                        <a:cubicBezTo>
                          <a:pt x="8055127" y="762270"/>
                          <a:pt x="8043157" y="826840"/>
                          <a:pt x="8035081" y="926200"/>
                        </a:cubicBezTo>
                        <a:cubicBezTo>
                          <a:pt x="8019766" y="1052904"/>
                          <a:pt x="7953268" y="1088180"/>
                          <a:pt x="7831311" y="1111445"/>
                        </a:cubicBezTo>
                        <a:cubicBezTo>
                          <a:pt x="7735690" y="1134031"/>
                          <a:pt x="7531401" y="1110353"/>
                          <a:pt x="7286486" y="1111445"/>
                        </a:cubicBezTo>
                        <a:cubicBezTo>
                          <a:pt x="7022205" y="1093145"/>
                          <a:pt x="6837338" y="1097954"/>
                          <a:pt x="6665387" y="1111445"/>
                        </a:cubicBezTo>
                        <a:cubicBezTo>
                          <a:pt x="6492454" y="1137819"/>
                          <a:pt x="6415238" y="1127213"/>
                          <a:pt x="6196838" y="1111445"/>
                        </a:cubicBezTo>
                        <a:cubicBezTo>
                          <a:pt x="5958134" y="1075929"/>
                          <a:pt x="5738657" y="1115445"/>
                          <a:pt x="5575738" y="1111445"/>
                        </a:cubicBezTo>
                        <a:cubicBezTo>
                          <a:pt x="5433813" y="1105148"/>
                          <a:pt x="5239943" y="1122105"/>
                          <a:pt x="5107189" y="1111445"/>
                        </a:cubicBezTo>
                        <a:cubicBezTo>
                          <a:pt x="4976308" y="1098207"/>
                          <a:pt x="4636341" y="1120457"/>
                          <a:pt x="4409814" y="1111445"/>
                        </a:cubicBezTo>
                        <a:cubicBezTo>
                          <a:pt x="4204089" y="1100064"/>
                          <a:pt x="4107761" y="1114812"/>
                          <a:pt x="3864989" y="1111445"/>
                        </a:cubicBezTo>
                        <a:cubicBezTo>
                          <a:pt x="3632169" y="1097154"/>
                          <a:pt x="3644400" y="1116819"/>
                          <a:pt x="3548991" y="1111445"/>
                        </a:cubicBezTo>
                        <a:cubicBezTo>
                          <a:pt x="3483979" y="1086337"/>
                          <a:pt x="3216189" y="1143321"/>
                          <a:pt x="3004166" y="1111445"/>
                        </a:cubicBezTo>
                        <a:cubicBezTo>
                          <a:pt x="2759212" y="1139058"/>
                          <a:pt x="2601920" y="1081909"/>
                          <a:pt x="2306791" y="1111445"/>
                        </a:cubicBezTo>
                        <a:cubicBezTo>
                          <a:pt x="2028066" y="1111298"/>
                          <a:pt x="1809934" y="1138789"/>
                          <a:pt x="1685691" y="1111445"/>
                        </a:cubicBezTo>
                        <a:cubicBezTo>
                          <a:pt x="1558257" y="1119362"/>
                          <a:pt x="1435355" y="1090811"/>
                          <a:pt x="1217142" y="1111445"/>
                        </a:cubicBezTo>
                        <a:cubicBezTo>
                          <a:pt x="941774" y="1057837"/>
                          <a:pt x="545616" y="1013175"/>
                          <a:pt x="203769" y="1111445"/>
                        </a:cubicBezTo>
                        <a:cubicBezTo>
                          <a:pt x="81356" y="1110895"/>
                          <a:pt x="-9463" y="1021757"/>
                          <a:pt x="0" y="926200"/>
                        </a:cubicBezTo>
                        <a:cubicBezTo>
                          <a:pt x="-3126" y="768468"/>
                          <a:pt x="-15774" y="735174"/>
                          <a:pt x="0" y="577950"/>
                        </a:cubicBezTo>
                        <a:cubicBezTo>
                          <a:pt x="3642" y="418417"/>
                          <a:pt x="27490" y="340384"/>
                          <a:pt x="0" y="185244"/>
                        </a:cubicBezTo>
                        <a:close/>
                      </a:path>
                      <a:path w="8035081" h="1111445" stroke="0" extrusionOk="0">
                        <a:moveTo>
                          <a:pt x="0" y="185244"/>
                        </a:moveTo>
                        <a:cubicBezTo>
                          <a:pt x="-2842" y="51544"/>
                          <a:pt x="54981" y="-727"/>
                          <a:pt x="203769" y="0"/>
                        </a:cubicBezTo>
                        <a:cubicBezTo>
                          <a:pt x="395773" y="10711"/>
                          <a:pt x="539617" y="-19649"/>
                          <a:pt x="672318" y="0"/>
                        </a:cubicBezTo>
                        <a:cubicBezTo>
                          <a:pt x="836962" y="5135"/>
                          <a:pt x="1012565" y="-5195"/>
                          <a:pt x="1293418" y="0"/>
                        </a:cubicBezTo>
                        <a:cubicBezTo>
                          <a:pt x="1565154" y="-22275"/>
                          <a:pt x="1650139" y="23329"/>
                          <a:pt x="1761966" y="0"/>
                        </a:cubicBezTo>
                        <a:cubicBezTo>
                          <a:pt x="1875503" y="-14635"/>
                          <a:pt x="1935567" y="-795"/>
                          <a:pt x="2077965" y="0"/>
                        </a:cubicBezTo>
                        <a:cubicBezTo>
                          <a:pt x="2208045" y="-5358"/>
                          <a:pt x="2356007" y="-29068"/>
                          <a:pt x="2470238" y="0"/>
                        </a:cubicBezTo>
                        <a:cubicBezTo>
                          <a:pt x="2600493" y="26445"/>
                          <a:pt x="2708957" y="34420"/>
                          <a:pt x="2938788" y="0"/>
                        </a:cubicBezTo>
                        <a:cubicBezTo>
                          <a:pt x="3157817" y="-25103"/>
                          <a:pt x="3258734" y="-11813"/>
                          <a:pt x="3483612" y="0"/>
                        </a:cubicBezTo>
                        <a:cubicBezTo>
                          <a:pt x="3698578" y="18829"/>
                          <a:pt x="3810699" y="5232"/>
                          <a:pt x="4028437" y="0"/>
                        </a:cubicBezTo>
                        <a:cubicBezTo>
                          <a:pt x="4257632" y="21978"/>
                          <a:pt x="4199823" y="4235"/>
                          <a:pt x="4344435" y="0"/>
                        </a:cubicBezTo>
                        <a:cubicBezTo>
                          <a:pt x="4477932" y="-37"/>
                          <a:pt x="4709423" y="-9309"/>
                          <a:pt x="4812984" y="0"/>
                        </a:cubicBezTo>
                        <a:cubicBezTo>
                          <a:pt x="4887731" y="17735"/>
                          <a:pt x="5224631" y="-25024"/>
                          <a:pt x="5434084" y="0"/>
                        </a:cubicBezTo>
                        <a:cubicBezTo>
                          <a:pt x="5649811" y="24844"/>
                          <a:pt x="5667031" y="19224"/>
                          <a:pt x="5826357" y="0"/>
                        </a:cubicBezTo>
                        <a:cubicBezTo>
                          <a:pt x="6007073" y="6372"/>
                          <a:pt x="6258849" y="216"/>
                          <a:pt x="6371181" y="0"/>
                        </a:cubicBezTo>
                        <a:cubicBezTo>
                          <a:pt x="6513746" y="-22749"/>
                          <a:pt x="6630823" y="-4091"/>
                          <a:pt x="6839731" y="0"/>
                        </a:cubicBezTo>
                        <a:cubicBezTo>
                          <a:pt x="7068015" y="9664"/>
                          <a:pt x="7384021" y="-4304"/>
                          <a:pt x="7831311" y="0"/>
                        </a:cubicBezTo>
                        <a:cubicBezTo>
                          <a:pt x="7986046" y="-15752"/>
                          <a:pt x="8040627" y="43525"/>
                          <a:pt x="8035081" y="185244"/>
                        </a:cubicBezTo>
                        <a:cubicBezTo>
                          <a:pt x="8013968" y="303530"/>
                          <a:pt x="8040335" y="409816"/>
                          <a:pt x="8035081" y="533494"/>
                        </a:cubicBezTo>
                        <a:cubicBezTo>
                          <a:pt x="8037970" y="620634"/>
                          <a:pt x="8022745" y="759744"/>
                          <a:pt x="8035081" y="926200"/>
                        </a:cubicBezTo>
                        <a:cubicBezTo>
                          <a:pt x="8013128" y="1021554"/>
                          <a:pt x="7951693" y="1130231"/>
                          <a:pt x="7831311" y="1111445"/>
                        </a:cubicBezTo>
                        <a:cubicBezTo>
                          <a:pt x="7688256" y="1112900"/>
                          <a:pt x="7349406" y="1091638"/>
                          <a:pt x="7133936" y="1111445"/>
                        </a:cubicBezTo>
                        <a:cubicBezTo>
                          <a:pt x="6876884" y="1119576"/>
                          <a:pt x="6632518" y="1097755"/>
                          <a:pt x="6512836" y="1111445"/>
                        </a:cubicBezTo>
                        <a:cubicBezTo>
                          <a:pt x="6369571" y="1133815"/>
                          <a:pt x="6209853" y="1126010"/>
                          <a:pt x="6120562" y="1111445"/>
                        </a:cubicBezTo>
                        <a:cubicBezTo>
                          <a:pt x="5991699" y="1103359"/>
                          <a:pt x="5580544" y="1108636"/>
                          <a:pt x="5423187" y="1111445"/>
                        </a:cubicBezTo>
                        <a:cubicBezTo>
                          <a:pt x="5239886" y="1130602"/>
                          <a:pt x="5060633" y="1123030"/>
                          <a:pt x="4954638" y="1111445"/>
                        </a:cubicBezTo>
                        <a:cubicBezTo>
                          <a:pt x="4848736" y="1103047"/>
                          <a:pt x="4625855" y="1111258"/>
                          <a:pt x="4486089" y="1111445"/>
                        </a:cubicBezTo>
                        <a:cubicBezTo>
                          <a:pt x="4325896" y="1145506"/>
                          <a:pt x="4091442" y="1125576"/>
                          <a:pt x="3864989" y="1111445"/>
                        </a:cubicBezTo>
                        <a:cubicBezTo>
                          <a:pt x="3650581" y="1096215"/>
                          <a:pt x="3562090" y="1127863"/>
                          <a:pt x="3320165" y="1111445"/>
                        </a:cubicBezTo>
                        <a:cubicBezTo>
                          <a:pt x="3076407" y="1102642"/>
                          <a:pt x="3142778" y="1111695"/>
                          <a:pt x="3004166" y="1111445"/>
                        </a:cubicBezTo>
                        <a:cubicBezTo>
                          <a:pt x="2845390" y="1077399"/>
                          <a:pt x="2717761" y="1132073"/>
                          <a:pt x="2383066" y="1111445"/>
                        </a:cubicBezTo>
                        <a:cubicBezTo>
                          <a:pt x="2081831" y="1089901"/>
                          <a:pt x="2074019" y="1122987"/>
                          <a:pt x="1914518" y="1111445"/>
                        </a:cubicBezTo>
                        <a:cubicBezTo>
                          <a:pt x="1752236" y="1073270"/>
                          <a:pt x="1619890" y="1111386"/>
                          <a:pt x="1445969" y="1111445"/>
                        </a:cubicBezTo>
                        <a:cubicBezTo>
                          <a:pt x="1286732" y="1110712"/>
                          <a:pt x="1018398" y="1134093"/>
                          <a:pt x="748594" y="1111445"/>
                        </a:cubicBezTo>
                        <a:cubicBezTo>
                          <a:pt x="485810" y="1075318"/>
                          <a:pt x="377751" y="1077905"/>
                          <a:pt x="203769" y="1111445"/>
                        </a:cubicBezTo>
                        <a:cubicBezTo>
                          <a:pt x="81549" y="1071939"/>
                          <a:pt x="34727" y="1035825"/>
                          <a:pt x="0" y="926200"/>
                        </a:cubicBezTo>
                        <a:cubicBezTo>
                          <a:pt x="-27441" y="840515"/>
                          <a:pt x="-10537" y="672544"/>
                          <a:pt x="0" y="540903"/>
                        </a:cubicBezTo>
                        <a:cubicBezTo>
                          <a:pt x="27130" y="422374"/>
                          <a:pt x="-23022" y="322650"/>
                          <a:pt x="0" y="185244"/>
                        </a:cubicBezTo>
                        <a:close/>
                      </a:path>
                      <a:path w="8035081" h="1111445" fill="none" stroke="0" extrusionOk="0">
                        <a:moveTo>
                          <a:pt x="0" y="185244"/>
                        </a:moveTo>
                        <a:cubicBezTo>
                          <a:pt x="21387" y="54669"/>
                          <a:pt x="71932" y="1460"/>
                          <a:pt x="203769" y="0"/>
                        </a:cubicBezTo>
                        <a:cubicBezTo>
                          <a:pt x="429081" y="-3549"/>
                          <a:pt x="576056" y="-45387"/>
                          <a:pt x="824869" y="0"/>
                        </a:cubicBezTo>
                        <a:cubicBezTo>
                          <a:pt x="1080307" y="10598"/>
                          <a:pt x="1186617" y="31807"/>
                          <a:pt x="1445969" y="0"/>
                        </a:cubicBezTo>
                        <a:cubicBezTo>
                          <a:pt x="1680398" y="-1495"/>
                          <a:pt x="1871084" y="-8669"/>
                          <a:pt x="1990793" y="0"/>
                        </a:cubicBezTo>
                        <a:cubicBezTo>
                          <a:pt x="2145331" y="28917"/>
                          <a:pt x="2387426" y="20820"/>
                          <a:pt x="2611893" y="0"/>
                        </a:cubicBezTo>
                        <a:cubicBezTo>
                          <a:pt x="2838876" y="-8925"/>
                          <a:pt x="2929807" y="-12219"/>
                          <a:pt x="3232993" y="0"/>
                        </a:cubicBezTo>
                        <a:cubicBezTo>
                          <a:pt x="3541574" y="2334"/>
                          <a:pt x="3582140" y="28524"/>
                          <a:pt x="3930368" y="0"/>
                        </a:cubicBezTo>
                        <a:cubicBezTo>
                          <a:pt x="4279368" y="-5778"/>
                          <a:pt x="4393896" y="-13987"/>
                          <a:pt x="4627743" y="0"/>
                        </a:cubicBezTo>
                        <a:cubicBezTo>
                          <a:pt x="4842222" y="26933"/>
                          <a:pt x="4801213" y="-13909"/>
                          <a:pt x="4943742" y="0"/>
                        </a:cubicBezTo>
                        <a:cubicBezTo>
                          <a:pt x="5081452" y="21529"/>
                          <a:pt x="5282679" y="13108"/>
                          <a:pt x="5412290" y="0"/>
                        </a:cubicBezTo>
                        <a:cubicBezTo>
                          <a:pt x="5568511" y="12004"/>
                          <a:pt x="5638684" y="-759"/>
                          <a:pt x="5804564" y="0"/>
                        </a:cubicBezTo>
                        <a:cubicBezTo>
                          <a:pt x="5948405" y="-4989"/>
                          <a:pt x="6366433" y="-520"/>
                          <a:pt x="6501939" y="0"/>
                        </a:cubicBezTo>
                        <a:cubicBezTo>
                          <a:pt x="6656931" y="-1455"/>
                          <a:pt x="6964705" y="-3902"/>
                          <a:pt x="7199314" y="0"/>
                        </a:cubicBezTo>
                        <a:cubicBezTo>
                          <a:pt x="7420931" y="2166"/>
                          <a:pt x="7535901" y="34974"/>
                          <a:pt x="7831311" y="0"/>
                        </a:cubicBezTo>
                        <a:cubicBezTo>
                          <a:pt x="7935546" y="-14117"/>
                          <a:pt x="8023686" y="86806"/>
                          <a:pt x="8035081" y="185244"/>
                        </a:cubicBezTo>
                        <a:cubicBezTo>
                          <a:pt x="8049440" y="306730"/>
                          <a:pt x="8003686" y="377339"/>
                          <a:pt x="8035081" y="563131"/>
                        </a:cubicBezTo>
                        <a:cubicBezTo>
                          <a:pt x="8056307" y="716494"/>
                          <a:pt x="8016834" y="822027"/>
                          <a:pt x="8035081" y="926200"/>
                        </a:cubicBezTo>
                        <a:cubicBezTo>
                          <a:pt x="8029451" y="1039996"/>
                          <a:pt x="7954830" y="1091790"/>
                          <a:pt x="7831311" y="1111445"/>
                        </a:cubicBezTo>
                        <a:cubicBezTo>
                          <a:pt x="7724615" y="1121122"/>
                          <a:pt x="7555020" y="1094929"/>
                          <a:pt x="7286486" y="1111445"/>
                        </a:cubicBezTo>
                        <a:cubicBezTo>
                          <a:pt x="7055437" y="1149023"/>
                          <a:pt x="6843029" y="1099292"/>
                          <a:pt x="6665387" y="1111445"/>
                        </a:cubicBezTo>
                        <a:cubicBezTo>
                          <a:pt x="6490119" y="1120208"/>
                          <a:pt x="6409203" y="1126962"/>
                          <a:pt x="6196838" y="1111445"/>
                        </a:cubicBezTo>
                        <a:cubicBezTo>
                          <a:pt x="5968595" y="1107283"/>
                          <a:pt x="5719599" y="1117257"/>
                          <a:pt x="5575738" y="1111445"/>
                        </a:cubicBezTo>
                        <a:cubicBezTo>
                          <a:pt x="5464676" y="1116311"/>
                          <a:pt x="5220430" y="1136648"/>
                          <a:pt x="5107189" y="1111445"/>
                        </a:cubicBezTo>
                        <a:cubicBezTo>
                          <a:pt x="5003395" y="1061010"/>
                          <a:pt x="4626704" y="1158318"/>
                          <a:pt x="4409814" y="1111445"/>
                        </a:cubicBezTo>
                        <a:cubicBezTo>
                          <a:pt x="4179351" y="1092395"/>
                          <a:pt x="4099724" y="1106819"/>
                          <a:pt x="3864989" y="1111445"/>
                        </a:cubicBezTo>
                        <a:cubicBezTo>
                          <a:pt x="3637881" y="1098466"/>
                          <a:pt x="3648737" y="1119918"/>
                          <a:pt x="3548991" y="1111445"/>
                        </a:cubicBezTo>
                        <a:cubicBezTo>
                          <a:pt x="3468860" y="1063844"/>
                          <a:pt x="3263843" y="1117018"/>
                          <a:pt x="3004166" y="1111445"/>
                        </a:cubicBezTo>
                        <a:cubicBezTo>
                          <a:pt x="2763458" y="1073216"/>
                          <a:pt x="2561603" y="1065447"/>
                          <a:pt x="2306791" y="1111445"/>
                        </a:cubicBezTo>
                        <a:cubicBezTo>
                          <a:pt x="2049990" y="1108980"/>
                          <a:pt x="1801877" y="1113566"/>
                          <a:pt x="1685691" y="1111445"/>
                        </a:cubicBezTo>
                        <a:cubicBezTo>
                          <a:pt x="1539569" y="1106225"/>
                          <a:pt x="1447742" y="1098866"/>
                          <a:pt x="1217142" y="1111445"/>
                        </a:cubicBezTo>
                        <a:cubicBezTo>
                          <a:pt x="1043151" y="1165296"/>
                          <a:pt x="577375" y="1026074"/>
                          <a:pt x="203769" y="1111445"/>
                        </a:cubicBezTo>
                        <a:cubicBezTo>
                          <a:pt x="107729" y="1110118"/>
                          <a:pt x="-564" y="1026403"/>
                          <a:pt x="0" y="926200"/>
                        </a:cubicBezTo>
                        <a:cubicBezTo>
                          <a:pt x="-6646" y="760447"/>
                          <a:pt x="-16532" y="739094"/>
                          <a:pt x="0" y="577950"/>
                        </a:cubicBezTo>
                        <a:cubicBezTo>
                          <a:pt x="8512" y="430596"/>
                          <a:pt x="28005" y="343764"/>
                          <a:pt x="0" y="185244"/>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bg1">
                    <a:lumMod val="10000"/>
                  </a:schemeClr>
                </a:solidFill>
              </a:rPr>
              <a:t>A</a:t>
            </a:r>
            <a:r>
              <a:rPr lang="vi-VN" sz="4000">
                <a:solidFill>
                  <a:schemeClr val="bg1">
                    <a:lumMod val="10000"/>
                  </a:schemeClr>
                </a:solidFill>
              </a:rPr>
              <a:t>. </a:t>
            </a:r>
            <a:r>
              <a:rPr lang="en-US" sz="4000">
                <a:solidFill>
                  <a:schemeClr val="bg1">
                    <a:lumMod val="10000"/>
                  </a:schemeClr>
                </a:solidFill>
              </a:rPr>
              <a:t>33 học sinh</a:t>
            </a:r>
            <a:endParaRPr lang="en-US" sz="4000" dirty="0">
              <a:solidFill>
                <a:schemeClr val="bg1">
                  <a:lumMod val="10000"/>
                </a:schemeClr>
              </a:solidFill>
            </a:endParaRPr>
          </a:p>
        </p:txBody>
      </p:sp>
      <p:pic>
        <p:nvPicPr>
          <p:cNvPr id="10" name="Picture 2" descr="True And False PNG Free Download - PNG All">
            <a:extLst>
              <a:ext uri="{FF2B5EF4-FFF2-40B4-BE49-F238E27FC236}">
                <a16:creationId xmlns:a16="http://schemas.microsoft.com/office/drawing/2014/main" id="{4496BB6B-F8B3-F4A2-29B5-ED79530AA47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6702" t="890" r="-5636"/>
          <a:stretch/>
        </p:blipFill>
        <p:spPr bwMode="auto">
          <a:xfrm>
            <a:off x="9694941" y="2364582"/>
            <a:ext cx="1319114" cy="167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662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strVal val="4*#ppt_w"/>
                                          </p:val>
                                        </p:tav>
                                        <p:tav tm="100000">
                                          <p:val>
                                            <p:strVal val="#ppt_w"/>
                                          </p:val>
                                        </p:tav>
                                      </p:tavLst>
                                    </p:anim>
                                    <p:anim calcmode="lin" valueType="num">
                                      <p:cBhvr>
                                        <p:cTn id="8"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4" name="Tieng-ting-www_nhacchuongvui_com.wav"/>
                                        </p:tgtEl>
                                      </p:cMediaNode>
                                    </p:audio>
                                  </p:sub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 calcmode="lin" valueType="num">
                                      <p:cBhvr>
                                        <p:cTn id="20" dur="1000" fill="hold"/>
                                        <p:tgtEl>
                                          <p:spTgt spid="8"/>
                                        </p:tgtEl>
                                        <p:attrNameLst>
                                          <p:attrName>style.rotation</p:attrName>
                                        </p:attrNameLst>
                                      </p:cBhvr>
                                      <p:tavLst>
                                        <p:tav tm="0">
                                          <p:val>
                                            <p:fltVal val="90"/>
                                          </p:val>
                                        </p:tav>
                                        <p:tav tm="100000">
                                          <p:val>
                                            <p:fltVal val="0"/>
                                          </p:val>
                                        </p:tav>
                                      </p:tavLst>
                                    </p:anim>
                                    <p:animEffect transition="in" filter="fade">
                                      <p:cBhvr>
                                        <p:cTn id="21" dur="10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5" name="349201__hotlavaman__magic-mallet.wav"/>
                                        </p:tgtEl>
                                      </p:cMediaNode>
                                    </p:audio>
                                  </p:subTnLst>
                                </p:cTn>
                              </p:par>
                            </p:childTnLst>
                          </p:cTn>
                        </p:par>
                      </p:childTnLst>
                    </p:cTn>
                  </p:par>
                </p:childTnLst>
              </p:cTn>
              <p:nextCondLst>
                <p:cond evt="onClick" delay="0">
                  <p:tgtEl>
                    <p:spTgt spid="5"/>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23" presetClass="entr" presetSubtype="32"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250" fill="hold"/>
                                        <p:tgtEl>
                                          <p:spTgt spid="10"/>
                                        </p:tgtEl>
                                        <p:attrNameLst>
                                          <p:attrName>ppt_w</p:attrName>
                                        </p:attrNameLst>
                                      </p:cBhvr>
                                      <p:tavLst>
                                        <p:tav tm="0">
                                          <p:val>
                                            <p:strVal val="4*#ppt_w"/>
                                          </p:val>
                                        </p:tav>
                                        <p:tav tm="100000">
                                          <p:val>
                                            <p:strVal val="#ppt_w"/>
                                          </p:val>
                                        </p:tav>
                                      </p:tavLst>
                                    </p:anim>
                                    <p:anim calcmode="lin" valueType="num">
                                      <p:cBhvr>
                                        <p:cTn id="28"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4" name="Picture 2" descr="Boy GIFs - Find &amp; Share on GIPHY | Kids questions, Giphy, Cool gifs">
            <a:extLst>
              <a:ext uri="{FF2B5EF4-FFF2-40B4-BE49-F238E27FC236}">
                <a16:creationId xmlns:a16="http://schemas.microsoft.com/office/drawing/2014/main" id="{9D3CBC34-A5ED-4544-2505-4536451A5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1898" y="2924463"/>
            <a:ext cx="3696479" cy="36733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ộ phận cơ thể cánh tay cho trẻ em&#10;">
            <a:extLst>
              <a:ext uri="{FF2B5EF4-FFF2-40B4-BE49-F238E27FC236}">
                <a16:creationId xmlns:a16="http://schemas.microsoft.com/office/drawing/2014/main" id="{F5E973C8-55AA-D1C6-A9AB-0F6DF14348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8375" y="2477552"/>
            <a:ext cx="2461681" cy="41202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7D19F78-3015-26A8-4AC9-D3C1080BEDE6}"/>
              </a:ext>
            </a:extLst>
          </p:cNvPr>
          <p:cNvPicPr>
            <a:picLocks noChangeAspect="1"/>
          </p:cNvPicPr>
          <p:nvPr/>
        </p:nvPicPr>
        <p:blipFill>
          <a:blip r:embed="rId6"/>
          <a:stretch>
            <a:fillRect/>
          </a:stretch>
        </p:blipFill>
        <p:spPr>
          <a:xfrm>
            <a:off x="2513768" y="8485"/>
            <a:ext cx="7346387" cy="2469067"/>
          </a:xfrm>
          <a:prstGeom prst="rect">
            <a:avLst/>
          </a:prstGeom>
        </p:spPr>
      </p:pic>
    </p:spTree>
    <p:extLst>
      <p:ext uri="{BB962C8B-B14F-4D97-AF65-F5344CB8AC3E}">
        <p14:creationId xmlns:p14="http://schemas.microsoft.com/office/powerpoint/2010/main" val="38908067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CA20A85-AE0D-7AA4-C0F1-4A9A53FFFD06}"/>
              </a:ext>
            </a:extLst>
          </p:cNvPr>
          <p:cNvSpPr/>
          <p:nvPr/>
        </p:nvSpPr>
        <p:spPr>
          <a:xfrm>
            <a:off x="585009" y="1355047"/>
            <a:ext cx="10964893" cy="621257"/>
          </a:xfrm>
          <a:prstGeom prst="roundRect">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789" b="1" dirty="0" err="1">
                <a:solidFill>
                  <a:schemeClr val="tx1"/>
                </a:solidFill>
              </a:rPr>
              <a:t>Cùng</a:t>
            </a:r>
            <a:r>
              <a:rPr lang="en-US" sz="4789" b="1" dirty="0">
                <a:solidFill>
                  <a:schemeClr val="tx1"/>
                </a:solidFill>
              </a:rPr>
              <a:t> </a:t>
            </a:r>
            <a:r>
              <a:rPr lang="en-US" sz="4789" b="1" dirty="0" err="1">
                <a:solidFill>
                  <a:schemeClr val="tx1"/>
                </a:solidFill>
              </a:rPr>
              <a:t>bày</a:t>
            </a:r>
            <a:r>
              <a:rPr lang="en-US" sz="4789" b="1" dirty="0">
                <a:solidFill>
                  <a:schemeClr val="tx1"/>
                </a:solidFill>
              </a:rPr>
              <a:t> </a:t>
            </a:r>
            <a:r>
              <a:rPr lang="en-US" sz="4789" b="1" dirty="0" err="1">
                <a:solidFill>
                  <a:schemeClr val="tx1"/>
                </a:solidFill>
              </a:rPr>
              <a:t>tỏ</a:t>
            </a:r>
            <a:r>
              <a:rPr lang="en-US" sz="4789" b="1" dirty="0">
                <a:solidFill>
                  <a:schemeClr val="tx1"/>
                </a:solidFill>
              </a:rPr>
              <a:t> </a:t>
            </a:r>
            <a:r>
              <a:rPr lang="en-US" sz="4789" b="1" dirty="0" err="1">
                <a:solidFill>
                  <a:schemeClr val="tx1"/>
                </a:solidFill>
              </a:rPr>
              <a:t>cảm</a:t>
            </a:r>
            <a:r>
              <a:rPr lang="en-US" sz="4789" b="1" dirty="0">
                <a:solidFill>
                  <a:schemeClr val="tx1"/>
                </a:solidFill>
              </a:rPr>
              <a:t> </a:t>
            </a:r>
            <a:r>
              <a:rPr lang="en-US" sz="4789" b="1" dirty="0" err="1">
                <a:solidFill>
                  <a:schemeClr val="tx1"/>
                </a:solidFill>
              </a:rPr>
              <a:t>xúc</a:t>
            </a:r>
            <a:r>
              <a:rPr lang="en-US" sz="4789" b="1" dirty="0">
                <a:solidFill>
                  <a:schemeClr val="tx1"/>
                </a:solidFill>
              </a:rPr>
              <a:t> </a:t>
            </a:r>
            <a:r>
              <a:rPr lang="en-US" sz="4789" b="1" dirty="0" err="1">
                <a:solidFill>
                  <a:schemeClr val="tx1"/>
                </a:solidFill>
              </a:rPr>
              <a:t>của</a:t>
            </a:r>
            <a:r>
              <a:rPr lang="en-US" sz="4789" b="1" dirty="0">
                <a:solidFill>
                  <a:schemeClr val="tx1"/>
                </a:solidFill>
              </a:rPr>
              <a:t> </a:t>
            </a:r>
            <a:r>
              <a:rPr lang="en-US" sz="4789" b="1" dirty="0" err="1">
                <a:solidFill>
                  <a:schemeClr val="tx1"/>
                </a:solidFill>
              </a:rPr>
              <a:t>em</a:t>
            </a:r>
            <a:r>
              <a:rPr lang="en-US" sz="4789" b="1" dirty="0">
                <a:solidFill>
                  <a:schemeClr val="tx1"/>
                </a:solidFill>
              </a:rPr>
              <a:t> </a:t>
            </a:r>
          </a:p>
          <a:p>
            <a:pPr algn="ctr"/>
            <a:r>
              <a:rPr lang="en-US" sz="4789" b="1" dirty="0" err="1">
                <a:solidFill>
                  <a:schemeClr val="tx1"/>
                </a:solidFill>
              </a:rPr>
              <a:t>sau</a:t>
            </a:r>
            <a:r>
              <a:rPr lang="en-US" sz="4789" b="1" dirty="0">
                <a:solidFill>
                  <a:schemeClr val="tx1"/>
                </a:solidFill>
              </a:rPr>
              <a:t> </a:t>
            </a:r>
            <a:r>
              <a:rPr lang="en-US" sz="4789" b="1" dirty="0" err="1">
                <a:solidFill>
                  <a:schemeClr val="tx1"/>
                </a:solidFill>
              </a:rPr>
              <a:t>tiết</a:t>
            </a:r>
            <a:r>
              <a:rPr lang="en-US" sz="4789" b="1" dirty="0">
                <a:solidFill>
                  <a:schemeClr val="tx1"/>
                </a:solidFill>
              </a:rPr>
              <a:t> </a:t>
            </a:r>
            <a:r>
              <a:rPr lang="en-US" sz="4789" b="1" dirty="0" err="1">
                <a:solidFill>
                  <a:schemeClr val="tx1"/>
                </a:solidFill>
              </a:rPr>
              <a:t>học</a:t>
            </a:r>
            <a:r>
              <a:rPr lang="en-US" sz="4789" b="1" dirty="0">
                <a:solidFill>
                  <a:schemeClr val="tx1"/>
                </a:solidFill>
              </a:rPr>
              <a:t> </a:t>
            </a:r>
            <a:r>
              <a:rPr lang="en-US" sz="4789" b="1" dirty="0" err="1">
                <a:solidFill>
                  <a:schemeClr val="tx1"/>
                </a:solidFill>
              </a:rPr>
              <a:t>nào</a:t>
            </a:r>
            <a:r>
              <a:rPr lang="en-US" sz="4789" b="1" dirty="0">
                <a:solidFill>
                  <a:schemeClr val="tx1"/>
                </a:solidFill>
              </a:rPr>
              <a:t>!</a:t>
            </a:r>
          </a:p>
        </p:txBody>
      </p:sp>
      <p:pic>
        <p:nvPicPr>
          <p:cNvPr id="5" name="Picture 4">
            <a:extLst>
              <a:ext uri="{FF2B5EF4-FFF2-40B4-BE49-F238E27FC236}">
                <a16:creationId xmlns:a16="http://schemas.microsoft.com/office/drawing/2014/main" id="{4354598F-02A5-86CE-0988-055250F8DE11}"/>
              </a:ext>
            </a:extLst>
          </p:cNvPr>
          <p:cNvPicPr>
            <a:picLocks noChangeAspect="1"/>
          </p:cNvPicPr>
          <p:nvPr/>
        </p:nvPicPr>
        <p:blipFill>
          <a:blip r:embed="rId3"/>
          <a:stretch>
            <a:fillRect/>
          </a:stretch>
        </p:blipFill>
        <p:spPr>
          <a:xfrm>
            <a:off x="810113" y="2552938"/>
            <a:ext cx="3947661" cy="3667578"/>
          </a:xfrm>
          <a:prstGeom prst="rect">
            <a:avLst/>
          </a:prstGeom>
        </p:spPr>
      </p:pic>
      <p:pic>
        <p:nvPicPr>
          <p:cNvPr id="6" name="Picture 5">
            <a:extLst>
              <a:ext uri="{FF2B5EF4-FFF2-40B4-BE49-F238E27FC236}">
                <a16:creationId xmlns:a16="http://schemas.microsoft.com/office/drawing/2014/main" id="{1C1F56A6-4274-ABDB-11EE-AC190205B4F1}"/>
              </a:ext>
            </a:extLst>
          </p:cNvPr>
          <p:cNvPicPr>
            <a:picLocks noChangeAspect="1"/>
          </p:cNvPicPr>
          <p:nvPr/>
        </p:nvPicPr>
        <p:blipFill>
          <a:blip r:embed="rId3"/>
          <a:stretch>
            <a:fillRect/>
          </a:stretch>
        </p:blipFill>
        <p:spPr>
          <a:xfrm>
            <a:off x="4206177" y="2552938"/>
            <a:ext cx="3947661" cy="3667578"/>
          </a:xfrm>
          <a:prstGeom prst="rect">
            <a:avLst/>
          </a:prstGeom>
        </p:spPr>
      </p:pic>
      <p:pic>
        <p:nvPicPr>
          <p:cNvPr id="7" name="Picture 6">
            <a:extLst>
              <a:ext uri="{FF2B5EF4-FFF2-40B4-BE49-F238E27FC236}">
                <a16:creationId xmlns:a16="http://schemas.microsoft.com/office/drawing/2014/main" id="{06E93A4D-A314-9345-8763-DD7C8A8AB8FB}"/>
              </a:ext>
            </a:extLst>
          </p:cNvPr>
          <p:cNvPicPr>
            <a:picLocks noChangeAspect="1"/>
          </p:cNvPicPr>
          <p:nvPr/>
        </p:nvPicPr>
        <p:blipFill>
          <a:blip r:embed="rId3"/>
          <a:stretch>
            <a:fillRect/>
          </a:stretch>
        </p:blipFill>
        <p:spPr>
          <a:xfrm>
            <a:off x="7602241" y="2552938"/>
            <a:ext cx="3947661" cy="3667578"/>
          </a:xfrm>
          <a:prstGeom prst="rect">
            <a:avLst/>
          </a:prstGeom>
        </p:spPr>
      </p:pic>
      <p:pic>
        <p:nvPicPr>
          <p:cNvPr id="8" name="Picture 2" descr="Cartoon, character, emoji, emotion, face, pain, shock icon - Download on  Iconfinder">
            <a:extLst>
              <a:ext uri="{FF2B5EF4-FFF2-40B4-BE49-F238E27FC236}">
                <a16:creationId xmlns:a16="http://schemas.microsoft.com/office/drawing/2014/main" id="{7696792C-F5AA-EE90-8F2C-2C88FB06FCC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014313" y="3120011"/>
            <a:ext cx="1217714" cy="12177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rtoon, character, emoji, emotion, face, happy, smile icon - Download on Iconfinder">
            <a:extLst>
              <a:ext uri="{FF2B5EF4-FFF2-40B4-BE49-F238E27FC236}">
                <a16:creationId xmlns:a16="http://schemas.microsoft.com/office/drawing/2014/main" id="{E50FDE1A-E169-D8E6-3A38-98BF366E00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7773" y="3105385"/>
            <a:ext cx="1232340" cy="12323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Cartoon, character, emoji, emotion, face, heart, love icon - Download on Iconfinder">
            <a:extLst>
              <a:ext uri="{FF2B5EF4-FFF2-40B4-BE49-F238E27FC236}">
                <a16:creationId xmlns:a16="http://schemas.microsoft.com/office/drawing/2014/main" id="{4CC081E5-6777-D7CC-63FC-5A227EF5E1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68196" y="3105384"/>
            <a:ext cx="1232340" cy="12323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2" name="Google Shape;1262;p54"/>
          <p:cNvSpPr txBox="1">
            <a:spLocks noGrp="1"/>
          </p:cNvSpPr>
          <p:nvPr>
            <p:ph type="title" idx="4294967295"/>
          </p:nvPr>
        </p:nvSpPr>
        <p:spPr>
          <a:xfrm>
            <a:off x="4047238" y="3037396"/>
            <a:ext cx="5624513" cy="1736725"/>
          </a:xfrm>
          <a:prstGeom prst="rect">
            <a:avLst/>
          </a:prstGeom>
        </p:spPr>
        <p:txBody>
          <a:bodyPr spcFirstLastPara="1" wrap="square" lIns="121598" tIns="121598" rIns="121598" bIns="121598" anchor="t" anchorCtr="0">
            <a:noAutofit/>
          </a:bodyPr>
          <a:lstStyle/>
          <a:p>
            <a:r>
              <a:rPr lang="vi-VN" sz="10641" b="1" dirty="0">
                <a:latin typeface="+mn-lt"/>
              </a:rPr>
              <a:t>DẶN DÒ</a:t>
            </a:r>
            <a:endParaRPr sz="10641" b="1" dirty="0">
              <a:latin typeface="+mn-lt"/>
            </a:endParaRPr>
          </a:p>
        </p:txBody>
      </p:sp>
      <p:sp>
        <p:nvSpPr>
          <p:cNvPr id="1285" name="Google Shape;1285;p54">
            <a:hlinkClick r:id="" action="ppaction://hlinkshowjump?jump=nextslide"/>
          </p:cNvPr>
          <p:cNvSpPr/>
          <p:nvPr/>
        </p:nvSpPr>
        <p:spPr>
          <a:xfrm>
            <a:off x="6470471" y="5984677"/>
            <a:ext cx="437067" cy="293218"/>
          </a:xfrm>
          <a:custGeom>
            <a:avLst/>
            <a:gdLst/>
            <a:ahLst/>
            <a:cxnLst/>
            <a:rect l="l" t="t" r="r" b="b"/>
            <a:pathLst>
              <a:path w="4989" h="3347" extrusionOk="0">
                <a:moveTo>
                  <a:pt x="3024" y="1"/>
                </a:moveTo>
                <a:lnTo>
                  <a:pt x="3060" y="1072"/>
                </a:lnTo>
                <a:lnTo>
                  <a:pt x="0" y="1072"/>
                </a:lnTo>
                <a:lnTo>
                  <a:pt x="24" y="2310"/>
                </a:lnTo>
                <a:lnTo>
                  <a:pt x="3060" y="2251"/>
                </a:lnTo>
                <a:lnTo>
                  <a:pt x="3155" y="3346"/>
                </a:lnTo>
                <a:lnTo>
                  <a:pt x="4989" y="1858"/>
                </a:lnTo>
                <a:lnTo>
                  <a:pt x="3024" y="1"/>
                </a:lnTo>
                <a:close/>
              </a:path>
            </a:pathLst>
          </a:custGeom>
          <a:solidFill>
            <a:srgbClr val="FFCD32"/>
          </a:solidFill>
          <a:ln>
            <a:noFill/>
          </a:ln>
        </p:spPr>
        <p:txBody>
          <a:bodyPr spcFirstLastPara="1" wrap="square" lIns="121598" tIns="121598" rIns="121598" bIns="121598" anchor="ctr" anchorCtr="0">
            <a:noAutofit/>
          </a:bodyPr>
          <a:lstStyle/>
          <a:p>
            <a:endParaRPr sz="2482"/>
          </a:p>
        </p:txBody>
      </p:sp>
      <p:sp>
        <p:nvSpPr>
          <p:cNvPr id="1286" name="Google Shape;1286;p54">
            <a:hlinkClick r:id="rId3" action="ppaction://hlinksldjump"/>
          </p:cNvPr>
          <p:cNvSpPr/>
          <p:nvPr/>
        </p:nvSpPr>
        <p:spPr>
          <a:xfrm>
            <a:off x="5895197" y="5952966"/>
            <a:ext cx="371450" cy="356645"/>
          </a:xfrm>
          <a:custGeom>
            <a:avLst/>
            <a:gdLst/>
            <a:ahLst/>
            <a:cxnLst/>
            <a:rect l="l" t="t" r="r" b="b"/>
            <a:pathLst>
              <a:path w="4240" h="4071" extrusionOk="0">
                <a:moveTo>
                  <a:pt x="2326" y="1"/>
                </a:moveTo>
                <a:cubicBezTo>
                  <a:pt x="2305" y="1"/>
                  <a:pt x="2284" y="2"/>
                  <a:pt x="2263" y="4"/>
                </a:cubicBezTo>
                <a:cubicBezTo>
                  <a:pt x="1846" y="52"/>
                  <a:pt x="1537" y="493"/>
                  <a:pt x="1596" y="909"/>
                </a:cubicBezTo>
                <a:cubicBezTo>
                  <a:pt x="1564" y="701"/>
                  <a:pt x="1348" y="616"/>
                  <a:pt x="1116" y="616"/>
                </a:cubicBezTo>
                <a:cubicBezTo>
                  <a:pt x="1004" y="616"/>
                  <a:pt x="888" y="636"/>
                  <a:pt x="787" y="671"/>
                </a:cubicBezTo>
                <a:cubicBezTo>
                  <a:pt x="656" y="719"/>
                  <a:pt x="537" y="790"/>
                  <a:pt x="525" y="850"/>
                </a:cubicBezTo>
                <a:cubicBezTo>
                  <a:pt x="251" y="1314"/>
                  <a:pt x="608" y="1790"/>
                  <a:pt x="1013" y="1981"/>
                </a:cubicBezTo>
                <a:cubicBezTo>
                  <a:pt x="620" y="2147"/>
                  <a:pt x="1" y="2743"/>
                  <a:pt x="287" y="3195"/>
                </a:cubicBezTo>
                <a:cubicBezTo>
                  <a:pt x="393" y="3354"/>
                  <a:pt x="584" y="3441"/>
                  <a:pt x="778" y="3441"/>
                </a:cubicBezTo>
                <a:cubicBezTo>
                  <a:pt x="845" y="3441"/>
                  <a:pt x="913" y="3431"/>
                  <a:pt x="977" y="3410"/>
                </a:cubicBezTo>
                <a:cubicBezTo>
                  <a:pt x="1239" y="3338"/>
                  <a:pt x="1441" y="3160"/>
                  <a:pt x="1608" y="2957"/>
                </a:cubicBezTo>
                <a:lnTo>
                  <a:pt x="1608" y="2957"/>
                </a:lnTo>
                <a:cubicBezTo>
                  <a:pt x="1572" y="3314"/>
                  <a:pt x="1668" y="3683"/>
                  <a:pt x="1930" y="3910"/>
                </a:cubicBezTo>
                <a:cubicBezTo>
                  <a:pt x="2063" y="4014"/>
                  <a:pt x="2236" y="4070"/>
                  <a:pt x="2405" y="4070"/>
                </a:cubicBezTo>
                <a:cubicBezTo>
                  <a:pt x="2582" y="4070"/>
                  <a:pt x="2754" y="4008"/>
                  <a:pt x="2870" y="3874"/>
                </a:cubicBezTo>
                <a:cubicBezTo>
                  <a:pt x="3144" y="3564"/>
                  <a:pt x="2989" y="3100"/>
                  <a:pt x="2823" y="2731"/>
                </a:cubicBezTo>
                <a:lnTo>
                  <a:pt x="2823" y="2731"/>
                </a:lnTo>
                <a:cubicBezTo>
                  <a:pt x="3049" y="2898"/>
                  <a:pt x="3299" y="3040"/>
                  <a:pt x="3573" y="3040"/>
                </a:cubicBezTo>
                <a:cubicBezTo>
                  <a:pt x="3582" y="3041"/>
                  <a:pt x="3592" y="3041"/>
                  <a:pt x="3601" y="3041"/>
                </a:cubicBezTo>
                <a:cubicBezTo>
                  <a:pt x="3856" y="3041"/>
                  <a:pt x="4134" y="2888"/>
                  <a:pt x="4192" y="2624"/>
                </a:cubicBezTo>
                <a:cubicBezTo>
                  <a:pt x="4239" y="2421"/>
                  <a:pt x="4156" y="2195"/>
                  <a:pt x="4001" y="2040"/>
                </a:cubicBezTo>
                <a:cubicBezTo>
                  <a:pt x="3858" y="1897"/>
                  <a:pt x="3656" y="1802"/>
                  <a:pt x="3466" y="1719"/>
                </a:cubicBezTo>
                <a:cubicBezTo>
                  <a:pt x="3763" y="1719"/>
                  <a:pt x="4037" y="1493"/>
                  <a:pt x="4097" y="1207"/>
                </a:cubicBezTo>
                <a:cubicBezTo>
                  <a:pt x="4156" y="921"/>
                  <a:pt x="3978" y="612"/>
                  <a:pt x="3704" y="516"/>
                </a:cubicBezTo>
                <a:cubicBezTo>
                  <a:pt x="3636" y="490"/>
                  <a:pt x="3564" y="477"/>
                  <a:pt x="3493" y="477"/>
                </a:cubicBezTo>
                <a:cubicBezTo>
                  <a:pt x="3277" y="477"/>
                  <a:pt x="3064" y="593"/>
                  <a:pt x="2965" y="790"/>
                </a:cubicBezTo>
                <a:cubicBezTo>
                  <a:pt x="3090" y="417"/>
                  <a:pt x="2720" y="1"/>
                  <a:pt x="2326" y="1"/>
                </a:cubicBezTo>
                <a:close/>
              </a:path>
            </a:pathLst>
          </a:custGeom>
          <a:solidFill>
            <a:srgbClr val="FFCD32"/>
          </a:solidFill>
          <a:ln>
            <a:noFill/>
          </a:ln>
        </p:spPr>
        <p:txBody>
          <a:bodyPr spcFirstLastPara="1" wrap="square" lIns="121598" tIns="121598" rIns="121598" bIns="121598" anchor="ctr" anchorCtr="0">
            <a:noAutofit/>
          </a:bodyPr>
          <a:lstStyle/>
          <a:p>
            <a:endParaRPr sz="2482"/>
          </a:p>
        </p:txBody>
      </p:sp>
      <p:sp>
        <p:nvSpPr>
          <p:cNvPr id="1287" name="Google Shape;1287;p54">
            <a:hlinkClick r:id="" action="ppaction://hlinkshowjump?jump=previousslide"/>
          </p:cNvPr>
          <p:cNvSpPr/>
          <p:nvPr/>
        </p:nvSpPr>
        <p:spPr>
          <a:xfrm flipH="1">
            <a:off x="5254288" y="5972008"/>
            <a:ext cx="437067" cy="293218"/>
          </a:xfrm>
          <a:custGeom>
            <a:avLst/>
            <a:gdLst/>
            <a:ahLst/>
            <a:cxnLst/>
            <a:rect l="l" t="t" r="r" b="b"/>
            <a:pathLst>
              <a:path w="4989" h="3347" extrusionOk="0">
                <a:moveTo>
                  <a:pt x="3024" y="1"/>
                </a:moveTo>
                <a:lnTo>
                  <a:pt x="3060" y="1072"/>
                </a:lnTo>
                <a:lnTo>
                  <a:pt x="0" y="1072"/>
                </a:lnTo>
                <a:lnTo>
                  <a:pt x="24" y="2310"/>
                </a:lnTo>
                <a:lnTo>
                  <a:pt x="3060" y="2251"/>
                </a:lnTo>
                <a:lnTo>
                  <a:pt x="3155" y="3346"/>
                </a:lnTo>
                <a:lnTo>
                  <a:pt x="4989" y="1858"/>
                </a:lnTo>
                <a:lnTo>
                  <a:pt x="3024" y="1"/>
                </a:lnTo>
                <a:close/>
              </a:path>
            </a:pathLst>
          </a:custGeom>
          <a:solidFill>
            <a:srgbClr val="FFCD32"/>
          </a:solidFill>
          <a:ln>
            <a:noFill/>
          </a:ln>
        </p:spPr>
        <p:txBody>
          <a:bodyPr spcFirstLastPara="1" wrap="square" lIns="121598" tIns="121598" rIns="121598" bIns="121598" anchor="ctr" anchorCtr="0">
            <a:noAutofit/>
          </a:bodyPr>
          <a:lstStyle/>
          <a:p>
            <a:endParaRPr sz="2482"/>
          </a:p>
        </p:txBody>
      </p:sp>
      <p:grpSp>
        <p:nvGrpSpPr>
          <p:cNvPr id="2" name="Google Shape;2886;p70">
            <a:extLst>
              <a:ext uri="{FF2B5EF4-FFF2-40B4-BE49-F238E27FC236}">
                <a16:creationId xmlns:a16="http://schemas.microsoft.com/office/drawing/2014/main" id="{0244B29F-5DE1-5169-DDB3-15FAFCD6CCCC}"/>
              </a:ext>
            </a:extLst>
          </p:cNvPr>
          <p:cNvGrpSpPr/>
          <p:nvPr/>
        </p:nvGrpSpPr>
        <p:grpSpPr>
          <a:xfrm rot="824344">
            <a:off x="8700853" y="727861"/>
            <a:ext cx="1941796" cy="1894921"/>
            <a:chOff x="1749969" y="3119626"/>
            <a:chExt cx="1183065" cy="1154507"/>
          </a:xfrm>
        </p:grpSpPr>
        <p:sp>
          <p:nvSpPr>
            <p:cNvPr id="4" name="Google Shape;2887;p70">
              <a:extLst>
                <a:ext uri="{FF2B5EF4-FFF2-40B4-BE49-F238E27FC236}">
                  <a16:creationId xmlns:a16="http://schemas.microsoft.com/office/drawing/2014/main" id="{5F5CF781-CC6D-9AFA-69A3-65931603DBA6}"/>
                </a:ext>
              </a:extLst>
            </p:cNvPr>
            <p:cNvSpPr/>
            <p:nvPr/>
          </p:nvSpPr>
          <p:spPr>
            <a:xfrm>
              <a:off x="1749969" y="3119626"/>
              <a:ext cx="1183065" cy="1154507"/>
            </a:xfrm>
            <a:custGeom>
              <a:avLst/>
              <a:gdLst/>
              <a:ahLst/>
              <a:cxnLst/>
              <a:rect l="l" t="t" r="r" b="b"/>
              <a:pathLst>
                <a:path w="27258" h="26600" extrusionOk="0">
                  <a:moveTo>
                    <a:pt x="13267" y="1"/>
                  </a:moveTo>
                  <a:cubicBezTo>
                    <a:pt x="12686" y="1"/>
                    <a:pt x="12104" y="39"/>
                    <a:pt x="11527" y="117"/>
                  </a:cubicBezTo>
                  <a:cubicBezTo>
                    <a:pt x="9070" y="447"/>
                    <a:pt x="5656" y="1387"/>
                    <a:pt x="3315" y="4058"/>
                  </a:cubicBezTo>
                  <a:cubicBezTo>
                    <a:pt x="3183" y="4207"/>
                    <a:pt x="3035" y="4388"/>
                    <a:pt x="2936" y="4520"/>
                  </a:cubicBezTo>
                  <a:cubicBezTo>
                    <a:pt x="1171" y="6812"/>
                    <a:pt x="627" y="9698"/>
                    <a:pt x="347" y="11924"/>
                  </a:cubicBezTo>
                  <a:cubicBezTo>
                    <a:pt x="0" y="14595"/>
                    <a:pt x="99" y="16706"/>
                    <a:pt x="660" y="18569"/>
                  </a:cubicBezTo>
                  <a:cubicBezTo>
                    <a:pt x="1649" y="21669"/>
                    <a:pt x="4139" y="24275"/>
                    <a:pt x="7338" y="25544"/>
                  </a:cubicBezTo>
                  <a:cubicBezTo>
                    <a:pt x="7883" y="25775"/>
                    <a:pt x="8443" y="25957"/>
                    <a:pt x="9053" y="26105"/>
                  </a:cubicBezTo>
                  <a:cubicBezTo>
                    <a:pt x="10306" y="26435"/>
                    <a:pt x="11642" y="26600"/>
                    <a:pt x="13077" y="26600"/>
                  </a:cubicBezTo>
                  <a:cubicBezTo>
                    <a:pt x="14165" y="26600"/>
                    <a:pt x="15319" y="26501"/>
                    <a:pt x="16490" y="26319"/>
                  </a:cubicBezTo>
                  <a:cubicBezTo>
                    <a:pt x="19359" y="25841"/>
                    <a:pt x="22031" y="24225"/>
                    <a:pt x="24009" y="21801"/>
                  </a:cubicBezTo>
                  <a:lnTo>
                    <a:pt x="24059" y="21752"/>
                  </a:lnTo>
                  <a:cubicBezTo>
                    <a:pt x="24075" y="21719"/>
                    <a:pt x="24108" y="21702"/>
                    <a:pt x="24141" y="21653"/>
                  </a:cubicBezTo>
                  <a:cubicBezTo>
                    <a:pt x="24174" y="21603"/>
                    <a:pt x="24224" y="21554"/>
                    <a:pt x="24257" y="21505"/>
                  </a:cubicBezTo>
                  <a:lnTo>
                    <a:pt x="24306" y="21472"/>
                  </a:lnTo>
                  <a:cubicBezTo>
                    <a:pt x="24405" y="21340"/>
                    <a:pt x="24488" y="21224"/>
                    <a:pt x="24570" y="21092"/>
                  </a:cubicBezTo>
                  <a:lnTo>
                    <a:pt x="24652" y="20977"/>
                  </a:lnTo>
                  <a:cubicBezTo>
                    <a:pt x="26104" y="18916"/>
                    <a:pt x="26928" y="16541"/>
                    <a:pt x="27043" y="14101"/>
                  </a:cubicBezTo>
                  <a:cubicBezTo>
                    <a:pt x="27258" y="10176"/>
                    <a:pt x="25741" y="6532"/>
                    <a:pt x="22822" y="3795"/>
                  </a:cubicBezTo>
                  <a:cubicBezTo>
                    <a:pt x="20195" y="1366"/>
                    <a:pt x="16734" y="1"/>
                    <a:pt x="13267" y="1"/>
                  </a:cubicBezTo>
                  <a:close/>
                </a:path>
              </a:pathLst>
            </a:custGeom>
            <a:solidFill>
              <a:srgbClr val="FFFFFF"/>
            </a:solidFill>
            <a:ln>
              <a:noFill/>
            </a:ln>
            <a:effectLst>
              <a:outerShdw blurRad="57150" dist="19050" dir="5400000" algn="bl" rotWithShape="0">
                <a:srgbClr val="000000">
                  <a:alpha val="30000"/>
                </a:srgbClr>
              </a:outerShdw>
            </a:effectLst>
          </p:spPr>
          <p:txBody>
            <a:bodyPr spcFirstLastPara="1" wrap="square" lIns="91223" tIns="91223" rIns="91223" bIns="91223" anchor="ctr" anchorCtr="0">
              <a:noAutofit/>
            </a:bodyPr>
            <a:lstStyle/>
            <a:p>
              <a:endParaRPr sz="1860"/>
            </a:p>
          </p:txBody>
        </p:sp>
        <p:grpSp>
          <p:nvGrpSpPr>
            <p:cNvPr id="5" name="Google Shape;2888;p70">
              <a:extLst>
                <a:ext uri="{FF2B5EF4-FFF2-40B4-BE49-F238E27FC236}">
                  <a16:creationId xmlns:a16="http://schemas.microsoft.com/office/drawing/2014/main" id="{52D8E068-81A5-8CEA-984C-9B0260E69B34}"/>
                </a:ext>
              </a:extLst>
            </p:cNvPr>
            <p:cNvGrpSpPr/>
            <p:nvPr/>
          </p:nvGrpSpPr>
          <p:grpSpPr>
            <a:xfrm>
              <a:off x="1824131" y="3196523"/>
              <a:ext cx="1034860" cy="1000732"/>
              <a:chOff x="3092601" y="1275921"/>
              <a:chExt cx="512942" cy="496075"/>
            </a:xfrm>
          </p:grpSpPr>
          <p:sp>
            <p:nvSpPr>
              <p:cNvPr id="6" name="Google Shape;2889;p70">
                <a:extLst>
                  <a:ext uri="{FF2B5EF4-FFF2-40B4-BE49-F238E27FC236}">
                    <a16:creationId xmlns:a16="http://schemas.microsoft.com/office/drawing/2014/main" id="{8D24A383-AF1D-6E54-37B8-76EBCE4649F6}"/>
                  </a:ext>
                </a:extLst>
              </p:cNvPr>
              <p:cNvSpPr/>
              <p:nvPr/>
            </p:nvSpPr>
            <p:spPr>
              <a:xfrm>
                <a:off x="3092601" y="1275921"/>
                <a:ext cx="512942" cy="495372"/>
              </a:xfrm>
              <a:custGeom>
                <a:avLst/>
                <a:gdLst/>
                <a:ahLst/>
                <a:cxnLst/>
                <a:rect l="l" t="t" r="r" b="b"/>
                <a:pathLst>
                  <a:path w="7328" h="7077" extrusionOk="0">
                    <a:moveTo>
                      <a:pt x="3514" y="0"/>
                    </a:moveTo>
                    <a:cubicBezTo>
                      <a:pt x="3365" y="0"/>
                      <a:pt x="3215" y="10"/>
                      <a:pt x="3066" y="29"/>
                    </a:cubicBezTo>
                    <a:cubicBezTo>
                      <a:pt x="2208" y="140"/>
                      <a:pt x="1329" y="472"/>
                      <a:pt x="782" y="1178"/>
                    </a:cubicBezTo>
                    <a:cubicBezTo>
                      <a:pt x="346" y="1745"/>
                      <a:pt x="187" y="2479"/>
                      <a:pt x="97" y="3185"/>
                    </a:cubicBezTo>
                    <a:cubicBezTo>
                      <a:pt x="21" y="3787"/>
                      <a:pt x="0" y="4416"/>
                      <a:pt x="173" y="4984"/>
                    </a:cubicBezTo>
                    <a:cubicBezTo>
                      <a:pt x="443" y="5835"/>
                      <a:pt x="1135" y="6493"/>
                      <a:pt x="1924" y="6804"/>
                    </a:cubicBezTo>
                    <a:cubicBezTo>
                      <a:pt x="2406" y="6998"/>
                      <a:pt x="2921" y="7077"/>
                      <a:pt x="3438" y="7077"/>
                    </a:cubicBezTo>
                    <a:cubicBezTo>
                      <a:pt x="3768" y="7077"/>
                      <a:pt x="4099" y="7045"/>
                      <a:pt x="4423" y="6991"/>
                    </a:cubicBezTo>
                    <a:cubicBezTo>
                      <a:pt x="5910" y="6749"/>
                      <a:pt x="7142" y="5351"/>
                      <a:pt x="7218" y="3759"/>
                    </a:cubicBezTo>
                    <a:cubicBezTo>
                      <a:pt x="7328" y="1581"/>
                      <a:pt x="5445" y="0"/>
                      <a:pt x="3514" y="0"/>
                    </a:cubicBezTo>
                    <a:close/>
                  </a:path>
                </a:pathLst>
              </a:custGeom>
              <a:solidFill>
                <a:srgbClr val="FCC276"/>
              </a:solidFill>
              <a:ln>
                <a:noFill/>
              </a:ln>
            </p:spPr>
            <p:txBody>
              <a:bodyPr spcFirstLastPara="1" wrap="square" lIns="91223" tIns="91223" rIns="91223" bIns="91223" anchor="ctr" anchorCtr="0">
                <a:noAutofit/>
              </a:bodyPr>
              <a:lstStyle/>
              <a:p>
                <a:endParaRPr sz="1860"/>
              </a:p>
            </p:txBody>
          </p:sp>
          <p:sp>
            <p:nvSpPr>
              <p:cNvPr id="7" name="Google Shape;2890;p70">
                <a:extLst>
                  <a:ext uri="{FF2B5EF4-FFF2-40B4-BE49-F238E27FC236}">
                    <a16:creationId xmlns:a16="http://schemas.microsoft.com/office/drawing/2014/main" id="{AC5390F8-870A-F5AB-7D93-56EE780F44AE}"/>
                  </a:ext>
                </a:extLst>
              </p:cNvPr>
              <p:cNvSpPr/>
              <p:nvPr/>
            </p:nvSpPr>
            <p:spPr>
              <a:xfrm>
                <a:off x="3206132" y="1659502"/>
                <a:ext cx="92236" cy="45390"/>
              </a:xfrm>
              <a:custGeom>
                <a:avLst/>
                <a:gdLst/>
                <a:ahLst/>
                <a:cxnLst/>
                <a:rect l="l" t="t" r="r" b="b"/>
                <a:pathLst>
                  <a:path w="1963" h="966" extrusionOk="0">
                    <a:moveTo>
                      <a:pt x="355" y="0"/>
                    </a:moveTo>
                    <a:cubicBezTo>
                      <a:pt x="264" y="0"/>
                      <a:pt x="177" y="7"/>
                      <a:pt x="97" y="20"/>
                    </a:cubicBezTo>
                    <a:cubicBezTo>
                      <a:pt x="0" y="41"/>
                      <a:pt x="42" y="165"/>
                      <a:pt x="111" y="179"/>
                    </a:cubicBezTo>
                    <a:cubicBezTo>
                      <a:pt x="457" y="221"/>
                      <a:pt x="761" y="290"/>
                      <a:pt x="1073" y="442"/>
                    </a:cubicBezTo>
                    <a:cubicBezTo>
                      <a:pt x="1336" y="574"/>
                      <a:pt x="1516" y="816"/>
                      <a:pt x="1765" y="947"/>
                    </a:cubicBezTo>
                    <a:cubicBezTo>
                      <a:pt x="1788" y="960"/>
                      <a:pt x="1810" y="966"/>
                      <a:pt x="1831" y="966"/>
                    </a:cubicBezTo>
                    <a:cubicBezTo>
                      <a:pt x="1909" y="966"/>
                      <a:pt x="1962" y="881"/>
                      <a:pt x="1924" y="788"/>
                    </a:cubicBezTo>
                    <a:cubicBezTo>
                      <a:pt x="1685" y="263"/>
                      <a:pt x="931" y="0"/>
                      <a:pt x="355" y="0"/>
                    </a:cubicBezTo>
                    <a:close/>
                  </a:path>
                </a:pathLst>
              </a:custGeom>
              <a:solidFill>
                <a:srgbClr val="F1DFC8"/>
              </a:solidFill>
              <a:ln>
                <a:noFill/>
              </a:ln>
            </p:spPr>
            <p:txBody>
              <a:bodyPr spcFirstLastPara="1" wrap="square" lIns="91223" tIns="91223" rIns="91223" bIns="91223" anchor="ctr" anchorCtr="0">
                <a:noAutofit/>
              </a:bodyPr>
              <a:lstStyle/>
              <a:p>
                <a:endParaRPr sz="1860"/>
              </a:p>
            </p:txBody>
          </p:sp>
          <p:sp>
            <p:nvSpPr>
              <p:cNvPr id="8" name="Google Shape;2891;p70">
                <a:extLst>
                  <a:ext uri="{FF2B5EF4-FFF2-40B4-BE49-F238E27FC236}">
                    <a16:creationId xmlns:a16="http://schemas.microsoft.com/office/drawing/2014/main" id="{40B17A2E-B14E-4653-72C5-C23F862CB238}"/>
                  </a:ext>
                </a:extLst>
              </p:cNvPr>
              <p:cNvSpPr/>
              <p:nvPr/>
            </p:nvSpPr>
            <p:spPr>
              <a:xfrm>
                <a:off x="3499722" y="1378611"/>
                <a:ext cx="55578" cy="61038"/>
              </a:xfrm>
              <a:custGeom>
                <a:avLst/>
                <a:gdLst/>
                <a:ahLst/>
                <a:cxnLst/>
                <a:rect l="l" t="t" r="r" b="b"/>
                <a:pathLst>
                  <a:path w="794" h="872" extrusionOk="0">
                    <a:moveTo>
                      <a:pt x="89" y="0"/>
                    </a:moveTo>
                    <a:cubicBezTo>
                      <a:pt x="22" y="0"/>
                      <a:pt x="0" y="107"/>
                      <a:pt x="46" y="147"/>
                    </a:cubicBezTo>
                    <a:cubicBezTo>
                      <a:pt x="150" y="251"/>
                      <a:pt x="260" y="327"/>
                      <a:pt x="344" y="437"/>
                    </a:cubicBezTo>
                    <a:cubicBezTo>
                      <a:pt x="440" y="562"/>
                      <a:pt x="496" y="714"/>
                      <a:pt x="586" y="839"/>
                    </a:cubicBezTo>
                    <a:cubicBezTo>
                      <a:pt x="605" y="862"/>
                      <a:pt x="627" y="872"/>
                      <a:pt x="650" y="872"/>
                    </a:cubicBezTo>
                    <a:cubicBezTo>
                      <a:pt x="702" y="872"/>
                      <a:pt x="754" y="820"/>
                      <a:pt x="759" y="763"/>
                    </a:cubicBezTo>
                    <a:cubicBezTo>
                      <a:pt x="793" y="424"/>
                      <a:pt x="427" y="43"/>
                      <a:pt x="101" y="1"/>
                    </a:cubicBezTo>
                    <a:cubicBezTo>
                      <a:pt x="97" y="1"/>
                      <a:pt x="93" y="0"/>
                      <a:pt x="89" y="0"/>
                    </a:cubicBezTo>
                    <a:close/>
                  </a:path>
                </a:pathLst>
              </a:custGeom>
              <a:solidFill>
                <a:srgbClr val="F1DFC8"/>
              </a:solidFill>
              <a:ln>
                <a:noFill/>
              </a:ln>
            </p:spPr>
            <p:txBody>
              <a:bodyPr spcFirstLastPara="1" wrap="square" lIns="91223" tIns="91223" rIns="91223" bIns="91223" anchor="ctr" anchorCtr="0">
                <a:noAutofit/>
              </a:bodyPr>
              <a:lstStyle/>
              <a:p>
                <a:endParaRPr sz="1860"/>
              </a:p>
            </p:txBody>
          </p:sp>
          <p:sp>
            <p:nvSpPr>
              <p:cNvPr id="9" name="Google Shape;2892;p70">
                <a:extLst>
                  <a:ext uri="{FF2B5EF4-FFF2-40B4-BE49-F238E27FC236}">
                    <a16:creationId xmlns:a16="http://schemas.microsoft.com/office/drawing/2014/main" id="{3AA8729E-59EA-E66D-D5D1-BC14DCA2B037}"/>
                  </a:ext>
                </a:extLst>
              </p:cNvPr>
              <p:cNvSpPr/>
              <p:nvPr/>
            </p:nvSpPr>
            <p:spPr>
              <a:xfrm>
                <a:off x="3092601" y="1344311"/>
                <a:ext cx="474303" cy="427685"/>
              </a:xfrm>
              <a:custGeom>
                <a:avLst/>
                <a:gdLst/>
                <a:ahLst/>
                <a:cxnLst/>
                <a:rect l="l" t="t" r="r" b="b"/>
                <a:pathLst>
                  <a:path w="6776" h="6110" extrusionOk="0">
                    <a:moveTo>
                      <a:pt x="955" y="0"/>
                    </a:moveTo>
                    <a:lnTo>
                      <a:pt x="955" y="0"/>
                    </a:lnTo>
                    <a:cubicBezTo>
                      <a:pt x="893" y="62"/>
                      <a:pt x="831" y="132"/>
                      <a:pt x="782" y="201"/>
                    </a:cubicBezTo>
                    <a:cubicBezTo>
                      <a:pt x="346" y="761"/>
                      <a:pt x="180" y="1502"/>
                      <a:pt x="97" y="2208"/>
                    </a:cubicBezTo>
                    <a:cubicBezTo>
                      <a:pt x="21" y="2803"/>
                      <a:pt x="0" y="3439"/>
                      <a:pt x="173" y="4007"/>
                    </a:cubicBezTo>
                    <a:cubicBezTo>
                      <a:pt x="443" y="4858"/>
                      <a:pt x="1135" y="5516"/>
                      <a:pt x="1924" y="5827"/>
                    </a:cubicBezTo>
                    <a:cubicBezTo>
                      <a:pt x="2409" y="6027"/>
                      <a:pt x="2925" y="6109"/>
                      <a:pt x="3445" y="6109"/>
                    </a:cubicBezTo>
                    <a:cubicBezTo>
                      <a:pt x="3772" y="6109"/>
                      <a:pt x="4100" y="6077"/>
                      <a:pt x="4423" y="6021"/>
                    </a:cubicBezTo>
                    <a:cubicBezTo>
                      <a:pt x="5412" y="5862"/>
                      <a:pt x="6277" y="5190"/>
                      <a:pt x="6775" y="4291"/>
                    </a:cubicBezTo>
                    <a:lnTo>
                      <a:pt x="6775" y="4291"/>
                    </a:lnTo>
                    <a:cubicBezTo>
                      <a:pt x="6118" y="4768"/>
                      <a:pt x="5350" y="5066"/>
                      <a:pt x="4554" y="5107"/>
                    </a:cubicBezTo>
                    <a:cubicBezTo>
                      <a:pt x="4495" y="5110"/>
                      <a:pt x="4437" y="5112"/>
                      <a:pt x="4378" y="5112"/>
                    </a:cubicBezTo>
                    <a:cubicBezTo>
                      <a:pt x="3169" y="5112"/>
                      <a:pt x="1960" y="4503"/>
                      <a:pt x="1274" y="3453"/>
                    </a:cubicBezTo>
                    <a:cubicBezTo>
                      <a:pt x="616" y="2457"/>
                      <a:pt x="485" y="1100"/>
                      <a:pt x="955" y="0"/>
                    </a:cubicBezTo>
                    <a:close/>
                  </a:path>
                </a:pathLst>
              </a:custGeom>
              <a:solidFill>
                <a:srgbClr val="FAB660"/>
              </a:solidFill>
              <a:ln>
                <a:noFill/>
              </a:ln>
            </p:spPr>
            <p:txBody>
              <a:bodyPr spcFirstLastPara="1" wrap="square" lIns="91223" tIns="91223" rIns="91223" bIns="91223" anchor="ctr" anchorCtr="0">
                <a:noAutofit/>
              </a:bodyPr>
              <a:lstStyle/>
              <a:p>
                <a:endParaRPr sz="1860"/>
              </a:p>
            </p:txBody>
          </p:sp>
          <p:sp>
            <p:nvSpPr>
              <p:cNvPr id="10" name="Google Shape;2893;p70">
                <a:extLst>
                  <a:ext uri="{FF2B5EF4-FFF2-40B4-BE49-F238E27FC236}">
                    <a16:creationId xmlns:a16="http://schemas.microsoft.com/office/drawing/2014/main" id="{4ECFA902-F5BD-4766-4846-536A4E1065F5}"/>
                  </a:ext>
                </a:extLst>
              </p:cNvPr>
              <p:cNvSpPr/>
              <p:nvPr/>
            </p:nvSpPr>
            <p:spPr>
              <a:xfrm>
                <a:off x="3198232" y="1441471"/>
                <a:ext cx="86517" cy="59848"/>
              </a:xfrm>
              <a:custGeom>
                <a:avLst/>
                <a:gdLst/>
                <a:ahLst/>
                <a:cxnLst/>
                <a:rect l="l" t="t" r="r" b="b"/>
                <a:pathLst>
                  <a:path w="1236" h="855" extrusionOk="0">
                    <a:moveTo>
                      <a:pt x="600" y="0"/>
                    </a:moveTo>
                    <a:cubicBezTo>
                      <a:pt x="578" y="0"/>
                      <a:pt x="556" y="1"/>
                      <a:pt x="533" y="3"/>
                    </a:cubicBezTo>
                    <a:cubicBezTo>
                      <a:pt x="0" y="45"/>
                      <a:pt x="118" y="820"/>
                      <a:pt x="630" y="854"/>
                    </a:cubicBezTo>
                    <a:cubicBezTo>
                      <a:pt x="637" y="855"/>
                      <a:pt x="645" y="855"/>
                      <a:pt x="652" y="855"/>
                    </a:cubicBezTo>
                    <a:cubicBezTo>
                      <a:pt x="1129" y="855"/>
                      <a:pt x="1235" y="0"/>
                      <a:pt x="600" y="0"/>
                    </a:cubicBezTo>
                    <a:close/>
                  </a:path>
                </a:pathLst>
              </a:custGeom>
              <a:solidFill>
                <a:srgbClr val="57576D"/>
              </a:solidFill>
              <a:ln>
                <a:noFill/>
              </a:ln>
            </p:spPr>
            <p:txBody>
              <a:bodyPr spcFirstLastPara="1" wrap="square" lIns="91223" tIns="91223" rIns="91223" bIns="91223" anchor="ctr" anchorCtr="0">
                <a:noAutofit/>
              </a:bodyPr>
              <a:lstStyle/>
              <a:p>
                <a:endParaRPr sz="1860"/>
              </a:p>
            </p:txBody>
          </p:sp>
          <p:sp>
            <p:nvSpPr>
              <p:cNvPr id="11" name="Google Shape;2894;p70">
                <a:extLst>
                  <a:ext uri="{FF2B5EF4-FFF2-40B4-BE49-F238E27FC236}">
                    <a16:creationId xmlns:a16="http://schemas.microsoft.com/office/drawing/2014/main" id="{73D40B1D-B7EB-ABC6-3B17-EEA1F106FDFF}"/>
                  </a:ext>
                </a:extLst>
              </p:cNvPr>
              <p:cNvSpPr/>
              <p:nvPr/>
            </p:nvSpPr>
            <p:spPr>
              <a:xfrm>
                <a:off x="3219932" y="1449591"/>
                <a:ext cx="21349" cy="14629"/>
              </a:xfrm>
              <a:custGeom>
                <a:avLst/>
                <a:gdLst/>
                <a:ahLst/>
                <a:cxnLst/>
                <a:rect l="l" t="t" r="r" b="b"/>
                <a:pathLst>
                  <a:path w="305" h="209" extrusionOk="0">
                    <a:moveTo>
                      <a:pt x="164" y="0"/>
                    </a:moveTo>
                    <a:cubicBezTo>
                      <a:pt x="71" y="0"/>
                      <a:pt x="1" y="142"/>
                      <a:pt x="105" y="192"/>
                    </a:cubicBezTo>
                    <a:cubicBezTo>
                      <a:pt x="125" y="203"/>
                      <a:pt x="144" y="208"/>
                      <a:pt x="163" y="208"/>
                    </a:cubicBezTo>
                    <a:cubicBezTo>
                      <a:pt x="244" y="208"/>
                      <a:pt x="304" y="111"/>
                      <a:pt x="237" y="32"/>
                    </a:cubicBezTo>
                    <a:cubicBezTo>
                      <a:pt x="213" y="10"/>
                      <a:pt x="187" y="0"/>
                      <a:pt x="164" y="0"/>
                    </a:cubicBezTo>
                    <a:close/>
                  </a:path>
                </a:pathLst>
              </a:custGeom>
              <a:solidFill>
                <a:srgbClr val="FFFFFF"/>
              </a:solidFill>
              <a:ln>
                <a:noFill/>
              </a:ln>
            </p:spPr>
            <p:txBody>
              <a:bodyPr spcFirstLastPara="1" wrap="square" lIns="91223" tIns="91223" rIns="91223" bIns="91223" anchor="ctr" anchorCtr="0">
                <a:noAutofit/>
              </a:bodyPr>
              <a:lstStyle/>
              <a:p>
                <a:endParaRPr sz="1860"/>
              </a:p>
            </p:txBody>
          </p:sp>
          <p:sp>
            <p:nvSpPr>
              <p:cNvPr id="12" name="Google Shape;2895;p70">
                <a:extLst>
                  <a:ext uri="{FF2B5EF4-FFF2-40B4-BE49-F238E27FC236}">
                    <a16:creationId xmlns:a16="http://schemas.microsoft.com/office/drawing/2014/main" id="{A026F824-476C-8C24-E6D5-D7CAF38D7380}"/>
                  </a:ext>
                </a:extLst>
              </p:cNvPr>
              <p:cNvSpPr/>
              <p:nvPr/>
            </p:nvSpPr>
            <p:spPr>
              <a:xfrm>
                <a:off x="3398782" y="1444061"/>
                <a:ext cx="107096" cy="57468"/>
              </a:xfrm>
              <a:custGeom>
                <a:avLst/>
                <a:gdLst/>
                <a:ahLst/>
                <a:cxnLst/>
                <a:rect l="l" t="t" r="r" b="b"/>
                <a:pathLst>
                  <a:path w="1530" h="821" extrusionOk="0">
                    <a:moveTo>
                      <a:pt x="663" y="0"/>
                    </a:moveTo>
                    <a:cubicBezTo>
                      <a:pt x="335" y="0"/>
                      <a:pt x="21" y="179"/>
                      <a:pt x="0" y="603"/>
                    </a:cubicBezTo>
                    <a:cubicBezTo>
                      <a:pt x="0" y="645"/>
                      <a:pt x="31" y="669"/>
                      <a:pt x="63" y="669"/>
                    </a:cubicBezTo>
                    <a:cubicBezTo>
                      <a:pt x="83" y="669"/>
                      <a:pt x="104" y="659"/>
                      <a:pt x="118" y="637"/>
                    </a:cubicBezTo>
                    <a:cubicBezTo>
                      <a:pt x="180" y="540"/>
                      <a:pt x="215" y="450"/>
                      <a:pt x="284" y="354"/>
                    </a:cubicBezTo>
                    <a:cubicBezTo>
                      <a:pt x="381" y="229"/>
                      <a:pt x="540" y="222"/>
                      <a:pt x="692" y="222"/>
                    </a:cubicBezTo>
                    <a:cubicBezTo>
                      <a:pt x="1024" y="222"/>
                      <a:pt x="1128" y="485"/>
                      <a:pt x="1211" y="748"/>
                    </a:cubicBezTo>
                    <a:cubicBezTo>
                      <a:pt x="1222" y="796"/>
                      <a:pt x="1261" y="821"/>
                      <a:pt x="1303" y="821"/>
                    </a:cubicBezTo>
                    <a:cubicBezTo>
                      <a:pt x="1344" y="821"/>
                      <a:pt x="1388" y="796"/>
                      <a:pt x="1405" y="748"/>
                    </a:cubicBezTo>
                    <a:cubicBezTo>
                      <a:pt x="1530" y="296"/>
                      <a:pt x="1084" y="0"/>
                      <a:pt x="663" y="0"/>
                    </a:cubicBezTo>
                    <a:close/>
                  </a:path>
                </a:pathLst>
              </a:custGeom>
              <a:solidFill>
                <a:srgbClr val="57576D"/>
              </a:solidFill>
              <a:ln>
                <a:noFill/>
              </a:ln>
            </p:spPr>
            <p:txBody>
              <a:bodyPr spcFirstLastPara="1" wrap="square" lIns="91223" tIns="91223" rIns="91223" bIns="91223" anchor="ctr" anchorCtr="0">
                <a:noAutofit/>
              </a:bodyPr>
              <a:lstStyle/>
              <a:p>
                <a:endParaRPr sz="1860"/>
              </a:p>
            </p:txBody>
          </p:sp>
          <p:sp>
            <p:nvSpPr>
              <p:cNvPr id="13" name="Google Shape;2896;p70">
                <a:extLst>
                  <a:ext uri="{FF2B5EF4-FFF2-40B4-BE49-F238E27FC236}">
                    <a16:creationId xmlns:a16="http://schemas.microsoft.com/office/drawing/2014/main" id="{FF1D70A8-0CF8-A9EB-D6FB-49E3B6D75831}"/>
                  </a:ext>
                </a:extLst>
              </p:cNvPr>
              <p:cNvSpPr/>
              <p:nvPr/>
            </p:nvSpPr>
            <p:spPr>
              <a:xfrm>
                <a:off x="3251712" y="1556341"/>
                <a:ext cx="179824" cy="98626"/>
              </a:xfrm>
              <a:custGeom>
                <a:avLst/>
                <a:gdLst/>
                <a:ahLst/>
                <a:cxnLst/>
                <a:rect l="l" t="t" r="r" b="b"/>
                <a:pathLst>
                  <a:path w="2569" h="1409" extrusionOk="0">
                    <a:moveTo>
                      <a:pt x="2417" y="0"/>
                    </a:moveTo>
                    <a:cubicBezTo>
                      <a:pt x="2360" y="0"/>
                      <a:pt x="2307" y="30"/>
                      <a:pt x="2295" y="99"/>
                    </a:cubicBezTo>
                    <a:cubicBezTo>
                      <a:pt x="2274" y="244"/>
                      <a:pt x="2246" y="383"/>
                      <a:pt x="2212" y="528"/>
                    </a:cubicBezTo>
                    <a:cubicBezTo>
                      <a:pt x="2115" y="943"/>
                      <a:pt x="1707" y="1109"/>
                      <a:pt x="1326" y="1144"/>
                    </a:cubicBezTo>
                    <a:cubicBezTo>
                      <a:pt x="1288" y="1148"/>
                      <a:pt x="1251" y="1150"/>
                      <a:pt x="1215" y="1150"/>
                    </a:cubicBezTo>
                    <a:cubicBezTo>
                      <a:pt x="678" y="1150"/>
                      <a:pt x="296" y="731"/>
                      <a:pt x="115" y="251"/>
                    </a:cubicBezTo>
                    <a:cubicBezTo>
                      <a:pt x="109" y="227"/>
                      <a:pt x="85" y="214"/>
                      <a:pt x="61" y="214"/>
                    </a:cubicBezTo>
                    <a:cubicBezTo>
                      <a:pt x="31" y="214"/>
                      <a:pt x="0" y="234"/>
                      <a:pt x="4" y="272"/>
                    </a:cubicBezTo>
                    <a:cubicBezTo>
                      <a:pt x="60" y="867"/>
                      <a:pt x="579" y="1386"/>
                      <a:pt x="1181" y="1407"/>
                    </a:cubicBezTo>
                    <a:cubicBezTo>
                      <a:pt x="1208" y="1408"/>
                      <a:pt x="1236" y="1409"/>
                      <a:pt x="1263" y="1409"/>
                    </a:cubicBezTo>
                    <a:cubicBezTo>
                      <a:pt x="2044" y="1409"/>
                      <a:pt x="2518" y="930"/>
                      <a:pt x="2565" y="134"/>
                    </a:cubicBezTo>
                    <a:cubicBezTo>
                      <a:pt x="2569" y="51"/>
                      <a:pt x="2490" y="0"/>
                      <a:pt x="2417" y="0"/>
                    </a:cubicBezTo>
                    <a:close/>
                  </a:path>
                </a:pathLst>
              </a:custGeom>
              <a:solidFill>
                <a:srgbClr val="57576D"/>
              </a:solidFill>
              <a:ln>
                <a:noFill/>
              </a:ln>
            </p:spPr>
            <p:txBody>
              <a:bodyPr spcFirstLastPara="1" wrap="square" lIns="91223" tIns="91223" rIns="91223" bIns="91223" anchor="ctr" anchorCtr="0">
                <a:noAutofit/>
              </a:bodyPr>
              <a:lstStyle/>
              <a:p>
                <a:endParaRPr sz="1860"/>
              </a:p>
            </p:txBody>
          </p:sp>
        </p:grpSp>
      </p:grpSp>
      <p:pic>
        <p:nvPicPr>
          <p:cNvPr id="3" name="Picture 2">
            <a:extLst>
              <a:ext uri="{FF2B5EF4-FFF2-40B4-BE49-F238E27FC236}">
                <a16:creationId xmlns:a16="http://schemas.microsoft.com/office/drawing/2014/main" id="{246DAC16-354E-9510-34DD-4F39597049C0}"/>
              </a:ext>
            </a:extLst>
          </p:cNvPr>
          <p:cNvPicPr>
            <a:picLocks noChangeAspect="1"/>
          </p:cNvPicPr>
          <p:nvPr/>
        </p:nvPicPr>
        <p:blipFill>
          <a:blip r:embed="rId4"/>
          <a:stretch>
            <a:fillRect/>
          </a:stretch>
        </p:blipFill>
        <p:spPr>
          <a:xfrm>
            <a:off x="1236965" y="664373"/>
            <a:ext cx="1621677" cy="162167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48763B-43AF-BBAF-2ECE-B03FC3AF483F}"/>
              </a:ext>
            </a:extLst>
          </p:cNvPr>
          <p:cNvSpPr txBox="1"/>
          <p:nvPr/>
        </p:nvSpPr>
        <p:spPr>
          <a:xfrm>
            <a:off x="3544549" y="2170422"/>
            <a:ext cx="4737460" cy="1107996"/>
          </a:xfrm>
          <a:prstGeom prst="rect">
            <a:avLst/>
          </a:prstGeom>
          <a:noFill/>
        </p:spPr>
        <p:txBody>
          <a:bodyPr wrap="square" rtlCol="0">
            <a:spAutoFit/>
          </a:bodyPr>
          <a:lstStyle/>
          <a:p>
            <a:pPr algn="ctr"/>
            <a:r>
              <a:rPr lang="en-US" sz="6600"/>
              <a:t>2 x 3 = …..</a:t>
            </a:r>
          </a:p>
        </p:txBody>
      </p:sp>
      <p:sp>
        <p:nvSpPr>
          <p:cNvPr id="4" name="TextBox 3">
            <a:extLst>
              <a:ext uri="{FF2B5EF4-FFF2-40B4-BE49-F238E27FC236}">
                <a16:creationId xmlns:a16="http://schemas.microsoft.com/office/drawing/2014/main" id="{3B898C4A-1060-BE94-D457-8FC01E90FD98}"/>
              </a:ext>
            </a:extLst>
          </p:cNvPr>
          <p:cNvSpPr txBox="1"/>
          <p:nvPr/>
        </p:nvSpPr>
        <p:spPr>
          <a:xfrm>
            <a:off x="6562069" y="2176764"/>
            <a:ext cx="1347491" cy="1107996"/>
          </a:xfrm>
          <a:prstGeom prst="rect">
            <a:avLst/>
          </a:prstGeom>
          <a:solidFill>
            <a:srgbClr val="FFEBCF"/>
          </a:solidFill>
        </p:spPr>
        <p:txBody>
          <a:bodyPr wrap="square" rtlCol="0">
            <a:spAutoFit/>
          </a:bodyPr>
          <a:lstStyle/>
          <a:p>
            <a:pPr algn="ctr"/>
            <a:r>
              <a:rPr lang="en-US" sz="6600">
                <a:solidFill>
                  <a:srgbClr val="FF0000"/>
                </a:solidFill>
              </a:rPr>
              <a:t>6</a:t>
            </a:r>
          </a:p>
        </p:txBody>
      </p:sp>
      <p:sp>
        <p:nvSpPr>
          <p:cNvPr id="5" name="TextBox 4">
            <a:extLst>
              <a:ext uri="{FF2B5EF4-FFF2-40B4-BE49-F238E27FC236}">
                <a16:creationId xmlns:a16="http://schemas.microsoft.com/office/drawing/2014/main" id="{C85CDF40-879B-5E7A-0606-D552B33236CC}"/>
              </a:ext>
            </a:extLst>
          </p:cNvPr>
          <p:cNvSpPr txBox="1"/>
          <p:nvPr/>
        </p:nvSpPr>
        <p:spPr>
          <a:xfrm>
            <a:off x="3544549" y="3429000"/>
            <a:ext cx="4737460" cy="1107996"/>
          </a:xfrm>
          <a:prstGeom prst="rect">
            <a:avLst/>
          </a:prstGeom>
          <a:noFill/>
        </p:spPr>
        <p:txBody>
          <a:bodyPr wrap="square" rtlCol="0">
            <a:spAutoFit/>
          </a:bodyPr>
          <a:lstStyle/>
          <a:p>
            <a:pPr algn="ctr"/>
            <a:r>
              <a:rPr lang="en-US" sz="6600"/>
              <a:t>4 x 2 = …..</a:t>
            </a:r>
          </a:p>
        </p:txBody>
      </p:sp>
      <p:sp>
        <p:nvSpPr>
          <p:cNvPr id="6" name="TextBox 5">
            <a:extLst>
              <a:ext uri="{FF2B5EF4-FFF2-40B4-BE49-F238E27FC236}">
                <a16:creationId xmlns:a16="http://schemas.microsoft.com/office/drawing/2014/main" id="{67FECCD9-BE44-5A9E-B7BC-1EE87C03010B}"/>
              </a:ext>
            </a:extLst>
          </p:cNvPr>
          <p:cNvSpPr txBox="1"/>
          <p:nvPr/>
        </p:nvSpPr>
        <p:spPr>
          <a:xfrm>
            <a:off x="6584157" y="3474720"/>
            <a:ext cx="1347491" cy="1107996"/>
          </a:xfrm>
          <a:prstGeom prst="rect">
            <a:avLst/>
          </a:prstGeom>
          <a:solidFill>
            <a:srgbClr val="FFEBCF"/>
          </a:solidFill>
        </p:spPr>
        <p:txBody>
          <a:bodyPr wrap="square" rtlCol="0">
            <a:spAutoFit/>
          </a:bodyPr>
          <a:lstStyle/>
          <a:p>
            <a:pPr algn="ctr"/>
            <a:r>
              <a:rPr lang="en-US" sz="6600">
                <a:solidFill>
                  <a:srgbClr val="FF0000"/>
                </a:solidFill>
              </a:rPr>
              <a:t>8</a:t>
            </a:r>
          </a:p>
        </p:txBody>
      </p:sp>
    </p:spTree>
    <p:extLst>
      <p:ext uri="{BB962C8B-B14F-4D97-AF65-F5344CB8AC3E}">
        <p14:creationId xmlns:p14="http://schemas.microsoft.com/office/powerpoint/2010/main" val="238111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388D18-0BAC-47B2-9CAE-8C78C06D83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12"/>
            <a:ext cx="12161838" cy="6841034"/>
          </a:xfrm>
          <a:prstGeom prst="rect">
            <a:avLst/>
          </a:prstGeom>
        </p:spPr>
      </p:pic>
      <p:sp>
        <p:nvSpPr>
          <p:cNvPr id="2" name="Oval 1">
            <a:extLst>
              <a:ext uri="{FF2B5EF4-FFF2-40B4-BE49-F238E27FC236}">
                <a16:creationId xmlns:a16="http://schemas.microsoft.com/office/drawing/2014/main" id="{463B9948-C195-4A5C-A004-A8571F86BEE9}"/>
              </a:ext>
            </a:extLst>
          </p:cNvPr>
          <p:cNvSpPr/>
          <p:nvPr/>
        </p:nvSpPr>
        <p:spPr>
          <a:xfrm>
            <a:off x="5530437" y="3714644"/>
            <a:ext cx="1094564" cy="528079"/>
          </a:xfrm>
          <a:prstGeom prst="ellipse">
            <a:avLst/>
          </a:prstGeom>
          <a:solidFill>
            <a:srgbClr val="182E08"/>
          </a:solidFill>
          <a:ln>
            <a:solidFill>
              <a:srgbClr val="182E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9"/>
          </a:p>
        </p:txBody>
      </p:sp>
      <p:pic>
        <p:nvPicPr>
          <p:cNvPr id="11" name="cừu cứu">
            <a:extLst>
              <a:ext uri="{FF2B5EF4-FFF2-40B4-BE49-F238E27FC236}">
                <a16:creationId xmlns:a16="http://schemas.microsoft.com/office/drawing/2014/main" id="{66EFD300-D554-439B-A7E4-13B7D8D232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02760" y="4555620"/>
            <a:ext cx="671731" cy="1049661"/>
          </a:xfrm>
          <a:prstGeom prst="rect">
            <a:avLst/>
          </a:prstGeom>
        </p:spPr>
      </p:pic>
      <p:pic>
        <p:nvPicPr>
          <p:cNvPr id="12" name="Picture 11">
            <a:extLst>
              <a:ext uri="{FF2B5EF4-FFF2-40B4-BE49-F238E27FC236}">
                <a16:creationId xmlns:a16="http://schemas.microsoft.com/office/drawing/2014/main" id="{6FCFD36B-76A5-4BBD-84D1-4DD642B257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66121" y="4476973"/>
            <a:ext cx="1099968" cy="1049661"/>
          </a:xfrm>
          <a:prstGeom prst="rect">
            <a:avLst/>
          </a:prstGeom>
        </p:spPr>
      </p:pic>
      <p:pic>
        <p:nvPicPr>
          <p:cNvPr id="14" name="Picture 13">
            <a:extLst>
              <a:ext uri="{FF2B5EF4-FFF2-40B4-BE49-F238E27FC236}">
                <a16:creationId xmlns:a16="http://schemas.microsoft.com/office/drawing/2014/main" id="{2CD2C319-0E27-41B4-9FF6-6519CE4FB7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9693" y="280412"/>
            <a:ext cx="644763" cy="494860"/>
          </a:xfrm>
          <a:prstGeom prst="rect">
            <a:avLst/>
          </a:prstGeom>
        </p:spPr>
      </p:pic>
      <p:pic>
        <p:nvPicPr>
          <p:cNvPr id="15" name="Picture 14">
            <a:extLst>
              <a:ext uri="{FF2B5EF4-FFF2-40B4-BE49-F238E27FC236}">
                <a16:creationId xmlns:a16="http://schemas.microsoft.com/office/drawing/2014/main" id="{D94E43F7-BD85-48CE-B72D-94AFB96FCA7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625001" y="4702584"/>
            <a:ext cx="2183600" cy="1145469"/>
          </a:xfrm>
          <a:prstGeom prst="rect">
            <a:avLst/>
          </a:prstGeom>
        </p:spPr>
      </p:pic>
      <p:pic>
        <p:nvPicPr>
          <p:cNvPr id="16" name="Picture 15">
            <a:extLst>
              <a:ext uri="{FF2B5EF4-FFF2-40B4-BE49-F238E27FC236}">
                <a16:creationId xmlns:a16="http://schemas.microsoft.com/office/drawing/2014/main" id="{B6D7467A-A478-41B4-A3C7-47F92CF7C3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28597" y="5454673"/>
            <a:ext cx="2183600" cy="1145469"/>
          </a:xfrm>
          <a:prstGeom prst="rect">
            <a:avLst/>
          </a:prstGeom>
        </p:spPr>
      </p:pic>
      <p:pic>
        <p:nvPicPr>
          <p:cNvPr id="17" name="Picture 16">
            <a:extLst>
              <a:ext uri="{FF2B5EF4-FFF2-40B4-BE49-F238E27FC236}">
                <a16:creationId xmlns:a16="http://schemas.microsoft.com/office/drawing/2014/main" id="{42CC63E1-F7BF-4127-BA8A-0F393B9DD95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09504" y="5150339"/>
            <a:ext cx="672764" cy="1049661"/>
          </a:xfrm>
          <a:prstGeom prst="rect">
            <a:avLst/>
          </a:prstGeom>
        </p:spPr>
      </p:pic>
      <p:pic>
        <p:nvPicPr>
          <p:cNvPr id="18" name="sói">
            <a:extLst>
              <a:ext uri="{FF2B5EF4-FFF2-40B4-BE49-F238E27FC236}">
                <a16:creationId xmlns:a16="http://schemas.microsoft.com/office/drawing/2014/main" id="{A36F960C-110D-410C-BA5C-37C526C9F4B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76594" y="3272267"/>
            <a:ext cx="889026" cy="1361472"/>
          </a:xfrm>
          <a:prstGeom prst="rect">
            <a:avLst/>
          </a:prstGeom>
        </p:spPr>
      </p:pic>
      <p:pic>
        <p:nvPicPr>
          <p:cNvPr id="13" name="Picture 10">
            <a:extLst>
              <a:ext uri="{FF2B5EF4-FFF2-40B4-BE49-F238E27FC236}">
                <a16:creationId xmlns:a16="http://schemas.microsoft.com/office/drawing/2014/main" id="{DD113744-D85A-4B50-A6FF-6C7D1940AD2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263" y="119280"/>
            <a:ext cx="807622" cy="817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3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Sói kêu.wav"/>
                                        </p:tgtEl>
                                      </p:cMediaNode>
                                    </p:audio>
                                  </p:sub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750"/>
                                        <p:tgtEl>
                                          <p:spTgt spid="11"/>
                                        </p:tgtEl>
                                      </p:cBhvr>
                                    </p:animEffect>
                                  </p:childTnLst>
                                  <p:subTnLst>
                                    <p:audio>
                                      <p:cMediaNode>
                                        <p:cTn display="0" masterRel="sameClick">
                                          <p:stCondLst>
                                            <p:cond evt="begin" delay="0">
                                              <p:tn val="9"/>
                                            </p:cond>
                                          </p:stCondLst>
                                          <p:endCondLst>
                                            <p:cond evt="onStopAudio" delay="0">
                                              <p:tgtEl>
                                                <p:sldTgt/>
                                              </p:tgtEl>
                                            </p:cond>
                                          </p:endCondLst>
                                        </p:cTn>
                                        <p:tgtEl>
                                          <p:sndTgt r:embed="rId4" name="Cừu kêu.wav"/>
                                        </p:tgtEl>
                                      </p:cMediaNode>
                                    </p:audio>
                                  </p:subTnLst>
                                </p:cTn>
                              </p:par>
                            </p:childTnLst>
                          </p:cTn>
                        </p:par>
                      </p:childTnLst>
                    </p:cTn>
                  </p:par>
                  <p:par>
                    <p:cTn id="12" fill="hold">
                      <p:stCondLst>
                        <p:cond delay="indefinite"/>
                      </p:stCondLst>
                      <p:childTnLst>
                        <p:par>
                          <p:cTn id="13" fill="hold">
                            <p:stCondLst>
                              <p:cond delay="0"/>
                            </p:stCondLst>
                            <p:childTnLst>
                              <p:par>
                                <p:cTn id="14" presetID="31" presetClass="exit" presetSubtype="0" fill="hold" nodeType="clickEffect">
                                  <p:stCondLst>
                                    <p:cond delay="0"/>
                                  </p:stCondLst>
                                  <p:childTnLst>
                                    <p:anim calcmode="lin" valueType="num">
                                      <p:cBhvr>
                                        <p:cTn id="15" dur="250"/>
                                        <p:tgtEl>
                                          <p:spTgt spid="11"/>
                                        </p:tgtEl>
                                        <p:attrNameLst>
                                          <p:attrName>ppt_w</p:attrName>
                                        </p:attrNameLst>
                                      </p:cBhvr>
                                      <p:tavLst>
                                        <p:tav tm="0">
                                          <p:val>
                                            <p:strVal val="ppt_w"/>
                                          </p:val>
                                        </p:tav>
                                        <p:tav tm="100000">
                                          <p:val>
                                            <p:fltVal val="0"/>
                                          </p:val>
                                        </p:tav>
                                      </p:tavLst>
                                    </p:anim>
                                    <p:anim calcmode="lin" valueType="num">
                                      <p:cBhvr>
                                        <p:cTn id="16" dur="250"/>
                                        <p:tgtEl>
                                          <p:spTgt spid="11"/>
                                        </p:tgtEl>
                                        <p:attrNameLst>
                                          <p:attrName>ppt_h</p:attrName>
                                        </p:attrNameLst>
                                      </p:cBhvr>
                                      <p:tavLst>
                                        <p:tav tm="0">
                                          <p:val>
                                            <p:strVal val="ppt_h"/>
                                          </p:val>
                                        </p:tav>
                                        <p:tav tm="100000">
                                          <p:val>
                                            <p:fltVal val="0"/>
                                          </p:val>
                                        </p:tav>
                                      </p:tavLst>
                                    </p:anim>
                                    <p:anim calcmode="lin" valueType="num">
                                      <p:cBhvr>
                                        <p:cTn id="17" dur="250"/>
                                        <p:tgtEl>
                                          <p:spTgt spid="11"/>
                                        </p:tgtEl>
                                        <p:attrNameLst>
                                          <p:attrName>style.rotation</p:attrName>
                                        </p:attrNameLst>
                                      </p:cBhvr>
                                      <p:tavLst>
                                        <p:tav tm="0">
                                          <p:val>
                                            <p:fltVal val="0"/>
                                          </p:val>
                                        </p:tav>
                                        <p:tav tm="100000">
                                          <p:val>
                                            <p:fltVal val="90"/>
                                          </p:val>
                                        </p:tav>
                                      </p:tavLst>
                                    </p:anim>
                                    <p:animEffect transition="out" filter="fade">
                                      <p:cBhvr>
                                        <p:cTn id="18" dur="250"/>
                                        <p:tgtEl>
                                          <p:spTgt spid="11"/>
                                        </p:tgtEl>
                                      </p:cBhvr>
                                    </p:animEffect>
                                    <p:set>
                                      <p:cBhvr>
                                        <p:cTn id="19" dur="1" fill="hold">
                                          <p:stCondLst>
                                            <p:cond delay="249"/>
                                          </p:stCondLst>
                                        </p:cTn>
                                        <p:tgtEl>
                                          <p:spTgt spid="11"/>
                                        </p:tgtEl>
                                        <p:attrNameLst>
                                          <p:attrName>style.visibility</p:attrName>
                                        </p:attrNameLst>
                                      </p:cBhvr>
                                      <p:to>
                                        <p:strVal val="hidden"/>
                                      </p:to>
                                    </p:set>
                                  </p:childTnLst>
                                </p:cTn>
                              </p:par>
                            </p:childTnLst>
                          </p:cTn>
                        </p:par>
                        <p:par>
                          <p:cTn id="20" fill="hold">
                            <p:stCondLst>
                              <p:cond delay="250"/>
                            </p:stCondLst>
                            <p:childTnLst>
                              <p:par>
                                <p:cTn id="21" presetID="10" presetClass="exit" presetSubtype="0" fill="hold" nodeType="afterEffect">
                                  <p:stCondLst>
                                    <p:cond delay="0"/>
                                  </p:stCondLst>
                                  <p:childTnLst>
                                    <p:animEffect transition="out" filter="fade">
                                      <p:cBhvr>
                                        <p:cTn id="22" dur="250"/>
                                        <p:tgtEl>
                                          <p:spTgt spid="15"/>
                                        </p:tgtEl>
                                      </p:cBhvr>
                                    </p:animEffect>
                                    <p:set>
                                      <p:cBhvr>
                                        <p:cTn id="23" dur="1" fill="hold">
                                          <p:stCondLst>
                                            <p:cond delay="249"/>
                                          </p:stCondLst>
                                        </p:cTn>
                                        <p:tgtEl>
                                          <p:spTgt spid="15"/>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5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250"/>
                                        <p:tgtEl>
                                          <p:spTgt spid="17"/>
                                        </p:tgtEl>
                                      </p:cBhvr>
                                    </p:animEffect>
                                  </p:childTnLst>
                                </p:cTn>
                              </p:par>
                            </p:childTnLst>
                          </p:cTn>
                        </p:par>
                        <p:par>
                          <p:cTn id="31" fill="hold">
                            <p:stCondLst>
                              <p:cond delay="750"/>
                            </p:stCondLst>
                            <p:childTnLst>
                              <p:par>
                                <p:cTn id="32" presetID="35" presetClass="path" presetSubtype="0" accel="50000" decel="50000" fill="hold" nodeType="afterEffect">
                                  <p:stCondLst>
                                    <p:cond delay="0"/>
                                  </p:stCondLst>
                                  <p:childTnLst>
                                    <p:animMotion origin="layout" path="M 3.33333E-6 -1.11111E-6 L -0.29271 -0.04236 " pathEditMode="relative" rAng="0" ptsTypes="AA">
                                      <p:cBhvr>
                                        <p:cTn id="33" dur="2000" fill="hold"/>
                                        <p:tgtEl>
                                          <p:spTgt spid="16"/>
                                        </p:tgtEl>
                                        <p:attrNameLst>
                                          <p:attrName>ppt_x</p:attrName>
                                          <p:attrName>ppt_y</p:attrName>
                                        </p:attrNameLst>
                                      </p:cBhvr>
                                      <p:rCtr x="-14635" y="-2130"/>
                                    </p:animMotion>
                                  </p:childTnLst>
                                </p:cTn>
                              </p:par>
                              <p:par>
                                <p:cTn id="34" presetID="35" presetClass="path" presetSubtype="0" accel="50000" decel="50000" fill="hold" nodeType="withEffect">
                                  <p:stCondLst>
                                    <p:cond delay="0"/>
                                  </p:stCondLst>
                                  <p:childTnLst>
                                    <p:animMotion origin="layout" path="M -2.08333E-6 -7.40741E-7 L -0.29635 -0.03218 " pathEditMode="relative" rAng="0" ptsTypes="AA">
                                      <p:cBhvr>
                                        <p:cTn id="35" dur="2000" fill="hold"/>
                                        <p:tgtEl>
                                          <p:spTgt spid="17"/>
                                        </p:tgtEl>
                                        <p:attrNameLst>
                                          <p:attrName>ppt_x</p:attrName>
                                          <p:attrName>ppt_y</p:attrName>
                                        </p:attrNameLst>
                                      </p:cBhvr>
                                      <p:rCtr x="-14818" y="-1620"/>
                                    </p:animMotion>
                                  </p:childTnLst>
                                </p:cTn>
                              </p:par>
                            </p:childTnLst>
                          </p:cTn>
                        </p:par>
                        <p:par>
                          <p:cTn id="36" fill="hold">
                            <p:stCondLst>
                              <p:cond delay="2750"/>
                            </p:stCondLst>
                            <p:childTnLst>
                              <p:par>
                                <p:cTn id="37" presetID="47" presetClass="exit" presetSubtype="0" fill="hold" nodeType="afterEffect">
                                  <p:stCondLst>
                                    <p:cond delay="0"/>
                                  </p:stCondLst>
                                  <p:childTnLst>
                                    <p:animEffect transition="out" filter="fade">
                                      <p:cBhvr>
                                        <p:cTn id="38" dur="50"/>
                                        <p:tgtEl>
                                          <p:spTgt spid="17"/>
                                        </p:tgtEl>
                                      </p:cBhvr>
                                    </p:animEffect>
                                    <p:anim calcmode="lin" valueType="num">
                                      <p:cBhvr>
                                        <p:cTn id="39" dur="50"/>
                                        <p:tgtEl>
                                          <p:spTgt spid="17"/>
                                        </p:tgtEl>
                                        <p:attrNameLst>
                                          <p:attrName>ppt_x</p:attrName>
                                        </p:attrNameLst>
                                      </p:cBhvr>
                                      <p:tavLst>
                                        <p:tav tm="0">
                                          <p:val>
                                            <p:strVal val="ppt_x"/>
                                          </p:val>
                                        </p:tav>
                                        <p:tav tm="100000">
                                          <p:val>
                                            <p:strVal val="ppt_x"/>
                                          </p:val>
                                        </p:tav>
                                      </p:tavLst>
                                    </p:anim>
                                    <p:anim calcmode="lin" valueType="num">
                                      <p:cBhvr>
                                        <p:cTn id="40" dur="50"/>
                                        <p:tgtEl>
                                          <p:spTgt spid="17"/>
                                        </p:tgtEl>
                                        <p:attrNameLst>
                                          <p:attrName>ppt_y</p:attrName>
                                        </p:attrNameLst>
                                      </p:cBhvr>
                                      <p:tavLst>
                                        <p:tav tm="0">
                                          <p:val>
                                            <p:strVal val="ppt_y"/>
                                          </p:val>
                                        </p:tav>
                                        <p:tav tm="100000">
                                          <p:val>
                                            <p:strVal val="ppt_y-.1"/>
                                          </p:val>
                                        </p:tav>
                                      </p:tavLst>
                                    </p:anim>
                                    <p:set>
                                      <p:cBhvr>
                                        <p:cTn id="41" dur="1" fill="hold">
                                          <p:stCondLst>
                                            <p:cond delay="49"/>
                                          </p:stCondLst>
                                        </p:cTn>
                                        <p:tgtEl>
                                          <p:spTgt spid="17"/>
                                        </p:tgtEl>
                                        <p:attrNameLst>
                                          <p:attrName>style.visibility</p:attrName>
                                        </p:attrNameLst>
                                      </p:cBhvr>
                                      <p:to>
                                        <p:strVal val="hidden"/>
                                      </p:to>
                                    </p:set>
                                  </p:childTnLst>
                                </p:cTn>
                              </p:par>
                            </p:childTnLst>
                          </p:cTn>
                        </p:par>
                        <p:par>
                          <p:cTn id="42" fill="hold">
                            <p:stCondLst>
                              <p:cond delay="2800"/>
                            </p:stCondLst>
                            <p:childTnLst>
                              <p:par>
                                <p:cTn id="43" presetID="47" presetClass="entr" presetSubtype="0"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
                                        <p:tgtEl>
                                          <p:spTgt spid="12"/>
                                        </p:tgtEl>
                                      </p:cBhvr>
                                    </p:animEffect>
                                    <p:anim calcmode="lin" valueType="num">
                                      <p:cBhvr>
                                        <p:cTn id="46" dur="50" fill="hold"/>
                                        <p:tgtEl>
                                          <p:spTgt spid="12"/>
                                        </p:tgtEl>
                                        <p:attrNameLst>
                                          <p:attrName>ppt_x</p:attrName>
                                        </p:attrNameLst>
                                      </p:cBhvr>
                                      <p:tavLst>
                                        <p:tav tm="0">
                                          <p:val>
                                            <p:strVal val="#ppt_x"/>
                                          </p:val>
                                        </p:tav>
                                        <p:tav tm="100000">
                                          <p:val>
                                            <p:strVal val="#ppt_x"/>
                                          </p:val>
                                        </p:tav>
                                      </p:tavLst>
                                    </p:anim>
                                    <p:anim calcmode="lin" valueType="num">
                                      <p:cBhvr>
                                        <p:cTn id="47" dur="50" fill="hold"/>
                                        <p:tgtEl>
                                          <p:spTgt spid="12"/>
                                        </p:tgtEl>
                                        <p:attrNameLst>
                                          <p:attrName>ppt_y</p:attrName>
                                        </p:attrNameLst>
                                      </p:cBhvr>
                                      <p:tavLst>
                                        <p:tav tm="0">
                                          <p:val>
                                            <p:strVal val="#ppt_y-.1"/>
                                          </p:val>
                                        </p:tav>
                                        <p:tav tm="100000">
                                          <p:val>
                                            <p:strVal val="#ppt_y"/>
                                          </p:val>
                                        </p:tav>
                                      </p:tavLst>
                                    </p:anim>
                                  </p:childTnLst>
                                </p:cTn>
                              </p:par>
                            </p:childTnLst>
                          </p:cTn>
                        </p:par>
                        <p:par>
                          <p:cTn id="48" fill="hold">
                            <p:stCondLst>
                              <p:cond delay="2850"/>
                            </p:stCondLst>
                            <p:childTnLst>
                              <p:par>
                                <p:cTn id="49" presetID="10" presetClass="entr" presetSubtype="0"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250"/>
                                        <p:tgtEl>
                                          <p:spTgt spid="14"/>
                                        </p:tgtEl>
                                      </p:cBhvr>
                                    </p:animEffect>
                                  </p:childTnLst>
                                  <p:subTnLst>
                                    <p:audio>
                                      <p:cMediaNode vol="70000">
                                        <p:cTn display="0" masterRel="sameClick">
                                          <p:stCondLst>
                                            <p:cond evt="begin" delay="0">
                                              <p:tn val="49"/>
                                            </p:cond>
                                          </p:stCondLst>
                                          <p:endCondLst>
                                            <p:cond evt="onStopAudio" delay="0">
                                              <p:tgtEl>
                                                <p:sldTgt/>
                                              </p:tgtEl>
                                            </p:cond>
                                          </p:endCondLst>
                                        </p:cTn>
                                        <p:tgtEl>
                                          <p:sndTgt r:embed="rId5" name="Tiếng điểm.wav"/>
                                        </p:tgtEl>
                                      </p:cMediaNode>
                                    </p:audio>
                                  </p:subTnLst>
                                </p:cTn>
                              </p:par>
                            </p:childTnLst>
                          </p:cTn>
                        </p:par>
                        <p:par>
                          <p:cTn id="52" fill="hold">
                            <p:stCondLst>
                              <p:cond delay="4100"/>
                            </p:stCondLst>
                            <p:childTnLst>
                              <p:par>
                                <p:cTn id="53" presetID="10"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4600"/>
                            </p:stCondLst>
                            <p:childTnLst>
                              <p:par>
                                <p:cTn id="57" presetID="42" presetClass="path" presetSubtype="0" accel="50000" decel="50000" fill="hold" nodeType="afterEffect">
                                  <p:stCondLst>
                                    <p:cond delay="0"/>
                                  </p:stCondLst>
                                  <p:childTnLst>
                                    <p:animMotion origin="layout" path="M 0 0 L 0 0.25 E" pathEditMode="relative" ptsTypes="">
                                      <p:cBhvr>
                                        <p:cTn id="58" dur="2000" fill="hold"/>
                                        <p:tgtEl>
                                          <p:spTgt spid="13"/>
                                        </p:tgtEl>
                                        <p:attrNameLst>
                                          <p:attrName>ppt_x</p:attrName>
                                          <p:attrName>ppt_y</p:attrName>
                                        </p:attrNameLst>
                                      </p:cBhvr>
                                    </p:animMotion>
                                  </p:childTnLst>
                                </p:cTn>
                              </p:par>
                            </p:childTnLst>
                          </p:cTn>
                        </p:par>
                        <p:par>
                          <p:cTn id="59" fill="hold">
                            <p:stCondLst>
                              <p:cond delay="6600"/>
                            </p:stCondLst>
                            <p:childTnLst>
                              <p:par>
                                <p:cTn id="60" presetID="10" presetClass="exit" presetSubtype="0" fill="hold" nodeType="after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C982F6-BAC7-4A11-33AF-CFF9C47B88C2}"/>
              </a:ext>
            </a:extLst>
          </p:cNvPr>
          <p:cNvSpPr txBox="1"/>
          <p:nvPr/>
        </p:nvSpPr>
        <p:spPr>
          <a:xfrm>
            <a:off x="3544549" y="2170422"/>
            <a:ext cx="4737460" cy="1107996"/>
          </a:xfrm>
          <a:prstGeom prst="rect">
            <a:avLst/>
          </a:prstGeom>
          <a:noFill/>
        </p:spPr>
        <p:txBody>
          <a:bodyPr wrap="square" rtlCol="0">
            <a:spAutoFit/>
          </a:bodyPr>
          <a:lstStyle/>
          <a:p>
            <a:pPr algn="ctr"/>
            <a:r>
              <a:rPr lang="en-US" sz="6600"/>
              <a:t>3 x 3 = …..</a:t>
            </a:r>
          </a:p>
        </p:txBody>
      </p:sp>
      <p:sp>
        <p:nvSpPr>
          <p:cNvPr id="7" name="TextBox 6">
            <a:extLst>
              <a:ext uri="{FF2B5EF4-FFF2-40B4-BE49-F238E27FC236}">
                <a16:creationId xmlns:a16="http://schemas.microsoft.com/office/drawing/2014/main" id="{FE90EBA4-8EEA-F68A-E6A5-5B8D2939AF7A}"/>
              </a:ext>
            </a:extLst>
          </p:cNvPr>
          <p:cNvSpPr txBox="1"/>
          <p:nvPr/>
        </p:nvSpPr>
        <p:spPr>
          <a:xfrm>
            <a:off x="6562069" y="2176764"/>
            <a:ext cx="1347491" cy="1107996"/>
          </a:xfrm>
          <a:prstGeom prst="rect">
            <a:avLst/>
          </a:prstGeom>
          <a:solidFill>
            <a:srgbClr val="FFEBCF"/>
          </a:solidFill>
        </p:spPr>
        <p:txBody>
          <a:bodyPr wrap="square" rtlCol="0">
            <a:spAutoFit/>
          </a:bodyPr>
          <a:lstStyle/>
          <a:p>
            <a:pPr algn="ctr"/>
            <a:r>
              <a:rPr lang="en-US" sz="6600">
                <a:solidFill>
                  <a:srgbClr val="FF0000"/>
                </a:solidFill>
              </a:rPr>
              <a:t>9</a:t>
            </a:r>
          </a:p>
        </p:txBody>
      </p:sp>
      <p:sp>
        <p:nvSpPr>
          <p:cNvPr id="8" name="TextBox 7">
            <a:extLst>
              <a:ext uri="{FF2B5EF4-FFF2-40B4-BE49-F238E27FC236}">
                <a16:creationId xmlns:a16="http://schemas.microsoft.com/office/drawing/2014/main" id="{A41E1CB4-9AB7-F86A-36E0-09A92163C53D}"/>
              </a:ext>
            </a:extLst>
          </p:cNvPr>
          <p:cNvSpPr txBox="1"/>
          <p:nvPr/>
        </p:nvSpPr>
        <p:spPr>
          <a:xfrm>
            <a:off x="3544549" y="3429000"/>
            <a:ext cx="4737460" cy="1107996"/>
          </a:xfrm>
          <a:prstGeom prst="rect">
            <a:avLst/>
          </a:prstGeom>
          <a:noFill/>
        </p:spPr>
        <p:txBody>
          <a:bodyPr wrap="square" rtlCol="0">
            <a:spAutoFit/>
          </a:bodyPr>
          <a:lstStyle/>
          <a:p>
            <a:pPr algn="ctr"/>
            <a:r>
              <a:rPr lang="en-US" sz="6600"/>
              <a:t>7 x 1 = …..</a:t>
            </a:r>
          </a:p>
        </p:txBody>
      </p:sp>
      <p:sp>
        <p:nvSpPr>
          <p:cNvPr id="9" name="TextBox 8">
            <a:extLst>
              <a:ext uri="{FF2B5EF4-FFF2-40B4-BE49-F238E27FC236}">
                <a16:creationId xmlns:a16="http://schemas.microsoft.com/office/drawing/2014/main" id="{5AEDCACC-7B07-25BA-2F07-79F7565725CE}"/>
              </a:ext>
            </a:extLst>
          </p:cNvPr>
          <p:cNvSpPr txBox="1"/>
          <p:nvPr/>
        </p:nvSpPr>
        <p:spPr>
          <a:xfrm>
            <a:off x="6584157" y="3474720"/>
            <a:ext cx="1347491" cy="1107996"/>
          </a:xfrm>
          <a:prstGeom prst="rect">
            <a:avLst/>
          </a:prstGeom>
          <a:solidFill>
            <a:srgbClr val="FFEBCF"/>
          </a:solidFill>
        </p:spPr>
        <p:txBody>
          <a:bodyPr wrap="square" rtlCol="0">
            <a:spAutoFit/>
          </a:bodyPr>
          <a:lstStyle/>
          <a:p>
            <a:pPr algn="ctr"/>
            <a:r>
              <a:rPr lang="en-US" sz="6600">
                <a:solidFill>
                  <a:srgbClr val="FF0000"/>
                </a:solidFill>
              </a:rPr>
              <a:t>7</a:t>
            </a:r>
          </a:p>
        </p:txBody>
      </p:sp>
    </p:spTree>
    <p:extLst>
      <p:ext uri="{BB962C8B-B14F-4D97-AF65-F5344CB8AC3E}">
        <p14:creationId xmlns:p14="http://schemas.microsoft.com/office/powerpoint/2010/main" val="324408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388D18-0BAC-47B2-9CAE-8C78C06D83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sp>
        <p:nvSpPr>
          <p:cNvPr id="2" name="Oval 1">
            <a:extLst>
              <a:ext uri="{FF2B5EF4-FFF2-40B4-BE49-F238E27FC236}">
                <a16:creationId xmlns:a16="http://schemas.microsoft.com/office/drawing/2014/main" id="{463B9948-C195-4A5C-A004-A8571F86BEE9}"/>
              </a:ext>
            </a:extLst>
          </p:cNvPr>
          <p:cNvSpPr/>
          <p:nvPr/>
        </p:nvSpPr>
        <p:spPr>
          <a:xfrm>
            <a:off x="5530437" y="3714644"/>
            <a:ext cx="1094564" cy="528079"/>
          </a:xfrm>
          <a:prstGeom prst="ellipse">
            <a:avLst/>
          </a:prstGeom>
          <a:solidFill>
            <a:srgbClr val="182E08"/>
          </a:solidFill>
          <a:ln>
            <a:solidFill>
              <a:srgbClr val="182E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9"/>
          </a:p>
        </p:txBody>
      </p:sp>
      <p:pic>
        <p:nvPicPr>
          <p:cNvPr id="11" name="cừu cứu">
            <a:extLst>
              <a:ext uri="{FF2B5EF4-FFF2-40B4-BE49-F238E27FC236}">
                <a16:creationId xmlns:a16="http://schemas.microsoft.com/office/drawing/2014/main" id="{66EFD300-D554-439B-A7E4-13B7D8D232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02760" y="4555620"/>
            <a:ext cx="671731" cy="1049661"/>
          </a:xfrm>
          <a:prstGeom prst="rect">
            <a:avLst/>
          </a:prstGeom>
        </p:spPr>
      </p:pic>
      <p:pic>
        <p:nvPicPr>
          <p:cNvPr id="12" name="Picture 11">
            <a:extLst>
              <a:ext uri="{FF2B5EF4-FFF2-40B4-BE49-F238E27FC236}">
                <a16:creationId xmlns:a16="http://schemas.microsoft.com/office/drawing/2014/main" id="{6FCFD36B-76A5-4BBD-84D1-4DD642B257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83017" y="4530399"/>
            <a:ext cx="1099968" cy="1049661"/>
          </a:xfrm>
          <a:prstGeom prst="rect">
            <a:avLst/>
          </a:prstGeom>
        </p:spPr>
      </p:pic>
      <p:pic>
        <p:nvPicPr>
          <p:cNvPr id="14" name="Picture 13">
            <a:extLst>
              <a:ext uri="{FF2B5EF4-FFF2-40B4-BE49-F238E27FC236}">
                <a16:creationId xmlns:a16="http://schemas.microsoft.com/office/drawing/2014/main" id="{2CD2C319-0E27-41B4-9FF6-6519CE4FB7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2730" y="242707"/>
            <a:ext cx="644763" cy="494860"/>
          </a:xfrm>
          <a:prstGeom prst="rect">
            <a:avLst/>
          </a:prstGeom>
        </p:spPr>
      </p:pic>
      <p:pic>
        <p:nvPicPr>
          <p:cNvPr id="15" name="Picture 14">
            <a:extLst>
              <a:ext uri="{FF2B5EF4-FFF2-40B4-BE49-F238E27FC236}">
                <a16:creationId xmlns:a16="http://schemas.microsoft.com/office/drawing/2014/main" id="{D94E43F7-BD85-48CE-B72D-94AFB96FCA7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625001" y="4702584"/>
            <a:ext cx="2183600" cy="1145469"/>
          </a:xfrm>
          <a:prstGeom prst="rect">
            <a:avLst/>
          </a:prstGeom>
        </p:spPr>
      </p:pic>
      <p:pic>
        <p:nvPicPr>
          <p:cNvPr id="16" name="Picture 15">
            <a:extLst>
              <a:ext uri="{FF2B5EF4-FFF2-40B4-BE49-F238E27FC236}">
                <a16:creationId xmlns:a16="http://schemas.microsoft.com/office/drawing/2014/main" id="{B6D7467A-A478-41B4-A3C7-47F92CF7C3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28597" y="5454673"/>
            <a:ext cx="2183600" cy="1145469"/>
          </a:xfrm>
          <a:prstGeom prst="rect">
            <a:avLst/>
          </a:prstGeom>
        </p:spPr>
      </p:pic>
      <p:pic>
        <p:nvPicPr>
          <p:cNvPr id="17" name="Picture 16">
            <a:extLst>
              <a:ext uri="{FF2B5EF4-FFF2-40B4-BE49-F238E27FC236}">
                <a16:creationId xmlns:a16="http://schemas.microsoft.com/office/drawing/2014/main" id="{42CC63E1-F7BF-4127-BA8A-0F393B9DD95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09504" y="5150339"/>
            <a:ext cx="672764" cy="1049661"/>
          </a:xfrm>
          <a:prstGeom prst="rect">
            <a:avLst/>
          </a:prstGeom>
        </p:spPr>
      </p:pic>
      <p:pic>
        <p:nvPicPr>
          <p:cNvPr id="18" name="sói">
            <a:extLst>
              <a:ext uri="{FF2B5EF4-FFF2-40B4-BE49-F238E27FC236}">
                <a16:creationId xmlns:a16="http://schemas.microsoft.com/office/drawing/2014/main" id="{A36F960C-110D-410C-BA5C-37C526C9F4B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76594" y="3272267"/>
            <a:ext cx="889026" cy="1361472"/>
          </a:xfrm>
          <a:prstGeom prst="rect">
            <a:avLst/>
          </a:prstGeom>
        </p:spPr>
      </p:pic>
      <p:pic>
        <p:nvPicPr>
          <p:cNvPr id="19" name="Picture 18">
            <a:extLst>
              <a:ext uri="{FF2B5EF4-FFF2-40B4-BE49-F238E27FC236}">
                <a16:creationId xmlns:a16="http://schemas.microsoft.com/office/drawing/2014/main" id="{347FAD5A-37DB-484F-99F2-D9213642B4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7493" y="4322039"/>
            <a:ext cx="1099968" cy="1049661"/>
          </a:xfrm>
          <a:prstGeom prst="rect">
            <a:avLst/>
          </a:prstGeom>
        </p:spPr>
      </p:pic>
      <p:pic>
        <p:nvPicPr>
          <p:cNvPr id="20" name="Picture 19">
            <a:extLst>
              <a:ext uri="{FF2B5EF4-FFF2-40B4-BE49-F238E27FC236}">
                <a16:creationId xmlns:a16="http://schemas.microsoft.com/office/drawing/2014/main" id="{A11E5230-3F54-4FAF-ABEC-D8ABD2E1A3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530" y="242707"/>
            <a:ext cx="644763" cy="494860"/>
          </a:xfrm>
          <a:prstGeom prst="rect">
            <a:avLst/>
          </a:prstGeom>
        </p:spPr>
      </p:pic>
      <p:pic>
        <p:nvPicPr>
          <p:cNvPr id="22" name="Picture 8">
            <a:extLst>
              <a:ext uri="{FF2B5EF4-FFF2-40B4-BE49-F238E27FC236}">
                <a16:creationId xmlns:a16="http://schemas.microsoft.com/office/drawing/2014/main" id="{E77A69E9-7399-471F-A7F5-B7E7A2A0DAA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9167" y="47965"/>
            <a:ext cx="836126" cy="89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7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Sói kêu.wav"/>
                                        </p:tgtEl>
                                      </p:cMediaNode>
                                    </p:audio>
                                  </p:sub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750"/>
                                        <p:tgtEl>
                                          <p:spTgt spid="11"/>
                                        </p:tgtEl>
                                      </p:cBhvr>
                                    </p:animEffect>
                                  </p:childTnLst>
                                  <p:subTnLst>
                                    <p:audio>
                                      <p:cMediaNode>
                                        <p:cTn display="0" masterRel="sameClick">
                                          <p:stCondLst>
                                            <p:cond evt="begin" delay="0">
                                              <p:tn val="9"/>
                                            </p:cond>
                                          </p:stCondLst>
                                          <p:endCondLst>
                                            <p:cond evt="onStopAudio" delay="0">
                                              <p:tgtEl>
                                                <p:sldTgt/>
                                              </p:tgtEl>
                                            </p:cond>
                                          </p:endCondLst>
                                        </p:cTn>
                                        <p:tgtEl>
                                          <p:sndTgt r:embed="rId4" name="Cừu kêu.wav"/>
                                        </p:tgtEl>
                                      </p:cMediaNode>
                                    </p:audio>
                                  </p:subTnLst>
                                </p:cTn>
                              </p:par>
                            </p:childTnLst>
                          </p:cTn>
                        </p:par>
                      </p:childTnLst>
                    </p:cTn>
                  </p:par>
                  <p:par>
                    <p:cTn id="12" fill="hold">
                      <p:stCondLst>
                        <p:cond delay="indefinite"/>
                      </p:stCondLst>
                      <p:childTnLst>
                        <p:par>
                          <p:cTn id="13" fill="hold">
                            <p:stCondLst>
                              <p:cond delay="0"/>
                            </p:stCondLst>
                            <p:childTnLst>
                              <p:par>
                                <p:cTn id="14" presetID="31" presetClass="exit" presetSubtype="0" fill="hold" nodeType="clickEffect">
                                  <p:stCondLst>
                                    <p:cond delay="0"/>
                                  </p:stCondLst>
                                  <p:childTnLst>
                                    <p:anim calcmode="lin" valueType="num">
                                      <p:cBhvr>
                                        <p:cTn id="15" dur="250"/>
                                        <p:tgtEl>
                                          <p:spTgt spid="11"/>
                                        </p:tgtEl>
                                        <p:attrNameLst>
                                          <p:attrName>ppt_w</p:attrName>
                                        </p:attrNameLst>
                                      </p:cBhvr>
                                      <p:tavLst>
                                        <p:tav tm="0">
                                          <p:val>
                                            <p:strVal val="ppt_w"/>
                                          </p:val>
                                        </p:tav>
                                        <p:tav tm="100000">
                                          <p:val>
                                            <p:fltVal val="0"/>
                                          </p:val>
                                        </p:tav>
                                      </p:tavLst>
                                    </p:anim>
                                    <p:anim calcmode="lin" valueType="num">
                                      <p:cBhvr>
                                        <p:cTn id="16" dur="250"/>
                                        <p:tgtEl>
                                          <p:spTgt spid="11"/>
                                        </p:tgtEl>
                                        <p:attrNameLst>
                                          <p:attrName>ppt_h</p:attrName>
                                        </p:attrNameLst>
                                      </p:cBhvr>
                                      <p:tavLst>
                                        <p:tav tm="0">
                                          <p:val>
                                            <p:strVal val="ppt_h"/>
                                          </p:val>
                                        </p:tav>
                                        <p:tav tm="100000">
                                          <p:val>
                                            <p:fltVal val="0"/>
                                          </p:val>
                                        </p:tav>
                                      </p:tavLst>
                                    </p:anim>
                                    <p:anim calcmode="lin" valueType="num">
                                      <p:cBhvr>
                                        <p:cTn id="17" dur="250"/>
                                        <p:tgtEl>
                                          <p:spTgt spid="11"/>
                                        </p:tgtEl>
                                        <p:attrNameLst>
                                          <p:attrName>style.rotation</p:attrName>
                                        </p:attrNameLst>
                                      </p:cBhvr>
                                      <p:tavLst>
                                        <p:tav tm="0">
                                          <p:val>
                                            <p:fltVal val="0"/>
                                          </p:val>
                                        </p:tav>
                                        <p:tav tm="100000">
                                          <p:val>
                                            <p:fltVal val="90"/>
                                          </p:val>
                                        </p:tav>
                                      </p:tavLst>
                                    </p:anim>
                                    <p:animEffect transition="out" filter="fade">
                                      <p:cBhvr>
                                        <p:cTn id="18" dur="250"/>
                                        <p:tgtEl>
                                          <p:spTgt spid="11"/>
                                        </p:tgtEl>
                                      </p:cBhvr>
                                    </p:animEffect>
                                    <p:set>
                                      <p:cBhvr>
                                        <p:cTn id="19" dur="1" fill="hold">
                                          <p:stCondLst>
                                            <p:cond delay="249"/>
                                          </p:stCondLst>
                                        </p:cTn>
                                        <p:tgtEl>
                                          <p:spTgt spid="11"/>
                                        </p:tgtEl>
                                        <p:attrNameLst>
                                          <p:attrName>style.visibility</p:attrName>
                                        </p:attrNameLst>
                                      </p:cBhvr>
                                      <p:to>
                                        <p:strVal val="hidden"/>
                                      </p:to>
                                    </p:set>
                                  </p:childTnLst>
                                </p:cTn>
                              </p:par>
                            </p:childTnLst>
                          </p:cTn>
                        </p:par>
                        <p:par>
                          <p:cTn id="20" fill="hold">
                            <p:stCondLst>
                              <p:cond delay="250"/>
                            </p:stCondLst>
                            <p:childTnLst>
                              <p:par>
                                <p:cTn id="21" presetID="10" presetClass="exit" presetSubtype="0" fill="hold" nodeType="afterEffect">
                                  <p:stCondLst>
                                    <p:cond delay="0"/>
                                  </p:stCondLst>
                                  <p:childTnLst>
                                    <p:animEffect transition="out" filter="fade">
                                      <p:cBhvr>
                                        <p:cTn id="22" dur="250"/>
                                        <p:tgtEl>
                                          <p:spTgt spid="15"/>
                                        </p:tgtEl>
                                      </p:cBhvr>
                                    </p:animEffect>
                                    <p:set>
                                      <p:cBhvr>
                                        <p:cTn id="23" dur="1" fill="hold">
                                          <p:stCondLst>
                                            <p:cond delay="249"/>
                                          </p:stCondLst>
                                        </p:cTn>
                                        <p:tgtEl>
                                          <p:spTgt spid="15"/>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5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250"/>
                                        <p:tgtEl>
                                          <p:spTgt spid="17"/>
                                        </p:tgtEl>
                                      </p:cBhvr>
                                    </p:animEffect>
                                  </p:childTnLst>
                                </p:cTn>
                              </p:par>
                            </p:childTnLst>
                          </p:cTn>
                        </p:par>
                        <p:par>
                          <p:cTn id="31" fill="hold">
                            <p:stCondLst>
                              <p:cond delay="750"/>
                            </p:stCondLst>
                            <p:childTnLst>
                              <p:par>
                                <p:cTn id="32" presetID="35" presetClass="path" presetSubtype="0" accel="50000" decel="50000" fill="hold" nodeType="afterEffect">
                                  <p:stCondLst>
                                    <p:cond delay="0"/>
                                  </p:stCondLst>
                                  <p:childTnLst>
                                    <p:animMotion origin="layout" path="M 3.33333E-6 -1.11111E-6 L -0.29271 -0.04236 " pathEditMode="relative" rAng="0" ptsTypes="AA">
                                      <p:cBhvr>
                                        <p:cTn id="33" dur="2000" fill="hold"/>
                                        <p:tgtEl>
                                          <p:spTgt spid="16"/>
                                        </p:tgtEl>
                                        <p:attrNameLst>
                                          <p:attrName>ppt_x</p:attrName>
                                          <p:attrName>ppt_y</p:attrName>
                                        </p:attrNameLst>
                                      </p:cBhvr>
                                      <p:rCtr x="-14635" y="-2130"/>
                                    </p:animMotion>
                                  </p:childTnLst>
                                </p:cTn>
                              </p:par>
                              <p:par>
                                <p:cTn id="34" presetID="35" presetClass="path" presetSubtype="0" accel="50000" decel="50000" fill="hold" nodeType="withEffect">
                                  <p:stCondLst>
                                    <p:cond delay="0"/>
                                  </p:stCondLst>
                                  <p:childTnLst>
                                    <p:animMotion origin="layout" path="M -2.08333E-6 -7.40741E-7 L -0.29635 -0.03218 " pathEditMode="relative" rAng="0" ptsTypes="AA">
                                      <p:cBhvr>
                                        <p:cTn id="35" dur="2000" fill="hold"/>
                                        <p:tgtEl>
                                          <p:spTgt spid="17"/>
                                        </p:tgtEl>
                                        <p:attrNameLst>
                                          <p:attrName>ppt_x</p:attrName>
                                          <p:attrName>ppt_y</p:attrName>
                                        </p:attrNameLst>
                                      </p:cBhvr>
                                      <p:rCtr x="-14818" y="-1620"/>
                                    </p:animMotion>
                                  </p:childTnLst>
                                </p:cTn>
                              </p:par>
                            </p:childTnLst>
                          </p:cTn>
                        </p:par>
                        <p:par>
                          <p:cTn id="36" fill="hold">
                            <p:stCondLst>
                              <p:cond delay="2750"/>
                            </p:stCondLst>
                            <p:childTnLst>
                              <p:par>
                                <p:cTn id="37" presetID="47" presetClass="exit" presetSubtype="0" fill="hold" nodeType="afterEffect">
                                  <p:stCondLst>
                                    <p:cond delay="0"/>
                                  </p:stCondLst>
                                  <p:childTnLst>
                                    <p:animEffect transition="out" filter="fade">
                                      <p:cBhvr>
                                        <p:cTn id="38" dur="50"/>
                                        <p:tgtEl>
                                          <p:spTgt spid="17"/>
                                        </p:tgtEl>
                                      </p:cBhvr>
                                    </p:animEffect>
                                    <p:anim calcmode="lin" valueType="num">
                                      <p:cBhvr>
                                        <p:cTn id="39" dur="50"/>
                                        <p:tgtEl>
                                          <p:spTgt spid="17"/>
                                        </p:tgtEl>
                                        <p:attrNameLst>
                                          <p:attrName>ppt_x</p:attrName>
                                        </p:attrNameLst>
                                      </p:cBhvr>
                                      <p:tavLst>
                                        <p:tav tm="0">
                                          <p:val>
                                            <p:strVal val="ppt_x"/>
                                          </p:val>
                                        </p:tav>
                                        <p:tav tm="100000">
                                          <p:val>
                                            <p:strVal val="ppt_x"/>
                                          </p:val>
                                        </p:tav>
                                      </p:tavLst>
                                    </p:anim>
                                    <p:anim calcmode="lin" valueType="num">
                                      <p:cBhvr>
                                        <p:cTn id="40" dur="50"/>
                                        <p:tgtEl>
                                          <p:spTgt spid="17"/>
                                        </p:tgtEl>
                                        <p:attrNameLst>
                                          <p:attrName>ppt_y</p:attrName>
                                        </p:attrNameLst>
                                      </p:cBhvr>
                                      <p:tavLst>
                                        <p:tav tm="0">
                                          <p:val>
                                            <p:strVal val="ppt_y"/>
                                          </p:val>
                                        </p:tav>
                                        <p:tav tm="100000">
                                          <p:val>
                                            <p:strVal val="ppt_y-.1"/>
                                          </p:val>
                                        </p:tav>
                                      </p:tavLst>
                                    </p:anim>
                                    <p:set>
                                      <p:cBhvr>
                                        <p:cTn id="41" dur="1" fill="hold">
                                          <p:stCondLst>
                                            <p:cond delay="49"/>
                                          </p:stCondLst>
                                        </p:cTn>
                                        <p:tgtEl>
                                          <p:spTgt spid="17"/>
                                        </p:tgtEl>
                                        <p:attrNameLst>
                                          <p:attrName>style.visibility</p:attrName>
                                        </p:attrNameLst>
                                      </p:cBhvr>
                                      <p:to>
                                        <p:strVal val="hidden"/>
                                      </p:to>
                                    </p:set>
                                  </p:childTnLst>
                                </p:cTn>
                              </p:par>
                            </p:childTnLst>
                          </p:cTn>
                        </p:par>
                        <p:par>
                          <p:cTn id="42" fill="hold">
                            <p:stCondLst>
                              <p:cond delay="2800"/>
                            </p:stCondLst>
                            <p:childTnLst>
                              <p:par>
                                <p:cTn id="43" presetID="47" presetClass="entr" presetSubtype="0"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
                                        <p:tgtEl>
                                          <p:spTgt spid="19"/>
                                        </p:tgtEl>
                                      </p:cBhvr>
                                    </p:animEffect>
                                    <p:anim calcmode="lin" valueType="num">
                                      <p:cBhvr>
                                        <p:cTn id="46" dur="50" fill="hold"/>
                                        <p:tgtEl>
                                          <p:spTgt spid="19"/>
                                        </p:tgtEl>
                                        <p:attrNameLst>
                                          <p:attrName>ppt_x</p:attrName>
                                        </p:attrNameLst>
                                      </p:cBhvr>
                                      <p:tavLst>
                                        <p:tav tm="0">
                                          <p:val>
                                            <p:strVal val="#ppt_x"/>
                                          </p:val>
                                        </p:tav>
                                        <p:tav tm="100000">
                                          <p:val>
                                            <p:strVal val="#ppt_x"/>
                                          </p:val>
                                        </p:tav>
                                      </p:tavLst>
                                    </p:anim>
                                    <p:anim calcmode="lin" valueType="num">
                                      <p:cBhvr>
                                        <p:cTn id="47" dur="50" fill="hold"/>
                                        <p:tgtEl>
                                          <p:spTgt spid="19"/>
                                        </p:tgtEl>
                                        <p:attrNameLst>
                                          <p:attrName>ppt_y</p:attrName>
                                        </p:attrNameLst>
                                      </p:cBhvr>
                                      <p:tavLst>
                                        <p:tav tm="0">
                                          <p:val>
                                            <p:strVal val="#ppt_y-.1"/>
                                          </p:val>
                                        </p:tav>
                                        <p:tav tm="100000">
                                          <p:val>
                                            <p:strVal val="#ppt_y"/>
                                          </p:val>
                                        </p:tav>
                                      </p:tavLst>
                                    </p:anim>
                                  </p:childTnLst>
                                </p:cTn>
                              </p:par>
                            </p:childTnLst>
                          </p:cTn>
                        </p:par>
                        <p:par>
                          <p:cTn id="48" fill="hold">
                            <p:stCondLst>
                              <p:cond delay="2850"/>
                            </p:stCondLst>
                            <p:childTnLst>
                              <p:par>
                                <p:cTn id="49" presetID="10" presetClass="entr" presetSubtype="0"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500"/>
                                        <p:tgtEl>
                                          <p:spTgt spid="20"/>
                                        </p:tgtEl>
                                      </p:cBhvr>
                                    </p:animEffect>
                                  </p:childTnLst>
                                  <p:subTnLst>
                                    <p:audio>
                                      <p:cMediaNode>
                                        <p:cTn display="0" masterRel="sameClick">
                                          <p:stCondLst>
                                            <p:cond evt="begin" delay="0">
                                              <p:tn val="49"/>
                                            </p:cond>
                                          </p:stCondLst>
                                          <p:endCondLst>
                                            <p:cond evt="onStopAudio" delay="0">
                                              <p:tgtEl>
                                                <p:sldTgt/>
                                              </p:tgtEl>
                                            </p:cond>
                                          </p:endCondLst>
                                        </p:cTn>
                                        <p:tgtEl>
                                          <p:sndTgt r:embed="rId5" name="Tiếng điểm.wav"/>
                                        </p:tgtEl>
                                      </p:cMediaNode>
                                    </p:audio>
                                  </p:subTnLst>
                                </p:cTn>
                              </p:par>
                            </p:childTnLst>
                          </p:cTn>
                        </p:par>
                        <p:par>
                          <p:cTn id="52" fill="hold">
                            <p:stCondLst>
                              <p:cond delay="4350"/>
                            </p:stCondLst>
                            <p:childTnLst>
                              <p:par>
                                <p:cTn id="53" presetID="10" presetClass="entr" presetSubtype="0"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par>
                          <p:cTn id="56" fill="hold">
                            <p:stCondLst>
                              <p:cond delay="4850"/>
                            </p:stCondLst>
                            <p:childTnLst>
                              <p:par>
                                <p:cTn id="57" presetID="42" presetClass="path" presetSubtype="0" accel="50000" decel="50000" fill="hold" nodeType="afterEffect">
                                  <p:stCondLst>
                                    <p:cond delay="0"/>
                                  </p:stCondLst>
                                  <p:childTnLst>
                                    <p:animMotion origin="layout" path="M 0 0 L 0 0.25 E" pathEditMode="relative" ptsTypes="">
                                      <p:cBhvr>
                                        <p:cTn id="58" dur="2000" fill="hold"/>
                                        <p:tgtEl>
                                          <p:spTgt spid="22"/>
                                        </p:tgtEl>
                                        <p:attrNameLst>
                                          <p:attrName>ppt_x</p:attrName>
                                          <p:attrName>ppt_y</p:attrName>
                                        </p:attrNameLst>
                                      </p:cBhvr>
                                    </p:animMotion>
                                  </p:childTnLst>
                                </p:cTn>
                              </p:par>
                            </p:childTnLst>
                          </p:cTn>
                        </p:par>
                        <p:par>
                          <p:cTn id="59" fill="hold">
                            <p:stCondLst>
                              <p:cond delay="6850"/>
                            </p:stCondLst>
                            <p:childTnLst>
                              <p:par>
                                <p:cTn id="60" presetID="10" presetClass="exit" presetSubtype="0" fill="hold" nodeType="afterEffect">
                                  <p:stCondLst>
                                    <p:cond delay="0"/>
                                  </p:stCondLst>
                                  <p:childTnLst>
                                    <p:animEffect transition="out" filter="fade">
                                      <p:cBhvr>
                                        <p:cTn id="61" dur="500"/>
                                        <p:tgtEl>
                                          <p:spTgt spid="22"/>
                                        </p:tgtEl>
                                      </p:cBhvr>
                                    </p:animEffect>
                                    <p:set>
                                      <p:cBhvr>
                                        <p:cTn id="6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FFCD6B-AA3D-803C-2DD1-345CE2A5ABB9}"/>
              </a:ext>
            </a:extLst>
          </p:cNvPr>
          <p:cNvSpPr txBox="1"/>
          <p:nvPr/>
        </p:nvSpPr>
        <p:spPr>
          <a:xfrm>
            <a:off x="3544549" y="2170422"/>
            <a:ext cx="4737460" cy="1107996"/>
          </a:xfrm>
          <a:prstGeom prst="rect">
            <a:avLst/>
          </a:prstGeom>
          <a:noFill/>
        </p:spPr>
        <p:txBody>
          <a:bodyPr wrap="square" rtlCol="0">
            <a:spAutoFit/>
          </a:bodyPr>
          <a:lstStyle/>
          <a:p>
            <a:pPr algn="ctr"/>
            <a:r>
              <a:rPr lang="en-US" sz="6600"/>
              <a:t>2 x 2 = …..</a:t>
            </a:r>
          </a:p>
        </p:txBody>
      </p:sp>
      <p:sp>
        <p:nvSpPr>
          <p:cNvPr id="4" name="TextBox 3">
            <a:extLst>
              <a:ext uri="{FF2B5EF4-FFF2-40B4-BE49-F238E27FC236}">
                <a16:creationId xmlns:a16="http://schemas.microsoft.com/office/drawing/2014/main" id="{1C7E842A-7BD1-DCB8-4A59-60B67F47C469}"/>
              </a:ext>
            </a:extLst>
          </p:cNvPr>
          <p:cNvSpPr txBox="1"/>
          <p:nvPr/>
        </p:nvSpPr>
        <p:spPr>
          <a:xfrm>
            <a:off x="6562069" y="2176764"/>
            <a:ext cx="1347491" cy="1107996"/>
          </a:xfrm>
          <a:prstGeom prst="rect">
            <a:avLst/>
          </a:prstGeom>
          <a:solidFill>
            <a:srgbClr val="FFEBCF"/>
          </a:solidFill>
        </p:spPr>
        <p:txBody>
          <a:bodyPr wrap="square" rtlCol="0">
            <a:spAutoFit/>
          </a:bodyPr>
          <a:lstStyle/>
          <a:p>
            <a:pPr algn="ctr"/>
            <a:r>
              <a:rPr lang="en-US" sz="6600">
                <a:solidFill>
                  <a:srgbClr val="FF0000"/>
                </a:solidFill>
              </a:rPr>
              <a:t>4</a:t>
            </a:r>
          </a:p>
        </p:txBody>
      </p:sp>
      <p:sp>
        <p:nvSpPr>
          <p:cNvPr id="5" name="TextBox 4">
            <a:extLst>
              <a:ext uri="{FF2B5EF4-FFF2-40B4-BE49-F238E27FC236}">
                <a16:creationId xmlns:a16="http://schemas.microsoft.com/office/drawing/2014/main" id="{5308FE3C-69E1-E66D-9D6B-5F0C1037B235}"/>
              </a:ext>
            </a:extLst>
          </p:cNvPr>
          <p:cNvSpPr txBox="1"/>
          <p:nvPr/>
        </p:nvSpPr>
        <p:spPr>
          <a:xfrm>
            <a:off x="3544549" y="3429000"/>
            <a:ext cx="4737460" cy="1107996"/>
          </a:xfrm>
          <a:prstGeom prst="rect">
            <a:avLst/>
          </a:prstGeom>
          <a:noFill/>
        </p:spPr>
        <p:txBody>
          <a:bodyPr wrap="square" rtlCol="0">
            <a:spAutoFit/>
          </a:bodyPr>
          <a:lstStyle/>
          <a:p>
            <a:pPr algn="ctr"/>
            <a:r>
              <a:rPr lang="en-US" sz="6600"/>
              <a:t>5 x 1 = …..</a:t>
            </a:r>
          </a:p>
        </p:txBody>
      </p:sp>
      <p:sp>
        <p:nvSpPr>
          <p:cNvPr id="6" name="TextBox 5">
            <a:extLst>
              <a:ext uri="{FF2B5EF4-FFF2-40B4-BE49-F238E27FC236}">
                <a16:creationId xmlns:a16="http://schemas.microsoft.com/office/drawing/2014/main" id="{D27F8352-E72D-53A6-3EDA-83F858673592}"/>
              </a:ext>
            </a:extLst>
          </p:cNvPr>
          <p:cNvSpPr txBox="1"/>
          <p:nvPr/>
        </p:nvSpPr>
        <p:spPr>
          <a:xfrm>
            <a:off x="6584157" y="3474720"/>
            <a:ext cx="1347491" cy="1107996"/>
          </a:xfrm>
          <a:prstGeom prst="rect">
            <a:avLst/>
          </a:prstGeom>
          <a:solidFill>
            <a:srgbClr val="FFEBCF"/>
          </a:solidFill>
        </p:spPr>
        <p:txBody>
          <a:bodyPr wrap="square" rtlCol="0">
            <a:spAutoFit/>
          </a:bodyPr>
          <a:lstStyle/>
          <a:p>
            <a:pPr algn="ctr"/>
            <a:r>
              <a:rPr lang="en-US" sz="6600">
                <a:solidFill>
                  <a:srgbClr val="FF0000"/>
                </a:solidFill>
              </a:rPr>
              <a:t>5</a:t>
            </a:r>
          </a:p>
        </p:txBody>
      </p:sp>
    </p:spTree>
    <p:extLst>
      <p:ext uri="{BB962C8B-B14F-4D97-AF65-F5344CB8AC3E}">
        <p14:creationId xmlns:p14="http://schemas.microsoft.com/office/powerpoint/2010/main" val="84400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388D18-0BAC-47B2-9CAE-8C78C06D83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sp>
        <p:nvSpPr>
          <p:cNvPr id="2" name="Oval 1">
            <a:extLst>
              <a:ext uri="{FF2B5EF4-FFF2-40B4-BE49-F238E27FC236}">
                <a16:creationId xmlns:a16="http://schemas.microsoft.com/office/drawing/2014/main" id="{463B9948-C195-4A5C-A004-A8571F86BEE9}"/>
              </a:ext>
            </a:extLst>
          </p:cNvPr>
          <p:cNvSpPr/>
          <p:nvPr/>
        </p:nvSpPr>
        <p:spPr>
          <a:xfrm>
            <a:off x="5530437" y="3714644"/>
            <a:ext cx="1094564" cy="528079"/>
          </a:xfrm>
          <a:prstGeom prst="ellipse">
            <a:avLst/>
          </a:prstGeom>
          <a:solidFill>
            <a:srgbClr val="182E08"/>
          </a:solidFill>
          <a:ln>
            <a:solidFill>
              <a:srgbClr val="182E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9"/>
          </a:p>
        </p:txBody>
      </p:sp>
      <p:pic>
        <p:nvPicPr>
          <p:cNvPr id="11" name="cừu cứu">
            <a:extLst>
              <a:ext uri="{FF2B5EF4-FFF2-40B4-BE49-F238E27FC236}">
                <a16:creationId xmlns:a16="http://schemas.microsoft.com/office/drawing/2014/main" id="{66EFD300-D554-439B-A7E4-13B7D8D232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02760" y="4555620"/>
            <a:ext cx="671731" cy="1049661"/>
          </a:xfrm>
          <a:prstGeom prst="rect">
            <a:avLst/>
          </a:prstGeom>
        </p:spPr>
      </p:pic>
      <p:pic>
        <p:nvPicPr>
          <p:cNvPr id="12" name="Picture 11">
            <a:extLst>
              <a:ext uri="{FF2B5EF4-FFF2-40B4-BE49-F238E27FC236}">
                <a16:creationId xmlns:a16="http://schemas.microsoft.com/office/drawing/2014/main" id="{6FCFD36B-76A5-4BBD-84D1-4DD642B257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83017" y="4530399"/>
            <a:ext cx="1099968" cy="1049661"/>
          </a:xfrm>
          <a:prstGeom prst="rect">
            <a:avLst/>
          </a:prstGeom>
        </p:spPr>
      </p:pic>
      <p:pic>
        <p:nvPicPr>
          <p:cNvPr id="14" name="Picture 13">
            <a:extLst>
              <a:ext uri="{FF2B5EF4-FFF2-40B4-BE49-F238E27FC236}">
                <a16:creationId xmlns:a16="http://schemas.microsoft.com/office/drawing/2014/main" id="{2CD2C319-0E27-41B4-9FF6-6519CE4FB7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2730" y="242707"/>
            <a:ext cx="644763" cy="494860"/>
          </a:xfrm>
          <a:prstGeom prst="rect">
            <a:avLst/>
          </a:prstGeom>
        </p:spPr>
      </p:pic>
      <p:pic>
        <p:nvPicPr>
          <p:cNvPr id="15" name="Picture 14">
            <a:extLst>
              <a:ext uri="{FF2B5EF4-FFF2-40B4-BE49-F238E27FC236}">
                <a16:creationId xmlns:a16="http://schemas.microsoft.com/office/drawing/2014/main" id="{D94E43F7-BD85-48CE-B72D-94AFB96FCA7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625001" y="4702584"/>
            <a:ext cx="2183600" cy="1145469"/>
          </a:xfrm>
          <a:prstGeom prst="rect">
            <a:avLst/>
          </a:prstGeom>
        </p:spPr>
      </p:pic>
      <p:pic>
        <p:nvPicPr>
          <p:cNvPr id="16" name="Picture 15">
            <a:extLst>
              <a:ext uri="{FF2B5EF4-FFF2-40B4-BE49-F238E27FC236}">
                <a16:creationId xmlns:a16="http://schemas.microsoft.com/office/drawing/2014/main" id="{B6D7467A-A478-41B4-A3C7-47F92CF7C3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28597" y="5454673"/>
            <a:ext cx="2183600" cy="1145469"/>
          </a:xfrm>
          <a:prstGeom prst="rect">
            <a:avLst/>
          </a:prstGeom>
        </p:spPr>
      </p:pic>
      <p:pic>
        <p:nvPicPr>
          <p:cNvPr id="17" name="Picture 16">
            <a:extLst>
              <a:ext uri="{FF2B5EF4-FFF2-40B4-BE49-F238E27FC236}">
                <a16:creationId xmlns:a16="http://schemas.microsoft.com/office/drawing/2014/main" id="{42CC63E1-F7BF-4127-BA8A-0F393B9DD95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09504" y="5150339"/>
            <a:ext cx="672764" cy="1049661"/>
          </a:xfrm>
          <a:prstGeom prst="rect">
            <a:avLst/>
          </a:prstGeom>
        </p:spPr>
      </p:pic>
      <p:pic>
        <p:nvPicPr>
          <p:cNvPr id="18" name="sói">
            <a:extLst>
              <a:ext uri="{FF2B5EF4-FFF2-40B4-BE49-F238E27FC236}">
                <a16:creationId xmlns:a16="http://schemas.microsoft.com/office/drawing/2014/main" id="{A36F960C-110D-410C-BA5C-37C526C9F4B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76594" y="3272267"/>
            <a:ext cx="889026" cy="1361472"/>
          </a:xfrm>
          <a:prstGeom prst="rect">
            <a:avLst/>
          </a:prstGeom>
        </p:spPr>
      </p:pic>
      <p:pic>
        <p:nvPicPr>
          <p:cNvPr id="19" name="Picture 18">
            <a:extLst>
              <a:ext uri="{FF2B5EF4-FFF2-40B4-BE49-F238E27FC236}">
                <a16:creationId xmlns:a16="http://schemas.microsoft.com/office/drawing/2014/main" id="{347FAD5A-37DB-484F-99F2-D9213642B4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7493" y="4322039"/>
            <a:ext cx="1099968" cy="1049661"/>
          </a:xfrm>
          <a:prstGeom prst="rect">
            <a:avLst/>
          </a:prstGeom>
        </p:spPr>
      </p:pic>
      <p:pic>
        <p:nvPicPr>
          <p:cNvPr id="20" name="Picture 19">
            <a:extLst>
              <a:ext uri="{FF2B5EF4-FFF2-40B4-BE49-F238E27FC236}">
                <a16:creationId xmlns:a16="http://schemas.microsoft.com/office/drawing/2014/main" id="{A11E5230-3F54-4FAF-ABEC-D8ABD2E1A3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530" y="242707"/>
            <a:ext cx="644763" cy="494860"/>
          </a:xfrm>
          <a:prstGeom prst="rect">
            <a:avLst/>
          </a:prstGeom>
        </p:spPr>
      </p:pic>
      <p:pic>
        <p:nvPicPr>
          <p:cNvPr id="21" name="Picture 20">
            <a:extLst>
              <a:ext uri="{FF2B5EF4-FFF2-40B4-BE49-F238E27FC236}">
                <a16:creationId xmlns:a16="http://schemas.microsoft.com/office/drawing/2014/main" id="{4710451C-15BB-4D69-A4DC-20AC511FB6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43121" y="3717892"/>
            <a:ext cx="1099968" cy="1049661"/>
          </a:xfrm>
          <a:prstGeom prst="rect">
            <a:avLst/>
          </a:prstGeom>
        </p:spPr>
      </p:pic>
      <p:pic>
        <p:nvPicPr>
          <p:cNvPr id="24" name="Picture 23">
            <a:extLst>
              <a:ext uri="{FF2B5EF4-FFF2-40B4-BE49-F238E27FC236}">
                <a16:creationId xmlns:a16="http://schemas.microsoft.com/office/drawing/2014/main" id="{255AB091-8ED8-4DED-82F2-091AF06DA8E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88238" y="242706"/>
            <a:ext cx="644763" cy="494860"/>
          </a:xfrm>
          <a:prstGeom prst="rect">
            <a:avLst/>
          </a:prstGeom>
        </p:spPr>
      </p:pic>
      <p:pic>
        <p:nvPicPr>
          <p:cNvPr id="22" name="Picture 6">
            <a:extLst>
              <a:ext uri="{FF2B5EF4-FFF2-40B4-BE49-F238E27FC236}">
                <a16:creationId xmlns:a16="http://schemas.microsoft.com/office/drawing/2014/main" id="{6A7F99E4-1937-4A3F-AA56-D01E830E678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5783" y="95825"/>
            <a:ext cx="1149674" cy="7886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10D6D05-DFF7-726E-27CE-D1FE3D6A123C}"/>
              </a:ext>
            </a:extLst>
          </p:cNvPr>
          <p:cNvGrpSpPr/>
          <p:nvPr/>
        </p:nvGrpSpPr>
        <p:grpSpPr>
          <a:xfrm>
            <a:off x="3719104" y="-4333776"/>
            <a:ext cx="4648888" cy="4333776"/>
            <a:chOff x="3861808" y="1469508"/>
            <a:chExt cx="4648888" cy="4333776"/>
          </a:xfrm>
        </p:grpSpPr>
        <p:pic>
          <p:nvPicPr>
            <p:cNvPr id="4" name="Picture 3">
              <a:extLst>
                <a:ext uri="{FF2B5EF4-FFF2-40B4-BE49-F238E27FC236}">
                  <a16:creationId xmlns:a16="http://schemas.microsoft.com/office/drawing/2014/main" id="{52EF968E-81E1-1DDD-A1EE-5E10FDEB1B3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61808" y="1469508"/>
              <a:ext cx="4648888" cy="4333776"/>
            </a:xfrm>
            <a:prstGeom prst="rect">
              <a:avLst/>
            </a:prstGeom>
          </p:spPr>
        </p:pic>
        <p:pic>
          <p:nvPicPr>
            <p:cNvPr id="6" name="Picture 5">
              <a:extLst>
                <a:ext uri="{FF2B5EF4-FFF2-40B4-BE49-F238E27FC236}">
                  <a16:creationId xmlns:a16="http://schemas.microsoft.com/office/drawing/2014/main" id="{18873C90-98FB-D8FD-1F17-9AD53DE3DEC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86140" y="1831146"/>
              <a:ext cx="3225612" cy="2553836"/>
            </a:xfrm>
            <a:prstGeom prst="rect">
              <a:avLst/>
            </a:prstGeom>
          </p:spPr>
        </p:pic>
        <p:sp>
          <p:nvSpPr>
            <p:cNvPr id="7" name="Rectangle 6">
              <a:extLst>
                <a:ext uri="{FF2B5EF4-FFF2-40B4-BE49-F238E27FC236}">
                  <a16:creationId xmlns:a16="http://schemas.microsoft.com/office/drawing/2014/main" id="{6EA3ECEF-B6A8-1F3A-3C2F-837A8A358F2A}"/>
                </a:ext>
              </a:extLst>
            </p:cNvPr>
            <p:cNvSpPr/>
            <p:nvPr/>
          </p:nvSpPr>
          <p:spPr>
            <a:xfrm>
              <a:off x="4168025" y="4371379"/>
              <a:ext cx="4036454" cy="746340"/>
            </a:xfrm>
            <a:prstGeom prst="rect">
              <a:avLst/>
            </a:prstGeom>
            <a:noFill/>
          </p:spPr>
          <p:txBody>
            <a:bodyPr wrap="none" lIns="91440" tIns="45720" rIns="91440" bIns="45720">
              <a:prstTxWarp prst="textChevron">
                <a:avLst/>
              </a:prstTxWarp>
              <a:spAutoFit/>
            </a:bodyPr>
            <a:lstStyle/>
            <a:p>
              <a:pPr algn="ctr"/>
              <a:r>
                <a:rPr lang="en-US" sz="2000" b="1" cap="none" spc="0">
                  <a:ln w="6600">
                    <a:solidFill>
                      <a:srgbClr val="D7493B"/>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CHIẾN THẮNG</a:t>
              </a:r>
              <a:endParaRPr lang="en-US" sz="2000" b="1" cap="none" spc="0">
                <a:ln w="6600">
                  <a:solidFill>
                    <a:srgbClr val="D7493B"/>
                  </a:solidFill>
                  <a:prstDash val="solid"/>
                </a:ln>
                <a:solidFill>
                  <a:srgbClr val="FFFFFF"/>
                </a:solidFill>
                <a:effectLst>
                  <a:outerShdw dist="38100" dir="2700000" algn="tl" rotWithShape="0">
                    <a:schemeClr val="accent2"/>
                  </a:outerShdw>
                </a:effectLst>
              </a:endParaRPr>
            </a:p>
          </p:txBody>
        </p:sp>
      </p:grpSp>
    </p:spTree>
    <p:extLst>
      <p:ext uri="{BB962C8B-B14F-4D97-AF65-F5344CB8AC3E}">
        <p14:creationId xmlns:p14="http://schemas.microsoft.com/office/powerpoint/2010/main" val="175764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2" name="Sói kêu.wav"/>
                                        </p:tgtEl>
                                      </p:cMediaNode>
                                    </p:audio>
                                  </p:sub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750"/>
                                        <p:tgtEl>
                                          <p:spTgt spid="11"/>
                                        </p:tgtEl>
                                      </p:cBhvr>
                                    </p:animEffect>
                                  </p:childTnLst>
                                  <p:subTnLst>
                                    <p:audio>
                                      <p:cMediaNode>
                                        <p:cTn display="0" masterRel="sameClick">
                                          <p:stCondLst>
                                            <p:cond evt="begin" delay="0">
                                              <p:tn val="9"/>
                                            </p:cond>
                                          </p:stCondLst>
                                          <p:endCondLst>
                                            <p:cond evt="onStopAudio" delay="0">
                                              <p:tgtEl>
                                                <p:sldTgt/>
                                              </p:tgtEl>
                                            </p:cond>
                                          </p:endCondLst>
                                        </p:cTn>
                                        <p:tgtEl>
                                          <p:sndTgt r:embed="rId3" name="Cừu kêu.wav"/>
                                        </p:tgtEl>
                                      </p:cMediaNode>
                                    </p:audio>
                                  </p:subTnLst>
                                </p:cTn>
                              </p:par>
                            </p:childTnLst>
                          </p:cTn>
                        </p:par>
                      </p:childTnLst>
                    </p:cTn>
                  </p:par>
                  <p:par>
                    <p:cTn id="12" fill="hold">
                      <p:stCondLst>
                        <p:cond delay="indefinite"/>
                      </p:stCondLst>
                      <p:childTnLst>
                        <p:par>
                          <p:cTn id="13" fill="hold">
                            <p:stCondLst>
                              <p:cond delay="0"/>
                            </p:stCondLst>
                            <p:childTnLst>
                              <p:par>
                                <p:cTn id="14" presetID="31" presetClass="exit" presetSubtype="0" fill="hold" nodeType="clickEffect">
                                  <p:stCondLst>
                                    <p:cond delay="0"/>
                                  </p:stCondLst>
                                  <p:childTnLst>
                                    <p:anim calcmode="lin" valueType="num">
                                      <p:cBhvr>
                                        <p:cTn id="15" dur="250"/>
                                        <p:tgtEl>
                                          <p:spTgt spid="11"/>
                                        </p:tgtEl>
                                        <p:attrNameLst>
                                          <p:attrName>ppt_w</p:attrName>
                                        </p:attrNameLst>
                                      </p:cBhvr>
                                      <p:tavLst>
                                        <p:tav tm="0">
                                          <p:val>
                                            <p:strVal val="ppt_w"/>
                                          </p:val>
                                        </p:tav>
                                        <p:tav tm="100000">
                                          <p:val>
                                            <p:fltVal val="0"/>
                                          </p:val>
                                        </p:tav>
                                      </p:tavLst>
                                    </p:anim>
                                    <p:anim calcmode="lin" valueType="num">
                                      <p:cBhvr>
                                        <p:cTn id="16" dur="250"/>
                                        <p:tgtEl>
                                          <p:spTgt spid="11"/>
                                        </p:tgtEl>
                                        <p:attrNameLst>
                                          <p:attrName>ppt_h</p:attrName>
                                        </p:attrNameLst>
                                      </p:cBhvr>
                                      <p:tavLst>
                                        <p:tav tm="0">
                                          <p:val>
                                            <p:strVal val="ppt_h"/>
                                          </p:val>
                                        </p:tav>
                                        <p:tav tm="100000">
                                          <p:val>
                                            <p:fltVal val="0"/>
                                          </p:val>
                                        </p:tav>
                                      </p:tavLst>
                                    </p:anim>
                                    <p:anim calcmode="lin" valueType="num">
                                      <p:cBhvr>
                                        <p:cTn id="17" dur="250"/>
                                        <p:tgtEl>
                                          <p:spTgt spid="11"/>
                                        </p:tgtEl>
                                        <p:attrNameLst>
                                          <p:attrName>style.rotation</p:attrName>
                                        </p:attrNameLst>
                                      </p:cBhvr>
                                      <p:tavLst>
                                        <p:tav tm="0">
                                          <p:val>
                                            <p:fltVal val="0"/>
                                          </p:val>
                                        </p:tav>
                                        <p:tav tm="100000">
                                          <p:val>
                                            <p:fltVal val="90"/>
                                          </p:val>
                                        </p:tav>
                                      </p:tavLst>
                                    </p:anim>
                                    <p:animEffect transition="out" filter="fade">
                                      <p:cBhvr>
                                        <p:cTn id="18" dur="250"/>
                                        <p:tgtEl>
                                          <p:spTgt spid="11"/>
                                        </p:tgtEl>
                                      </p:cBhvr>
                                    </p:animEffect>
                                    <p:set>
                                      <p:cBhvr>
                                        <p:cTn id="19" dur="1" fill="hold">
                                          <p:stCondLst>
                                            <p:cond delay="249"/>
                                          </p:stCondLst>
                                        </p:cTn>
                                        <p:tgtEl>
                                          <p:spTgt spid="11"/>
                                        </p:tgtEl>
                                        <p:attrNameLst>
                                          <p:attrName>style.visibility</p:attrName>
                                        </p:attrNameLst>
                                      </p:cBhvr>
                                      <p:to>
                                        <p:strVal val="hidden"/>
                                      </p:to>
                                    </p:set>
                                  </p:childTnLst>
                                </p:cTn>
                              </p:par>
                            </p:childTnLst>
                          </p:cTn>
                        </p:par>
                        <p:par>
                          <p:cTn id="20" fill="hold">
                            <p:stCondLst>
                              <p:cond delay="250"/>
                            </p:stCondLst>
                            <p:childTnLst>
                              <p:par>
                                <p:cTn id="21" presetID="10" presetClass="exit" presetSubtype="0" fill="hold" nodeType="afterEffect">
                                  <p:stCondLst>
                                    <p:cond delay="0"/>
                                  </p:stCondLst>
                                  <p:childTnLst>
                                    <p:animEffect transition="out" filter="fade">
                                      <p:cBhvr>
                                        <p:cTn id="22" dur="250"/>
                                        <p:tgtEl>
                                          <p:spTgt spid="15"/>
                                        </p:tgtEl>
                                      </p:cBhvr>
                                    </p:animEffect>
                                    <p:set>
                                      <p:cBhvr>
                                        <p:cTn id="23" dur="1" fill="hold">
                                          <p:stCondLst>
                                            <p:cond delay="249"/>
                                          </p:stCondLst>
                                        </p:cTn>
                                        <p:tgtEl>
                                          <p:spTgt spid="15"/>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5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250"/>
                                        <p:tgtEl>
                                          <p:spTgt spid="17"/>
                                        </p:tgtEl>
                                      </p:cBhvr>
                                    </p:animEffect>
                                  </p:childTnLst>
                                </p:cTn>
                              </p:par>
                            </p:childTnLst>
                          </p:cTn>
                        </p:par>
                        <p:par>
                          <p:cTn id="31" fill="hold">
                            <p:stCondLst>
                              <p:cond delay="750"/>
                            </p:stCondLst>
                            <p:childTnLst>
                              <p:par>
                                <p:cTn id="32" presetID="35" presetClass="path" presetSubtype="0" accel="50000" decel="50000" fill="hold" nodeType="afterEffect">
                                  <p:stCondLst>
                                    <p:cond delay="0"/>
                                  </p:stCondLst>
                                  <p:childTnLst>
                                    <p:animMotion origin="layout" path="M 3.33333E-6 -1.11111E-6 L -0.29271 -0.04236 " pathEditMode="relative" rAng="0" ptsTypes="AA">
                                      <p:cBhvr>
                                        <p:cTn id="33" dur="2000" fill="hold"/>
                                        <p:tgtEl>
                                          <p:spTgt spid="16"/>
                                        </p:tgtEl>
                                        <p:attrNameLst>
                                          <p:attrName>ppt_x</p:attrName>
                                          <p:attrName>ppt_y</p:attrName>
                                        </p:attrNameLst>
                                      </p:cBhvr>
                                      <p:rCtr x="-14635" y="-2130"/>
                                    </p:animMotion>
                                  </p:childTnLst>
                                </p:cTn>
                              </p:par>
                              <p:par>
                                <p:cTn id="34" presetID="35" presetClass="path" presetSubtype="0" accel="50000" decel="50000" fill="hold" nodeType="withEffect">
                                  <p:stCondLst>
                                    <p:cond delay="0"/>
                                  </p:stCondLst>
                                  <p:childTnLst>
                                    <p:animMotion origin="layout" path="M -2.08333E-6 -7.40741E-7 L -0.29635 -0.03218 " pathEditMode="relative" rAng="0" ptsTypes="AA">
                                      <p:cBhvr>
                                        <p:cTn id="35" dur="2000" fill="hold"/>
                                        <p:tgtEl>
                                          <p:spTgt spid="17"/>
                                        </p:tgtEl>
                                        <p:attrNameLst>
                                          <p:attrName>ppt_x</p:attrName>
                                          <p:attrName>ppt_y</p:attrName>
                                        </p:attrNameLst>
                                      </p:cBhvr>
                                      <p:rCtr x="-14818" y="-1620"/>
                                    </p:animMotion>
                                  </p:childTnLst>
                                </p:cTn>
                              </p:par>
                            </p:childTnLst>
                          </p:cTn>
                        </p:par>
                        <p:par>
                          <p:cTn id="36" fill="hold">
                            <p:stCondLst>
                              <p:cond delay="2750"/>
                            </p:stCondLst>
                            <p:childTnLst>
                              <p:par>
                                <p:cTn id="37" presetID="47" presetClass="exit" presetSubtype="0" fill="hold" nodeType="afterEffect">
                                  <p:stCondLst>
                                    <p:cond delay="0"/>
                                  </p:stCondLst>
                                  <p:childTnLst>
                                    <p:animEffect transition="out" filter="fade">
                                      <p:cBhvr>
                                        <p:cTn id="38" dur="50"/>
                                        <p:tgtEl>
                                          <p:spTgt spid="17"/>
                                        </p:tgtEl>
                                      </p:cBhvr>
                                    </p:animEffect>
                                    <p:anim calcmode="lin" valueType="num">
                                      <p:cBhvr>
                                        <p:cTn id="39" dur="50"/>
                                        <p:tgtEl>
                                          <p:spTgt spid="17"/>
                                        </p:tgtEl>
                                        <p:attrNameLst>
                                          <p:attrName>ppt_x</p:attrName>
                                        </p:attrNameLst>
                                      </p:cBhvr>
                                      <p:tavLst>
                                        <p:tav tm="0">
                                          <p:val>
                                            <p:strVal val="ppt_x"/>
                                          </p:val>
                                        </p:tav>
                                        <p:tav tm="100000">
                                          <p:val>
                                            <p:strVal val="ppt_x"/>
                                          </p:val>
                                        </p:tav>
                                      </p:tavLst>
                                    </p:anim>
                                    <p:anim calcmode="lin" valueType="num">
                                      <p:cBhvr>
                                        <p:cTn id="40" dur="50"/>
                                        <p:tgtEl>
                                          <p:spTgt spid="17"/>
                                        </p:tgtEl>
                                        <p:attrNameLst>
                                          <p:attrName>ppt_y</p:attrName>
                                        </p:attrNameLst>
                                      </p:cBhvr>
                                      <p:tavLst>
                                        <p:tav tm="0">
                                          <p:val>
                                            <p:strVal val="ppt_y"/>
                                          </p:val>
                                        </p:tav>
                                        <p:tav tm="100000">
                                          <p:val>
                                            <p:strVal val="ppt_y-.1"/>
                                          </p:val>
                                        </p:tav>
                                      </p:tavLst>
                                    </p:anim>
                                    <p:set>
                                      <p:cBhvr>
                                        <p:cTn id="41" dur="1" fill="hold">
                                          <p:stCondLst>
                                            <p:cond delay="49"/>
                                          </p:stCondLst>
                                        </p:cTn>
                                        <p:tgtEl>
                                          <p:spTgt spid="17"/>
                                        </p:tgtEl>
                                        <p:attrNameLst>
                                          <p:attrName>style.visibility</p:attrName>
                                        </p:attrNameLst>
                                      </p:cBhvr>
                                      <p:to>
                                        <p:strVal val="hidden"/>
                                      </p:to>
                                    </p:set>
                                  </p:childTnLst>
                                </p:cTn>
                              </p:par>
                            </p:childTnLst>
                          </p:cTn>
                        </p:par>
                        <p:par>
                          <p:cTn id="42" fill="hold">
                            <p:stCondLst>
                              <p:cond delay="2800"/>
                            </p:stCondLst>
                            <p:childTnLst>
                              <p:par>
                                <p:cTn id="43" presetID="47" presetClass="entr" presetSubtype="0"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500"/>
                                        <p:tgtEl>
                                          <p:spTgt spid="21"/>
                                        </p:tgtEl>
                                      </p:cBhvr>
                                    </p:animEffect>
                                    <p:anim calcmode="lin" valueType="num">
                                      <p:cBhvr>
                                        <p:cTn id="46" dur="1500" fill="hold"/>
                                        <p:tgtEl>
                                          <p:spTgt spid="21"/>
                                        </p:tgtEl>
                                        <p:attrNameLst>
                                          <p:attrName>ppt_x</p:attrName>
                                        </p:attrNameLst>
                                      </p:cBhvr>
                                      <p:tavLst>
                                        <p:tav tm="0">
                                          <p:val>
                                            <p:strVal val="#ppt_x"/>
                                          </p:val>
                                        </p:tav>
                                        <p:tav tm="100000">
                                          <p:val>
                                            <p:strVal val="#ppt_x"/>
                                          </p:val>
                                        </p:tav>
                                      </p:tavLst>
                                    </p:anim>
                                    <p:anim calcmode="lin" valueType="num">
                                      <p:cBhvr>
                                        <p:cTn id="47" dur="1500" fill="hold"/>
                                        <p:tgtEl>
                                          <p:spTgt spid="21"/>
                                        </p:tgtEl>
                                        <p:attrNameLst>
                                          <p:attrName>ppt_y</p:attrName>
                                        </p:attrNameLst>
                                      </p:cBhvr>
                                      <p:tavLst>
                                        <p:tav tm="0">
                                          <p:val>
                                            <p:strVal val="#ppt_y-.1"/>
                                          </p:val>
                                        </p:tav>
                                        <p:tav tm="100000">
                                          <p:val>
                                            <p:strVal val="#ppt_y"/>
                                          </p:val>
                                        </p:tav>
                                      </p:tavLst>
                                    </p:anim>
                                  </p:childTnLst>
                                </p:cTn>
                              </p:par>
                            </p:childTnLst>
                          </p:cTn>
                        </p:par>
                        <p:par>
                          <p:cTn id="48" fill="hold">
                            <p:stCondLst>
                              <p:cond delay="4300"/>
                            </p:stCondLst>
                            <p:childTnLst>
                              <p:par>
                                <p:cTn id="49" presetID="10" presetClass="entr" presetSubtype="0" fill="hold"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subTnLst>
                                    <p:audio>
                                      <p:cMediaNode>
                                        <p:cTn display="0" masterRel="sameClick">
                                          <p:stCondLst>
                                            <p:cond evt="begin" delay="0">
                                              <p:tn val="49"/>
                                            </p:cond>
                                          </p:stCondLst>
                                          <p:endCondLst>
                                            <p:cond evt="onStopAudio" delay="0">
                                              <p:tgtEl>
                                                <p:sldTgt/>
                                              </p:tgtEl>
                                            </p:cond>
                                          </p:endCondLst>
                                        </p:cTn>
                                        <p:tgtEl>
                                          <p:sndTgt r:embed="rId4" name="Tiếng điểm.wav"/>
                                        </p:tgtEl>
                                      </p:cMediaNode>
                                    </p:audio>
                                  </p:subTnLst>
                                </p:cTn>
                              </p:par>
                            </p:childTnLst>
                          </p:cTn>
                        </p:par>
                        <p:par>
                          <p:cTn id="52" fill="hold">
                            <p:stCondLst>
                              <p:cond delay="4800"/>
                            </p:stCondLst>
                            <p:childTnLst>
                              <p:par>
                                <p:cTn id="53" presetID="10" presetClass="entr" presetSubtype="0"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par>
                          <p:cTn id="56" fill="hold">
                            <p:stCondLst>
                              <p:cond delay="5300"/>
                            </p:stCondLst>
                            <p:childTnLst>
                              <p:par>
                                <p:cTn id="57" presetID="42" presetClass="path" presetSubtype="0" accel="50000" decel="50000" fill="hold" nodeType="afterEffect">
                                  <p:stCondLst>
                                    <p:cond delay="0"/>
                                  </p:stCondLst>
                                  <p:childTnLst>
                                    <p:animMotion origin="layout" path="M 0 0 L 0 0.25 E" pathEditMode="relative" ptsTypes="">
                                      <p:cBhvr>
                                        <p:cTn id="58" dur="2000" fill="hold"/>
                                        <p:tgtEl>
                                          <p:spTgt spid="22"/>
                                        </p:tgtEl>
                                        <p:attrNameLst>
                                          <p:attrName>ppt_x</p:attrName>
                                          <p:attrName>ppt_y</p:attrName>
                                        </p:attrNameLst>
                                      </p:cBhvr>
                                    </p:animMotion>
                                  </p:childTnLst>
                                </p:cTn>
                              </p:par>
                            </p:childTnLst>
                          </p:cTn>
                        </p:par>
                        <p:par>
                          <p:cTn id="59" fill="hold">
                            <p:stCondLst>
                              <p:cond delay="7300"/>
                            </p:stCondLst>
                            <p:childTnLst>
                              <p:par>
                                <p:cTn id="60" presetID="10" presetClass="exit" presetSubtype="0" fill="hold" nodeType="afterEffect">
                                  <p:stCondLst>
                                    <p:cond delay="0"/>
                                  </p:stCondLst>
                                  <p:childTnLst>
                                    <p:animEffect transition="out" filter="fade">
                                      <p:cBhvr>
                                        <p:cTn id="61" dur="500"/>
                                        <p:tgtEl>
                                          <p:spTgt spid="22"/>
                                        </p:tgtEl>
                                      </p:cBhvr>
                                    </p:animEffect>
                                    <p:set>
                                      <p:cBhvr>
                                        <p:cTn id="62" dur="1" fill="hold">
                                          <p:stCondLst>
                                            <p:cond delay="499"/>
                                          </p:stCondLst>
                                        </p:cTn>
                                        <p:tgtEl>
                                          <p:spTgt spid="22"/>
                                        </p:tgtEl>
                                        <p:attrNameLst>
                                          <p:attrName>style.visibility</p:attrName>
                                        </p:attrNameLst>
                                      </p:cBhvr>
                                      <p:to>
                                        <p:strVal val="hidden"/>
                                      </p:to>
                                    </p:set>
                                  </p:childTnLst>
                                </p:cTn>
                              </p:par>
                            </p:childTnLst>
                          </p:cTn>
                        </p:par>
                        <p:par>
                          <p:cTn id="63" fill="hold">
                            <p:stCondLst>
                              <p:cond delay="7800"/>
                            </p:stCondLst>
                            <p:childTnLst>
                              <p:par>
                                <p:cTn id="64" presetID="42" presetClass="path" presetSubtype="0" accel="50000" decel="50000" fill="hold" nodeType="afterEffect">
                                  <p:stCondLst>
                                    <p:cond delay="0"/>
                                  </p:stCondLst>
                                  <p:childTnLst>
                                    <p:animMotion origin="layout" path="M -3.125E-6 2.22222E-6 L 0.0043 0.85764 " pathEditMode="relative" rAng="0" ptsTypes="AA">
                                      <p:cBhvr>
                                        <p:cTn id="65" dur="250" fill="hold"/>
                                        <p:tgtEl>
                                          <p:spTgt spid="3"/>
                                        </p:tgtEl>
                                        <p:attrNameLst>
                                          <p:attrName>ppt_x</p:attrName>
                                          <p:attrName>ppt_y</p:attrName>
                                        </p:attrNameLst>
                                      </p:cBhvr>
                                      <p:rCtr x="208" y="42870"/>
                                    </p:animMotion>
                                  </p:childTnLst>
                                  <p:subTnLst>
                                    <p:audio>
                                      <p:cMediaNode>
                                        <p:cTn display="0" masterRel="sameClick">
                                          <p:stCondLst>
                                            <p:cond evt="begin" delay="0">
                                              <p:tn val="64"/>
                                            </p:cond>
                                          </p:stCondLst>
                                          <p:endCondLst>
                                            <p:cond evt="onStopAudio" delay="0">
                                              <p:tgtEl>
                                                <p:sldTgt/>
                                              </p:tgtEl>
                                            </p:cond>
                                          </p:endCondLst>
                                        </p:cTn>
                                        <p:tgtEl>
                                          <p:sndTgt r:embed="rId5" name="Âm thanh chiến thắ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appy Indian Independence Day! by Slidesgo">
  <a:themeElements>
    <a:clrScheme name="Simple Light">
      <a:dk1>
        <a:srgbClr val="232228"/>
      </a:dk1>
      <a:lt1>
        <a:srgbClr val="FFFFFF"/>
      </a:lt1>
      <a:dk2>
        <a:srgbClr val="663717"/>
      </a:dk2>
      <a:lt2>
        <a:srgbClr val="CC7646"/>
      </a:lt2>
      <a:accent1>
        <a:srgbClr val="F49019"/>
      </a:accent1>
      <a:accent2>
        <a:srgbClr val="548E11"/>
      </a:accent2>
      <a:accent3>
        <a:srgbClr val="FFEBCF"/>
      </a:accent3>
      <a:accent4>
        <a:srgbClr val="D63827"/>
      </a:accent4>
      <a:accent5>
        <a:srgbClr val="BBB533"/>
      </a:accent5>
      <a:accent6>
        <a:srgbClr val="FFD9A8"/>
      </a:accent6>
      <a:hlink>
        <a:srgbClr val="2322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2763</TotalTime>
  <Words>1428</Words>
  <Application>Microsoft Office PowerPoint</Application>
  <PresentationFormat>Custom</PresentationFormat>
  <Paragraphs>216</Paragraphs>
  <Slides>33</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Laila</vt:lpstr>
      <vt:lpstr>HP001 4 hàng</vt:lpstr>
      <vt:lpstr>HP001 5H Normal</vt:lpstr>
      <vt:lpstr>Arial</vt:lpstr>
      <vt:lpstr>Karla</vt:lpstr>
      <vt:lpstr>Varela Round</vt:lpstr>
      <vt:lpstr>Hind</vt:lpstr>
      <vt:lpstr>Happy Indian Independence Day! by Slidesgo</vt:lpstr>
      <vt:lpstr>Chuẩn bị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Tập làm việc nhà, việc trường</dc:title>
  <dc:creator>Kim Lien</dc:creator>
  <cp:lastModifiedBy>Admin</cp:lastModifiedBy>
  <cp:revision>122</cp:revision>
  <dcterms:modified xsi:type="dcterms:W3CDTF">2024-05-10T03:43:44Z</dcterms:modified>
</cp:coreProperties>
</file>