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99" r:id="rId3"/>
    <p:sldMasterId id="2147483712" r:id="rId4"/>
    <p:sldMasterId id="2147483724" r:id="rId5"/>
  </p:sldMasterIdLst>
  <p:notesMasterIdLst>
    <p:notesMasterId r:id="rId29"/>
  </p:notesMasterIdLst>
  <p:sldIdLst>
    <p:sldId id="398" r:id="rId6"/>
    <p:sldId id="406" r:id="rId7"/>
    <p:sldId id="412" r:id="rId8"/>
    <p:sldId id="295" r:id="rId9"/>
    <p:sldId id="279" r:id="rId10"/>
    <p:sldId id="280" r:id="rId11"/>
    <p:sldId id="281" r:id="rId12"/>
    <p:sldId id="283" r:id="rId13"/>
    <p:sldId id="284" r:id="rId14"/>
    <p:sldId id="286" r:id="rId15"/>
    <p:sldId id="285" r:id="rId16"/>
    <p:sldId id="270" r:id="rId17"/>
    <p:sldId id="413" r:id="rId18"/>
    <p:sldId id="409" r:id="rId19"/>
    <p:sldId id="287" r:id="rId20"/>
    <p:sldId id="410" r:id="rId21"/>
    <p:sldId id="400" r:id="rId22"/>
    <p:sldId id="401" r:id="rId23"/>
    <p:sldId id="402" r:id="rId24"/>
    <p:sldId id="272" r:id="rId25"/>
    <p:sldId id="273" r:id="rId26"/>
    <p:sldId id="405" r:id="rId27"/>
    <p:sldId id="40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EAEB7-5B19-47EF-A01F-472CD515E3E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0480-8CB5-461C-B193-CD632084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A145-28FA-4B14-B656-2C8C7520DD25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5118-95D9-4ED1-ABB0-EFF1673E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BB49-0B7E-42A4-B638-E12D48885309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918B-9D36-4B66-8378-A9A72E94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58A1-7A22-4403-BCFF-FFA0ED47CBDD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F9CB-9E66-4BA7-93CB-DB68FE905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8D8E-A81D-4822-9D16-6AC23EC4E01C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35E7-F31D-4EDA-9CA5-7B052401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33F6-5B29-44FD-8FD4-570F21E27BAA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297C-E891-4B95-B2DF-904DF37A9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1266B4-007F-4B51-E1CF-81C96DB8008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FB40E6-600A-27B2-FA8E-480B25346E89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676665-AFD2-299F-F1A7-2369D9C9985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122E268-C41A-4CA5-3BCD-4A1DD9AAF13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BA23A2B-4583-C5B9-C421-7BA57D78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9122C2C-4F5A-6828-5390-4CFCC70B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9A8B82B-CB4D-0969-D918-DD5475A3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2CA99-C1B2-4809-8EEC-2FA2FD581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62101"/>
      </p:ext>
    </p:extLst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4EEE95-21B3-1F0F-7D78-03FC298851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B89C52-AD65-9B2A-3CCF-DA7FC3CDB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8F1F6-7E3B-F9FC-7945-758A764680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C51D-11ED-4339-AFA5-35BFF6104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02501"/>
      </p:ext>
    </p:extLst>
  </p:cSld>
  <p:clrMapOvr>
    <a:masterClrMapping/>
  </p:clrMapOvr>
  <p:transition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EB7121-F0B8-1545-AB9E-B1DC01641F61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BA0337-EB03-D48F-D6B5-2FD34B32A3D8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0DEF27-0560-970A-9BDA-353691CD746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A630CD-AC22-E2CE-A886-64DEA8233575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A66A214-AF65-82CC-D437-0D6F47F3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8C524691-2510-A42E-6C15-98404FE1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03BC8D4-34E8-3C59-101A-34ABE58F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5E2B4-6B26-482C-97C6-2B76B20C7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571375"/>
      </p:ext>
    </p:extLst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65420B5-9463-AA54-C399-49185399F5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1052812-2F7A-D1BB-9EE7-BF70F9FE9D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9B8317-1609-5D82-6655-17E07FC0D5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34E0-CEDF-4368-A5AD-D034A04D3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41232"/>
      </p:ext>
    </p:extLst>
  </p:cSld>
  <p:clrMapOvr>
    <a:masterClrMapping/>
  </p:clrMapOvr>
  <p:transition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0227B86-BA59-DFFB-1045-B5FA03CA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5002650-6E3F-BF80-E06C-1D33EFA2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0BA0A58-9793-0D70-1558-AAD7B21F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8BEC-703F-4B89-956D-2C05618A7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14376"/>
      </p:ext>
    </p:extLst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2B84E66-1684-338B-6238-BD085CC1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EBBCFEF-0629-9ECB-0CBC-7FFB178B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451CE48-FCB7-2CA0-506A-E2CB8A42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080F-2E0C-4E0E-8B65-EEA2FD03A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2441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01DB-95E1-4C2B-AB1E-03B3B93087B4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E7BD-27C6-4B58-9EAA-8C9DCD031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198F6FF-C867-A0C1-A499-787AE977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EF65877-4409-35CB-CE8F-584D78FA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86616C2-0FBD-7884-0FAC-A0C18A58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6630-8B6B-457C-9140-A9A31969B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842941"/>
      </p:ext>
    </p:extLst>
  </p:cSld>
  <p:clrMapOvr>
    <a:masterClrMapping/>
  </p:clrMapOvr>
  <p:transition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7FD1251-65A7-81BE-0292-0573A0B3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662F2F5-5CDB-62F7-A836-416B6D9E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E1A9192-F85D-BDAB-ED9F-FB4CB737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19F9-EB93-49D7-A037-3E923CB54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15683"/>
      </p:ext>
    </p:extLst>
  </p:cSld>
  <p:clrMapOvr>
    <a:masterClrMapping/>
  </p:clrMapOvr>
  <p:transition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AF80DC-439D-0981-43F5-CC5B849E8F7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5BF756-60E4-788E-00F2-0BC6C9748498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81CC5E-EF6F-6700-EF55-896277C1B394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175536C-3CE1-94FD-F4A9-1AFF49E6E03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4AE55EC7-EB5C-5A8D-10CF-2C074BF6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A67FC8EB-675E-280B-F63B-8E403A5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861988C2-720E-FF83-02AD-6FB5F364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6FFF9-68A4-4EC9-AE4F-2B8F992C2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10334"/>
      </p:ext>
    </p:extLst>
  </p:cSld>
  <p:clrMapOvr>
    <a:masterClrMapping/>
  </p:clrMapOvr>
  <p:transition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5B8829-2145-7583-4B21-D57C0004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FBB80B-6D35-0324-5217-E76698AB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F13D2-7A71-2E68-FEC5-C7B0E776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403A-40D9-4545-8F9B-34536332D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793"/>
      </p:ext>
    </p:extLst>
  </p:cSld>
  <p:clrMapOvr>
    <a:masterClrMapping/>
  </p:clrMapOvr>
  <p:transition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E68FB3-00B0-958C-C92A-35399F3F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07060F-AF3E-D769-C865-7C0719C3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77B3F-7455-03EF-E8AE-3867E638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7898-3648-45AF-BF11-D99B334C1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46431"/>
      </p:ext>
    </p:extLst>
  </p:cSld>
  <p:clrMapOvr>
    <a:masterClrMapping/>
  </p:clrMapOvr>
  <p:transition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69C1390-9E59-F7F0-5C53-464DE87D0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AA53EC-A80B-7223-7E00-F382E122D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C415D86-9E6D-9215-42AD-B90FECC5B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B887-60D4-426F-A11B-2DABF45B647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3562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651DCEC-E6FE-DF16-B6FD-3D2453493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2D0CB9C-E20A-BC11-5373-8154BAA8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1E0411E-2197-6775-BCD8-B3A78442D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E133-C25A-47D2-9255-00305E60FB3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31497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8FB417E-D903-99A4-DC12-255E27761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168EB2-1011-7F80-93A1-B709B8B5D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CEB466-0FF6-1D61-9D2C-866FBB94E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BBA6-282C-404F-B576-9ECE0997829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25433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FD805F-03C8-9701-EBBC-794E59562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5780E4-03DB-39BE-AFE1-802011DFB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76EA2D-6714-023B-AAE1-9D7B549FD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AED7A-3F77-448A-A0EF-375D14A0A19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2129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E16629-4C70-EE23-A770-7A95A720A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8AC4A3F-9DE2-E9E8-55EC-C46F03860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32E8AC1-AD89-D939-28B4-6E641F9BC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82F9-5742-4027-942A-FAAD91A8C7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71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CD3E-FB02-4055-9141-8F2956B12835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B48E-498E-471F-BC58-6CBEC1BBB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413D115-58D4-5865-C41A-551E1BA33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3AB50D9-B909-9269-6A2D-88C16F581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80A385E-F379-ABB3-A627-017A0BB65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57E5-D8C8-4DAC-BD92-430BF666C63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57593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8E7A688-9DD3-127E-07EB-73896F9ED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22FB125-658F-A009-E6DF-EC4969765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4BC3B2A-D42F-A1D6-68AA-881192CC8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379E-7153-4EE4-AE6B-DCF50833A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9168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B97018-A135-49B2-5FD5-1FD8E6B9E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D9CA40-A929-737C-7BA6-2A8F47FC2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542937-738F-6906-B276-9DCC04FF2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4A4C-B665-4ED1-A217-D88CC3C93A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38537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00998A-A23D-EA3B-294F-97D9974BF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5B5902-CF0B-E990-4568-7D71CB494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3AE78-35D0-1778-2D60-A66EE5D82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FDA2-8E91-4020-8A09-7DB319CFDBE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4832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F76D9D9-D88C-6FCF-13C0-4D0D72A90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174AF5-ECD0-64C4-C102-2ADF23BD0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C17BF0-E105-2472-68A4-D12B725D9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83D5-23B7-4502-8B66-9645782ADFC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910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001AD9-FE3A-BA5D-3649-25E103FC7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65C1C1-2A09-3C35-6973-22AB3E75F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A11038F-9CEA-3DF6-5EC3-EC3263031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E3F7-1A47-423E-B2B4-BE5A8423D2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9590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A74511A-8507-0BEB-6326-EACA9C23A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9341131-9EEE-2B1B-B332-B941BC545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6B9A76F3-CC0B-3FEA-71D0-44A7339FD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184B-4FA9-4604-8F2B-A4059F88405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2159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14E873-0528-421C-4249-59DFF560E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3F3F-5FAC-479C-8076-83C439E0399B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CE37AB8-5E90-AF75-9638-5FE5E4A0B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23FAAD-7C7A-53D0-2FF6-1F52559FE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6DAB-931D-4D0B-8A9A-0E4E08D23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85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1A6838B-C8CB-8498-BBE1-9BBABDB07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BB6D-CC2B-41F7-950A-6E004242E89A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D9F29F-3858-10EF-3B66-0C634C12D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194455F-2B35-FAC9-A198-4E6BB398C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5D45-22A1-4BB6-8BE0-D53E42ACB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769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53746F1-B0E6-C0D9-0CF1-FC66A6F84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96C4-8F34-41AA-A638-7CE10F406C69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535792-EDA8-ADF1-893E-9A44C1411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2EB007-AD5B-EB09-9F45-CB506A8DA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39C0-ED02-4EB6-B458-27515C9F5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71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0B94-6B9A-4086-B49C-DE1C32174EDA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69B4-8385-41DB-AFF1-C2F8D2A50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396CF5-1132-A43F-8D26-8F117670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0F97-1707-40F6-B50C-B2DCBD2342B3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EFDDA7-C91F-6761-C76E-D7B5DBF4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30A813-DF0B-7F17-7A05-604A696F4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63A2-7968-4731-A8C5-E800ACD8C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11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4CBAAA3-D612-3360-8001-EC4B0F8C6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562B-41AF-4940-A29C-D51C9F93EEB2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8ED7CD4-A1B9-1D6E-00EB-48C500BF6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ADC4014-C9CE-A61D-DC37-DBA11B0A2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EFE0-D01F-446D-B7F9-D81B86BDF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80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50D7413-0CDD-4594-9F60-FD9463115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7D74-BD88-4E41-8C4C-ED20D37188DE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56CD3F3-2A43-770A-0A17-B9661D6A8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6AFB353-EC7C-92C0-5C84-87BD70946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F265-FC09-4A78-A644-5CB84E9C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95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39E8638-E3EE-D04F-00EE-75FC71B56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C5477-BE85-4893-A3CF-C91A6257BF70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9E3D94A-398C-15B9-A57D-CA54FA65B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551B567-09B5-9444-587C-3049EAFDB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8123-A544-4E98-AA9E-24AFFF424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64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DA0F9E-05FB-9620-C388-01F9BE7C5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40AA-7430-4465-83D6-5042E59AEF47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4E372E-4AD3-BA67-4CA5-0AE45EDC6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56878E-4207-39B4-68AA-F9CD0693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D474-0EDD-48DD-AECD-41822B60C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90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44D131-5DE2-D65D-998D-29D99C21E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0824B-4FEF-42D3-907B-F4A280D02F9F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667FD8-2A2D-5F1D-1E98-61FC8651F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BDDEB1-5552-F105-0459-B32B0472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C75-2780-460F-BFFA-4ECD734AF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914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C5B103-3A67-94C5-AC97-C57DF71AE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E250-E856-4D94-9A23-66E01B890EFB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ED8563-427D-A7EF-08F8-396A7A608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9782DE-476F-E3B3-820D-AB4149DFF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4164E-E7AF-4073-88D3-7B46A64D3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88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5EE1FCE-7DFA-D742-7D46-37B35EDDE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FAE3-9F88-48D2-BC06-0F5F755C554F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723801-2812-1D21-82DC-F151DD3CB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10F8C9-BF6A-3C6B-532B-47E1517C0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566C-7519-49FE-9DC5-2825E1E30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5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6BF2616A-6633-3E32-5A11-45B7437E4FC7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473F64D4-2BE0-2761-69B0-713F60D6A309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250D1335-BF4E-C68C-51B0-807F8D1F7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33495F4F-85E5-A4D9-F18D-436AE7754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D744822B-95EF-0D30-1E7F-6AC3B3506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xmlns="" id="{A4FEFD8D-6BA6-8016-41FB-D92234BC450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xmlns="" id="{65E629F9-25E1-E298-D9A0-EEF2116F10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xmlns="" id="{ED06AD22-E5D3-3473-9E6E-6D97B29A74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FA86F7CB-DC2D-BA7B-FD61-1857FF7F7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2F4F0620-0FC2-2745-22AF-6A1A55825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xmlns="" id="{D8743BBA-4C59-7E97-1240-16F59439C4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79842AFA-99B9-9E79-CE6B-758574A419BC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C0BC5767-CDC1-4514-E598-2F0AB637DDC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86ECFD3A-78F1-FD67-0E32-A72FC9B311D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9E5400CB-CB07-5C93-E042-CBB6838315E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A0CE49CB-3300-1DCA-B149-613434336F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xmlns="" id="{C85BD425-A61C-A4EA-1BAF-B3BA8ABA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xmlns="" id="{849DB01B-CD78-D9D7-2191-EF6B81A808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xmlns="" id="{382ACD27-1338-9918-4A59-D2C8CCEF21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xmlns="" id="{75253A8D-3646-5F7F-0786-4F8E79E070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xmlns="" id="{4AEAEF80-C82A-F55A-FB65-C1A3D38BD3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xmlns="" id="{8EE51B5F-52ED-E134-8575-628C4D441FA1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xmlns="" id="{A0ADCB5C-75F8-5D66-7635-9C93EB8393B2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1EBE1EAD-4333-FAE8-2A3D-D7F048469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0773AF62-E0B0-0482-7FB6-BFEA9C313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90956C8A-5DEF-EFB6-9930-6848B78A1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5EEDE-58B2-4F14-A30E-BDAA51F6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4629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6CDBC6D-1AED-1A89-D4B8-386D04D38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6E9B861-D0A1-E0A5-F20B-8DD62F11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1DF69E1-8F9A-E716-2645-4762EAA3D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85D9-F43D-44DA-850D-E21640105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639105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27A5-95FE-4DFB-A54C-7BEF2EBE34EB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EEB3-1D73-4C45-8A31-96611870C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56FA451-A1BE-E34A-F982-6D4938E7C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5B6F70F-B86A-0634-3B48-0810559D2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135E7F06-8E46-F8F7-77E0-D32319AFF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36A7-376F-40CA-9443-99BB0C111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361590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2D17592-2D5C-AF12-CB4E-0B7D15D2B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29DE50-AFF0-F575-73B7-3CE16A84B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97811B3-4CC4-056E-6266-3B3C51378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7194-19F4-4CAC-B9F8-638255A2B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918641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1E0AB7D-7BEB-9F47-E385-90CA4C5FE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23AFDDD-C590-CD40-500F-CADDE2103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D50846F3-E738-8128-14A4-C31E3999B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E8AB-FE28-48FA-AE8E-4CEF20D85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23670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B138B14-8277-A906-7BF3-9ECD0EE9E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103422E-931E-E959-9559-7E89F2373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DB9DC12-D44E-A827-A743-5FEF2CBC6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5475F-B417-42DA-A948-AE615D97B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36906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BF558813-FECD-9DDC-A4E4-4FDF412E6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D55BC603-3870-B2D1-813A-C4615D19C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BE36DC00-C8F8-4238-CFA4-E54F604E6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1815-480B-49D7-8FD4-E66D350D6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72653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317F92-34A5-2979-CF69-F815E1BE4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203CDE-DF5F-68D1-908F-889B22260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2BEFF8D-6A7D-19E4-EEC1-E2DA83B23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6B2C-CA0E-400B-8322-216330142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59341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F96361-7373-B364-E373-70EEE14E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8DEE400-8FBA-BB7D-B58D-9CFAA991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A6870D4-1055-DFC2-B152-9BA3495C8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A891-72C1-44D7-A870-F3BF247CE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04750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F1599E3-F2D8-66AA-674A-A63CC2002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5B81128-C4FE-CE7C-C3E4-40058FBFB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6F455B8-A7E3-6174-1452-43E71A70A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5E98-D36C-4F9A-9411-E96B94671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06988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7DC4A81-143D-8E66-62C2-ACEC076B8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5913B97-FEE9-62AC-BEF9-FF1328DE9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1B4858EF-A4E9-211D-7C89-AA980EC46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A4A2-E903-4ACF-8FF0-B2479725B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79101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B952-2C64-455A-8505-892105484EF9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2135-5FA1-4A4A-8727-D117B62C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4859-2198-4431-8ADE-18B079B1B6D5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C51C-83E7-4320-80B7-95452AC2D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DF-9BF4-42D4-A2C3-61E5E9B42624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353-AA14-4431-A679-FE7F762AF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E346-AB5C-4310-AFAE-0A34D4032C15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C821-DB94-492E-83CD-53EFFF24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9C57C2-50D6-4AF1-BD4A-61C2B4902374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64575-6963-4AC8-B14B-83210ACE3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B56FBF-5164-2DAE-E8C5-0E212C4B5DCE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D2DFFF-36DE-102D-D062-0D7C0AB88D66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CD06E1-83B7-0FAF-D32D-B8EC8B0827A9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D46AF16-A6BC-4565-245F-ACC119031BE3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2DC527-0774-A2F1-98A6-94710B88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xmlns="" id="{B7031A99-FFA9-06F3-A909-82C21B641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AE073-3E22-923A-EABF-254B94913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88E90-E5A2-822C-1948-0A091145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5047F-6216-6699-E742-2DAD85F6B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79CBEDC-C2C1-45FD-8A78-A8FD5F897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9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checker dir="vert"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FD97887-4EDB-8BEA-B7BC-D05DB5B53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632213D-E73E-7954-F363-AF2A021E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9758073-F05C-5B76-40C9-83E8A147F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34EC382-FAE6-F92C-3BE7-7152C40CF0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BD6536E-5C20-7ABC-958E-F6ADC2FB8A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47F809-97E5-4833-B0A6-BC9BCE838CC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633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A1DB772-838A-533A-DDE6-AC93E6961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4D585EF-5BE1-66D2-DE9B-C6D6D925E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08BEDF17-F279-709D-A9BE-1EDFFE7A95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E23FF4-1C13-4192-9001-4853EA55F7C1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xmlns="" id="{B673AADF-A543-EF27-39A8-8866B826CB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xmlns="" id="{4FFA5D35-F606-BEC8-C767-D66719CC0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32DAE7-8418-469A-9C6A-0CCFB0178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56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xmlns="" id="{5BA3EB42-DB47-FEB9-A6FB-4B73F6C5EB35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67FD8531-4AB9-12EA-B2FE-96043F46D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6467B1E6-ACFA-65FE-0D55-3A4E3AFA1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2CBBD761-AC75-0263-3732-216D7B928B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93BEF22D-ED77-656E-31B7-9023E3EAB9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xmlns="" id="{216D4C00-6061-9E3C-EDCF-7D1AC74BD8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8260DC7-72DD-4C9B-A1AD-7E356F905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Freeform 8">
            <a:extLst>
              <a:ext uri="{FF2B5EF4-FFF2-40B4-BE49-F238E27FC236}">
                <a16:creationId xmlns:a16="http://schemas.microsoft.com/office/drawing/2014/main" xmlns="" id="{CB6536C9-105A-9F39-C172-AFDC08A3727B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>
            <a:extLst>
              <a:ext uri="{FF2B5EF4-FFF2-40B4-BE49-F238E27FC236}">
                <a16:creationId xmlns:a16="http://schemas.microsoft.com/office/drawing/2014/main" xmlns="" id="{7A5FE1DF-1DCA-0A4D-B2F6-BF92712B03CE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8" name="Group 10">
            <a:extLst>
              <a:ext uri="{FF2B5EF4-FFF2-40B4-BE49-F238E27FC236}">
                <a16:creationId xmlns:a16="http://schemas.microsoft.com/office/drawing/2014/main" xmlns="" id="{2D7EE902-FBC2-950F-6DEB-04DAC3D6FCEF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>
              <a:extLst>
                <a:ext uri="{FF2B5EF4-FFF2-40B4-BE49-F238E27FC236}">
                  <a16:creationId xmlns:a16="http://schemas.microsoft.com/office/drawing/2014/main" xmlns="" id="{31B07B69-70AC-48EE-AD05-3210C754E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>
              <a:extLst>
                <a:ext uri="{FF2B5EF4-FFF2-40B4-BE49-F238E27FC236}">
                  <a16:creationId xmlns:a16="http://schemas.microsoft.com/office/drawing/2014/main" xmlns="" id="{12CB389E-7222-3CBC-DBC2-5665F774DA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>
              <a:extLst>
                <a:ext uri="{FF2B5EF4-FFF2-40B4-BE49-F238E27FC236}">
                  <a16:creationId xmlns:a16="http://schemas.microsoft.com/office/drawing/2014/main" xmlns="" id="{874BE8F4-255F-4304-2D3A-2495B90F4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>
              <a:extLst>
                <a:ext uri="{FF2B5EF4-FFF2-40B4-BE49-F238E27FC236}">
                  <a16:creationId xmlns:a16="http://schemas.microsoft.com/office/drawing/2014/main" xmlns="" id="{B28945B8-4B56-A60D-982E-0260809412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>
              <a:extLst>
                <a:ext uri="{FF2B5EF4-FFF2-40B4-BE49-F238E27FC236}">
                  <a16:creationId xmlns:a16="http://schemas.microsoft.com/office/drawing/2014/main" xmlns="" id="{AC6360EF-A409-1595-12F5-FD15F9895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>
              <a:extLst>
                <a:ext uri="{FF2B5EF4-FFF2-40B4-BE49-F238E27FC236}">
                  <a16:creationId xmlns:a16="http://schemas.microsoft.com/office/drawing/2014/main" xmlns="" id="{DF5F9339-A513-995E-2B3E-00BF69AB4E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>
              <a:extLst>
                <a:ext uri="{FF2B5EF4-FFF2-40B4-BE49-F238E27FC236}">
                  <a16:creationId xmlns:a16="http://schemas.microsoft.com/office/drawing/2014/main" xmlns="" id="{C0FC00A6-E163-9864-B7F4-E7C355CFB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>
              <a:extLst>
                <a:ext uri="{FF2B5EF4-FFF2-40B4-BE49-F238E27FC236}">
                  <a16:creationId xmlns:a16="http://schemas.microsoft.com/office/drawing/2014/main" xmlns="" id="{5A58E066-B1F6-438B-EC57-7557968F8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>
              <a:extLst>
                <a:ext uri="{FF2B5EF4-FFF2-40B4-BE49-F238E27FC236}">
                  <a16:creationId xmlns:a16="http://schemas.microsoft.com/office/drawing/2014/main" xmlns="" id="{0AD5FEAA-AB2F-DE52-A639-22BB53E3F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>
              <a:extLst>
                <a:ext uri="{FF2B5EF4-FFF2-40B4-BE49-F238E27FC236}">
                  <a16:creationId xmlns:a16="http://schemas.microsoft.com/office/drawing/2014/main" xmlns="" id="{C48B894B-DD3B-E131-AC4E-5E79F2987F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>
                <a:extLst>
                  <a:ext uri="{FF2B5EF4-FFF2-40B4-BE49-F238E27FC236}">
                    <a16:creationId xmlns:a16="http://schemas.microsoft.com/office/drawing/2014/main" xmlns="" id="{B24C8AE4-A36B-13FF-A28C-36FEA2DBEFA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>
                  <a:extLst>
                    <a:ext uri="{FF2B5EF4-FFF2-40B4-BE49-F238E27FC236}">
                      <a16:creationId xmlns:a16="http://schemas.microsoft.com/office/drawing/2014/main" xmlns="" id="{4F33FD0E-0A70-2B5F-440A-42AC6F75879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>
                  <a:extLst>
                    <a:ext uri="{FF2B5EF4-FFF2-40B4-BE49-F238E27FC236}">
                      <a16:creationId xmlns:a16="http://schemas.microsoft.com/office/drawing/2014/main" xmlns="" id="{FE32787C-4B0E-EB2D-946D-2A3B371CF29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>
                  <a:extLst>
                    <a:ext uri="{FF2B5EF4-FFF2-40B4-BE49-F238E27FC236}">
                      <a16:creationId xmlns:a16="http://schemas.microsoft.com/office/drawing/2014/main" xmlns="" id="{7F0FC2A7-5EAD-73BB-BFBF-03F1BBD97F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>
                <a:extLst>
                  <a:ext uri="{FF2B5EF4-FFF2-40B4-BE49-F238E27FC236}">
                    <a16:creationId xmlns:a16="http://schemas.microsoft.com/office/drawing/2014/main" xmlns="" id="{CD3E5CE4-8512-8D27-F48B-7455E4DB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>
                <a:extLst>
                  <a:ext uri="{FF2B5EF4-FFF2-40B4-BE49-F238E27FC236}">
                    <a16:creationId xmlns:a16="http://schemas.microsoft.com/office/drawing/2014/main" xmlns="" id="{E1616D0F-294E-CBF9-BF27-510533EBE4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>
                <a:extLst>
                  <a:ext uri="{FF2B5EF4-FFF2-40B4-BE49-F238E27FC236}">
                    <a16:creationId xmlns:a16="http://schemas.microsoft.com/office/drawing/2014/main" xmlns="" id="{524330C6-7270-0241-061B-ED53D75283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>
                <a:extLst>
                  <a:ext uri="{FF2B5EF4-FFF2-40B4-BE49-F238E27FC236}">
                    <a16:creationId xmlns:a16="http://schemas.microsoft.com/office/drawing/2014/main" xmlns="" id="{48797EAC-6D51-B417-0C54-4091AAFA2AF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>
                  <a:extLst>
                    <a:ext uri="{FF2B5EF4-FFF2-40B4-BE49-F238E27FC236}">
                      <a16:creationId xmlns:a16="http://schemas.microsoft.com/office/drawing/2014/main" xmlns="" id="{D7BD9780-4F50-A5F4-BD7A-AFD651E222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>
                  <a:extLst>
                    <a:ext uri="{FF2B5EF4-FFF2-40B4-BE49-F238E27FC236}">
                      <a16:creationId xmlns:a16="http://schemas.microsoft.com/office/drawing/2014/main" xmlns="" id="{323DD220-4956-F163-1F62-4BD28ACB9B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>
                  <a:extLst>
                    <a:ext uri="{FF2B5EF4-FFF2-40B4-BE49-F238E27FC236}">
                      <a16:creationId xmlns:a16="http://schemas.microsoft.com/office/drawing/2014/main" xmlns="" id="{E6ABDCEA-8EF5-94A9-5194-A0CCD4BB6B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>
                  <a:extLst>
                    <a:ext uri="{FF2B5EF4-FFF2-40B4-BE49-F238E27FC236}">
                      <a16:creationId xmlns:a16="http://schemas.microsoft.com/office/drawing/2014/main" xmlns="" id="{6E753ABB-5E5C-6F38-1C1A-8965D84FDC3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>
                  <a:extLst>
                    <a:ext uri="{FF2B5EF4-FFF2-40B4-BE49-F238E27FC236}">
                      <a16:creationId xmlns:a16="http://schemas.microsoft.com/office/drawing/2014/main" xmlns="" id="{2E47D623-8315-9D7F-60F9-6BBCC201ADF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>
                  <a:extLst>
                    <a:ext uri="{FF2B5EF4-FFF2-40B4-BE49-F238E27FC236}">
                      <a16:creationId xmlns:a16="http://schemas.microsoft.com/office/drawing/2014/main" xmlns="" id="{5D7EA40C-6D56-3AB7-8829-96718698520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>
                  <a:extLst>
                    <a:ext uri="{FF2B5EF4-FFF2-40B4-BE49-F238E27FC236}">
                      <a16:creationId xmlns:a16="http://schemas.microsoft.com/office/drawing/2014/main" xmlns="" id="{B161ABA0-089B-FB58-AD49-8FE93E6870A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>
                  <a:extLst>
                    <a:ext uri="{FF2B5EF4-FFF2-40B4-BE49-F238E27FC236}">
                      <a16:creationId xmlns:a16="http://schemas.microsoft.com/office/drawing/2014/main" xmlns="" id="{BEC757E6-21F8-B66A-D005-E0F39185F25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>
            <a:extLst>
              <a:ext uri="{FF2B5EF4-FFF2-40B4-BE49-F238E27FC236}">
                <a16:creationId xmlns:a16="http://schemas.microsoft.com/office/drawing/2014/main" xmlns="" id="{E2D6C1B0-17BE-7EA4-6CE5-0E9575CADA80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xmlns="" id="{442900DC-BC4E-E381-E26D-674FEAFF8B4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xmlns="" id="{3E267DDC-5BD2-6057-DB5B-02A41555418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>
            <a:extLst>
              <a:ext uri="{FF2B5EF4-FFF2-40B4-BE49-F238E27FC236}">
                <a16:creationId xmlns:a16="http://schemas.microsoft.com/office/drawing/2014/main" xmlns="" id="{A7E9D4B0-1CF8-8CB2-5D1A-BD33053EFDFE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>
              <a:extLst>
                <a:ext uri="{FF2B5EF4-FFF2-40B4-BE49-F238E27FC236}">
                  <a16:creationId xmlns:a16="http://schemas.microsoft.com/office/drawing/2014/main" xmlns="" id="{EDB58695-A8E8-F1B1-1C02-975CB1C56E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>
                <a:extLst>
                  <a:ext uri="{FF2B5EF4-FFF2-40B4-BE49-F238E27FC236}">
                    <a16:creationId xmlns:a16="http://schemas.microsoft.com/office/drawing/2014/main" xmlns="" id="{A84B1BC7-1D13-8756-7CE0-73F0E55CDC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>
                <a:extLst>
                  <a:ext uri="{FF2B5EF4-FFF2-40B4-BE49-F238E27FC236}">
                    <a16:creationId xmlns:a16="http://schemas.microsoft.com/office/drawing/2014/main" xmlns="" id="{2EA99190-3527-64D9-ADDA-2E1BAED0820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>
                  <a:extLst>
                    <a:ext uri="{FF2B5EF4-FFF2-40B4-BE49-F238E27FC236}">
                      <a16:creationId xmlns:a16="http://schemas.microsoft.com/office/drawing/2014/main" xmlns="" id="{44B6B279-9E7B-4E4C-B55F-4DAC4B42D0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>
                  <a:extLst>
                    <a:ext uri="{FF2B5EF4-FFF2-40B4-BE49-F238E27FC236}">
                      <a16:creationId xmlns:a16="http://schemas.microsoft.com/office/drawing/2014/main" xmlns="" id="{30F7EC47-9B0E-B735-47BD-B7D4AB4BD3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>
                  <a:extLst>
                    <a:ext uri="{FF2B5EF4-FFF2-40B4-BE49-F238E27FC236}">
                      <a16:creationId xmlns:a16="http://schemas.microsoft.com/office/drawing/2014/main" xmlns="" id="{2141B677-5B87-FBD2-3470-B06EDEBD541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>
                  <a:extLst>
                    <a:ext uri="{FF2B5EF4-FFF2-40B4-BE49-F238E27FC236}">
                      <a16:creationId xmlns:a16="http://schemas.microsoft.com/office/drawing/2014/main" xmlns="" id="{8576BAC9-DFC1-79D3-C325-A20093C573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>
                  <a:extLst>
                    <a:ext uri="{FF2B5EF4-FFF2-40B4-BE49-F238E27FC236}">
                      <a16:creationId xmlns:a16="http://schemas.microsoft.com/office/drawing/2014/main" xmlns="" id="{E21CFC6A-DD07-EF4E-7EEC-7738D6C9757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>
                  <a:extLst>
                    <a:ext uri="{FF2B5EF4-FFF2-40B4-BE49-F238E27FC236}">
                      <a16:creationId xmlns:a16="http://schemas.microsoft.com/office/drawing/2014/main" xmlns="" id="{E54D59B5-A876-5C3A-1BF2-CD855B50D85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>
                  <a:extLst>
                    <a:ext uri="{FF2B5EF4-FFF2-40B4-BE49-F238E27FC236}">
                      <a16:creationId xmlns:a16="http://schemas.microsoft.com/office/drawing/2014/main" xmlns="" id="{9C2CF4E1-E011-E510-9A47-475F0810CBF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>
                  <a:extLst>
                    <a:ext uri="{FF2B5EF4-FFF2-40B4-BE49-F238E27FC236}">
                      <a16:creationId xmlns:a16="http://schemas.microsoft.com/office/drawing/2014/main" xmlns="" id="{5C4DF2C0-E6AD-A5B1-EFEC-1926704B70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>
              <a:extLst>
                <a:ext uri="{FF2B5EF4-FFF2-40B4-BE49-F238E27FC236}">
                  <a16:creationId xmlns:a16="http://schemas.microsoft.com/office/drawing/2014/main" xmlns="" id="{9DEC8EB1-47E0-AE37-2717-E641CAA269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380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3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img.tamtay.vn/files/photo2/2010/3/13/22/346025/4b9bb1de_61f88466_flower014.gif" TargetMode="External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gif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8.png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12.xml"/><Relationship Id="rId15" Type="http://schemas.openxmlformats.org/officeDocument/2006/relationships/image" Target="../media/image11.wmf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ndoc.com/huong-dan-giai-toan-lop-4-chuyen-de-trung-binh-cong-154382#mcetoc_1d7gf45cp4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vndoc.com/huong-dan-giai-toan-lop-4-chuyen-de-trung-binh-cong-154382#mcetoc_1g3fqd411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11" Type="http://schemas.openxmlformats.org/officeDocument/2006/relationships/hyperlink" Target="https://vndoc.com/huong-dan-giai-toan-lop-4-chuyen-de-trung-binh-cong-154382#mcetoc_1d7gf4nn87" TargetMode="External"/><Relationship Id="rId5" Type="http://schemas.openxmlformats.org/officeDocument/2006/relationships/image" Target="../media/image11.wmf"/><Relationship Id="rId10" Type="http://schemas.openxmlformats.org/officeDocument/2006/relationships/hyperlink" Target="https://vndoc.com/huong-dan-giai-toan-lop-4-chuyen-de-trung-binh-cong-154382#mcetoc_1d7gf4gti6" TargetMode="External"/><Relationship Id="rId4" Type="http://schemas.openxmlformats.org/officeDocument/2006/relationships/slide" Target="slide4.xml"/><Relationship Id="rId9" Type="http://schemas.openxmlformats.org/officeDocument/2006/relationships/hyperlink" Target="https://vndoc.com/huong-dan-giai-toan-lop-4-chuyen-de-trung-binh-cong-154382#mcetoc_1d7gf4a3d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hinh nen ppt\131111hinh-nen-lo-hoa-dep-ben-dong-sach-vo.jpg">
            <a:extLst>
              <a:ext uri="{FF2B5EF4-FFF2-40B4-BE49-F238E27FC236}">
                <a16:creationId xmlns:a16="http://schemas.microsoft.com/office/drawing/2014/main" xmlns="" id="{C5CB1669-128B-04D5-8997-B090AC67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1611"/>
            <a:ext cx="9144000" cy="240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xmlns="" id="{A141FD7C-C2F3-4CA9-1E5A-EBFE976138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886200"/>
          <a:ext cx="1676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9219" name="Object 4">
                        <a:extLst>
                          <a:ext uri="{FF2B5EF4-FFF2-40B4-BE49-F238E27FC236}">
                            <a16:creationId xmlns:a16="http://schemas.microsoft.com/office/drawing/2014/main" xmlns="" id="{A141FD7C-C2F3-4CA9-1E5A-EBFE97613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1676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Group 5">
            <a:extLst>
              <a:ext uri="{FF2B5EF4-FFF2-40B4-BE49-F238E27FC236}">
                <a16:creationId xmlns:a16="http://schemas.microsoft.com/office/drawing/2014/main" xmlns="" id="{A10C8444-2BA2-DD31-FBCA-B42AF093F09B}"/>
              </a:ext>
            </a:extLst>
          </p:cNvPr>
          <p:cNvGrpSpPr>
            <a:grpSpLocks noChangeAspect="1"/>
          </p:cNvGrpSpPr>
          <p:nvPr/>
        </p:nvGrpSpPr>
        <p:grpSpPr bwMode="auto">
          <a:xfrm rot="2157314">
            <a:off x="15875" y="74613"/>
            <a:ext cx="1081088" cy="950912"/>
            <a:chOff x="4944" y="658"/>
            <a:chExt cx="624" cy="553"/>
          </a:xfrm>
        </p:grpSpPr>
        <p:sp>
          <p:nvSpPr>
            <p:cNvPr id="9223" name="AutoShape 6">
              <a:extLst>
                <a:ext uri="{FF2B5EF4-FFF2-40B4-BE49-F238E27FC236}">
                  <a16:creationId xmlns:a16="http://schemas.microsoft.com/office/drawing/2014/main" xmlns="" id="{46781903-F4B5-8A38-AE72-E2BE4EC9ED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4" name="Freeform 7">
              <a:extLst>
                <a:ext uri="{FF2B5EF4-FFF2-40B4-BE49-F238E27FC236}">
                  <a16:creationId xmlns:a16="http://schemas.microsoft.com/office/drawing/2014/main" xmlns="" id="{40F21EA6-5649-88B4-9DF2-2E9710FB7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1 w 248"/>
                <a:gd name="T1" fmla="*/ 0 h 253"/>
                <a:gd name="T2" fmla="*/ 1 w 248"/>
                <a:gd name="T3" fmla="*/ 0 h 253"/>
                <a:gd name="T4" fmla="*/ 1 w 248"/>
                <a:gd name="T5" fmla="*/ 0 h 253"/>
                <a:gd name="T6" fmla="*/ 1 w 248"/>
                <a:gd name="T7" fmla="*/ 0 h 253"/>
                <a:gd name="T8" fmla="*/ 1 w 248"/>
                <a:gd name="T9" fmla="*/ 0 h 253"/>
                <a:gd name="T10" fmla="*/ 1 w 248"/>
                <a:gd name="T11" fmla="*/ 0 h 253"/>
                <a:gd name="T12" fmla="*/ 1 w 248"/>
                <a:gd name="T13" fmla="*/ 0 h 253"/>
                <a:gd name="T14" fmla="*/ 1 w 248"/>
                <a:gd name="T15" fmla="*/ 0 h 253"/>
                <a:gd name="T16" fmla="*/ 1 w 248"/>
                <a:gd name="T17" fmla="*/ 0 h 253"/>
                <a:gd name="T18" fmla="*/ 1 w 248"/>
                <a:gd name="T19" fmla="*/ 0 h 253"/>
                <a:gd name="T20" fmla="*/ 0 w 248"/>
                <a:gd name="T21" fmla="*/ 0 h 253"/>
                <a:gd name="T22" fmla="*/ 1 w 248"/>
                <a:gd name="T23" fmla="*/ 0 h 253"/>
                <a:gd name="T24" fmla="*/ 1 w 248"/>
                <a:gd name="T25" fmla="*/ 0 h 253"/>
                <a:gd name="T26" fmla="*/ 1 w 248"/>
                <a:gd name="T27" fmla="*/ 0 h 253"/>
                <a:gd name="T28" fmla="*/ 1 w 248"/>
                <a:gd name="T29" fmla="*/ 0 h 253"/>
                <a:gd name="T30" fmla="*/ 1 w 248"/>
                <a:gd name="T31" fmla="*/ 0 h 253"/>
                <a:gd name="T32" fmla="*/ 1 w 248"/>
                <a:gd name="T33" fmla="*/ 0 h 253"/>
                <a:gd name="T34" fmla="*/ 1 w 248"/>
                <a:gd name="T35" fmla="*/ 0 h 253"/>
                <a:gd name="T36" fmla="*/ 1 w 248"/>
                <a:gd name="T37" fmla="*/ 0 h 253"/>
                <a:gd name="T38" fmla="*/ 1 w 248"/>
                <a:gd name="T39" fmla="*/ 0 h 253"/>
                <a:gd name="T40" fmla="*/ 1 w 248"/>
                <a:gd name="T41" fmla="*/ 0 h 253"/>
                <a:gd name="T42" fmla="*/ 1 w 248"/>
                <a:gd name="T43" fmla="*/ 0 h 253"/>
                <a:gd name="T44" fmla="*/ 1 w 248"/>
                <a:gd name="T45" fmla="*/ 0 h 253"/>
                <a:gd name="T46" fmla="*/ 1 w 248"/>
                <a:gd name="T47" fmla="*/ 0 h 253"/>
                <a:gd name="T48" fmla="*/ 1 w 248"/>
                <a:gd name="T49" fmla="*/ 0 h 253"/>
                <a:gd name="T50" fmla="*/ 1 w 248"/>
                <a:gd name="T51" fmla="*/ 0 h 253"/>
                <a:gd name="T52" fmla="*/ 1 w 248"/>
                <a:gd name="T53" fmla="*/ 0 h 253"/>
                <a:gd name="T54" fmla="*/ 1 w 248"/>
                <a:gd name="T55" fmla="*/ 0 h 253"/>
                <a:gd name="T56" fmla="*/ 1 w 248"/>
                <a:gd name="T57" fmla="*/ 0 h 253"/>
                <a:gd name="T58" fmla="*/ 1 w 248"/>
                <a:gd name="T59" fmla="*/ 0 h 253"/>
                <a:gd name="T60" fmla="*/ 1 w 248"/>
                <a:gd name="T61" fmla="*/ 0 h 253"/>
                <a:gd name="T62" fmla="*/ 1 w 248"/>
                <a:gd name="T63" fmla="*/ 0 h 253"/>
                <a:gd name="T64" fmla="*/ 1 w 248"/>
                <a:gd name="T65" fmla="*/ 0 h 253"/>
                <a:gd name="T66" fmla="*/ 1 w 248"/>
                <a:gd name="T67" fmla="*/ 0 h 253"/>
                <a:gd name="T68" fmla="*/ 1 w 248"/>
                <a:gd name="T69" fmla="*/ 0 h 253"/>
                <a:gd name="T70" fmla="*/ 1 w 248"/>
                <a:gd name="T71" fmla="*/ 0 h 253"/>
                <a:gd name="T72" fmla="*/ 1 w 248"/>
                <a:gd name="T73" fmla="*/ 0 h 253"/>
                <a:gd name="T74" fmla="*/ 1 w 248"/>
                <a:gd name="T75" fmla="*/ 0 h 253"/>
                <a:gd name="T76" fmla="*/ 1 w 248"/>
                <a:gd name="T77" fmla="*/ 0 h 253"/>
                <a:gd name="T78" fmla="*/ 1 w 248"/>
                <a:gd name="T79" fmla="*/ 0 h 253"/>
                <a:gd name="T80" fmla="*/ 1 w 248"/>
                <a:gd name="T81" fmla="*/ 0 h 253"/>
                <a:gd name="T82" fmla="*/ 1 w 248"/>
                <a:gd name="T83" fmla="*/ 0 h 253"/>
                <a:gd name="T84" fmla="*/ 1 w 248"/>
                <a:gd name="T85" fmla="*/ 0 h 253"/>
                <a:gd name="T86" fmla="*/ 1 w 248"/>
                <a:gd name="T87" fmla="*/ 0 h 253"/>
                <a:gd name="T88" fmla="*/ 1 w 248"/>
                <a:gd name="T89" fmla="*/ 0 h 253"/>
                <a:gd name="T90" fmla="*/ 1 w 248"/>
                <a:gd name="T91" fmla="*/ 0 h 253"/>
                <a:gd name="T92" fmla="*/ 1 w 248"/>
                <a:gd name="T93" fmla="*/ 0 h 253"/>
                <a:gd name="T94" fmla="*/ 1 w 248"/>
                <a:gd name="T95" fmla="*/ 0 h 253"/>
                <a:gd name="T96" fmla="*/ 1 w 248"/>
                <a:gd name="T97" fmla="*/ 0 h 253"/>
                <a:gd name="T98" fmla="*/ 1 w 248"/>
                <a:gd name="T99" fmla="*/ 0 h 253"/>
                <a:gd name="T100" fmla="*/ 1 w 248"/>
                <a:gd name="T101" fmla="*/ 0 h 253"/>
                <a:gd name="T102" fmla="*/ 1 w 248"/>
                <a:gd name="T103" fmla="*/ 0 h 253"/>
                <a:gd name="T104" fmla="*/ 1 w 248"/>
                <a:gd name="T105" fmla="*/ 0 h 253"/>
                <a:gd name="T106" fmla="*/ 1 w 248"/>
                <a:gd name="T107" fmla="*/ 0 h 253"/>
                <a:gd name="T108" fmla="*/ 1 w 248"/>
                <a:gd name="T109" fmla="*/ 0 h 253"/>
                <a:gd name="T110" fmla="*/ 1 w 248"/>
                <a:gd name="T111" fmla="*/ 0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"/>
                <a:gd name="T169" fmla="*/ 0 h 253"/>
                <a:gd name="T170" fmla="*/ 248 w 248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5" name="Freeform 8">
              <a:extLst>
                <a:ext uri="{FF2B5EF4-FFF2-40B4-BE49-F238E27FC236}">
                  <a16:creationId xmlns:a16="http://schemas.microsoft.com/office/drawing/2014/main" xmlns="" id="{4214C2D6-026E-2CCA-B267-F0143D31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 w 254"/>
                <a:gd name="T1" fmla="*/ 0 h 441"/>
                <a:gd name="T2" fmla="*/ 1 w 254"/>
                <a:gd name="T3" fmla="*/ 1 h 441"/>
                <a:gd name="T4" fmla="*/ 1 w 254"/>
                <a:gd name="T5" fmla="*/ 1 h 441"/>
                <a:gd name="T6" fmla="*/ 1 w 254"/>
                <a:gd name="T7" fmla="*/ 1 h 441"/>
                <a:gd name="T8" fmla="*/ 1 w 254"/>
                <a:gd name="T9" fmla="*/ 1 h 441"/>
                <a:gd name="T10" fmla="*/ 1 w 254"/>
                <a:gd name="T11" fmla="*/ 1 h 441"/>
                <a:gd name="T12" fmla="*/ 1 w 254"/>
                <a:gd name="T13" fmla="*/ 1 h 441"/>
                <a:gd name="T14" fmla="*/ 1 w 254"/>
                <a:gd name="T15" fmla="*/ 1 h 441"/>
                <a:gd name="T16" fmla="*/ 1 w 254"/>
                <a:gd name="T17" fmla="*/ 1 h 441"/>
                <a:gd name="T18" fmla="*/ 1 w 254"/>
                <a:gd name="T19" fmla="*/ 1 h 441"/>
                <a:gd name="T20" fmla="*/ 1 w 254"/>
                <a:gd name="T21" fmla="*/ 1 h 441"/>
                <a:gd name="T22" fmla="*/ 1 w 254"/>
                <a:gd name="T23" fmla="*/ 1 h 441"/>
                <a:gd name="T24" fmla="*/ 1 w 254"/>
                <a:gd name="T25" fmla="*/ 1 h 441"/>
                <a:gd name="T26" fmla="*/ 1 w 254"/>
                <a:gd name="T27" fmla="*/ 1 h 441"/>
                <a:gd name="T28" fmla="*/ 1 w 254"/>
                <a:gd name="T29" fmla="*/ 1 h 441"/>
                <a:gd name="T30" fmla="*/ 1 w 254"/>
                <a:gd name="T31" fmla="*/ 1 h 441"/>
                <a:gd name="T32" fmla="*/ 0 w 254"/>
                <a:gd name="T33" fmla="*/ 1 h 441"/>
                <a:gd name="T34" fmla="*/ 1 w 254"/>
                <a:gd name="T35" fmla="*/ 1 h 441"/>
                <a:gd name="T36" fmla="*/ 1 w 254"/>
                <a:gd name="T37" fmla="*/ 1 h 441"/>
                <a:gd name="T38" fmla="*/ 1 w 254"/>
                <a:gd name="T39" fmla="*/ 1 h 441"/>
                <a:gd name="T40" fmla="*/ 1 w 254"/>
                <a:gd name="T41" fmla="*/ 1 h 441"/>
                <a:gd name="T42" fmla="*/ 1 w 254"/>
                <a:gd name="T43" fmla="*/ 1 h 441"/>
                <a:gd name="T44" fmla="*/ 1 w 254"/>
                <a:gd name="T45" fmla="*/ 1 h 441"/>
                <a:gd name="T46" fmla="*/ 1 w 254"/>
                <a:gd name="T47" fmla="*/ 1 h 441"/>
                <a:gd name="T48" fmla="*/ 1 w 254"/>
                <a:gd name="T49" fmla="*/ 1 h 441"/>
                <a:gd name="T50" fmla="*/ 1 w 254"/>
                <a:gd name="T51" fmla="*/ 1 h 441"/>
                <a:gd name="T52" fmla="*/ 1 w 254"/>
                <a:gd name="T53" fmla="*/ 1 h 441"/>
                <a:gd name="T54" fmla="*/ 1 w 254"/>
                <a:gd name="T55" fmla="*/ 1 h 441"/>
                <a:gd name="T56" fmla="*/ 1 w 254"/>
                <a:gd name="T57" fmla="*/ 1 h 441"/>
                <a:gd name="T58" fmla="*/ 1 w 254"/>
                <a:gd name="T59" fmla="*/ 1 h 441"/>
                <a:gd name="T60" fmla="*/ 1 w 254"/>
                <a:gd name="T61" fmla="*/ 1 h 441"/>
                <a:gd name="T62" fmla="*/ 1 w 254"/>
                <a:gd name="T63" fmla="*/ 1 h 441"/>
                <a:gd name="T64" fmla="*/ 1 w 254"/>
                <a:gd name="T65" fmla="*/ 1 h 441"/>
                <a:gd name="T66" fmla="*/ 1 w 254"/>
                <a:gd name="T67" fmla="*/ 1 h 441"/>
                <a:gd name="T68" fmla="*/ 1 w 254"/>
                <a:gd name="T69" fmla="*/ 1 h 441"/>
                <a:gd name="T70" fmla="*/ 1 w 254"/>
                <a:gd name="T71" fmla="*/ 1 h 441"/>
                <a:gd name="T72" fmla="*/ 1 w 254"/>
                <a:gd name="T73" fmla="*/ 1 h 441"/>
                <a:gd name="T74" fmla="*/ 1 w 254"/>
                <a:gd name="T75" fmla="*/ 1 h 441"/>
                <a:gd name="T76" fmla="*/ 1 w 254"/>
                <a:gd name="T77" fmla="*/ 1 h 441"/>
                <a:gd name="T78" fmla="*/ 1 w 254"/>
                <a:gd name="T79" fmla="*/ 1 h 441"/>
                <a:gd name="T80" fmla="*/ 1 w 254"/>
                <a:gd name="T81" fmla="*/ 1 h 441"/>
                <a:gd name="T82" fmla="*/ 1 w 254"/>
                <a:gd name="T83" fmla="*/ 1 h 441"/>
                <a:gd name="T84" fmla="*/ 1 w 254"/>
                <a:gd name="T85" fmla="*/ 1 h 441"/>
                <a:gd name="T86" fmla="*/ 1 w 254"/>
                <a:gd name="T87" fmla="*/ 1 h 441"/>
                <a:gd name="T88" fmla="*/ 1 w 254"/>
                <a:gd name="T89" fmla="*/ 1 h 441"/>
                <a:gd name="T90" fmla="*/ 1 w 254"/>
                <a:gd name="T91" fmla="*/ 1 h 441"/>
                <a:gd name="T92" fmla="*/ 1 w 254"/>
                <a:gd name="T93" fmla="*/ 1 h 441"/>
                <a:gd name="T94" fmla="*/ 1 w 254"/>
                <a:gd name="T95" fmla="*/ 1 h 441"/>
                <a:gd name="T96" fmla="*/ 1 w 254"/>
                <a:gd name="T97" fmla="*/ 1 h 441"/>
                <a:gd name="T98" fmla="*/ 1 w 254"/>
                <a:gd name="T99" fmla="*/ 1 h 441"/>
                <a:gd name="T100" fmla="*/ 1 w 254"/>
                <a:gd name="T101" fmla="*/ 1 h 441"/>
                <a:gd name="T102" fmla="*/ 1 w 254"/>
                <a:gd name="T103" fmla="*/ 1 h 441"/>
                <a:gd name="T104" fmla="*/ 1 w 254"/>
                <a:gd name="T105" fmla="*/ 1 h 441"/>
                <a:gd name="T106" fmla="*/ 1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4"/>
                <a:gd name="T163" fmla="*/ 0 h 441"/>
                <a:gd name="T164" fmla="*/ 254 w 254"/>
                <a:gd name="T165" fmla="*/ 441 h 4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6" name="Freeform 9">
              <a:extLst>
                <a:ext uri="{FF2B5EF4-FFF2-40B4-BE49-F238E27FC236}">
                  <a16:creationId xmlns:a16="http://schemas.microsoft.com/office/drawing/2014/main" xmlns="" id="{C9EE87C3-3B90-BB16-4F5C-0A0D0F03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 w 478"/>
                <a:gd name="T1" fmla="*/ 0 h 364"/>
                <a:gd name="T2" fmla="*/ 1 w 478"/>
                <a:gd name="T3" fmla="*/ 1 h 364"/>
                <a:gd name="T4" fmla="*/ 1 w 478"/>
                <a:gd name="T5" fmla="*/ 1 h 364"/>
                <a:gd name="T6" fmla="*/ 1 w 478"/>
                <a:gd name="T7" fmla="*/ 1 h 364"/>
                <a:gd name="T8" fmla="*/ 1 w 478"/>
                <a:gd name="T9" fmla="*/ 1 h 364"/>
                <a:gd name="T10" fmla="*/ 1 w 478"/>
                <a:gd name="T11" fmla="*/ 1 h 364"/>
                <a:gd name="T12" fmla="*/ 1 w 478"/>
                <a:gd name="T13" fmla="*/ 1 h 364"/>
                <a:gd name="T14" fmla="*/ 1 w 478"/>
                <a:gd name="T15" fmla="*/ 1 h 364"/>
                <a:gd name="T16" fmla="*/ 1 w 478"/>
                <a:gd name="T17" fmla="*/ 1 h 364"/>
                <a:gd name="T18" fmla="*/ 1 w 478"/>
                <a:gd name="T19" fmla="*/ 1 h 364"/>
                <a:gd name="T20" fmla="*/ 1 w 478"/>
                <a:gd name="T21" fmla="*/ 1 h 364"/>
                <a:gd name="T22" fmla="*/ 1 w 478"/>
                <a:gd name="T23" fmla="*/ 1 h 364"/>
                <a:gd name="T24" fmla="*/ 0 w 478"/>
                <a:gd name="T25" fmla="*/ 1 h 364"/>
                <a:gd name="T26" fmla="*/ 1 w 478"/>
                <a:gd name="T27" fmla="*/ 1 h 364"/>
                <a:gd name="T28" fmla="*/ 1 w 478"/>
                <a:gd name="T29" fmla="*/ 1 h 364"/>
                <a:gd name="T30" fmla="*/ 1 w 478"/>
                <a:gd name="T31" fmla="*/ 1 h 364"/>
                <a:gd name="T32" fmla="*/ 1 w 478"/>
                <a:gd name="T33" fmla="*/ 1 h 364"/>
                <a:gd name="T34" fmla="*/ 1 w 478"/>
                <a:gd name="T35" fmla="*/ 1 h 364"/>
                <a:gd name="T36" fmla="*/ 1 w 478"/>
                <a:gd name="T37" fmla="*/ 1 h 364"/>
                <a:gd name="T38" fmla="*/ 1 w 478"/>
                <a:gd name="T39" fmla="*/ 1 h 364"/>
                <a:gd name="T40" fmla="*/ 1 w 478"/>
                <a:gd name="T41" fmla="*/ 1 h 364"/>
                <a:gd name="T42" fmla="*/ 1 w 478"/>
                <a:gd name="T43" fmla="*/ 1 h 364"/>
                <a:gd name="T44" fmla="*/ 1 w 478"/>
                <a:gd name="T45" fmla="*/ 1 h 364"/>
                <a:gd name="T46" fmla="*/ 1 w 478"/>
                <a:gd name="T47" fmla="*/ 1 h 364"/>
                <a:gd name="T48" fmla="*/ 1 w 478"/>
                <a:gd name="T49" fmla="*/ 1 h 364"/>
                <a:gd name="T50" fmla="*/ 1 w 478"/>
                <a:gd name="T51" fmla="*/ 1 h 364"/>
                <a:gd name="T52" fmla="*/ 1 w 478"/>
                <a:gd name="T53" fmla="*/ 1 h 364"/>
                <a:gd name="T54" fmla="*/ 1 w 478"/>
                <a:gd name="T55" fmla="*/ 1 h 364"/>
                <a:gd name="T56" fmla="*/ 1 w 478"/>
                <a:gd name="T57" fmla="*/ 1 h 364"/>
                <a:gd name="T58" fmla="*/ 1 w 478"/>
                <a:gd name="T59" fmla="*/ 1 h 364"/>
                <a:gd name="T60" fmla="*/ 1 w 478"/>
                <a:gd name="T61" fmla="*/ 1 h 364"/>
                <a:gd name="T62" fmla="*/ 1 w 478"/>
                <a:gd name="T63" fmla="*/ 1 h 364"/>
                <a:gd name="T64" fmla="*/ 1 w 478"/>
                <a:gd name="T65" fmla="*/ 1 h 364"/>
                <a:gd name="T66" fmla="*/ 1 w 478"/>
                <a:gd name="T67" fmla="*/ 1 h 364"/>
                <a:gd name="T68" fmla="*/ 1 w 478"/>
                <a:gd name="T69" fmla="*/ 1 h 364"/>
                <a:gd name="T70" fmla="*/ 1 w 478"/>
                <a:gd name="T71" fmla="*/ 1 h 364"/>
                <a:gd name="T72" fmla="*/ 1 w 478"/>
                <a:gd name="T73" fmla="*/ 1 h 364"/>
                <a:gd name="T74" fmla="*/ 1 w 478"/>
                <a:gd name="T75" fmla="*/ 1 h 364"/>
                <a:gd name="T76" fmla="*/ 1 w 478"/>
                <a:gd name="T77" fmla="*/ 1 h 364"/>
                <a:gd name="T78" fmla="*/ 1 w 478"/>
                <a:gd name="T79" fmla="*/ 1 h 364"/>
                <a:gd name="T80" fmla="*/ 1 w 478"/>
                <a:gd name="T81" fmla="*/ 1 h 364"/>
                <a:gd name="T82" fmla="*/ 1 w 478"/>
                <a:gd name="T83" fmla="*/ 1 h 364"/>
                <a:gd name="T84" fmla="*/ 1 w 478"/>
                <a:gd name="T85" fmla="*/ 1 h 364"/>
                <a:gd name="T86" fmla="*/ 1 w 478"/>
                <a:gd name="T87" fmla="*/ 1 h 364"/>
                <a:gd name="T88" fmla="*/ 1 w 478"/>
                <a:gd name="T89" fmla="*/ 1 h 364"/>
                <a:gd name="T90" fmla="*/ 1 w 478"/>
                <a:gd name="T91" fmla="*/ 1 h 364"/>
                <a:gd name="T92" fmla="*/ 1 w 478"/>
                <a:gd name="T93" fmla="*/ 1 h 364"/>
                <a:gd name="T94" fmla="*/ 1 w 478"/>
                <a:gd name="T95" fmla="*/ 1 h 364"/>
                <a:gd name="T96" fmla="*/ 1 w 478"/>
                <a:gd name="T97" fmla="*/ 1 h 364"/>
                <a:gd name="T98" fmla="*/ 1 w 478"/>
                <a:gd name="T99" fmla="*/ 1 h 364"/>
                <a:gd name="T100" fmla="*/ 1 w 478"/>
                <a:gd name="T101" fmla="*/ 1 h 364"/>
                <a:gd name="T102" fmla="*/ 1 w 478"/>
                <a:gd name="T103" fmla="*/ 1 h 364"/>
                <a:gd name="T104" fmla="*/ 1 w 478"/>
                <a:gd name="T105" fmla="*/ 1 h 364"/>
                <a:gd name="T106" fmla="*/ 1 w 478"/>
                <a:gd name="T107" fmla="*/ 1 h 364"/>
                <a:gd name="T108" fmla="*/ 1 w 478"/>
                <a:gd name="T109" fmla="*/ 1 h 364"/>
                <a:gd name="T110" fmla="*/ 1 w 478"/>
                <a:gd name="T111" fmla="*/ 1 h 364"/>
                <a:gd name="T112" fmla="*/ 1 w 478"/>
                <a:gd name="T113" fmla="*/ 1 h 364"/>
                <a:gd name="T114" fmla="*/ 1 w 478"/>
                <a:gd name="T115" fmla="*/ 1 h 364"/>
                <a:gd name="T116" fmla="*/ 1 w 478"/>
                <a:gd name="T117" fmla="*/ 1 h 364"/>
                <a:gd name="T118" fmla="*/ 1 w 478"/>
                <a:gd name="T119" fmla="*/ 1 h 364"/>
                <a:gd name="T120" fmla="*/ 1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8"/>
                <a:gd name="T184" fmla="*/ 0 h 364"/>
                <a:gd name="T185" fmla="*/ 478 w 478"/>
                <a:gd name="T186" fmla="*/ 364 h 3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0">
              <a:extLst>
                <a:ext uri="{FF2B5EF4-FFF2-40B4-BE49-F238E27FC236}">
                  <a16:creationId xmlns:a16="http://schemas.microsoft.com/office/drawing/2014/main" xmlns="" id="{3380BCEC-40D5-A82F-9145-14C80D56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0 w 419"/>
                <a:gd name="T1" fmla="*/ 1 h 515"/>
                <a:gd name="T2" fmla="*/ 0 w 419"/>
                <a:gd name="T3" fmla="*/ 1 h 515"/>
                <a:gd name="T4" fmla="*/ 0 w 419"/>
                <a:gd name="T5" fmla="*/ 1 h 515"/>
                <a:gd name="T6" fmla="*/ 0 w 419"/>
                <a:gd name="T7" fmla="*/ 1 h 515"/>
                <a:gd name="T8" fmla="*/ 0 w 419"/>
                <a:gd name="T9" fmla="*/ 1 h 515"/>
                <a:gd name="T10" fmla="*/ 0 w 419"/>
                <a:gd name="T11" fmla="*/ 1 h 515"/>
                <a:gd name="T12" fmla="*/ 0 w 419"/>
                <a:gd name="T13" fmla="*/ 1 h 515"/>
                <a:gd name="T14" fmla="*/ 0 w 419"/>
                <a:gd name="T15" fmla="*/ 1 h 515"/>
                <a:gd name="T16" fmla="*/ 0 w 419"/>
                <a:gd name="T17" fmla="*/ 1 h 515"/>
                <a:gd name="T18" fmla="*/ 0 w 419"/>
                <a:gd name="T19" fmla="*/ 1 h 515"/>
                <a:gd name="T20" fmla="*/ 0 w 419"/>
                <a:gd name="T21" fmla="*/ 1 h 515"/>
                <a:gd name="T22" fmla="*/ 0 w 419"/>
                <a:gd name="T23" fmla="*/ 1 h 515"/>
                <a:gd name="T24" fmla="*/ 0 w 419"/>
                <a:gd name="T25" fmla="*/ 1 h 515"/>
                <a:gd name="T26" fmla="*/ 0 w 419"/>
                <a:gd name="T27" fmla="*/ 1 h 515"/>
                <a:gd name="T28" fmla="*/ 0 w 419"/>
                <a:gd name="T29" fmla="*/ 1 h 515"/>
                <a:gd name="T30" fmla="*/ 0 w 419"/>
                <a:gd name="T31" fmla="*/ 1 h 515"/>
                <a:gd name="T32" fmla="*/ 0 w 419"/>
                <a:gd name="T33" fmla="*/ 1 h 515"/>
                <a:gd name="T34" fmla="*/ 0 w 419"/>
                <a:gd name="T35" fmla="*/ 1 h 515"/>
                <a:gd name="T36" fmla="*/ 0 w 419"/>
                <a:gd name="T37" fmla="*/ 1 h 515"/>
                <a:gd name="T38" fmla="*/ 0 w 419"/>
                <a:gd name="T39" fmla="*/ 1 h 515"/>
                <a:gd name="T40" fmla="*/ 0 w 419"/>
                <a:gd name="T41" fmla="*/ 1 h 515"/>
                <a:gd name="T42" fmla="*/ 0 w 419"/>
                <a:gd name="T43" fmla="*/ 1 h 515"/>
                <a:gd name="T44" fmla="*/ 0 w 419"/>
                <a:gd name="T45" fmla="*/ 1 h 515"/>
                <a:gd name="T46" fmla="*/ 0 w 419"/>
                <a:gd name="T47" fmla="*/ 1 h 515"/>
                <a:gd name="T48" fmla="*/ 0 w 419"/>
                <a:gd name="T49" fmla="*/ 1 h 515"/>
                <a:gd name="T50" fmla="*/ 0 w 419"/>
                <a:gd name="T51" fmla="*/ 1 h 515"/>
                <a:gd name="T52" fmla="*/ 0 w 419"/>
                <a:gd name="T53" fmla="*/ 1 h 515"/>
                <a:gd name="T54" fmla="*/ 0 w 419"/>
                <a:gd name="T55" fmla="*/ 1 h 515"/>
                <a:gd name="T56" fmla="*/ 0 w 419"/>
                <a:gd name="T57" fmla="*/ 1 h 515"/>
                <a:gd name="T58" fmla="*/ 0 w 419"/>
                <a:gd name="T59" fmla="*/ 1 h 515"/>
                <a:gd name="T60" fmla="*/ 0 w 419"/>
                <a:gd name="T61" fmla="*/ 1 h 515"/>
                <a:gd name="T62" fmla="*/ 0 w 419"/>
                <a:gd name="T63" fmla="*/ 1 h 515"/>
                <a:gd name="T64" fmla="*/ 0 w 419"/>
                <a:gd name="T65" fmla="*/ 1 h 515"/>
                <a:gd name="T66" fmla="*/ 0 w 419"/>
                <a:gd name="T67" fmla="*/ 1 h 515"/>
                <a:gd name="T68" fmla="*/ 0 w 419"/>
                <a:gd name="T69" fmla="*/ 1 h 515"/>
                <a:gd name="T70" fmla="*/ 0 w 419"/>
                <a:gd name="T71" fmla="*/ 1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9"/>
                <a:gd name="T109" fmla="*/ 0 h 515"/>
                <a:gd name="T110" fmla="*/ 419 w 419"/>
                <a:gd name="T111" fmla="*/ 515 h 5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8" name="Freeform 11">
              <a:extLst>
                <a:ext uri="{FF2B5EF4-FFF2-40B4-BE49-F238E27FC236}">
                  <a16:creationId xmlns:a16="http://schemas.microsoft.com/office/drawing/2014/main" xmlns="" id="{FB560E25-9738-3C08-A00B-E38F7D412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1 w 248"/>
                <a:gd name="T1" fmla="*/ 1 h 500"/>
                <a:gd name="T2" fmla="*/ 1 w 248"/>
                <a:gd name="T3" fmla="*/ 1 h 500"/>
                <a:gd name="T4" fmla="*/ 1 w 248"/>
                <a:gd name="T5" fmla="*/ 1 h 500"/>
                <a:gd name="T6" fmla="*/ 1 w 248"/>
                <a:gd name="T7" fmla="*/ 1 h 500"/>
                <a:gd name="T8" fmla="*/ 1 w 248"/>
                <a:gd name="T9" fmla="*/ 1 h 500"/>
                <a:gd name="T10" fmla="*/ 1 w 248"/>
                <a:gd name="T11" fmla="*/ 1 h 500"/>
                <a:gd name="T12" fmla="*/ 1 w 248"/>
                <a:gd name="T13" fmla="*/ 1 h 500"/>
                <a:gd name="T14" fmla="*/ 1 w 248"/>
                <a:gd name="T15" fmla="*/ 1 h 500"/>
                <a:gd name="T16" fmla="*/ 1 w 248"/>
                <a:gd name="T17" fmla="*/ 1 h 500"/>
                <a:gd name="T18" fmla="*/ 1 w 248"/>
                <a:gd name="T19" fmla="*/ 1 h 500"/>
                <a:gd name="T20" fmla="*/ 1 w 248"/>
                <a:gd name="T21" fmla="*/ 1 h 500"/>
                <a:gd name="T22" fmla="*/ 1 w 248"/>
                <a:gd name="T23" fmla="*/ 1 h 500"/>
                <a:gd name="T24" fmla="*/ 1 w 248"/>
                <a:gd name="T25" fmla="*/ 1 h 500"/>
                <a:gd name="T26" fmla="*/ 1 w 248"/>
                <a:gd name="T27" fmla="*/ 1 h 500"/>
                <a:gd name="T28" fmla="*/ 1 w 248"/>
                <a:gd name="T29" fmla="*/ 1 h 500"/>
                <a:gd name="T30" fmla="*/ 1 w 248"/>
                <a:gd name="T31" fmla="*/ 1 h 500"/>
                <a:gd name="T32" fmla="*/ 1 w 248"/>
                <a:gd name="T33" fmla="*/ 1 h 500"/>
                <a:gd name="T34" fmla="*/ 1 w 248"/>
                <a:gd name="T35" fmla="*/ 1 h 500"/>
                <a:gd name="T36" fmla="*/ 1 w 248"/>
                <a:gd name="T37" fmla="*/ 1 h 500"/>
                <a:gd name="T38" fmla="*/ 1 w 248"/>
                <a:gd name="T39" fmla="*/ 1 h 500"/>
                <a:gd name="T40" fmla="*/ 1 w 248"/>
                <a:gd name="T41" fmla="*/ 1 h 500"/>
                <a:gd name="T42" fmla="*/ 1 w 248"/>
                <a:gd name="T43" fmla="*/ 1 h 500"/>
                <a:gd name="T44" fmla="*/ 1 w 248"/>
                <a:gd name="T45" fmla="*/ 1 h 500"/>
                <a:gd name="T46" fmla="*/ 1 w 248"/>
                <a:gd name="T47" fmla="*/ 1 h 500"/>
                <a:gd name="T48" fmla="*/ 1 w 248"/>
                <a:gd name="T49" fmla="*/ 1 h 500"/>
                <a:gd name="T50" fmla="*/ 1 w 248"/>
                <a:gd name="T51" fmla="*/ 1 h 500"/>
                <a:gd name="T52" fmla="*/ 1 w 248"/>
                <a:gd name="T53" fmla="*/ 1 h 500"/>
                <a:gd name="T54" fmla="*/ 1 w 248"/>
                <a:gd name="T55" fmla="*/ 1 h 500"/>
                <a:gd name="T56" fmla="*/ 1 w 248"/>
                <a:gd name="T57" fmla="*/ 1 h 500"/>
                <a:gd name="T58" fmla="*/ 1 w 248"/>
                <a:gd name="T59" fmla="*/ 1 h 500"/>
                <a:gd name="T60" fmla="*/ 1 w 248"/>
                <a:gd name="T61" fmla="*/ 1 h 500"/>
                <a:gd name="T62" fmla="*/ 1 w 248"/>
                <a:gd name="T63" fmla="*/ 1 h 500"/>
                <a:gd name="T64" fmla="*/ 1 w 248"/>
                <a:gd name="T65" fmla="*/ 1 h 500"/>
                <a:gd name="T66" fmla="*/ 1 w 248"/>
                <a:gd name="T67" fmla="*/ 1 h 500"/>
                <a:gd name="T68" fmla="*/ 1 w 248"/>
                <a:gd name="T69" fmla="*/ 1 h 500"/>
                <a:gd name="T70" fmla="*/ 1 w 248"/>
                <a:gd name="T71" fmla="*/ 1 h 500"/>
                <a:gd name="T72" fmla="*/ 1 w 248"/>
                <a:gd name="T73" fmla="*/ 1 h 500"/>
                <a:gd name="T74" fmla="*/ 0 w 248"/>
                <a:gd name="T75" fmla="*/ 1 h 500"/>
                <a:gd name="T76" fmla="*/ 1 w 248"/>
                <a:gd name="T77" fmla="*/ 1 h 500"/>
                <a:gd name="T78" fmla="*/ 1 w 248"/>
                <a:gd name="T79" fmla="*/ 1 h 500"/>
                <a:gd name="T80" fmla="*/ 1 w 248"/>
                <a:gd name="T81" fmla="*/ 1 h 500"/>
                <a:gd name="T82" fmla="*/ 1 w 248"/>
                <a:gd name="T83" fmla="*/ 1 h 500"/>
                <a:gd name="T84" fmla="*/ 1 w 248"/>
                <a:gd name="T85" fmla="*/ 1 h 500"/>
                <a:gd name="T86" fmla="*/ 1 w 248"/>
                <a:gd name="T87" fmla="*/ 1 h 500"/>
                <a:gd name="T88" fmla="*/ 1 w 248"/>
                <a:gd name="T89" fmla="*/ 1 h 500"/>
                <a:gd name="T90" fmla="*/ 1 w 248"/>
                <a:gd name="T91" fmla="*/ 1 h 500"/>
                <a:gd name="T92" fmla="*/ 1 w 248"/>
                <a:gd name="T93" fmla="*/ 0 h 500"/>
                <a:gd name="T94" fmla="*/ 1 w 248"/>
                <a:gd name="T95" fmla="*/ 1 h 500"/>
                <a:gd name="T96" fmla="*/ 1 w 248"/>
                <a:gd name="T97" fmla="*/ 1 h 500"/>
                <a:gd name="T98" fmla="*/ 1 w 248"/>
                <a:gd name="T99" fmla="*/ 1 h 500"/>
                <a:gd name="T100" fmla="*/ 1 w 248"/>
                <a:gd name="T101" fmla="*/ 1 h 500"/>
                <a:gd name="T102" fmla="*/ 1 w 248"/>
                <a:gd name="T103" fmla="*/ 1 h 500"/>
                <a:gd name="T104" fmla="*/ 1 w 248"/>
                <a:gd name="T105" fmla="*/ 1 h 500"/>
                <a:gd name="T106" fmla="*/ 1 w 248"/>
                <a:gd name="T107" fmla="*/ 1 h 500"/>
                <a:gd name="T108" fmla="*/ 1 w 248"/>
                <a:gd name="T109" fmla="*/ 1 h 500"/>
                <a:gd name="T110" fmla="*/ 1 w 248"/>
                <a:gd name="T111" fmla="*/ 1 h 500"/>
                <a:gd name="T112" fmla="*/ 1 w 248"/>
                <a:gd name="T113" fmla="*/ 1 h 500"/>
                <a:gd name="T114" fmla="*/ 1 w 248"/>
                <a:gd name="T115" fmla="*/ 1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8"/>
                <a:gd name="T175" fmla="*/ 0 h 500"/>
                <a:gd name="T176" fmla="*/ 248 w 248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Freeform 12">
              <a:extLst>
                <a:ext uri="{FF2B5EF4-FFF2-40B4-BE49-F238E27FC236}">
                  <a16:creationId xmlns:a16="http://schemas.microsoft.com/office/drawing/2014/main" xmlns="" id="{AA0A74CB-C8D4-9654-1596-B87D806CE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1 w 1208"/>
                <a:gd name="T1" fmla="*/ 1 h 847"/>
                <a:gd name="T2" fmla="*/ 1 w 1208"/>
                <a:gd name="T3" fmla="*/ 1 h 847"/>
                <a:gd name="T4" fmla="*/ 1 w 1208"/>
                <a:gd name="T5" fmla="*/ 1 h 847"/>
                <a:gd name="T6" fmla="*/ 1 w 1208"/>
                <a:gd name="T7" fmla="*/ 1 h 847"/>
                <a:gd name="T8" fmla="*/ 1 w 1208"/>
                <a:gd name="T9" fmla="*/ 1 h 847"/>
                <a:gd name="T10" fmla="*/ 1 w 1208"/>
                <a:gd name="T11" fmla="*/ 1 h 847"/>
                <a:gd name="T12" fmla="*/ 1 w 1208"/>
                <a:gd name="T13" fmla="*/ 1 h 847"/>
                <a:gd name="T14" fmla="*/ 1 w 1208"/>
                <a:gd name="T15" fmla="*/ 1 h 847"/>
                <a:gd name="T16" fmla="*/ 1 w 1208"/>
                <a:gd name="T17" fmla="*/ 1 h 847"/>
                <a:gd name="T18" fmla="*/ 1 w 1208"/>
                <a:gd name="T19" fmla="*/ 1 h 847"/>
                <a:gd name="T20" fmla="*/ 1 w 1208"/>
                <a:gd name="T21" fmla="*/ 1 h 847"/>
                <a:gd name="T22" fmla="*/ 1 w 1208"/>
                <a:gd name="T23" fmla="*/ 1 h 847"/>
                <a:gd name="T24" fmla="*/ 1 w 1208"/>
                <a:gd name="T25" fmla="*/ 1 h 847"/>
                <a:gd name="T26" fmla="*/ 1 w 1208"/>
                <a:gd name="T27" fmla="*/ 1 h 847"/>
                <a:gd name="T28" fmla="*/ 1 w 1208"/>
                <a:gd name="T29" fmla="*/ 1 h 847"/>
                <a:gd name="T30" fmla="*/ 1 w 1208"/>
                <a:gd name="T31" fmla="*/ 1 h 847"/>
                <a:gd name="T32" fmla="*/ 1 w 1208"/>
                <a:gd name="T33" fmla="*/ 1 h 847"/>
                <a:gd name="T34" fmla="*/ 1 w 1208"/>
                <a:gd name="T35" fmla="*/ 1 h 847"/>
                <a:gd name="T36" fmla="*/ 1 w 1208"/>
                <a:gd name="T37" fmla="*/ 1 h 847"/>
                <a:gd name="T38" fmla="*/ 1 w 1208"/>
                <a:gd name="T39" fmla="*/ 1 h 847"/>
                <a:gd name="T40" fmla="*/ 1 w 1208"/>
                <a:gd name="T41" fmla="*/ 1 h 847"/>
                <a:gd name="T42" fmla="*/ 1 w 1208"/>
                <a:gd name="T43" fmla="*/ 1 h 847"/>
                <a:gd name="T44" fmla="*/ 1 w 1208"/>
                <a:gd name="T45" fmla="*/ 1 h 847"/>
                <a:gd name="T46" fmla="*/ 1 w 1208"/>
                <a:gd name="T47" fmla="*/ 1 h 847"/>
                <a:gd name="T48" fmla="*/ 1 w 1208"/>
                <a:gd name="T49" fmla="*/ 1 h 847"/>
                <a:gd name="T50" fmla="*/ 1 w 1208"/>
                <a:gd name="T51" fmla="*/ 1 h 847"/>
                <a:gd name="T52" fmla="*/ 1 w 1208"/>
                <a:gd name="T53" fmla="*/ 1 h 847"/>
                <a:gd name="T54" fmla="*/ 1 w 1208"/>
                <a:gd name="T55" fmla="*/ 1 h 847"/>
                <a:gd name="T56" fmla="*/ 1 w 1208"/>
                <a:gd name="T57" fmla="*/ 1 h 847"/>
                <a:gd name="T58" fmla="*/ 1 w 1208"/>
                <a:gd name="T59" fmla="*/ 1 h 847"/>
                <a:gd name="T60" fmla="*/ 1 w 1208"/>
                <a:gd name="T61" fmla="*/ 1 h 847"/>
                <a:gd name="T62" fmla="*/ 1 w 1208"/>
                <a:gd name="T63" fmla="*/ 1 h 847"/>
                <a:gd name="T64" fmla="*/ 1 w 1208"/>
                <a:gd name="T65" fmla="*/ 0 h 847"/>
                <a:gd name="T66" fmla="*/ 1 w 1208"/>
                <a:gd name="T67" fmla="*/ 1 h 847"/>
                <a:gd name="T68" fmla="*/ 1 w 1208"/>
                <a:gd name="T69" fmla="*/ 1 h 847"/>
                <a:gd name="T70" fmla="*/ 1 w 1208"/>
                <a:gd name="T71" fmla="*/ 1 h 847"/>
                <a:gd name="T72" fmla="*/ 1 w 1208"/>
                <a:gd name="T73" fmla="*/ 1 h 847"/>
                <a:gd name="T74" fmla="*/ 1 w 1208"/>
                <a:gd name="T75" fmla="*/ 1 h 847"/>
                <a:gd name="T76" fmla="*/ 1 w 1208"/>
                <a:gd name="T77" fmla="*/ 1 h 847"/>
                <a:gd name="T78" fmla="*/ 1 w 1208"/>
                <a:gd name="T79" fmla="*/ 1 h 847"/>
                <a:gd name="T80" fmla="*/ 1 w 1208"/>
                <a:gd name="T81" fmla="*/ 1 h 847"/>
                <a:gd name="T82" fmla="*/ 1 w 1208"/>
                <a:gd name="T83" fmla="*/ 1 h 847"/>
                <a:gd name="T84" fmla="*/ 1 w 1208"/>
                <a:gd name="T85" fmla="*/ 1 h 847"/>
                <a:gd name="T86" fmla="*/ 1 w 1208"/>
                <a:gd name="T87" fmla="*/ 1 h 847"/>
                <a:gd name="T88" fmla="*/ 1 w 1208"/>
                <a:gd name="T89" fmla="*/ 1 h 847"/>
                <a:gd name="T90" fmla="*/ 1 w 1208"/>
                <a:gd name="T91" fmla="*/ 1 h 847"/>
                <a:gd name="T92" fmla="*/ 1 w 1208"/>
                <a:gd name="T93" fmla="*/ 1 h 847"/>
                <a:gd name="T94" fmla="*/ 1 w 1208"/>
                <a:gd name="T95" fmla="*/ 1 h 847"/>
                <a:gd name="T96" fmla="*/ 1 w 1208"/>
                <a:gd name="T97" fmla="*/ 1 h 847"/>
                <a:gd name="T98" fmla="*/ 1 w 1208"/>
                <a:gd name="T99" fmla="*/ 1 h 847"/>
                <a:gd name="T100" fmla="*/ 1 w 1208"/>
                <a:gd name="T101" fmla="*/ 1 h 847"/>
                <a:gd name="T102" fmla="*/ 1 w 1208"/>
                <a:gd name="T103" fmla="*/ 1 h 847"/>
                <a:gd name="T104" fmla="*/ 1 w 1208"/>
                <a:gd name="T105" fmla="*/ 1 h 847"/>
                <a:gd name="T106" fmla="*/ 1 w 1208"/>
                <a:gd name="T107" fmla="*/ 1 h 847"/>
                <a:gd name="T108" fmla="*/ 1 w 1208"/>
                <a:gd name="T109" fmla="*/ 1 h 847"/>
                <a:gd name="T110" fmla="*/ 1 w 1208"/>
                <a:gd name="T111" fmla="*/ 1 h 847"/>
                <a:gd name="T112" fmla="*/ 1 w 1208"/>
                <a:gd name="T113" fmla="*/ 1 h 847"/>
                <a:gd name="T114" fmla="*/ 1 w 1208"/>
                <a:gd name="T115" fmla="*/ 1 h 847"/>
                <a:gd name="T116" fmla="*/ 1 w 1208"/>
                <a:gd name="T117" fmla="*/ 1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8"/>
                <a:gd name="T178" fmla="*/ 0 h 847"/>
                <a:gd name="T179" fmla="*/ 1208 w 1208"/>
                <a:gd name="T180" fmla="*/ 847 h 8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0" name="Freeform 13">
              <a:extLst>
                <a:ext uri="{FF2B5EF4-FFF2-40B4-BE49-F238E27FC236}">
                  <a16:creationId xmlns:a16="http://schemas.microsoft.com/office/drawing/2014/main" xmlns="" id="{B3D6F6AD-D6E2-B59D-4866-563E4C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 w 364"/>
                <a:gd name="T1" fmla="*/ 1 h 367"/>
                <a:gd name="T2" fmla="*/ 1 w 364"/>
                <a:gd name="T3" fmla="*/ 1 h 367"/>
                <a:gd name="T4" fmla="*/ 1 w 364"/>
                <a:gd name="T5" fmla="*/ 1 h 367"/>
                <a:gd name="T6" fmla="*/ 1 w 364"/>
                <a:gd name="T7" fmla="*/ 1 h 367"/>
                <a:gd name="T8" fmla="*/ 1 w 364"/>
                <a:gd name="T9" fmla="*/ 1 h 367"/>
                <a:gd name="T10" fmla="*/ 1 w 364"/>
                <a:gd name="T11" fmla="*/ 1 h 367"/>
                <a:gd name="T12" fmla="*/ 1 w 364"/>
                <a:gd name="T13" fmla="*/ 1 h 367"/>
                <a:gd name="T14" fmla="*/ 1 w 364"/>
                <a:gd name="T15" fmla="*/ 1 h 367"/>
                <a:gd name="T16" fmla="*/ 1 w 364"/>
                <a:gd name="T17" fmla="*/ 1 h 367"/>
                <a:gd name="T18" fmla="*/ 1 w 364"/>
                <a:gd name="T19" fmla="*/ 1 h 367"/>
                <a:gd name="T20" fmla="*/ 1 w 364"/>
                <a:gd name="T21" fmla="*/ 1 h 367"/>
                <a:gd name="T22" fmla="*/ 1 w 364"/>
                <a:gd name="T23" fmla="*/ 1 h 367"/>
                <a:gd name="T24" fmla="*/ 1 w 364"/>
                <a:gd name="T25" fmla="*/ 1 h 367"/>
                <a:gd name="T26" fmla="*/ 1 w 364"/>
                <a:gd name="T27" fmla="*/ 1 h 367"/>
                <a:gd name="T28" fmla="*/ 1 w 364"/>
                <a:gd name="T29" fmla="*/ 1 h 367"/>
                <a:gd name="T30" fmla="*/ 1 w 364"/>
                <a:gd name="T31" fmla="*/ 1 h 367"/>
                <a:gd name="T32" fmla="*/ 1 w 364"/>
                <a:gd name="T33" fmla="*/ 1 h 367"/>
                <a:gd name="T34" fmla="*/ 1 w 364"/>
                <a:gd name="T35" fmla="*/ 1 h 367"/>
                <a:gd name="T36" fmla="*/ 1 w 364"/>
                <a:gd name="T37" fmla="*/ 1 h 367"/>
                <a:gd name="T38" fmla="*/ 1 w 364"/>
                <a:gd name="T39" fmla="*/ 1 h 367"/>
                <a:gd name="T40" fmla="*/ 1 w 364"/>
                <a:gd name="T41" fmla="*/ 1 h 367"/>
                <a:gd name="T42" fmla="*/ 1 w 364"/>
                <a:gd name="T43" fmla="*/ 1 h 367"/>
                <a:gd name="T44" fmla="*/ 1 w 364"/>
                <a:gd name="T45" fmla="*/ 1 h 367"/>
                <a:gd name="T46" fmla="*/ 1 w 364"/>
                <a:gd name="T47" fmla="*/ 1 h 367"/>
                <a:gd name="T48" fmla="*/ 1 w 364"/>
                <a:gd name="T49" fmla="*/ 1 h 367"/>
                <a:gd name="T50" fmla="*/ 1 w 364"/>
                <a:gd name="T51" fmla="*/ 1 h 367"/>
                <a:gd name="T52" fmla="*/ 1 w 364"/>
                <a:gd name="T53" fmla="*/ 1 h 367"/>
                <a:gd name="T54" fmla="*/ 1 w 364"/>
                <a:gd name="T55" fmla="*/ 1 h 367"/>
                <a:gd name="T56" fmla="*/ 1 w 364"/>
                <a:gd name="T57" fmla="*/ 1 h 367"/>
                <a:gd name="T58" fmla="*/ 1 w 364"/>
                <a:gd name="T59" fmla="*/ 1 h 367"/>
                <a:gd name="T60" fmla="*/ 1 w 364"/>
                <a:gd name="T61" fmla="*/ 1 h 367"/>
                <a:gd name="T62" fmla="*/ 1 w 364"/>
                <a:gd name="T63" fmla="*/ 1 h 367"/>
                <a:gd name="T64" fmla="*/ 1 w 364"/>
                <a:gd name="T65" fmla="*/ 1 h 367"/>
                <a:gd name="T66" fmla="*/ 1 w 364"/>
                <a:gd name="T67" fmla="*/ 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367"/>
                <a:gd name="T104" fmla="*/ 364 w 36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1" name="Freeform 14">
              <a:extLst>
                <a:ext uri="{FF2B5EF4-FFF2-40B4-BE49-F238E27FC236}">
                  <a16:creationId xmlns:a16="http://schemas.microsoft.com/office/drawing/2014/main" xmlns="" id="{20204A30-9D50-8AC1-4E70-704874EE4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1 h 38"/>
                <a:gd name="T2" fmla="*/ 0 w 39"/>
                <a:gd name="T3" fmla="*/ 1 h 38"/>
                <a:gd name="T4" fmla="*/ 0 w 39"/>
                <a:gd name="T5" fmla="*/ 1 h 38"/>
                <a:gd name="T6" fmla="*/ 0 w 39"/>
                <a:gd name="T7" fmla="*/ 0 h 38"/>
                <a:gd name="T8" fmla="*/ 0 w 39"/>
                <a:gd name="T9" fmla="*/ 0 h 38"/>
                <a:gd name="T10" fmla="*/ 0 w 39"/>
                <a:gd name="T11" fmla="*/ 1 h 38"/>
                <a:gd name="T12" fmla="*/ 0 w 39"/>
                <a:gd name="T13" fmla="*/ 1 h 38"/>
                <a:gd name="T14" fmla="*/ 0 w 39"/>
                <a:gd name="T15" fmla="*/ 1 h 38"/>
                <a:gd name="T16" fmla="*/ 0 w 39"/>
                <a:gd name="T17" fmla="*/ 1 h 38"/>
                <a:gd name="T18" fmla="*/ 0 w 39"/>
                <a:gd name="T19" fmla="*/ 1 h 38"/>
                <a:gd name="T20" fmla="*/ 0 w 39"/>
                <a:gd name="T21" fmla="*/ 1 h 38"/>
                <a:gd name="T22" fmla="*/ 0 w 39"/>
                <a:gd name="T23" fmla="*/ 1 h 38"/>
                <a:gd name="T24" fmla="*/ 0 w 39"/>
                <a:gd name="T25" fmla="*/ 1 h 38"/>
                <a:gd name="T26" fmla="*/ 0 w 39"/>
                <a:gd name="T27" fmla="*/ 1 h 38"/>
                <a:gd name="T28" fmla="*/ 0 w 39"/>
                <a:gd name="T29" fmla="*/ 1 h 38"/>
                <a:gd name="T30" fmla="*/ 0 w 39"/>
                <a:gd name="T31" fmla="*/ 1 h 38"/>
                <a:gd name="T32" fmla="*/ 0 w 39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2" name="Freeform 15">
              <a:extLst>
                <a:ext uri="{FF2B5EF4-FFF2-40B4-BE49-F238E27FC236}">
                  <a16:creationId xmlns:a16="http://schemas.microsoft.com/office/drawing/2014/main" xmlns="" id="{C77D1C2E-04F1-8D24-050F-28C7C8B6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1 w 42"/>
                <a:gd name="T1" fmla="*/ 0 h 42"/>
                <a:gd name="T2" fmla="*/ 1 w 42"/>
                <a:gd name="T3" fmla="*/ 0 h 42"/>
                <a:gd name="T4" fmla="*/ 1 w 42"/>
                <a:gd name="T5" fmla="*/ 0 h 42"/>
                <a:gd name="T6" fmla="*/ 1 w 42"/>
                <a:gd name="T7" fmla="*/ 0 h 42"/>
                <a:gd name="T8" fmla="*/ 1 w 42"/>
                <a:gd name="T9" fmla="*/ 0 h 42"/>
                <a:gd name="T10" fmla="*/ 1 w 42"/>
                <a:gd name="T11" fmla="*/ 0 h 42"/>
                <a:gd name="T12" fmla="*/ 1 w 42"/>
                <a:gd name="T13" fmla="*/ 0 h 42"/>
                <a:gd name="T14" fmla="*/ 1 w 42"/>
                <a:gd name="T15" fmla="*/ 0 h 42"/>
                <a:gd name="T16" fmla="*/ 1 w 42"/>
                <a:gd name="T17" fmla="*/ 0 h 42"/>
                <a:gd name="T18" fmla="*/ 1 w 42"/>
                <a:gd name="T19" fmla="*/ 0 h 42"/>
                <a:gd name="T20" fmla="*/ 1 w 42"/>
                <a:gd name="T21" fmla="*/ 0 h 42"/>
                <a:gd name="T22" fmla="*/ 1 w 42"/>
                <a:gd name="T23" fmla="*/ 0 h 42"/>
                <a:gd name="T24" fmla="*/ 1 w 42"/>
                <a:gd name="T25" fmla="*/ 0 h 42"/>
                <a:gd name="T26" fmla="*/ 1 w 42"/>
                <a:gd name="T27" fmla="*/ 0 h 42"/>
                <a:gd name="T28" fmla="*/ 0 w 42"/>
                <a:gd name="T29" fmla="*/ 0 h 42"/>
                <a:gd name="T30" fmla="*/ 0 w 42"/>
                <a:gd name="T31" fmla="*/ 0 h 42"/>
                <a:gd name="T32" fmla="*/ 1 w 4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2"/>
                <a:gd name="T53" fmla="*/ 42 w 4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3" name="Freeform 16">
              <a:extLst>
                <a:ext uri="{FF2B5EF4-FFF2-40B4-BE49-F238E27FC236}">
                  <a16:creationId xmlns:a16="http://schemas.microsoft.com/office/drawing/2014/main" xmlns="" id="{82A09B1F-7BFA-8304-3963-F79D9D5C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1 w 40"/>
                <a:gd name="T7" fmla="*/ 0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1 w 40"/>
                <a:gd name="T15" fmla="*/ 1 h 40"/>
                <a:gd name="T16" fmla="*/ 1 w 40"/>
                <a:gd name="T17" fmla="*/ 1 h 40"/>
                <a:gd name="T18" fmla="*/ 1 w 40"/>
                <a:gd name="T19" fmla="*/ 1 h 40"/>
                <a:gd name="T20" fmla="*/ 1 w 40"/>
                <a:gd name="T21" fmla="*/ 1 h 40"/>
                <a:gd name="T22" fmla="*/ 1 w 40"/>
                <a:gd name="T23" fmla="*/ 1 h 40"/>
                <a:gd name="T24" fmla="*/ 1 w 40"/>
                <a:gd name="T25" fmla="*/ 1 h 40"/>
                <a:gd name="T26" fmla="*/ 1 w 40"/>
                <a:gd name="T27" fmla="*/ 1 h 40"/>
                <a:gd name="T28" fmla="*/ 0 w 40"/>
                <a:gd name="T29" fmla="*/ 1 h 40"/>
                <a:gd name="T30" fmla="*/ 1 w 40"/>
                <a:gd name="T31" fmla="*/ 1 h 40"/>
                <a:gd name="T32" fmla="*/ 1 w 40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4" name="Freeform 17">
              <a:extLst>
                <a:ext uri="{FF2B5EF4-FFF2-40B4-BE49-F238E27FC236}">
                  <a16:creationId xmlns:a16="http://schemas.microsoft.com/office/drawing/2014/main" xmlns="" id="{1EFF2E6C-F9B5-82C8-2F1A-17958515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1 w 41"/>
                <a:gd name="T1" fmla="*/ 1 h 40"/>
                <a:gd name="T2" fmla="*/ 1 w 41"/>
                <a:gd name="T3" fmla="*/ 1 h 40"/>
                <a:gd name="T4" fmla="*/ 0 w 41"/>
                <a:gd name="T5" fmla="*/ 1 h 40"/>
                <a:gd name="T6" fmla="*/ 1 w 41"/>
                <a:gd name="T7" fmla="*/ 1 h 40"/>
                <a:gd name="T8" fmla="*/ 1 w 41"/>
                <a:gd name="T9" fmla="*/ 1 h 40"/>
                <a:gd name="T10" fmla="*/ 1 w 41"/>
                <a:gd name="T11" fmla="*/ 1 h 40"/>
                <a:gd name="T12" fmla="*/ 1 w 41"/>
                <a:gd name="T13" fmla="*/ 1 h 40"/>
                <a:gd name="T14" fmla="*/ 1 w 41"/>
                <a:gd name="T15" fmla="*/ 1 h 40"/>
                <a:gd name="T16" fmla="*/ 1 w 41"/>
                <a:gd name="T17" fmla="*/ 1 h 40"/>
                <a:gd name="T18" fmla="*/ 1 w 41"/>
                <a:gd name="T19" fmla="*/ 1 h 40"/>
                <a:gd name="T20" fmla="*/ 1 w 41"/>
                <a:gd name="T21" fmla="*/ 1 h 40"/>
                <a:gd name="T22" fmla="*/ 1 w 41"/>
                <a:gd name="T23" fmla="*/ 1 h 40"/>
                <a:gd name="T24" fmla="*/ 1 w 41"/>
                <a:gd name="T25" fmla="*/ 1 h 40"/>
                <a:gd name="T26" fmla="*/ 1 w 41"/>
                <a:gd name="T27" fmla="*/ 1 h 40"/>
                <a:gd name="T28" fmla="*/ 1 w 41"/>
                <a:gd name="T29" fmla="*/ 1 h 40"/>
                <a:gd name="T30" fmla="*/ 1 w 41"/>
                <a:gd name="T31" fmla="*/ 0 h 40"/>
                <a:gd name="T32" fmla="*/ 1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0"/>
                <a:gd name="T53" fmla="*/ 41 w 4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5" name="Freeform 18">
              <a:extLst>
                <a:ext uri="{FF2B5EF4-FFF2-40B4-BE49-F238E27FC236}">
                  <a16:creationId xmlns:a16="http://schemas.microsoft.com/office/drawing/2014/main" xmlns="" id="{EE41A47C-A815-F676-1E58-37315490E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 h 36"/>
                <a:gd name="T2" fmla="*/ 0 w 34"/>
                <a:gd name="T3" fmla="*/ 1 h 36"/>
                <a:gd name="T4" fmla="*/ 0 w 34"/>
                <a:gd name="T5" fmla="*/ 1 h 36"/>
                <a:gd name="T6" fmla="*/ 1 w 34"/>
                <a:gd name="T7" fmla="*/ 1 h 36"/>
                <a:gd name="T8" fmla="*/ 1 w 34"/>
                <a:gd name="T9" fmla="*/ 1 h 36"/>
                <a:gd name="T10" fmla="*/ 1 w 34"/>
                <a:gd name="T11" fmla="*/ 0 h 36"/>
                <a:gd name="T12" fmla="*/ 1 w 34"/>
                <a:gd name="T13" fmla="*/ 1 h 36"/>
                <a:gd name="T14" fmla="*/ 1 w 34"/>
                <a:gd name="T15" fmla="*/ 1 h 36"/>
                <a:gd name="T16" fmla="*/ 1 w 34"/>
                <a:gd name="T17" fmla="*/ 1 h 36"/>
                <a:gd name="T18" fmla="*/ 1 w 34"/>
                <a:gd name="T19" fmla="*/ 1 h 36"/>
                <a:gd name="T20" fmla="*/ 1 w 34"/>
                <a:gd name="T21" fmla="*/ 1 h 36"/>
                <a:gd name="T22" fmla="*/ 1 w 34"/>
                <a:gd name="T23" fmla="*/ 1 h 36"/>
                <a:gd name="T24" fmla="*/ 1 w 34"/>
                <a:gd name="T25" fmla="*/ 1 h 36"/>
                <a:gd name="T26" fmla="*/ 1 w 34"/>
                <a:gd name="T27" fmla="*/ 1 h 36"/>
                <a:gd name="T28" fmla="*/ 1 w 34"/>
                <a:gd name="T29" fmla="*/ 1 h 36"/>
                <a:gd name="T30" fmla="*/ 1 w 34"/>
                <a:gd name="T31" fmla="*/ 1 h 36"/>
                <a:gd name="T32" fmla="*/ 0 w 34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6"/>
                <a:gd name="T53" fmla="*/ 34 w 3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6" name="Freeform 19">
              <a:extLst>
                <a:ext uri="{FF2B5EF4-FFF2-40B4-BE49-F238E27FC236}">
                  <a16:creationId xmlns:a16="http://schemas.microsoft.com/office/drawing/2014/main" xmlns="" id="{26923134-8D48-23E2-763D-08C7C3C85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0 w 31"/>
                <a:gd name="T1" fmla="*/ 1 h 41"/>
                <a:gd name="T2" fmla="*/ 0 w 31"/>
                <a:gd name="T3" fmla="*/ 1 h 41"/>
                <a:gd name="T4" fmla="*/ 0 w 31"/>
                <a:gd name="T5" fmla="*/ 1 h 41"/>
                <a:gd name="T6" fmla="*/ 0 w 31"/>
                <a:gd name="T7" fmla="*/ 1 h 41"/>
                <a:gd name="T8" fmla="*/ 0 w 31"/>
                <a:gd name="T9" fmla="*/ 1 h 41"/>
                <a:gd name="T10" fmla="*/ 0 w 31"/>
                <a:gd name="T11" fmla="*/ 1 h 41"/>
                <a:gd name="T12" fmla="*/ 0 w 31"/>
                <a:gd name="T13" fmla="*/ 1 h 41"/>
                <a:gd name="T14" fmla="*/ 0 w 31"/>
                <a:gd name="T15" fmla="*/ 1 h 41"/>
                <a:gd name="T16" fmla="*/ 0 w 31"/>
                <a:gd name="T17" fmla="*/ 0 h 41"/>
                <a:gd name="T18" fmla="*/ 0 w 31"/>
                <a:gd name="T19" fmla="*/ 1 h 41"/>
                <a:gd name="T20" fmla="*/ 0 w 31"/>
                <a:gd name="T21" fmla="*/ 1 h 41"/>
                <a:gd name="T22" fmla="*/ 0 w 31"/>
                <a:gd name="T23" fmla="*/ 1 h 41"/>
                <a:gd name="T24" fmla="*/ 0 w 31"/>
                <a:gd name="T25" fmla="*/ 1 h 41"/>
                <a:gd name="T26" fmla="*/ 0 w 31"/>
                <a:gd name="T27" fmla="*/ 1 h 41"/>
                <a:gd name="T28" fmla="*/ 0 w 31"/>
                <a:gd name="T29" fmla="*/ 1 h 41"/>
                <a:gd name="T30" fmla="*/ 0 w 31"/>
                <a:gd name="T31" fmla="*/ 1 h 41"/>
                <a:gd name="T32" fmla="*/ 0 w 31"/>
                <a:gd name="T33" fmla="*/ 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41"/>
                <a:gd name="T53" fmla="*/ 31 w 3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7" name="Freeform 20">
              <a:extLst>
                <a:ext uri="{FF2B5EF4-FFF2-40B4-BE49-F238E27FC236}">
                  <a16:creationId xmlns:a16="http://schemas.microsoft.com/office/drawing/2014/main" xmlns="" id="{89AE4BDB-5375-9BE9-9BAD-A528FA62F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 h 46"/>
                <a:gd name="T2" fmla="*/ 1 w 37"/>
                <a:gd name="T3" fmla="*/ 1 h 46"/>
                <a:gd name="T4" fmla="*/ 1 w 37"/>
                <a:gd name="T5" fmla="*/ 1 h 46"/>
                <a:gd name="T6" fmla="*/ 1 w 37"/>
                <a:gd name="T7" fmla="*/ 1 h 46"/>
                <a:gd name="T8" fmla="*/ 1 w 37"/>
                <a:gd name="T9" fmla="*/ 0 h 46"/>
                <a:gd name="T10" fmla="*/ 1 w 37"/>
                <a:gd name="T11" fmla="*/ 1 h 46"/>
                <a:gd name="T12" fmla="*/ 1 w 37"/>
                <a:gd name="T13" fmla="*/ 1 h 46"/>
                <a:gd name="T14" fmla="*/ 1 w 37"/>
                <a:gd name="T15" fmla="*/ 1 h 46"/>
                <a:gd name="T16" fmla="*/ 1 w 37"/>
                <a:gd name="T17" fmla="*/ 1 h 46"/>
                <a:gd name="T18" fmla="*/ 1 w 37"/>
                <a:gd name="T19" fmla="*/ 1 h 46"/>
                <a:gd name="T20" fmla="*/ 1 w 37"/>
                <a:gd name="T21" fmla="*/ 1 h 46"/>
                <a:gd name="T22" fmla="*/ 1 w 37"/>
                <a:gd name="T23" fmla="*/ 1 h 46"/>
                <a:gd name="T24" fmla="*/ 1 w 37"/>
                <a:gd name="T25" fmla="*/ 1 h 46"/>
                <a:gd name="T26" fmla="*/ 1 w 37"/>
                <a:gd name="T27" fmla="*/ 1 h 46"/>
                <a:gd name="T28" fmla="*/ 1 w 37"/>
                <a:gd name="T29" fmla="*/ 1 h 46"/>
                <a:gd name="T30" fmla="*/ 0 w 37"/>
                <a:gd name="T31" fmla="*/ 1 h 46"/>
                <a:gd name="T32" fmla="*/ 1 w 37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6"/>
                <a:gd name="T53" fmla="*/ 37 w 3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8" name="Freeform 21">
              <a:extLst>
                <a:ext uri="{FF2B5EF4-FFF2-40B4-BE49-F238E27FC236}">
                  <a16:creationId xmlns:a16="http://schemas.microsoft.com/office/drawing/2014/main" xmlns="" id="{5C279462-5C9F-3793-2A6C-94BB7D05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0 w 37"/>
                <a:gd name="T1" fmla="*/ 1 h 36"/>
                <a:gd name="T2" fmla="*/ 0 w 37"/>
                <a:gd name="T3" fmla="*/ 1 h 36"/>
                <a:gd name="T4" fmla="*/ 0 w 37"/>
                <a:gd name="T5" fmla="*/ 1 h 36"/>
                <a:gd name="T6" fmla="*/ 0 w 37"/>
                <a:gd name="T7" fmla="*/ 1 h 36"/>
                <a:gd name="T8" fmla="*/ 0 w 37"/>
                <a:gd name="T9" fmla="*/ 1 h 36"/>
                <a:gd name="T10" fmla="*/ 0 w 37"/>
                <a:gd name="T11" fmla="*/ 1 h 36"/>
                <a:gd name="T12" fmla="*/ 0 w 37"/>
                <a:gd name="T13" fmla="*/ 1 h 36"/>
                <a:gd name="T14" fmla="*/ 0 w 37"/>
                <a:gd name="T15" fmla="*/ 1 h 36"/>
                <a:gd name="T16" fmla="*/ 0 w 37"/>
                <a:gd name="T17" fmla="*/ 1 h 36"/>
                <a:gd name="T18" fmla="*/ 0 w 37"/>
                <a:gd name="T19" fmla="*/ 1 h 36"/>
                <a:gd name="T20" fmla="*/ 0 w 37"/>
                <a:gd name="T21" fmla="*/ 1 h 36"/>
                <a:gd name="T22" fmla="*/ 0 w 37"/>
                <a:gd name="T23" fmla="*/ 1 h 36"/>
                <a:gd name="T24" fmla="*/ 0 w 37"/>
                <a:gd name="T25" fmla="*/ 1 h 36"/>
                <a:gd name="T26" fmla="*/ 0 w 37"/>
                <a:gd name="T27" fmla="*/ 1 h 36"/>
                <a:gd name="T28" fmla="*/ 0 w 37"/>
                <a:gd name="T29" fmla="*/ 1 h 36"/>
                <a:gd name="T30" fmla="*/ 0 w 37"/>
                <a:gd name="T31" fmla="*/ 0 h 36"/>
                <a:gd name="T32" fmla="*/ 0 w 37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6"/>
                <a:gd name="T53" fmla="*/ 37 w 3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9" name="Freeform 22">
              <a:extLst>
                <a:ext uri="{FF2B5EF4-FFF2-40B4-BE49-F238E27FC236}">
                  <a16:creationId xmlns:a16="http://schemas.microsoft.com/office/drawing/2014/main" xmlns="" id="{AD86217F-795E-6151-F984-780DC6A17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 w 308"/>
                <a:gd name="T1" fmla="*/ 1 h 211"/>
                <a:gd name="T2" fmla="*/ 1 w 308"/>
                <a:gd name="T3" fmla="*/ 1 h 211"/>
                <a:gd name="T4" fmla="*/ 1 w 308"/>
                <a:gd name="T5" fmla="*/ 1 h 211"/>
                <a:gd name="T6" fmla="*/ 1 w 308"/>
                <a:gd name="T7" fmla="*/ 1 h 211"/>
                <a:gd name="T8" fmla="*/ 1 w 308"/>
                <a:gd name="T9" fmla="*/ 1 h 211"/>
                <a:gd name="T10" fmla="*/ 1 w 308"/>
                <a:gd name="T11" fmla="*/ 1 h 211"/>
                <a:gd name="T12" fmla="*/ 1 w 308"/>
                <a:gd name="T13" fmla="*/ 1 h 211"/>
                <a:gd name="T14" fmla="*/ 1 w 308"/>
                <a:gd name="T15" fmla="*/ 1 h 211"/>
                <a:gd name="T16" fmla="*/ 1 w 308"/>
                <a:gd name="T17" fmla="*/ 1 h 211"/>
                <a:gd name="T18" fmla="*/ 1 w 308"/>
                <a:gd name="T19" fmla="*/ 1 h 211"/>
                <a:gd name="T20" fmla="*/ 1 w 308"/>
                <a:gd name="T21" fmla="*/ 1 h 211"/>
                <a:gd name="T22" fmla="*/ 1 w 308"/>
                <a:gd name="T23" fmla="*/ 1 h 211"/>
                <a:gd name="T24" fmla="*/ 1 w 308"/>
                <a:gd name="T25" fmla="*/ 1 h 211"/>
                <a:gd name="T26" fmla="*/ 1 w 308"/>
                <a:gd name="T27" fmla="*/ 1 h 211"/>
                <a:gd name="T28" fmla="*/ 1 w 308"/>
                <a:gd name="T29" fmla="*/ 1 h 211"/>
                <a:gd name="T30" fmla="*/ 1 w 308"/>
                <a:gd name="T31" fmla="*/ 1 h 211"/>
                <a:gd name="T32" fmla="*/ 1 w 308"/>
                <a:gd name="T33" fmla="*/ 1 h 211"/>
                <a:gd name="T34" fmla="*/ 1 w 308"/>
                <a:gd name="T35" fmla="*/ 1 h 211"/>
                <a:gd name="T36" fmla="*/ 1 w 308"/>
                <a:gd name="T37" fmla="*/ 1 h 211"/>
                <a:gd name="T38" fmla="*/ 1 w 308"/>
                <a:gd name="T39" fmla="*/ 1 h 211"/>
                <a:gd name="T40" fmla="*/ 1 w 308"/>
                <a:gd name="T41" fmla="*/ 1 h 211"/>
                <a:gd name="T42" fmla="*/ 1 w 308"/>
                <a:gd name="T43" fmla="*/ 1 h 211"/>
                <a:gd name="T44" fmla="*/ 1 w 308"/>
                <a:gd name="T45" fmla="*/ 1 h 211"/>
                <a:gd name="T46" fmla="*/ 1 w 308"/>
                <a:gd name="T47" fmla="*/ 1 h 211"/>
                <a:gd name="T48" fmla="*/ 1 w 308"/>
                <a:gd name="T49" fmla="*/ 1 h 211"/>
                <a:gd name="T50" fmla="*/ 1 w 308"/>
                <a:gd name="T51" fmla="*/ 1 h 211"/>
                <a:gd name="T52" fmla="*/ 1 w 308"/>
                <a:gd name="T53" fmla="*/ 1 h 211"/>
                <a:gd name="T54" fmla="*/ 1 w 308"/>
                <a:gd name="T55" fmla="*/ 1 h 211"/>
                <a:gd name="T56" fmla="*/ 1 w 308"/>
                <a:gd name="T57" fmla="*/ 1 h 211"/>
                <a:gd name="T58" fmla="*/ 1 w 308"/>
                <a:gd name="T59" fmla="*/ 1 h 211"/>
                <a:gd name="T60" fmla="*/ 1 w 308"/>
                <a:gd name="T61" fmla="*/ 1 h 211"/>
                <a:gd name="T62" fmla="*/ 1 w 308"/>
                <a:gd name="T63" fmla="*/ 1 h 211"/>
                <a:gd name="T64" fmla="*/ 1 w 308"/>
                <a:gd name="T65" fmla="*/ 1 h 211"/>
                <a:gd name="T66" fmla="*/ 0 w 308"/>
                <a:gd name="T67" fmla="*/ 1 h 211"/>
                <a:gd name="T68" fmla="*/ 1 w 308"/>
                <a:gd name="T69" fmla="*/ 1 h 211"/>
                <a:gd name="T70" fmla="*/ 1 w 308"/>
                <a:gd name="T71" fmla="*/ 1 h 211"/>
                <a:gd name="T72" fmla="*/ 1 w 308"/>
                <a:gd name="T73" fmla="*/ 1 h 211"/>
                <a:gd name="T74" fmla="*/ 1 w 308"/>
                <a:gd name="T75" fmla="*/ 1 h 211"/>
                <a:gd name="T76" fmla="*/ 1 w 308"/>
                <a:gd name="T77" fmla="*/ 1 h 211"/>
                <a:gd name="T78" fmla="*/ 1 w 308"/>
                <a:gd name="T79" fmla="*/ 1 h 211"/>
                <a:gd name="T80" fmla="*/ 1 w 308"/>
                <a:gd name="T81" fmla="*/ 1 h 211"/>
                <a:gd name="T82" fmla="*/ 1 w 308"/>
                <a:gd name="T83" fmla="*/ 1 h 211"/>
                <a:gd name="T84" fmla="*/ 1 w 308"/>
                <a:gd name="T85" fmla="*/ 1 h 211"/>
                <a:gd name="T86" fmla="*/ 1 w 308"/>
                <a:gd name="T87" fmla="*/ 1 h 211"/>
                <a:gd name="T88" fmla="*/ 1 w 308"/>
                <a:gd name="T89" fmla="*/ 1 h 211"/>
                <a:gd name="T90" fmla="*/ 1 w 308"/>
                <a:gd name="T91" fmla="*/ 1 h 211"/>
                <a:gd name="T92" fmla="*/ 1 w 308"/>
                <a:gd name="T93" fmla="*/ 1 h 211"/>
                <a:gd name="T94" fmla="*/ 1 w 308"/>
                <a:gd name="T95" fmla="*/ 1 h 211"/>
                <a:gd name="T96" fmla="*/ 1 w 308"/>
                <a:gd name="T97" fmla="*/ 1 h 211"/>
                <a:gd name="T98" fmla="*/ 1 w 308"/>
                <a:gd name="T99" fmla="*/ 1 h 211"/>
                <a:gd name="T100" fmla="*/ 1 w 308"/>
                <a:gd name="T101" fmla="*/ 1 h 211"/>
                <a:gd name="T102" fmla="*/ 1 w 308"/>
                <a:gd name="T103" fmla="*/ 1 h 211"/>
                <a:gd name="T104" fmla="*/ 1 w 308"/>
                <a:gd name="T105" fmla="*/ 1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11"/>
                <a:gd name="T161" fmla="*/ 308 w 308"/>
                <a:gd name="T162" fmla="*/ 211 h 2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0" name="Freeform 23">
              <a:extLst>
                <a:ext uri="{FF2B5EF4-FFF2-40B4-BE49-F238E27FC236}">
                  <a16:creationId xmlns:a16="http://schemas.microsoft.com/office/drawing/2014/main" xmlns="" id="{1EE5853F-3787-0A21-429D-14C0A57F8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 w 248"/>
                <a:gd name="T1" fmla="*/ 0 h 235"/>
                <a:gd name="T2" fmla="*/ 1 w 248"/>
                <a:gd name="T3" fmla="*/ 0 h 235"/>
                <a:gd name="T4" fmla="*/ 1 w 248"/>
                <a:gd name="T5" fmla="*/ 0 h 235"/>
                <a:gd name="T6" fmla="*/ 1 w 248"/>
                <a:gd name="T7" fmla="*/ 0 h 235"/>
                <a:gd name="T8" fmla="*/ 1 w 248"/>
                <a:gd name="T9" fmla="*/ 0 h 235"/>
                <a:gd name="T10" fmla="*/ 1 w 248"/>
                <a:gd name="T11" fmla="*/ 0 h 235"/>
                <a:gd name="T12" fmla="*/ 1 w 248"/>
                <a:gd name="T13" fmla="*/ 0 h 235"/>
                <a:gd name="T14" fmla="*/ 1 w 248"/>
                <a:gd name="T15" fmla="*/ 0 h 235"/>
                <a:gd name="T16" fmla="*/ 1 w 248"/>
                <a:gd name="T17" fmla="*/ 0 h 235"/>
                <a:gd name="T18" fmla="*/ 1 w 248"/>
                <a:gd name="T19" fmla="*/ 0 h 235"/>
                <a:gd name="T20" fmla="*/ 1 w 248"/>
                <a:gd name="T21" fmla="*/ 0 h 235"/>
                <a:gd name="T22" fmla="*/ 1 w 248"/>
                <a:gd name="T23" fmla="*/ 0 h 235"/>
                <a:gd name="T24" fmla="*/ 1 w 248"/>
                <a:gd name="T25" fmla="*/ 0 h 235"/>
                <a:gd name="T26" fmla="*/ 1 w 248"/>
                <a:gd name="T27" fmla="*/ 0 h 235"/>
                <a:gd name="T28" fmla="*/ 1 w 248"/>
                <a:gd name="T29" fmla="*/ 0 h 235"/>
                <a:gd name="T30" fmla="*/ 1 w 248"/>
                <a:gd name="T31" fmla="*/ 0 h 235"/>
                <a:gd name="T32" fmla="*/ 1 w 248"/>
                <a:gd name="T33" fmla="*/ 0 h 235"/>
                <a:gd name="T34" fmla="*/ 1 w 248"/>
                <a:gd name="T35" fmla="*/ 0 h 235"/>
                <a:gd name="T36" fmla="*/ 1 w 248"/>
                <a:gd name="T37" fmla="*/ 0 h 235"/>
                <a:gd name="T38" fmla="*/ 1 w 248"/>
                <a:gd name="T39" fmla="*/ 0 h 235"/>
                <a:gd name="T40" fmla="*/ 1 w 248"/>
                <a:gd name="T41" fmla="*/ 0 h 235"/>
                <a:gd name="T42" fmla="*/ 1 w 248"/>
                <a:gd name="T43" fmla="*/ 0 h 235"/>
                <a:gd name="T44" fmla="*/ 1 w 248"/>
                <a:gd name="T45" fmla="*/ 0 h 235"/>
                <a:gd name="T46" fmla="*/ 1 w 248"/>
                <a:gd name="T47" fmla="*/ 0 h 235"/>
                <a:gd name="T48" fmla="*/ 1 w 248"/>
                <a:gd name="T49" fmla="*/ 0 h 235"/>
                <a:gd name="T50" fmla="*/ 1 w 248"/>
                <a:gd name="T51" fmla="*/ 0 h 235"/>
                <a:gd name="T52" fmla="*/ 1 w 248"/>
                <a:gd name="T53" fmla="*/ 0 h 235"/>
                <a:gd name="T54" fmla="*/ 1 w 248"/>
                <a:gd name="T55" fmla="*/ 0 h 235"/>
                <a:gd name="T56" fmla="*/ 1 w 248"/>
                <a:gd name="T57" fmla="*/ 0 h 235"/>
                <a:gd name="T58" fmla="*/ 1 w 248"/>
                <a:gd name="T59" fmla="*/ 0 h 235"/>
                <a:gd name="T60" fmla="*/ 1 w 248"/>
                <a:gd name="T61" fmla="*/ 0 h 235"/>
                <a:gd name="T62" fmla="*/ 1 w 248"/>
                <a:gd name="T63" fmla="*/ 0 h 235"/>
                <a:gd name="T64" fmla="*/ 1 w 248"/>
                <a:gd name="T65" fmla="*/ 0 h 235"/>
                <a:gd name="T66" fmla="*/ 1 w 248"/>
                <a:gd name="T67" fmla="*/ 0 h 235"/>
                <a:gd name="T68" fmla="*/ 1 w 248"/>
                <a:gd name="T69" fmla="*/ 0 h 235"/>
                <a:gd name="T70" fmla="*/ 1 w 248"/>
                <a:gd name="T71" fmla="*/ 0 h 235"/>
                <a:gd name="T72" fmla="*/ 1 w 248"/>
                <a:gd name="T73" fmla="*/ 0 h 235"/>
                <a:gd name="T74" fmla="*/ 1 w 248"/>
                <a:gd name="T75" fmla="*/ 0 h 235"/>
                <a:gd name="T76" fmla="*/ 1 w 248"/>
                <a:gd name="T77" fmla="*/ 0 h 235"/>
                <a:gd name="T78" fmla="*/ 1 w 248"/>
                <a:gd name="T79" fmla="*/ 0 h 235"/>
                <a:gd name="T80" fmla="*/ 1 w 248"/>
                <a:gd name="T81" fmla="*/ 0 h 235"/>
                <a:gd name="T82" fmla="*/ 1 w 248"/>
                <a:gd name="T83" fmla="*/ 0 h 235"/>
                <a:gd name="T84" fmla="*/ 1 w 248"/>
                <a:gd name="T85" fmla="*/ 0 h 235"/>
                <a:gd name="T86" fmla="*/ 1 w 248"/>
                <a:gd name="T87" fmla="*/ 0 h 235"/>
                <a:gd name="T88" fmla="*/ 1 w 248"/>
                <a:gd name="T89" fmla="*/ 0 h 235"/>
                <a:gd name="T90" fmla="*/ 1 w 248"/>
                <a:gd name="T91" fmla="*/ 0 h 235"/>
                <a:gd name="T92" fmla="*/ 1 w 248"/>
                <a:gd name="T93" fmla="*/ 0 h 235"/>
                <a:gd name="T94" fmla="*/ 1 w 248"/>
                <a:gd name="T95" fmla="*/ 0 h 235"/>
                <a:gd name="T96" fmla="*/ 1 w 248"/>
                <a:gd name="T97" fmla="*/ 0 h 235"/>
                <a:gd name="T98" fmla="*/ 1 w 248"/>
                <a:gd name="T99" fmla="*/ 0 h 235"/>
                <a:gd name="T100" fmla="*/ 1 w 248"/>
                <a:gd name="T101" fmla="*/ 0 h 235"/>
                <a:gd name="T102" fmla="*/ 1 w 248"/>
                <a:gd name="T103" fmla="*/ 0 h 235"/>
                <a:gd name="T104" fmla="*/ 1 w 248"/>
                <a:gd name="T105" fmla="*/ 0 h 235"/>
                <a:gd name="T106" fmla="*/ 1 w 248"/>
                <a:gd name="T107" fmla="*/ 0 h 235"/>
                <a:gd name="T108" fmla="*/ 1 w 248"/>
                <a:gd name="T109" fmla="*/ 0 h 235"/>
                <a:gd name="T110" fmla="*/ 1 w 248"/>
                <a:gd name="T111" fmla="*/ 0 h 235"/>
                <a:gd name="T112" fmla="*/ 1 w 248"/>
                <a:gd name="T113" fmla="*/ 0 h 235"/>
                <a:gd name="T114" fmla="*/ 1 w 248"/>
                <a:gd name="T115" fmla="*/ 0 h 235"/>
                <a:gd name="T116" fmla="*/ 1 w 248"/>
                <a:gd name="T117" fmla="*/ 0 h 235"/>
                <a:gd name="T118" fmla="*/ 1 w 248"/>
                <a:gd name="T119" fmla="*/ 0 h 235"/>
                <a:gd name="T120" fmla="*/ 1 w 248"/>
                <a:gd name="T121" fmla="*/ 0 h 235"/>
                <a:gd name="T122" fmla="*/ 1 w 248"/>
                <a:gd name="T123" fmla="*/ 0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235"/>
                <a:gd name="T188" fmla="*/ 248 w 248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1" name="Freeform 24">
              <a:extLst>
                <a:ext uri="{FF2B5EF4-FFF2-40B4-BE49-F238E27FC236}">
                  <a16:creationId xmlns:a16="http://schemas.microsoft.com/office/drawing/2014/main" xmlns="" id="{DBAE4D89-C278-782A-ED24-C9B1A86C5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1 w 152"/>
                <a:gd name="T1" fmla="*/ 1 h 355"/>
                <a:gd name="T2" fmla="*/ 1 w 152"/>
                <a:gd name="T3" fmla="*/ 1 h 355"/>
                <a:gd name="T4" fmla="*/ 1 w 152"/>
                <a:gd name="T5" fmla="*/ 1 h 355"/>
                <a:gd name="T6" fmla="*/ 1 w 152"/>
                <a:gd name="T7" fmla="*/ 1 h 355"/>
                <a:gd name="T8" fmla="*/ 1 w 152"/>
                <a:gd name="T9" fmla="*/ 1 h 355"/>
                <a:gd name="T10" fmla="*/ 1 w 152"/>
                <a:gd name="T11" fmla="*/ 1 h 355"/>
                <a:gd name="T12" fmla="*/ 1 w 152"/>
                <a:gd name="T13" fmla="*/ 1 h 355"/>
                <a:gd name="T14" fmla="*/ 1 w 152"/>
                <a:gd name="T15" fmla="*/ 1 h 355"/>
                <a:gd name="T16" fmla="*/ 1 w 152"/>
                <a:gd name="T17" fmla="*/ 1 h 355"/>
                <a:gd name="T18" fmla="*/ 1 w 152"/>
                <a:gd name="T19" fmla="*/ 1 h 355"/>
                <a:gd name="T20" fmla="*/ 1 w 152"/>
                <a:gd name="T21" fmla="*/ 1 h 355"/>
                <a:gd name="T22" fmla="*/ 1 w 152"/>
                <a:gd name="T23" fmla="*/ 1 h 355"/>
                <a:gd name="T24" fmla="*/ 1 w 152"/>
                <a:gd name="T25" fmla="*/ 1 h 355"/>
                <a:gd name="T26" fmla="*/ 1 w 152"/>
                <a:gd name="T27" fmla="*/ 1 h 355"/>
                <a:gd name="T28" fmla="*/ 1 w 152"/>
                <a:gd name="T29" fmla="*/ 1 h 355"/>
                <a:gd name="T30" fmla="*/ 1 w 152"/>
                <a:gd name="T31" fmla="*/ 1 h 355"/>
                <a:gd name="T32" fmla="*/ 1 w 152"/>
                <a:gd name="T33" fmla="*/ 1 h 355"/>
                <a:gd name="T34" fmla="*/ 1 w 152"/>
                <a:gd name="T35" fmla="*/ 1 h 355"/>
                <a:gd name="T36" fmla="*/ 1 w 152"/>
                <a:gd name="T37" fmla="*/ 1 h 355"/>
                <a:gd name="T38" fmla="*/ 1 w 152"/>
                <a:gd name="T39" fmla="*/ 1 h 355"/>
                <a:gd name="T40" fmla="*/ 1 w 152"/>
                <a:gd name="T41" fmla="*/ 1 h 355"/>
                <a:gd name="T42" fmla="*/ 1 w 152"/>
                <a:gd name="T43" fmla="*/ 1 h 355"/>
                <a:gd name="T44" fmla="*/ 1 w 152"/>
                <a:gd name="T45" fmla="*/ 1 h 355"/>
                <a:gd name="T46" fmla="*/ 1 w 152"/>
                <a:gd name="T47" fmla="*/ 1 h 355"/>
                <a:gd name="T48" fmla="*/ 1 w 152"/>
                <a:gd name="T49" fmla="*/ 1 h 355"/>
                <a:gd name="T50" fmla="*/ 1 w 152"/>
                <a:gd name="T51" fmla="*/ 1 h 355"/>
                <a:gd name="T52" fmla="*/ 1 w 152"/>
                <a:gd name="T53" fmla="*/ 1 h 355"/>
                <a:gd name="T54" fmla="*/ 1 w 152"/>
                <a:gd name="T55" fmla="*/ 1 h 355"/>
                <a:gd name="T56" fmla="*/ 1 w 152"/>
                <a:gd name="T57" fmla="*/ 1 h 355"/>
                <a:gd name="T58" fmla="*/ 1 w 152"/>
                <a:gd name="T59" fmla="*/ 1 h 355"/>
                <a:gd name="T60" fmla="*/ 1 w 152"/>
                <a:gd name="T61" fmla="*/ 1 h 355"/>
                <a:gd name="T62" fmla="*/ 1 w 152"/>
                <a:gd name="T63" fmla="*/ 1 h 355"/>
                <a:gd name="T64" fmla="*/ 1 w 152"/>
                <a:gd name="T65" fmla="*/ 1 h 355"/>
                <a:gd name="T66" fmla="*/ 1 w 152"/>
                <a:gd name="T67" fmla="*/ 1 h 355"/>
                <a:gd name="T68" fmla="*/ 1 w 152"/>
                <a:gd name="T69" fmla="*/ 1 h 355"/>
                <a:gd name="T70" fmla="*/ 1 w 152"/>
                <a:gd name="T71" fmla="*/ 1 h 355"/>
                <a:gd name="T72" fmla="*/ 1 w 152"/>
                <a:gd name="T73" fmla="*/ 1 h 355"/>
                <a:gd name="T74" fmla="*/ 1 w 152"/>
                <a:gd name="T75" fmla="*/ 1 h 355"/>
                <a:gd name="T76" fmla="*/ 1 w 152"/>
                <a:gd name="T77" fmla="*/ 1 h 355"/>
                <a:gd name="T78" fmla="*/ 1 w 152"/>
                <a:gd name="T79" fmla="*/ 1 h 355"/>
                <a:gd name="T80" fmla="*/ 1 w 152"/>
                <a:gd name="T81" fmla="*/ 1 h 355"/>
                <a:gd name="T82" fmla="*/ 1 w 152"/>
                <a:gd name="T83" fmla="*/ 1 h 355"/>
                <a:gd name="T84" fmla="*/ 1 w 152"/>
                <a:gd name="T85" fmla="*/ 1 h 355"/>
                <a:gd name="T86" fmla="*/ 1 w 152"/>
                <a:gd name="T87" fmla="*/ 1 h 355"/>
                <a:gd name="T88" fmla="*/ 1 w 152"/>
                <a:gd name="T89" fmla="*/ 1 h 355"/>
                <a:gd name="T90" fmla="*/ 1 w 152"/>
                <a:gd name="T91" fmla="*/ 1 h 355"/>
                <a:gd name="T92" fmla="*/ 1 w 152"/>
                <a:gd name="T93" fmla="*/ 1 h 355"/>
                <a:gd name="T94" fmla="*/ 1 w 152"/>
                <a:gd name="T95" fmla="*/ 1 h 355"/>
                <a:gd name="T96" fmla="*/ 1 w 152"/>
                <a:gd name="T97" fmla="*/ 1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355"/>
                <a:gd name="T149" fmla="*/ 152 w 152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2" name="Freeform 25">
              <a:extLst>
                <a:ext uri="{FF2B5EF4-FFF2-40B4-BE49-F238E27FC236}">
                  <a16:creationId xmlns:a16="http://schemas.microsoft.com/office/drawing/2014/main" xmlns="" id="{F6810335-534C-FB2E-57B2-A83BC55C9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 w 28"/>
                <a:gd name="T1" fmla="*/ 0 h 45"/>
                <a:gd name="T2" fmla="*/ 1 w 28"/>
                <a:gd name="T3" fmla="*/ 0 h 45"/>
                <a:gd name="T4" fmla="*/ 1 w 28"/>
                <a:gd name="T5" fmla="*/ 0 h 45"/>
                <a:gd name="T6" fmla="*/ 1 w 28"/>
                <a:gd name="T7" fmla="*/ 0 h 45"/>
                <a:gd name="T8" fmla="*/ 1 w 28"/>
                <a:gd name="T9" fmla="*/ 0 h 45"/>
                <a:gd name="T10" fmla="*/ 1 w 28"/>
                <a:gd name="T11" fmla="*/ 0 h 45"/>
                <a:gd name="T12" fmla="*/ 1 w 28"/>
                <a:gd name="T13" fmla="*/ 0 h 45"/>
                <a:gd name="T14" fmla="*/ 0 w 28"/>
                <a:gd name="T15" fmla="*/ 0 h 45"/>
                <a:gd name="T16" fmla="*/ 0 w 28"/>
                <a:gd name="T17" fmla="*/ 0 h 45"/>
                <a:gd name="T18" fmla="*/ 1 w 28"/>
                <a:gd name="T19" fmla="*/ 0 h 45"/>
                <a:gd name="T20" fmla="*/ 1 w 28"/>
                <a:gd name="T21" fmla="*/ 0 h 45"/>
                <a:gd name="T22" fmla="*/ 1 w 28"/>
                <a:gd name="T23" fmla="*/ 0 h 45"/>
                <a:gd name="T24" fmla="*/ 1 w 28"/>
                <a:gd name="T25" fmla="*/ 0 h 45"/>
                <a:gd name="T26" fmla="*/ 1 w 28"/>
                <a:gd name="T27" fmla="*/ 0 h 45"/>
                <a:gd name="T28" fmla="*/ 1 w 28"/>
                <a:gd name="T29" fmla="*/ 0 h 45"/>
                <a:gd name="T30" fmla="*/ 1 w 28"/>
                <a:gd name="T31" fmla="*/ 0 h 45"/>
                <a:gd name="T32" fmla="*/ 1 w 28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5"/>
                <a:gd name="T53" fmla="*/ 28 w 2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3" name="Freeform 26">
              <a:extLst>
                <a:ext uri="{FF2B5EF4-FFF2-40B4-BE49-F238E27FC236}">
                  <a16:creationId xmlns:a16="http://schemas.microsoft.com/office/drawing/2014/main" xmlns="" id="{4CF7067B-8130-6CC7-E1CB-AF0E11881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1 w 485"/>
                <a:gd name="T1" fmla="*/ 1 h 297"/>
                <a:gd name="T2" fmla="*/ 1 w 485"/>
                <a:gd name="T3" fmla="*/ 1 h 297"/>
                <a:gd name="T4" fmla="*/ 1 w 485"/>
                <a:gd name="T5" fmla="*/ 1 h 297"/>
                <a:gd name="T6" fmla="*/ 1 w 485"/>
                <a:gd name="T7" fmla="*/ 1 h 297"/>
                <a:gd name="T8" fmla="*/ 1 w 485"/>
                <a:gd name="T9" fmla="*/ 1 h 297"/>
                <a:gd name="T10" fmla="*/ 1 w 485"/>
                <a:gd name="T11" fmla="*/ 1 h 297"/>
                <a:gd name="T12" fmla="*/ 1 w 485"/>
                <a:gd name="T13" fmla="*/ 1 h 297"/>
                <a:gd name="T14" fmla="*/ 1 w 485"/>
                <a:gd name="T15" fmla="*/ 1 h 297"/>
                <a:gd name="T16" fmla="*/ 1 w 485"/>
                <a:gd name="T17" fmla="*/ 1 h 297"/>
                <a:gd name="T18" fmla="*/ 1 w 485"/>
                <a:gd name="T19" fmla="*/ 1 h 297"/>
                <a:gd name="T20" fmla="*/ 1 w 485"/>
                <a:gd name="T21" fmla="*/ 1 h 297"/>
                <a:gd name="T22" fmla="*/ 1 w 485"/>
                <a:gd name="T23" fmla="*/ 1 h 297"/>
                <a:gd name="T24" fmla="*/ 1 w 485"/>
                <a:gd name="T25" fmla="*/ 1 h 297"/>
                <a:gd name="T26" fmla="*/ 1 w 485"/>
                <a:gd name="T27" fmla="*/ 1 h 297"/>
                <a:gd name="T28" fmla="*/ 1 w 485"/>
                <a:gd name="T29" fmla="*/ 1 h 297"/>
                <a:gd name="T30" fmla="*/ 1 w 485"/>
                <a:gd name="T31" fmla="*/ 1 h 297"/>
                <a:gd name="T32" fmla="*/ 1 w 485"/>
                <a:gd name="T33" fmla="*/ 1 h 297"/>
                <a:gd name="T34" fmla="*/ 1 w 485"/>
                <a:gd name="T35" fmla="*/ 1 h 297"/>
                <a:gd name="T36" fmla="*/ 1 w 485"/>
                <a:gd name="T37" fmla="*/ 1 h 297"/>
                <a:gd name="T38" fmla="*/ 1 w 485"/>
                <a:gd name="T39" fmla="*/ 1 h 297"/>
                <a:gd name="T40" fmla="*/ 1 w 485"/>
                <a:gd name="T41" fmla="*/ 1 h 297"/>
                <a:gd name="T42" fmla="*/ 1 w 485"/>
                <a:gd name="T43" fmla="*/ 1 h 297"/>
                <a:gd name="T44" fmla="*/ 1 w 485"/>
                <a:gd name="T45" fmla="*/ 1 h 297"/>
                <a:gd name="T46" fmla="*/ 1 w 485"/>
                <a:gd name="T47" fmla="*/ 1 h 297"/>
                <a:gd name="T48" fmla="*/ 1 w 485"/>
                <a:gd name="T49" fmla="*/ 1 h 297"/>
                <a:gd name="T50" fmla="*/ 1 w 485"/>
                <a:gd name="T51" fmla="*/ 1 h 297"/>
                <a:gd name="T52" fmla="*/ 1 w 485"/>
                <a:gd name="T53" fmla="*/ 1 h 297"/>
                <a:gd name="T54" fmla="*/ 1 w 485"/>
                <a:gd name="T55" fmla="*/ 1 h 297"/>
                <a:gd name="T56" fmla="*/ 1 w 485"/>
                <a:gd name="T57" fmla="*/ 1 h 297"/>
                <a:gd name="T58" fmla="*/ 1 w 485"/>
                <a:gd name="T59" fmla="*/ 1 h 297"/>
                <a:gd name="T60" fmla="*/ 1 w 485"/>
                <a:gd name="T61" fmla="*/ 1 h 297"/>
                <a:gd name="T62" fmla="*/ 1 w 485"/>
                <a:gd name="T63" fmla="*/ 1 h 297"/>
                <a:gd name="T64" fmla="*/ 1 w 485"/>
                <a:gd name="T65" fmla="*/ 1 h 297"/>
                <a:gd name="T66" fmla="*/ 1 w 485"/>
                <a:gd name="T67" fmla="*/ 1 h 297"/>
                <a:gd name="T68" fmla="*/ 1 w 485"/>
                <a:gd name="T69" fmla="*/ 1 h 297"/>
                <a:gd name="T70" fmla="*/ 1 w 485"/>
                <a:gd name="T71" fmla="*/ 1 h 297"/>
                <a:gd name="T72" fmla="*/ 1 w 485"/>
                <a:gd name="T73" fmla="*/ 1 h 297"/>
                <a:gd name="T74" fmla="*/ 1 w 485"/>
                <a:gd name="T75" fmla="*/ 1 h 297"/>
                <a:gd name="T76" fmla="*/ 1 w 485"/>
                <a:gd name="T77" fmla="*/ 1 h 297"/>
                <a:gd name="T78" fmla="*/ 1 w 485"/>
                <a:gd name="T79" fmla="*/ 1 h 297"/>
                <a:gd name="T80" fmla="*/ 1 w 485"/>
                <a:gd name="T81" fmla="*/ 1 h 297"/>
                <a:gd name="T82" fmla="*/ 1 w 485"/>
                <a:gd name="T83" fmla="*/ 1 h 297"/>
                <a:gd name="T84" fmla="*/ 1 w 485"/>
                <a:gd name="T85" fmla="*/ 1 h 297"/>
                <a:gd name="T86" fmla="*/ 1 w 485"/>
                <a:gd name="T87" fmla="*/ 1 h 297"/>
                <a:gd name="T88" fmla="*/ 1 w 485"/>
                <a:gd name="T89" fmla="*/ 1 h 297"/>
                <a:gd name="T90" fmla="*/ 1 w 485"/>
                <a:gd name="T91" fmla="*/ 1 h 297"/>
                <a:gd name="T92" fmla="*/ 1 w 485"/>
                <a:gd name="T93" fmla="*/ 1 h 297"/>
                <a:gd name="T94" fmla="*/ 1 w 485"/>
                <a:gd name="T95" fmla="*/ 1 h 297"/>
                <a:gd name="T96" fmla="*/ 1 w 485"/>
                <a:gd name="T97" fmla="*/ 1 h 297"/>
                <a:gd name="T98" fmla="*/ 1 w 485"/>
                <a:gd name="T99" fmla="*/ 1 h 297"/>
                <a:gd name="T100" fmla="*/ 1 w 485"/>
                <a:gd name="T101" fmla="*/ 1 h 297"/>
                <a:gd name="T102" fmla="*/ 1 w 485"/>
                <a:gd name="T103" fmla="*/ 1 h 297"/>
                <a:gd name="T104" fmla="*/ 1 w 485"/>
                <a:gd name="T105" fmla="*/ 1 h 297"/>
                <a:gd name="T106" fmla="*/ 1 w 485"/>
                <a:gd name="T107" fmla="*/ 1 h 297"/>
                <a:gd name="T108" fmla="*/ 1 w 485"/>
                <a:gd name="T109" fmla="*/ 1 h 297"/>
                <a:gd name="T110" fmla="*/ 1 w 485"/>
                <a:gd name="T111" fmla="*/ 1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5"/>
                <a:gd name="T169" fmla="*/ 0 h 297"/>
                <a:gd name="T170" fmla="*/ 485 w 485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4" name="Freeform 27">
              <a:extLst>
                <a:ext uri="{FF2B5EF4-FFF2-40B4-BE49-F238E27FC236}">
                  <a16:creationId xmlns:a16="http://schemas.microsoft.com/office/drawing/2014/main" xmlns="" id="{8B43BB9E-824F-95F8-3FE8-BFA9BF172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 w 353"/>
                <a:gd name="T1" fmla="*/ 1 h 292"/>
                <a:gd name="T2" fmla="*/ 1 w 353"/>
                <a:gd name="T3" fmla="*/ 1 h 292"/>
                <a:gd name="T4" fmla="*/ 1 w 353"/>
                <a:gd name="T5" fmla="*/ 1 h 292"/>
                <a:gd name="T6" fmla="*/ 1 w 353"/>
                <a:gd name="T7" fmla="*/ 1 h 292"/>
                <a:gd name="T8" fmla="*/ 1 w 353"/>
                <a:gd name="T9" fmla="*/ 1 h 292"/>
                <a:gd name="T10" fmla="*/ 1 w 353"/>
                <a:gd name="T11" fmla="*/ 1 h 292"/>
                <a:gd name="T12" fmla="*/ 1 w 353"/>
                <a:gd name="T13" fmla="*/ 1 h 292"/>
                <a:gd name="T14" fmla="*/ 1 w 353"/>
                <a:gd name="T15" fmla="*/ 1 h 292"/>
                <a:gd name="T16" fmla="*/ 1 w 353"/>
                <a:gd name="T17" fmla="*/ 1 h 292"/>
                <a:gd name="T18" fmla="*/ 1 w 353"/>
                <a:gd name="T19" fmla="*/ 1 h 292"/>
                <a:gd name="T20" fmla="*/ 1 w 353"/>
                <a:gd name="T21" fmla="*/ 1 h 292"/>
                <a:gd name="T22" fmla="*/ 1 w 353"/>
                <a:gd name="T23" fmla="*/ 1 h 292"/>
                <a:gd name="T24" fmla="*/ 1 w 353"/>
                <a:gd name="T25" fmla="*/ 1 h 292"/>
                <a:gd name="T26" fmla="*/ 1 w 353"/>
                <a:gd name="T27" fmla="*/ 1 h 292"/>
                <a:gd name="T28" fmla="*/ 1 w 353"/>
                <a:gd name="T29" fmla="*/ 1 h 292"/>
                <a:gd name="T30" fmla="*/ 1 w 353"/>
                <a:gd name="T31" fmla="*/ 1 h 292"/>
                <a:gd name="T32" fmla="*/ 1 w 353"/>
                <a:gd name="T33" fmla="*/ 1 h 292"/>
                <a:gd name="T34" fmla="*/ 1 w 353"/>
                <a:gd name="T35" fmla="*/ 1 h 292"/>
                <a:gd name="T36" fmla="*/ 1 w 353"/>
                <a:gd name="T37" fmla="*/ 1 h 292"/>
                <a:gd name="T38" fmla="*/ 1 w 353"/>
                <a:gd name="T39" fmla="*/ 1 h 292"/>
                <a:gd name="T40" fmla="*/ 1 w 353"/>
                <a:gd name="T41" fmla="*/ 1 h 292"/>
                <a:gd name="T42" fmla="*/ 1 w 353"/>
                <a:gd name="T43" fmla="*/ 1 h 292"/>
                <a:gd name="T44" fmla="*/ 1 w 353"/>
                <a:gd name="T45" fmla="*/ 1 h 292"/>
                <a:gd name="T46" fmla="*/ 1 w 353"/>
                <a:gd name="T47" fmla="*/ 1 h 292"/>
                <a:gd name="T48" fmla="*/ 1 w 353"/>
                <a:gd name="T49" fmla="*/ 1 h 292"/>
                <a:gd name="T50" fmla="*/ 1 w 353"/>
                <a:gd name="T51" fmla="*/ 1 h 292"/>
                <a:gd name="T52" fmla="*/ 1 w 353"/>
                <a:gd name="T53" fmla="*/ 1 h 292"/>
                <a:gd name="T54" fmla="*/ 1 w 353"/>
                <a:gd name="T55" fmla="*/ 1 h 292"/>
                <a:gd name="T56" fmla="*/ 1 w 353"/>
                <a:gd name="T57" fmla="*/ 1 h 292"/>
                <a:gd name="T58" fmla="*/ 1 w 353"/>
                <a:gd name="T59" fmla="*/ 1 h 292"/>
                <a:gd name="T60" fmla="*/ 1 w 353"/>
                <a:gd name="T61" fmla="*/ 1 h 292"/>
                <a:gd name="T62" fmla="*/ 1 w 353"/>
                <a:gd name="T63" fmla="*/ 1 h 292"/>
                <a:gd name="T64" fmla="*/ 1 w 353"/>
                <a:gd name="T65" fmla="*/ 1 h 292"/>
                <a:gd name="T66" fmla="*/ 1 w 353"/>
                <a:gd name="T67" fmla="*/ 1 h 292"/>
                <a:gd name="T68" fmla="*/ 1 w 353"/>
                <a:gd name="T69" fmla="*/ 1 h 292"/>
                <a:gd name="T70" fmla="*/ 1 w 353"/>
                <a:gd name="T71" fmla="*/ 1 h 292"/>
                <a:gd name="T72" fmla="*/ 1 w 353"/>
                <a:gd name="T73" fmla="*/ 1 h 292"/>
                <a:gd name="T74" fmla="*/ 1 w 353"/>
                <a:gd name="T75" fmla="*/ 1 h 292"/>
                <a:gd name="T76" fmla="*/ 1 w 353"/>
                <a:gd name="T77" fmla="*/ 1 h 292"/>
                <a:gd name="T78" fmla="*/ 1 w 353"/>
                <a:gd name="T79" fmla="*/ 1 h 292"/>
                <a:gd name="T80" fmla="*/ 1 w 353"/>
                <a:gd name="T81" fmla="*/ 1 h 292"/>
                <a:gd name="T82" fmla="*/ 1 w 353"/>
                <a:gd name="T83" fmla="*/ 1 h 292"/>
                <a:gd name="T84" fmla="*/ 1 w 353"/>
                <a:gd name="T85" fmla="*/ 1 h 292"/>
                <a:gd name="T86" fmla="*/ 1 w 353"/>
                <a:gd name="T87" fmla="*/ 1 h 292"/>
                <a:gd name="T88" fmla="*/ 1 w 353"/>
                <a:gd name="T89" fmla="*/ 1 h 292"/>
                <a:gd name="T90" fmla="*/ 1 w 353"/>
                <a:gd name="T91" fmla="*/ 1 h 292"/>
                <a:gd name="T92" fmla="*/ 1 w 353"/>
                <a:gd name="T93" fmla="*/ 1 h 292"/>
                <a:gd name="T94" fmla="*/ 1 w 353"/>
                <a:gd name="T95" fmla="*/ 1 h 292"/>
                <a:gd name="T96" fmla="*/ 1 w 353"/>
                <a:gd name="T97" fmla="*/ 1 h 292"/>
                <a:gd name="T98" fmla="*/ 1 w 353"/>
                <a:gd name="T99" fmla="*/ 1 h 292"/>
                <a:gd name="T100" fmla="*/ 1 w 353"/>
                <a:gd name="T101" fmla="*/ 1 h 292"/>
                <a:gd name="T102" fmla="*/ 1 w 353"/>
                <a:gd name="T103" fmla="*/ 1 h 292"/>
                <a:gd name="T104" fmla="*/ 1 w 353"/>
                <a:gd name="T105" fmla="*/ 1 h 292"/>
                <a:gd name="T106" fmla="*/ 1 w 353"/>
                <a:gd name="T107" fmla="*/ 1 h 292"/>
                <a:gd name="T108" fmla="*/ 1 w 353"/>
                <a:gd name="T109" fmla="*/ 1 h 292"/>
                <a:gd name="T110" fmla="*/ 1 w 353"/>
                <a:gd name="T111" fmla="*/ 1 h 292"/>
                <a:gd name="T112" fmla="*/ 1 w 353"/>
                <a:gd name="T113" fmla="*/ 1 h 292"/>
                <a:gd name="T114" fmla="*/ 1 w 353"/>
                <a:gd name="T115" fmla="*/ 1 h 292"/>
                <a:gd name="T116" fmla="*/ 1 w 353"/>
                <a:gd name="T117" fmla="*/ 1 h 292"/>
                <a:gd name="T118" fmla="*/ 1 w 353"/>
                <a:gd name="T119" fmla="*/ 1 h 292"/>
                <a:gd name="T120" fmla="*/ 1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3"/>
                <a:gd name="T184" fmla="*/ 0 h 292"/>
                <a:gd name="T185" fmla="*/ 353 w 353"/>
                <a:gd name="T186" fmla="*/ 292 h 2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5" name="Freeform 28">
              <a:extLst>
                <a:ext uri="{FF2B5EF4-FFF2-40B4-BE49-F238E27FC236}">
                  <a16:creationId xmlns:a16="http://schemas.microsoft.com/office/drawing/2014/main" xmlns="" id="{FEBC422E-F8A3-54CA-ED92-4A6DCF89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1 w 241"/>
                <a:gd name="T1" fmla="*/ 1 h 402"/>
                <a:gd name="T2" fmla="*/ 1 w 241"/>
                <a:gd name="T3" fmla="*/ 1 h 402"/>
                <a:gd name="T4" fmla="*/ 1 w 241"/>
                <a:gd name="T5" fmla="*/ 1 h 402"/>
                <a:gd name="T6" fmla="*/ 1 w 241"/>
                <a:gd name="T7" fmla="*/ 1 h 402"/>
                <a:gd name="T8" fmla="*/ 1 w 241"/>
                <a:gd name="T9" fmla="*/ 1 h 402"/>
                <a:gd name="T10" fmla="*/ 1 w 241"/>
                <a:gd name="T11" fmla="*/ 1 h 402"/>
                <a:gd name="T12" fmla="*/ 1 w 241"/>
                <a:gd name="T13" fmla="*/ 1 h 402"/>
                <a:gd name="T14" fmla="*/ 1 w 241"/>
                <a:gd name="T15" fmla="*/ 1 h 402"/>
                <a:gd name="T16" fmla="*/ 1 w 241"/>
                <a:gd name="T17" fmla="*/ 1 h 402"/>
                <a:gd name="T18" fmla="*/ 1 w 241"/>
                <a:gd name="T19" fmla="*/ 1 h 402"/>
                <a:gd name="T20" fmla="*/ 1 w 241"/>
                <a:gd name="T21" fmla="*/ 1 h 402"/>
                <a:gd name="T22" fmla="*/ 1 w 241"/>
                <a:gd name="T23" fmla="*/ 1 h 402"/>
                <a:gd name="T24" fmla="*/ 1 w 241"/>
                <a:gd name="T25" fmla="*/ 1 h 402"/>
                <a:gd name="T26" fmla="*/ 1 w 241"/>
                <a:gd name="T27" fmla="*/ 1 h 402"/>
                <a:gd name="T28" fmla="*/ 1 w 241"/>
                <a:gd name="T29" fmla="*/ 1 h 402"/>
                <a:gd name="T30" fmla="*/ 1 w 241"/>
                <a:gd name="T31" fmla="*/ 1 h 402"/>
                <a:gd name="T32" fmla="*/ 1 w 241"/>
                <a:gd name="T33" fmla="*/ 1 h 402"/>
                <a:gd name="T34" fmla="*/ 1 w 241"/>
                <a:gd name="T35" fmla="*/ 1 h 402"/>
                <a:gd name="T36" fmla="*/ 1 w 241"/>
                <a:gd name="T37" fmla="*/ 1 h 402"/>
                <a:gd name="T38" fmla="*/ 1 w 241"/>
                <a:gd name="T39" fmla="*/ 1 h 402"/>
                <a:gd name="T40" fmla="*/ 1 w 241"/>
                <a:gd name="T41" fmla="*/ 1 h 402"/>
                <a:gd name="T42" fmla="*/ 1 w 241"/>
                <a:gd name="T43" fmla="*/ 1 h 402"/>
                <a:gd name="T44" fmla="*/ 1 w 241"/>
                <a:gd name="T45" fmla="*/ 1 h 402"/>
                <a:gd name="T46" fmla="*/ 1 w 241"/>
                <a:gd name="T47" fmla="*/ 1 h 402"/>
                <a:gd name="T48" fmla="*/ 1 w 241"/>
                <a:gd name="T49" fmla="*/ 1 h 402"/>
                <a:gd name="T50" fmla="*/ 1 w 241"/>
                <a:gd name="T51" fmla="*/ 1 h 402"/>
                <a:gd name="T52" fmla="*/ 1 w 241"/>
                <a:gd name="T53" fmla="*/ 1 h 402"/>
                <a:gd name="T54" fmla="*/ 1 w 241"/>
                <a:gd name="T55" fmla="*/ 1 h 402"/>
                <a:gd name="T56" fmla="*/ 1 w 241"/>
                <a:gd name="T57" fmla="*/ 1 h 402"/>
                <a:gd name="T58" fmla="*/ 1 w 241"/>
                <a:gd name="T59" fmla="*/ 1 h 402"/>
                <a:gd name="T60" fmla="*/ 1 w 241"/>
                <a:gd name="T61" fmla="*/ 1 h 402"/>
                <a:gd name="T62" fmla="*/ 1 w 241"/>
                <a:gd name="T63" fmla="*/ 1 h 402"/>
                <a:gd name="T64" fmla="*/ 1 w 241"/>
                <a:gd name="T65" fmla="*/ 1 h 402"/>
                <a:gd name="T66" fmla="*/ 1 w 241"/>
                <a:gd name="T67" fmla="*/ 1 h 402"/>
                <a:gd name="T68" fmla="*/ 1 w 241"/>
                <a:gd name="T69" fmla="*/ 1 h 402"/>
                <a:gd name="T70" fmla="*/ 1 w 241"/>
                <a:gd name="T71" fmla="*/ 1 h 402"/>
                <a:gd name="T72" fmla="*/ 1 w 241"/>
                <a:gd name="T73" fmla="*/ 1 h 402"/>
                <a:gd name="T74" fmla="*/ 1 w 241"/>
                <a:gd name="T75" fmla="*/ 1 h 402"/>
                <a:gd name="T76" fmla="*/ 1 w 241"/>
                <a:gd name="T77" fmla="*/ 1 h 402"/>
                <a:gd name="T78" fmla="*/ 1 w 241"/>
                <a:gd name="T79" fmla="*/ 1 h 402"/>
                <a:gd name="T80" fmla="*/ 1 w 241"/>
                <a:gd name="T81" fmla="*/ 1 h 402"/>
                <a:gd name="T82" fmla="*/ 1 w 241"/>
                <a:gd name="T83" fmla="*/ 1 h 402"/>
                <a:gd name="T84" fmla="*/ 1 w 241"/>
                <a:gd name="T85" fmla="*/ 1 h 402"/>
                <a:gd name="T86" fmla="*/ 1 w 241"/>
                <a:gd name="T87" fmla="*/ 1 h 402"/>
                <a:gd name="T88" fmla="*/ 1 w 241"/>
                <a:gd name="T89" fmla="*/ 1 h 402"/>
                <a:gd name="T90" fmla="*/ 1 w 241"/>
                <a:gd name="T91" fmla="*/ 1 h 402"/>
                <a:gd name="T92" fmla="*/ 1 w 241"/>
                <a:gd name="T93" fmla="*/ 1 h 402"/>
                <a:gd name="T94" fmla="*/ 1 w 241"/>
                <a:gd name="T95" fmla="*/ 1 h 402"/>
                <a:gd name="T96" fmla="*/ 1 w 241"/>
                <a:gd name="T97" fmla="*/ 1 h 402"/>
                <a:gd name="T98" fmla="*/ 1 w 241"/>
                <a:gd name="T99" fmla="*/ 1 h 402"/>
                <a:gd name="T100" fmla="*/ 1 w 241"/>
                <a:gd name="T101" fmla="*/ 1 h 402"/>
                <a:gd name="T102" fmla="*/ 0 w 241"/>
                <a:gd name="T103" fmla="*/ 1 h 402"/>
                <a:gd name="T104" fmla="*/ 1 w 241"/>
                <a:gd name="T105" fmla="*/ 1 h 402"/>
                <a:gd name="T106" fmla="*/ 1 w 241"/>
                <a:gd name="T107" fmla="*/ 1 h 402"/>
                <a:gd name="T108" fmla="*/ 1 w 241"/>
                <a:gd name="T109" fmla="*/ 1 h 402"/>
                <a:gd name="T110" fmla="*/ 1 w 241"/>
                <a:gd name="T111" fmla="*/ 1 h 402"/>
                <a:gd name="T112" fmla="*/ 1 w 241"/>
                <a:gd name="T113" fmla="*/ 1 h 402"/>
                <a:gd name="T114" fmla="*/ 1 w 241"/>
                <a:gd name="T115" fmla="*/ 1 h 402"/>
                <a:gd name="T116" fmla="*/ 1 w 241"/>
                <a:gd name="T117" fmla="*/ 1 h 402"/>
                <a:gd name="T118" fmla="*/ 1 w 241"/>
                <a:gd name="T119" fmla="*/ 1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6" name="Freeform 29">
              <a:extLst>
                <a:ext uri="{FF2B5EF4-FFF2-40B4-BE49-F238E27FC236}">
                  <a16:creationId xmlns:a16="http://schemas.microsoft.com/office/drawing/2014/main" xmlns="" id="{620D52F5-25F3-EF7F-457D-7C5A6D432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0 w 293"/>
                <a:gd name="T1" fmla="*/ 1 h 418"/>
                <a:gd name="T2" fmla="*/ 0 w 293"/>
                <a:gd name="T3" fmla="*/ 1 h 418"/>
                <a:gd name="T4" fmla="*/ 0 w 293"/>
                <a:gd name="T5" fmla="*/ 1 h 418"/>
                <a:gd name="T6" fmla="*/ 0 w 293"/>
                <a:gd name="T7" fmla="*/ 1 h 418"/>
                <a:gd name="T8" fmla="*/ 0 w 293"/>
                <a:gd name="T9" fmla="*/ 1 h 418"/>
                <a:gd name="T10" fmla="*/ 0 w 293"/>
                <a:gd name="T11" fmla="*/ 1 h 418"/>
                <a:gd name="T12" fmla="*/ 0 w 293"/>
                <a:gd name="T13" fmla="*/ 1 h 418"/>
                <a:gd name="T14" fmla="*/ 0 w 293"/>
                <a:gd name="T15" fmla="*/ 1 h 418"/>
                <a:gd name="T16" fmla="*/ 0 w 293"/>
                <a:gd name="T17" fmla="*/ 1 h 418"/>
                <a:gd name="T18" fmla="*/ 0 w 293"/>
                <a:gd name="T19" fmla="*/ 1 h 418"/>
                <a:gd name="T20" fmla="*/ 0 w 293"/>
                <a:gd name="T21" fmla="*/ 1 h 418"/>
                <a:gd name="T22" fmla="*/ 0 w 293"/>
                <a:gd name="T23" fmla="*/ 1 h 418"/>
                <a:gd name="T24" fmla="*/ 0 w 293"/>
                <a:gd name="T25" fmla="*/ 1 h 418"/>
                <a:gd name="T26" fmla="*/ 0 w 293"/>
                <a:gd name="T27" fmla="*/ 1 h 418"/>
                <a:gd name="T28" fmla="*/ 0 w 293"/>
                <a:gd name="T29" fmla="*/ 1 h 418"/>
                <a:gd name="T30" fmla="*/ 0 w 293"/>
                <a:gd name="T31" fmla="*/ 1 h 418"/>
                <a:gd name="T32" fmla="*/ 0 w 293"/>
                <a:gd name="T33" fmla="*/ 1 h 418"/>
                <a:gd name="T34" fmla="*/ 0 w 293"/>
                <a:gd name="T35" fmla="*/ 1 h 418"/>
                <a:gd name="T36" fmla="*/ 0 w 293"/>
                <a:gd name="T37" fmla="*/ 1 h 418"/>
                <a:gd name="T38" fmla="*/ 0 w 293"/>
                <a:gd name="T39" fmla="*/ 1 h 418"/>
                <a:gd name="T40" fmla="*/ 0 w 293"/>
                <a:gd name="T41" fmla="*/ 1 h 418"/>
                <a:gd name="T42" fmla="*/ 0 w 293"/>
                <a:gd name="T43" fmla="*/ 1 h 418"/>
                <a:gd name="T44" fmla="*/ 0 w 293"/>
                <a:gd name="T45" fmla="*/ 1 h 418"/>
                <a:gd name="T46" fmla="*/ 0 w 293"/>
                <a:gd name="T47" fmla="*/ 1 h 418"/>
                <a:gd name="T48" fmla="*/ 0 w 293"/>
                <a:gd name="T49" fmla="*/ 0 h 418"/>
                <a:gd name="T50" fmla="*/ 0 w 293"/>
                <a:gd name="T51" fmla="*/ 1 h 418"/>
                <a:gd name="T52" fmla="*/ 0 w 293"/>
                <a:gd name="T53" fmla="*/ 1 h 418"/>
                <a:gd name="T54" fmla="*/ 0 w 293"/>
                <a:gd name="T55" fmla="*/ 1 h 418"/>
                <a:gd name="T56" fmla="*/ 0 w 293"/>
                <a:gd name="T57" fmla="*/ 1 h 418"/>
                <a:gd name="T58" fmla="*/ 0 w 293"/>
                <a:gd name="T59" fmla="*/ 1 h 418"/>
                <a:gd name="T60" fmla="*/ 0 w 293"/>
                <a:gd name="T61" fmla="*/ 1 h 418"/>
                <a:gd name="T62" fmla="*/ 0 w 293"/>
                <a:gd name="T63" fmla="*/ 1 h 418"/>
                <a:gd name="T64" fmla="*/ 0 w 293"/>
                <a:gd name="T65" fmla="*/ 1 h 418"/>
                <a:gd name="T66" fmla="*/ 0 w 293"/>
                <a:gd name="T67" fmla="*/ 1 h 418"/>
                <a:gd name="T68" fmla="*/ 0 w 293"/>
                <a:gd name="T69" fmla="*/ 1 h 418"/>
                <a:gd name="T70" fmla="*/ 0 w 293"/>
                <a:gd name="T71" fmla="*/ 1 h 418"/>
                <a:gd name="T72" fmla="*/ 0 w 293"/>
                <a:gd name="T73" fmla="*/ 1 h 418"/>
                <a:gd name="T74" fmla="*/ 0 w 293"/>
                <a:gd name="T75" fmla="*/ 1 h 418"/>
                <a:gd name="T76" fmla="*/ 0 w 293"/>
                <a:gd name="T77" fmla="*/ 1 h 418"/>
                <a:gd name="T78" fmla="*/ 0 w 293"/>
                <a:gd name="T79" fmla="*/ 1 h 418"/>
                <a:gd name="T80" fmla="*/ 0 w 293"/>
                <a:gd name="T81" fmla="*/ 1 h 418"/>
                <a:gd name="T82" fmla="*/ 0 w 293"/>
                <a:gd name="T83" fmla="*/ 1 h 418"/>
                <a:gd name="T84" fmla="*/ 0 w 293"/>
                <a:gd name="T85" fmla="*/ 1 h 418"/>
                <a:gd name="T86" fmla="*/ 0 w 293"/>
                <a:gd name="T87" fmla="*/ 1 h 418"/>
                <a:gd name="T88" fmla="*/ 0 w 293"/>
                <a:gd name="T89" fmla="*/ 1 h 418"/>
                <a:gd name="T90" fmla="*/ 0 w 293"/>
                <a:gd name="T91" fmla="*/ 1 h 418"/>
                <a:gd name="T92" fmla="*/ 0 w 293"/>
                <a:gd name="T93" fmla="*/ 1 h 418"/>
                <a:gd name="T94" fmla="*/ 0 w 293"/>
                <a:gd name="T95" fmla="*/ 1 h 418"/>
                <a:gd name="T96" fmla="*/ 0 w 293"/>
                <a:gd name="T97" fmla="*/ 1 h 418"/>
                <a:gd name="T98" fmla="*/ 0 w 293"/>
                <a:gd name="T99" fmla="*/ 1 h 418"/>
                <a:gd name="T100" fmla="*/ 0 w 293"/>
                <a:gd name="T101" fmla="*/ 1 h 418"/>
                <a:gd name="T102" fmla="*/ 0 w 293"/>
                <a:gd name="T103" fmla="*/ 1 h 418"/>
                <a:gd name="T104" fmla="*/ 0 w 293"/>
                <a:gd name="T105" fmla="*/ 1 h 418"/>
                <a:gd name="T106" fmla="*/ 0 w 293"/>
                <a:gd name="T107" fmla="*/ 1 h 418"/>
                <a:gd name="T108" fmla="*/ 0 w 293"/>
                <a:gd name="T109" fmla="*/ 1 h 418"/>
                <a:gd name="T110" fmla="*/ 0 w 293"/>
                <a:gd name="T111" fmla="*/ 1 h 418"/>
                <a:gd name="T112" fmla="*/ 0 w 293"/>
                <a:gd name="T113" fmla="*/ 1 h 418"/>
                <a:gd name="T114" fmla="*/ 0 w 293"/>
                <a:gd name="T115" fmla="*/ 1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3"/>
                <a:gd name="T175" fmla="*/ 0 h 418"/>
                <a:gd name="T176" fmla="*/ 293 w 29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7" name="Freeform 30">
              <a:extLst>
                <a:ext uri="{FF2B5EF4-FFF2-40B4-BE49-F238E27FC236}">
                  <a16:creationId xmlns:a16="http://schemas.microsoft.com/office/drawing/2014/main" xmlns="" id="{8514B985-A8EA-77C0-5803-401D625A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0 w 190"/>
                <a:gd name="T1" fmla="*/ 0 h 323"/>
                <a:gd name="T2" fmla="*/ 0 w 190"/>
                <a:gd name="T3" fmla="*/ 0 h 323"/>
                <a:gd name="T4" fmla="*/ 0 w 190"/>
                <a:gd name="T5" fmla="*/ 0 h 323"/>
                <a:gd name="T6" fmla="*/ 0 w 190"/>
                <a:gd name="T7" fmla="*/ 0 h 323"/>
                <a:gd name="T8" fmla="*/ 0 w 190"/>
                <a:gd name="T9" fmla="*/ 0 h 323"/>
                <a:gd name="T10" fmla="*/ 0 w 190"/>
                <a:gd name="T11" fmla="*/ 0 h 323"/>
                <a:gd name="T12" fmla="*/ 0 w 190"/>
                <a:gd name="T13" fmla="*/ 0 h 323"/>
                <a:gd name="T14" fmla="*/ 0 w 190"/>
                <a:gd name="T15" fmla="*/ 0 h 323"/>
                <a:gd name="T16" fmla="*/ 0 w 190"/>
                <a:gd name="T17" fmla="*/ 0 h 323"/>
                <a:gd name="T18" fmla="*/ 0 w 190"/>
                <a:gd name="T19" fmla="*/ 0 h 323"/>
                <a:gd name="T20" fmla="*/ 0 w 190"/>
                <a:gd name="T21" fmla="*/ 0 h 323"/>
                <a:gd name="T22" fmla="*/ 0 w 190"/>
                <a:gd name="T23" fmla="*/ 0 h 323"/>
                <a:gd name="T24" fmla="*/ 0 w 190"/>
                <a:gd name="T25" fmla="*/ 0 h 323"/>
                <a:gd name="T26" fmla="*/ 0 w 190"/>
                <a:gd name="T27" fmla="*/ 0 h 323"/>
                <a:gd name="T28" fmla="*/ 0 w 190"/>
                <a:gd name="T29" fmla="*/ 0 h 323"/>
                <a:gd name="T30" fmla="*/ 0 w 190"/>
                <a:gd name="T31" fmla="*/ 0 h 323"/>
                <a:gd name="T32" fmla="*/ 0 w 190"/>
                <a:gd name="T33" fmla="*/ 0 h 323"/>
                <a:gd name="T34" fmla="*/ 0 w 190"/>
                <a:gd name="T35" fmla="*/ 0 h 323"/>
                <a:gd name="T36" fmla="*/ 0 w 190"/>
                <a:gd name="T37" fmla="*/ 0 h 323"/>
                <a:gd name="T38" fmla="*/ 0 w 190"/>
                <a:gd name="T39" fmla="*/ 0 h 323"/>
                <a:gd name="T40" fmla="*/ 0 w 190"/>
                <a:gd name="T41" fmla="*/ 0 h 323"/>
                <a:gd name="T42" fmla="*/ 0 w 190"/>
                <a:gd name="T43" fmla="*/ 0 h 323"/>
                <a:gd name="T44" fmla="*/ 0 w 190"/>
                <a:gd name="T45" fmla="*/ 0 h 323"/>
                <a:gd name="T46" fmla="*/ 0 w 190"/>
                <a:gd name="T47" fmla="*/ 0 h 323"/>
                <a:gd name="T48" fmla="*/ 0 w 190"/>
                <a:gd name="T49" fmla="*/ 0 h 323"/>
                <a:gd name="T50" fmla="*/ 0 w 190"/>
                <a:gd name="T51" fmla="*/ 0 h 323"/>
                <a:gd name="T52" fmla="*/ 0 w 190"/>
                <a:gd name="T53" fmla="*/ 0 h 323"/>
                <a:gd name="T54" fmla="*/ 0 w 190"/>
                <a:gd name="T55" fmla="*/ 0 h 323"/>
                <a:gd name="T56" fmla="*/ 0 w 190"/>
                <a:gd name="T57" fmla="*/ 0 h 323"/>
                <a:gd name="T58" fmla="*/ 0 w 190"/>
                <a:gd name="T59" fmla="*/ 0 h 323"/>
                <a:gd name="T60" fmla="*/ 0 w 190"/>
                <a:gd name="T61" fmla="*/ 0 h 323"/>
                <a:gd name="T62" fmla="*/ 0 w 190"/>
                <a:gd name="T63" fmla="*/ 0 h 323"/>
                <a:gd name="T64" fmla="*/ 0 w 190"/>
                <a:gd name="T65" fmla="*/ 0 h 323"/>
                <a:gd name="T66" fmla="*/ 0 w 190"/>
                <a:gd name="T67" fmla="*/ 0 h 323"/>
                <a:gd name="T68" fmla="*/ 0 w 190"/>
                <a:gd name="T69" fmla="*/ 0 h 323"/>
                <a:gd name="T70" fmla="*/ 0 w 190"/>
                <a:gd name="T71" fmla="*/ 0 h 323"/>
                <a:gd name="T72" fmla="*/ 0 w 190"/>
                <a:gd name="T73" fmla="*/ 0 h 323"/>
                <a:gd name="T74" fmla="*/ 0 w 190"/>
                <a:gd name="T75" fmla="*/ 0 h 323"/>
                <a:gd name="T76" fmla="*/ 0 w 190"/>
                <a:gd name="T77" fmla="*/ 0 h 323"/>
                <a:gd name="T78" fmla="*/ 0 w 190"/>
                <a:gd name="T79" fmla="*/ 0 h 323"/>
                <a:gd name="T80" fmla="*/ 0 w 190"/>
                <a:gd name="T81" fmla="*/ 0 h 323"/>
                <a:gd name="T82" fmla="*/ 0 w 190"/>
                <a:gd name="T83" fmla="*/ 0 h 323"/>
                <a:gd name="T84" fmla="*/ 0 w 190"/>
                <a:gd name="T85" fmla="*/ 0 h 323"/>
                <a:gd name="T86" fmla="*/ 0 w 190"/>
                <a:gd name="T87" fmla="*/ 0 h 323"/>
                <a:gd name="T88" fmla="*/ 0 w 190"/>
                <a:gd name="T89" fmla="*/ 0 h 323"/>
                <a:gd name="T90" fmla="*/ 0 w 190"/>
                <a:gd name="T91" fmla="*/ 0 h 323"/>
                <a:gd name="T92" fmla="*/ 0 w 190"/>
                <a:gd name="T93" fmla="*/ 0 h 323"/>
                <a:gd name="T94" fmla="*/ 0 w 190"/>
                <a:gd name="T95" fmla="*/ 0 h 323"/>
                <a:gd name="T96" fmla="*/ 0 w 190"/>
                <a:gd name="T97" fmla="*/ 0 h 323"/>
                <a:gd name="T98" fmla="*/ 0 w 190"/>
                <a:gd name="T99" fmla="*/ 0 h 323"/>
                <a:gd name="T100" fmla="*/ 0 w 190"/>
                <a:gd name="T101" fmla="*/ 0 h 323"/>
                <a:gd name="T102" fmla="*/ 0 w 190"/>
                <a:gd name="T103" fmla="*/ 0 h 323"/>
                <a:gd name="T104" fmla="*/ 0 w 190"/>
                <a:gd name="T105" fmla="*/ 0 h 323"/>
                <a:gd name="T106" fmla="*/ 0 w 190"/>
                <a:gd name="T107" fmla="*/ 0 h 323"/>
                <a:gd name="T108" fmla="*/ 0 w 190"/>
                <a:gd name="T109" fmla="*/ 0 h 323"/>
                <a:gd name="T110" fmla="*/ 0 w 190"/>
                <a:gd name="T111" fmla="*/ 0 h 323"/>
                <a:gd name="T112" fmla="*/ 0 w 190"/>
                <a:gd name="T113" fmla="*/ 0 h 323"/>
                <a:gd name="T114" fmla="*/ 0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0"/>
                <a:gd name="T175" fmla="*/ 0 h 323"/>
                <a:gd name="T176" fmla="*/ 190 w 190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48" name="Freeform 31">
              <a:extLst>
                <a:ext uri="{FF2B5EF4-FFF2-40B4-BE49-F238E27FC236}">
                  <a16:creationId xmlns:a16="http://schemas.microsoft.com/office/drawing/2014/main" xmlns="" id="{B1E3DB64-8DA9-1274-D0C5-033A00B8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1 w 376"/>
                <a:gd name="T1" fmla="*/ 1 h 293"/>
                <a:gd name="T2" fmla="*/ 1 w 376"/>
                <a:gd name="T3" fmla="*/ 1 h 293"/>
                <a:gd name="T4" fmla="*/ 1 w 376"/>
                <a:gd name="T5" fmla="*/ 1 h 293"/>
                <a:gd name="T6" fmla="*/ 1 w 376"/>
                <a:gd name="T7" fmla="*/ 1 h 293"/>
                <a:gd name="T8" fmla="*/ 1 w 376"/>
                <a:gd name="T9" fmla="*/ 1 h 293"/>
                <a:gd name="T10" fmla="*/ 1 w 376"/>
                <a:gd name="T11" fmla="*/ 1 h 293"/>
                <a:gd name="T12" fmla="*/ 1 w 376"/>
                <a:gd name="T13" fmla="*/ 1 h 293"/>
                <a:gd name="T14" fmla="*/ 1 w 376"/>
                <a:gd name="T15" fmla="*/ 1 h 293"/>
                <a:gd name="T16" fmla="*/ 1 w 376"/>
                <a:gd name="T17" fmla="*/ 1 h 293"/>
                <a:gd name="T18" fmla="*/ 1 w 376"/>
                <a:gd name="T19" fmla="*/ 1 h 293"/>
                <a:gd name="T20" fmla="*/ 1 w 376"/>
                <a:gd name="T21" fmla="*/ 1 h 293"/>
                <a:gd name="T22" fmla="*/ 1 w 376"/>
                <a:gd name="T23" fmla="*/ 1 h 293"/>
                <a:gd name="T24" fmla="*/ 1 w 376"/>
                <a:gd name="T25" fmla="*/ 1 h 293"/>
                <a:gd name="T26" fmla="*/ 1 w 376"/>
                <a:gd name="T27" fmla="*/ 1 h 293"/>
                <a:gd name="T28" fmla="*/ 1 w 376"/>
                <a:gd name="T29" fmla="*/ 1 h 293"/>
                <a:gd name="T30" fmla="*/ 1 w 376"/>
                <a:gd name="T31" fmla="*/ 1 h 293"/>
                <a:gd name="T32" fmla="*/ 1 w 376"/>
                <a:gd name="T33" fmla="*/ 1 h 293"/>
                <a:gd name="T34" fmla="*/ 1 w 376"/>
                <a:gd name="T35" fmla="*/ 1 h 293"/>
                <a:gd name="T36" fmla="*/ 1 w 376"/>
                <a:gd name="T37" fmla="*/ 1 h 293"/>
                <a:gd name="T38" fmla="*/ 1 w 376"/>
                <a:gd name="T39" fmla="*/ 1 h 293"/>
                <a:gd name="T40" fmla="*/ 1 w 376"/>
                <a:gd name="T41" fmla="*/ 1 h 293"/>
                <a:gd name="T42" fmla="*/ 1 w 376"/>
                <a:gd name="T43" fmla="*/ 1 h 293"/>
                <a:gd name="T44" fmla="*/ 1 w 376"/>
                <a:gd name="T45" fmla="*/ 1 h 293"/>
                <a:gd name="T46" fmla="*/ 1 w 376"/>
                <a:gd name="T47" fmla="*/ 1 h 293"/>
                <a:gd name="T48" fmla="*/ 1 w 376"/>
                <a:gd name="T49" fmla="*/ 1 h 293"/>
                <a:gd name="T50" fmla="*/ 1 w 376"/>
                <a:gd name="T51" fmla="*/ 1 h 293"/>
                <a:gd name="T52" fmla="*/ 1 w 376"/>
                <a:gd name="T53" fmla="*/ 1 h 293"/>
                <a:gd name="T54" fmla="*/ 1 w 376"/>
                <a:gd name="T55" fmla="*/ 1 h 293"/>
                <a:gd name="T56" fmla="*/ 1 w 376"/>
                <a:gd name="T57" fmla="*/ 1 h 293"/>
                <a:gd name="T58" fmla="*/ 1 w 376"/>
                <a:gd name="T59" fmla="*/ 1 h 293"/>
                <a:gd name="T60" fmla="*/ 1 w 376"/>
                <a:gd name="T61" fmla="*/ 1 h 293"/>
                <a:gd name="T62" fmla="*/ 1 w 376"/>
                <a:gd name="T63" fmla="*/ 1 h 293"/>
                <a:gd name="T64" fmla="*/ 1 w 376"/>
                <a:gd name="T65" fmla="*/ 1 h 293"/>
                <a:gd name="T66" fmla="*/ 1 w 376"/>
                <a:gd name="T67" fmla="*/ 1 h 293"/>
                <a:gd name="T68" fmla="*/ 1 w 376"/>
                <a:gd name="T69" fmla="*/ 1 h 293"/>
                <a:gd name="T70" fmla="*/ 1 w 376"/>
                <a:gd name="T71" fmla="*/ 0 h 293"/>
                <a:gd name="T72" fmla="*/ 1 w 376"/>
                <a:gd name="T73" fmla="*/ 1 h 293"/>
                <a:gd name="T74" fmla="*/ 1 w 376"/>
                <a:gd name="T75" fmla="*/ 1 h 293"/>
                <a:gd name="T76" fmla="*/ 1 w 376"/>
                <a:gd name="T77" fmla="*/ 1 h 293"/>
                <a:gd name="T78" fmla="*/ 1 w 376"/>
                <a:gd name="T79" fmla="*/ 1 h 293"/>
                <a:gd name="T80" fmla="*/ 1 w 376"/>
                <a:gd name="T81" fmla="*/ 1 h 293"/>
                <a:gd name="T82" fmla="*/ 1 w 376"/>
                <a:gd name="T83" fmla="*/ 1 h 293"/>
                <a:gd name="T84" fmla="*/ 0 w 376"/>
                <a:gd name="T85" fmla="*/ 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3"/>
                <a:gd name="T131" fmla="*/ 376 w 37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9222" name="TextBox 1">
            <a:extLst>
              <a:ext uri="{FF2B5EF4-FFF2-40B4-BE49-F238E27FC236}">
                <a16:creationId xmlns:a16="http://schemas.microsoft.com/office/drawing/2014/main" xmlns="" id="{1B032859-838A-B1A6-A8FB-0A1C1D41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1565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 </a:t>
            </a:r>
          </a:p>
        </p:txBody>
      </p:sp>
      <p:pic>
        <p:nvPicPr>
          <p:cNvPr id="36" name="Picture 10" descr="th_54">
            <a:extLst>
              <a:ext uri="{FF2B5EF4-FFF2-40B4-BE49-F238E27FC236}">
                <a16:creationId xmlns:a16="http://schemas.microsoft.com/office/drawing/2014/main" xmlns="" id="{CE75E7E0-341B-4D59-6576-FFF3D2167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5004490"/>
            <a:ext cx="2667000" cy="2082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" descr="Earth">
            <a:extLst>
              <a:ext uri="{FF2B5EF4-FFF2-40B4-BE49-F238E27FC236}">
                <a16:creationId xmlns:a16="http://schemas.microsoft.com/office/drawing/2014/main" xmlns="" id="{24919CC8-36F7-14AB-F6BF-97F70E663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798293"/>
            <a:ext cx="3124200" cy="22883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CD9890-5AC0-BB96-1C2F-B1F7EC729DE6}"/>
              </a:ext>
            </a:extLst>
          </p:cNvPr>
          <p:cNvSpPr txBox="1"/>
          <p:nvPr/>
        </p:nvSpPr>
        <p:spPr>
          <a:xfrm>
            <a:off x="-34368" y="251685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ÔN TẬP VỀ GIẢI TOÁN</a:t>
            </a:r>
          </a:p>
        </p:txBody>
      </p:sp>
    </p:spTree>
    <p:extLst>
      <p:ext uri="{BB962C8B-B14F-4D97-AF65-F5344CB8AC3E}">
        <p14:creationId xmlns:p14="http://schemas.microsoft.com/office/powerpoint/2010/main" val="138840599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4034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403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Trở về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B6D5E998-6D3B-04C4-8E3F-DDE47993C11B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36513"/>
            <a:ext cx="9159875" cy="6821487"/>
            <a:chOff x="-185" y="0"/>
            <a:chExt cx="9401" cy="5435"/>
          </a:xfrm>
        </p:grpSpPr>
        <p:pic>
          <p:nvPicPr>
            <p:cNvPr id="7" name="Picture 4" descr="Picture1">
              <a:extLst>
                <a:ext uri="{FF2B5EF4-FFF2-40B4-BE49-F238E27FC236}">
                  <a16:creationId xmlns:a16="http://schemas.microsoft.com/office/drawing/2014/main" xmlns="" id="{F272B009-2D43-D9AD-9C71-890C4A073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">
              <a:extLst>
                <a:ext uri="{FF2B5EF4-FFF2-40B4-BE49-F238E27FC236}">
                  <a16:creationId xmlns:a16="http://schemas.microsoft.com/office/drawing/2014/main" xmlns="" id="{28CE1332-63D1-83A0-3F27-8051A9DC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J0124039">
              <a:extLst>
                <a:ext uri="{FF2B5EF4-FFF2-40B4-BE49-F238E27FC236}">
                  <a16:creationId xmlns:a16="http://schemas.microsoft.com/office/drawing/2014/main" xmlns="" id="{D92A6914-4F78-1AE3-262F-B7460B7BB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J0124039">
              <a:extLst>
                <a:ext uri="{FF2B5EF4-FFF2-40B4-BE49-F238E27FC236}">
                  <a16:creationId xmlns:a16="http://schemas.microsoft.com/office/drawing/2014/main" xmlns="" id="{F1ACA09E-FF49-832E-325F-2FD49CA6D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88A116-71D5-892A-95D5-51C84F4EA610}"/>
              </a:ext>
            </a:extLst>
          </p:cNvPr>
          <p:cNvSpPr txBox="1"/>
          <p:nvPr/>
        </p:nvSpPr>
        <p:spPr>
          <a:xfrm>
            <a:off x="1668977" y="2387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7FAFB9-32CE-F696-DAB2-A8A651ECB7E7}"/>
              </a:ext>
            </a:extLst>
          </p:cNvPr>
          <p:cNvSpPr txBox="1"/>
          <p:nvPr/>
        </p:nvSpPr>
        <p:spPr>
          <a:xfrm>
            <a:off x="619889" y="4236686"/>
            <a:ext cx="800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2BFEF9-0E1C-C0E1-D086-9C590B43033D}"/>
              </a:ext>
            </a:extLst>
          </p:cNvPr>
          <p:cNvSpPr txBox="1"/>
          <p:nvPr/>
        </p:nvSpPr>
        <p:spPr>
          <a:xfrm>
            <a:off x="761999" y="1328125"/>
            <a:ext cx="7764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5058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5061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Trở về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5A71C3BA-413A-3B82-CDE1-52504C16F6C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6513"/>
            <a:ext cx="9067800" cy="6821487"/>
            <a:chOff x="-185" y="0"/>
            <a:chExt cx="9401" cy="5435"/>
          </a:xfrm>
        </p:grpSpPr>
        <p:pic>
          <p:nvPicPr>
            <p:cNvPr id="8" name="Picture 4" descr="Picture1">
              <a:extLst>
                <a:ext uri="{FF2B5EF4-FFF2-40B4-BE49-F238E27FC236}">
                  <a16:creationId xmlns:a16="http://schemas.microsoft.com/office/drawing/2014/main" xmlns="" id="{CABA7149-1601-CE64-85D8-DE1DF693A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Picture1">
              <a:extLst>
                <a:ext uri="{FF2B5EF4-FFF2-40B4-BE49-F238E27FC236}">
                  <a16:creationId xmlns:a16="http://schemas.microsoft.com/office/drawing/2014/main" xmlns="" id="{FDCEDBB6-0494-1599-4931-F5D21091A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J0124039">
              <a:extLst>
                <a:ext uri="{FF2B5EF4-FFF2-40B4-BE49-F238E27FC236}">
                  <a16:creationId xmlns:a16="http://schemas.microsoft.com/office/drawing/2014/main" xmlns="" id="{E96BEB09-8375-E90F-FA3B-FBAC7DB35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J0124039">
              <a:extLst>
                <a:ext uri="{FF2B5EF4-FFF2-40B4-BE49-F238E27FC236}">
                  <a16:creationId xmlns:a16="http://schemas.microsoft.com/office/drawing/2014/main" xmlns="" id="{BB4EC9F1-83BE-3212-159C-3C85A58C8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053398-2458-483D-A5C5-C78FBAE98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53" y="109360"/>
            <a:ext cx="6224555" cy="7498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4791A2-AAF7-AD23-FBBD-F3D3485318CE}"/>
              </a:ext>
            </a:extLst>
          </p:cNvPr>
          <p:cNvSpPr txBox="1"/>
          <p:nvPr/>
        </p:nvSpPr>
        <p:spPr>
          <a:xfrm>
            <a:off x="607671" y="1646123"/>
            <a:ext cx="78485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A512570C-3898-BC0F-54E7-C7B20FD4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1763"/>
            <a:ext cx="29876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37C8DB73-C9EC-705B-965A-5404217E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89100"/>
            <a:ext cx="1296988" cy="6492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1EF35151-8EB3-BBBF-19A2-38462A47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4843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370C4EE3-090D-DC66-454B-B7F05602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89100"/>
            <a:ext cx="1728787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(a + b) x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   a x b</a:t>
            </a:r>
            <a:endParaRPr kumimoji="0" lang="vi-V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F8F2C707-873F-22BA-0D03-540C35A8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6536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3FFC0E77-71ED-1FBE-FA45-3A9D5A80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90500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xmlns="" id="{26C97917-D74E-B835-B86E-BF8C0EF3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65250"/>
            <a:ext cx="24479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endParaRPr kumimoji="0" lang="vi-V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xmlns="" id="{B9E98B77-E837-0539-2571-972D03AF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81" y="4510087"/>
            <a:ext cx="27670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 vi và diện tích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</a:t>
            </a:r>
          </a:p>
        </p:txBody>
      </p:sp>
      <p:sp>
        <p:nvSpPr>
          <p:cNvPr id="22540" name="Rectangle 12">
            <a:extLst>
              <a:ext uri="{FF2B5EF4-FFF2-40B4-BE49-F238E27FC236}">
                <a16:creationId xmlns:a16="http://schemas.microsoft.com/office/drawing/2014/main" xmlns="" id="{85AADBA9-55C5-3A19-8C77-9A7D0839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1125"/>
            <a:ext cx="29876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xmlns="" id="{CECFC175-CB09-36EF-5B1C-B65D350B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40050"/>
            <a:ext cx="935037" cy="86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xmlns="" id="{F0D03195-5927-0348-C5F3-88B94B26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9400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xmlns="" id="{ADFC5B1F-CD76-1534-4B7F-F45535F61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636838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vuông</a:t>
            </a:r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xmlns="" id="{5A7B1957-B01E-C2D9-9A49-99E8E2FD7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867025"/>
            <a:ext cx="1152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a x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 a x a</a:t>
            </a:r>
            <a:endParaRPr kumimoji="0" lang="vi-V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xmlns="" id="{CC20513A-7EB5-FF15-50F5-91110199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9225"/>
            <a:ext cx="29876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6" name="AutoShape 18">
            <a:extLst>
              <a:ext uri="{FF2B5EF4-FFF2-40B4-BE49-F238E27FC236}">
                <a16:creationId xmlns:a16="http://schemas.microsoft.com/office/drawing/2014/main" xmlns="" id="{56614E25-A506-320F-F663-0D5EAEDC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22750"/>
            <a:ext cx="1152525" cy="574675"/>
          </a:xfrm>
          <a:prstGeom prst="flowChartInputOutpu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xmlns="" id="{3E6DCAFA-258C-7718-0618-4C637F0BA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422275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xmlns="" id="{A2A9E1D4-1EB5-FC60-C686-5CF35AE8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4725988"/>
            <a:ext cx="71438" cy="71437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xmlns="" id="{74D4CBD8-655C-C0C8-5B04-EB5311AB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3825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bình hành</a:t>
            </a:r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0" name="Text Box 22">
            <a:extLst>
              <a:ext uri="{FF2B5EF4-FFF2-40B4-BE49-F238E27FC236}">
                <a16:creationId xmlns:a16="http://schemas.microsoft.com/office/drawing/2014/main" xmlns="" id="{2D7FD081-7F38-81C1-298E-DD447D6A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22750"/>
            <a:ext cx="36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 </a:t>
            </a: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1" name="Arc 23">
            <a:extLst>
              <a:ext uri="{FF2B5EF4-FFF2-40B4-BE49-F238E27FC236}">
                <a16:creationId xmlns:a16="http://schemas.microsoft.com/office/drawing/2014/main" xmlns="" id="{A7A94E3D-0929-8019-FF26-8D4377CA373E}"/>
              </a:ext>
            </a:extLst>
          </p:cNvPr>
          <p:cNvSpPr>
            <a:spLocks/>
          </p:cNvSpPr>
          <p:nvPr/>
        </p:nvSpPr>
        <p:spPr bwMode="auto">
          <a:xfrm flipV="1">
            <a:off x="323850" y="4797425"/>
            <a:ext cx="935038" cy="76200"/>
          </a:xfrm>
          <a:custGeom>
            <a:avLst/>
            <a:gdLst>
              <a:gd name="T0" fmla="*/ 0 w 43121"/>
              <a:gd name="T1" fmla="*/ 232134 h 22228"/>
              <a:gd name="T2" fmla="*/ 20271184 w 43121"/>
              <a:gd name="T3" fmla="*/ 261222 h 22228"/>
              <a:gd name="T4" fmla="*/ 10119123 w 43121"/>
              <a:gd name="T5" fmla="*/ 253841 h 222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21" h="22228" fill="none" extrusionOk="0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cubicBezTo>
                  <a:pt x="43121" y="21809"/>
                  <a:pt x="43117" y="22018"/>
                  <a:pt x="43111" y="22227"/>
                </a:cubicBezTo>
              </a:path>
              <a:path w="43121" h="22228" stroke="0" extrusionOk="0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cubicBezTo>
                  <a:pt x="43121" y="21809"/>
                  <a:pt x="43117" y="22018"/>
                  <a:pt x="43111" y="22227"/>
                </a:cubicBezTo>
                <a:lnTo>
                  <a:pt x="21521" y="21600"/>
                </a:lnTo>
                <a:lnTo>
                  <a:pt x="0" y="19753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2" name="Text Box 24">
            <a:extLst>
              <a:ext uri="{FF2B5EF4-FFF2-40B4-BE49-F238E27FC236}">
                <a16:creationId xmlns:a16="http://schemas.microsoft.com/office/drawing/2014/main" xmlns="" id="{2290E119-8482-2473-9024-21D04C5B0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797425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vi-V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xmlns="" id="{3F139582-3A40-4491-BDB1-8EFA0D76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38650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 a x h</a:t>
            </a:r>
            <a:endParaRPr kumimoji="0" lang="vi-V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4" name="Rectangle 26">
            <a:extLst>
              <a:ext uri="{FF2B5EF4-FFF2-40B4-BE49-F238E27FC236}">
                <a16:creationId xmlns:a16="http://schemas.microsoft.com/office/drawing/2014/main" xmlns="" id="{67D1E378-E130-005E-18B7-BE94BC88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0663"/>
            <a:ext cx="298767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5" name="AutoShape 27">
            <a:extLst>
              <a:ext uri="{FF2B5EF4-FFF2-40B4-BE49-F238E27FC236}">
                <a16:creationId xmlns:a16="http://schemas.microsoft.com/office/drawing/2014/main" xmlns="" id="{2B76D60D-678E-C18E-EE23-99B41A8F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688013"/>
            <a:ext cx="1150937" cy="431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xmlns="" id="{3C805F13-C8FE-136B-751B-D15245C89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568801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xmlns="" id="{95C53398-3F49-C09C-704F-CC714C5BD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3" y="5903913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8" name="Rectangle 30">
            <a:extLst>
              <a:ext uri="{FF2B5EF4-FFF2-40B4-BE49-F238E27FC236}">
                <a16:creationId xmlns:a16="http://schemas.microsoft.com/office/drawing/2014/main" xmlns="" id="{681EC125-362A-4A5E-C31A-77723F14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832475"/>
            <a:ext cx="73025" cy="71438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59" name="Line 31">
            <a:extLst>
              <a:ext uri="{FF2B5EF4-FFF2-40B4-BE49-F238E27FC236}">
                <a16:creationId xmlns:a16="http://schemas.microsoft.com/office/drawing/2014/main" xmlns="" id="{D227F164-174C-8167-4412-BF636FC47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568801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0" name="Line 32">
            <a:extLst>
              <a:ext uri="{FF2B5EF4-FFF2-40B4-BE49-F238E27FC236}">
                <a16:creationId xmlns:a16="http://schemas.microsoft.com/office/drawing/2014/main" xmlns="" id="{719B23E4-7E2B-59B2-F1F0-7504C8ED3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825" y="568801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1" name="Line 33">
            <a:extLst>
              <a:ext uri="{FF2B5EF4-FFF2-40B4-BE49-F238E27FC236}">
                <a16:creationId xmlns:a16="http://schemas.microsoft.com/office/drawing/2014/main" xmlns="" id="{B21F2F49-E497-57D7-9910-BAF2A17FC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264275"/>
            <a:ext cx="1150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2" name="Line 34">
            <a:extLst>
              <a:ext uri="{FF2B5EF4-FFF2-40B4-BE49-F238E27FC236}">
                <a16:creationId xmlns:a16="http://schemas.microsoft.com/office/drawing/2014/main" xmlns="" id="{5C345A46-343A-AFF6-CE08-B4AD3148F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313" y="6264275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3" name="Line 35">
            <a:extLst>
              <a:ext uri="{FF2B5EF4-FFF2-40B4-BE49-F238E27FC236}">
                <a16:creationId xmlns:a16="http://schemas.microsoft.com/office/drawing/2014/main" xmlns="" id="{F5DD5288-81A9-EB2A-2BA1-FA8C17499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56880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4" name="Line 36">
            <a:extLst>
              <a:ext uri="{FF2B5EF4-FFF2-40B4-BE49-F238E27FC236}">
                <a16:creationId xmlns:a16="http://schemas.microsoft.com/office/drawing/2014/main" xmlns="" id="{737EE1CE-42FB-3939-0E1C-50F16EFB7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1198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5" name="Line 37">
            <a:extLst>
              <a:ext uri="{FF2B5EF4-FFF2-40B4-BE49-F238E27FC236}">
                <a16:creationId xmlns:a16="http://schemas.microsoft.com/office/drawing/2014/main" xmlns="" id="{6C19B20B-5210-2425-1BD3-4C8E3C723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59039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6" name="Line 38">
            <a:extLst>
              <a:ext uri="{FF2B5EF4-FFF2-40B4-BE49-F238E27FC236}">
                <a16:creationId xmlns:a16="http://schemas.microsoft.com/office/drawing/2014/main" xmlns="" id="{10FE462C-99E1-609B-36C9-470B6D8FD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59039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7" name="Text Box 39">
            <a:extLst>
              <a:ext uri="{FF2B5EF4-FFF2-40B4-BE49-F238E27FC236}">
                <a16:creationId xmlns:a16="http://schemas.microsoft.com/office/drawing/2014/main" xmlns="" id="{75BE4B12-79FE-2C6F-F370-905E6FAB1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9450"/>
            <a:ext cx="32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568" name="Text Box 40">
            <a:extLst>
              <a:ext uri="{FF2B5EF4-FFF2-40B4-BE49-F238E27FC236}">
                <a16:creationId xmlns:a16="http://schemas.microsoft.com/office/drawing/2014/main" xmlns="" id="{5508BD02-76FB-B6F3-D1E4-3D6FFF9F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191250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569" name="Text Box 41">
            <a:extLst>
              <a:ext uri="{FF2B5EF4-FFF2-40B4-BE49-F238E27FC236}">
                <a16:creationId xmlns:a16="http://schemas.microsoft.com/office/drawing/2014/main" xmlns="" id="{C7CD5346-E44C-A75C-A78F-5F8096FC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27650"/>
            <a:ext cx="1225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thoi</a:t>
            </a:r>
          </a:p>
        </p:txBody>
      </p:sp>
      <p:sp>
        <p:nvSpPr>
          <p:cNvPr id="22570" name="Text Box 42">
            <a:extLst>
              <a:ext uri="{FF2B5EF4-FFF2-40B4-BE49-F238E27FC236}">
                <a16:creationId xmlns:a16="http://schemas.microsoft.com/office/drawing/2014/main" xmlns="" id="{A65B32C9-E125-A763-9246-BD75CEEE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759450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</a:t>
            </a:r>
          </a:p>
        </p:txBody>
      </p:sp>
      <p:sp>
        <p:nvSpPr>
          <p:cNvPr id="22571" name="Text Box 43">
            <a:extLst>
              <a:ext uri="{FF2B5EF4-FFF2-40B4-BE49-F238E27FC236}">
                <a16:creationId xmlns:a16="http://schemas.microsoft.com/office/drawing/2014/main" xmlns="" id="{7D99C237-B00F-27D5-3AF1-D20FE970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61657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x n</a:t>
            </a:r>
          </a:p>
        </p:txBody>
      </p:sp>
      <p:sp>
        <p:nvSpPr>
          <p:cNvPr id="22572" name="Line 44">
            <a:extLst>
              <a:ext uri="{FF2B5EF4-FFF2-40B4-BE49-F238E27FC236}">
                <a16:creationId xmlns:a16="http://schemas.microsoft.com/office/drawing/2014/main" xmlns="" id="{5463439B-602D-E81E-54EB-11300AB02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5903913"/>
            <a:ext cx="57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73" name="Text Box 45">
            <a:extLst>
              <a:ext uri="{FF2B5EF4-FFF2-40B4-BE49-F238E27FC236}">
                <a16:creationId xmlns:a16="http://schemas.microsoft.com/office/drawing/2014/main" xmlns="" id="{90449E54-28A8-1A10-20DB-7C2D4CC41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891213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74" name="Rectangle 46">
            <a:extLst>
              <a:ext uri="{FF2B5EF4-FFF2-40B4-BE49-F238E27FC236}">
                <a16:creationId xmlns:a16="http://schemas.microsoft.com/office/drawing/2014/main" xmlns="" id="{FED8DCC9-F449-F0E2-174C-7D6EAC33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412875"/>
            <a:ext cx="3024187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75" name="AutoShape 47">
            <a:extLst>
              <a:ext uri="{FF2B5EF4-FFF2-40B4-BE49-F238E27FC236}">
                <a16:creationId xmlns:a16="http://schemas.microsoft.com/office/drawing/2014/main" xmlns="" id="{917EFCAF-2D5F-5472-66F9-365514B7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9138"/>
            <a:ext cx="790575" cy="431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76" name="AutoShape 48">
            <a:extLst>
              <a:ext uri="{FF2B5EF4-FFF2-40B4-BE49-F238E27FC236}">
                <a16:creationId xmlns:a16="http://schemas.microsoft.com/office/drawing/2014/main" xmlns="" id="{695CE76F-93A2-B31F-A454-7B23E132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989138"/>
            <a:ext cx="647700" cy="4318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77" name="AutoShape 49">
            <a:extLst>
              <a:ext uri="{FF2B5EF4-FFF2-40B4-BE49-F238E27FC236}">
                <a16:creationId xmlns:a16="http://schemas.microsoft.com/office/drawing/2014/main" xmlns="" id="{A9DD8494-5A16-4F33-F1E7-847B9C06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989138"/>
            <a:ext cx="865188" cy="4318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78" name="AutoShape 50">
            <a:extLst>
              <a:ext uri="{FF2B5EF4-FFF2-40B4-BE49-F238E27FC236}">
                <a16:creationId xmlns:a16="http://schemas.microsoft.com/office/drawing/2014/main" xmlns="" id="{113804F8-4C5B-2BA9-BCA8-77C200A1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989138"/>
            <a:ext cx="288925" cy="431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79" name="Line 51">
            <a:extLst>
              <a:ext uri="{FF2B5EF4-FFF2-40B4-BE49-F238E27FC236}">
                <a16:creationId xmlns:a16="http://schemas.microsoft.com/office/drawing/2014/main" xmlns="" id="{CB904386-AD98-3A3B-7334-AF734213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1989138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0" name="Line 52">
            <a:extLst>
              <a:ext uri="{FF2B5EF4-FFF2-40B4-BE49-F238E27FC236}">
                <a16:creationId xmlns:a16="http://schemas.microsoft.com/office/drawing/2014/main" xmlns="" id="{E5F4854B-1A0D-BD2F-C69C-1230FA43A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420938"/>
            <a:ext cx="28892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1" name="Line 53">
            <a:extLst>
              <a:ext uri="{FF2B5EF4-FFF2-40B4-BE49-F238E27FC236}">
                <a16:creationId xmlns:a16="http://schemas.microsoft.com/office/drawing/2014/main" xmlns="" id="{911B3965-9870-73C9-29AF-41502DC75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1976438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2" name="Rectangle 54">
            <a:extLst>
              <a:ext uri="{FF2B5EF4-FFF2-40B4-BE49-F238E27FC236}">
                <a16:creationId xmlns:a16="http://schemas.microsoft.com/office/drawing/2014/main" xmlns="" id="{3A772AA9-1B3F-74BE-CACE-AE87B723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2349500"/>
            <a:ext cx="71438" cy="71438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3" name="Rectangle 55">
            <a:extLst>
              <a:ext uri="{FF2B5EF4-FFF2-40B4-BE49-F238E27FC236}">
                <a16:creationId xmlns:a16="http://schemas.microsoft.com/office/drawing/2014/main" xmlns="" id="{041143BB-9262-F565-528E-A290AA0E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349500"/>
            <a:ext cx="71438" cy="71438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4" name="Rectangle 56">
            <a:extLst>
              <a:ext uri="{FF2B5EF4-FFF2-40B4-BE49-F238E27FC236}">
                <a16:creationId xmlns:a16="http://schemas.microsoft.com/office/drawing/2014/main" xmlns="" id="{118B26D4-E9E9-BCF7-753A-157C5C1C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349500"/>
            <a:ext cx="71438" cy="714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5" name="Text Box 57">
            <a:extLst>
              <a:ext uri="{FF2B5EF4-FFF2-40B4-BE49-F238E27FC236}">
                <a16:creationId xmlns:a16="http://schemas.microsoft.com/office/drawing/2014/main" xmlns="" id="{0E4C6A27-C884-FE04-1DE9-77BE22CD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349500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586" name="Text Box 58">
            <a:extLst>
              <a:ext uri="{FF2B5EF4-FFF2-40B4-BE49-F238E27FC236}">
                <a16:creationId xmlns:a16="http://schemas.microsoft.com/office/drawing/2014/main" xmlns="" id="{400FED76-4148-2C50-0216-A1616CD0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349500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587" name="Text Box 59">
            <a:extLst>
              <a:ext uri="{FF2B5EF4-FFF2-40B4-BE49-F238E27FC236}">
                <a16:creationId xmlns:a16="http://schemas.microsoft.com/office/drawing/2014/main" xmlns="" id="{82F958DE-2AB5-C701-147E-7AAFBF5A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36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588" name="Text Box 60">
            <a:extLst>
              <a:ext uri="{FF2B5EF4-FFF2-40B4-BE49-F238E27FC236}">
                <a16:creationId xmlns:a16="http://schemas.microsoft.com/office/drawing/2014/main" xmlns="" id="{3EC769AF-4A78-FD3A-9DAA-BD2AB13D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206057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2589" name="Text Box 61">
            <a:extLst>
              <a:ext uri="{FF2B5EF4-FFF2-40B4-BE49-F238E27FC236}">
                <a16:creationId xmlns:a16="http://schemas.microsoft.com/office/drawing/2014/main" xmlns="" id="{922C16CA-71CF-3506-E539-616B80D0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203517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2590" name="Text Box 62">
            <a:extLst>
              <a:ext uri="{FF2B5EF4-FFF2-40B4-BE49-F238E27FC236}">
                <a16:creationId xmlns:a16="http://schemas.microsoft.com/office/drawing/2014/main" xmlns="" id="{1F12FA61-427C-5B4F-9FFB-16AF7E32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1989138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2591" name="Text Box 63">
            <a:extLst>
              <a:ext uri="{FF2B5EF4-FFF2-40B4-BE49-F238E27FC236}">
                <a16:creationId xmlns:a16="http://schemas.microsoft.com/office/drawing/2014/main" xmlns="" id="{E32ADB9C-455B-EDA0-0DDF-80CA687B9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84313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tam giác</a:t>
            </a:r>
          </a:p>
        </p:txBody>
      </p:sp>
      <p:sp>
        <p:nvSpPr>
          <p:cNvPr id="22592" name="Text Box 64">
            <a:extLst>
              <a:ext uri="{FF2B5EF4-FFF2-40B4-BE49-F238E27FC236}">
                <a16:creationId xmlns:a16="http://schemas.microsoft.com/office/drawing/2014/main" xmlns="" id="{4AA29483-8A07-C3A4-279B-2CA7769C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708275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</a:t>
            </a:r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3" name="Text Box 65">
            <a:extLst>
              <a:ext uri="{FF2B5EF4-FFF2-40B4-BE49-F238E27FC236}">
                <a16:creationId xmlns:a16="http://schemas.microsoft.com/office/drawing/2014/main" xmlns="" id="{E04077C7-A5E4-C24F-A486-D46C29E2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565400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x h</a:t>
            </a:r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4" name="Line 66">
            <a:extLst>
              <a:ext uri="{FF2B5EF4-FFF2-40B4-BE49-F238E27FC236}">
                <a16:creationId xmlns:a16="http://schemas.microsoft.com/office/drawing/2014/main" xmlns="" id="{A3FBA340-E38B-3398-F66B-C98330EA2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163" y="2852738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5" name="Text Box 67">
            <a:extLst>
              <a:ext uri="{FF2B5EF4-FFF2-40B4-BE49-F238E27FC236}">
                <a16:creationId xmlns:a16="http://schemas.microsoft.com/office/drawing/2014/main" xmlns="" id="{056D9C67-3011-FC9F-FFCB-E42F26674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94000"/>
            <a:ext cx="36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6" name="Rectangle 68">
            <a:extLst>
              <a:ext uri="{FF2B5EF4-FFF2-40B4-BE49-F238E27FC236}">
                <a16:creationId xmlns:a16="http://schemas.microsoft.com/office/drawing/2014/main" xmlns="" id="{87706A2D-EB3F-89D1-9662-013A089C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429000"/>
            <a:ext cx="302418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7" name="AutoShape 69">
            <a:extLst>
              <a:ext uri="{FF2B5EF4-FFF2-40B4-BE49-F238E27FC236}">
                <a16:creationId xmlns:a16="http://schemas.microsoft.com/office/drawing/2014/main" xmlns="" id="{B1884A54-B52E-0A7B-C12F-701FFBBB983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92500" y="3860800"/>
            <a:ext cx="1008063" cy="503238"/>
          </a:xfrm>
          <a:custGeom>
            <a:avLst/>
            <a:gdLst>
              <a:gd name="T0" fmla="*/ 41165139 w 21600"/>
              <a:gd name="T1" fmla="*/ 5862233 h 21600"/>
              <a:gd name="T2" fmla="*/ 23522963 w 21600"/>
              <a:gd name="T3" fmla="*/ 11724467 h 21600"/>
              <a:gd name="T4" fmla="*/ 5880741 w 21600"/>
              <a:gd name="T5" fmla="*/ 5862233 h 21600"/>
              <a:gd name="T6" fmla="*/ 235229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8" name="Line 70">
            <a:extLst>
              <a:ext uri="{FF2B5EF4-FFF2-40B4-BE49-F238E27FC236}">
                <a16:creationId xmlns:a16="http://schemas.microsoft.com/office/drawing/2014/main" xmlns="" id="{B8C10DF8-012D-8398-0717-FCC685A0E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00" y="3860800"/>
            <a:ext cx="0" cy="504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99" name="Rectangle 71">
            <a:extLst>
              <a:ext uri="{FF2B5EF4-FFF2-40B4-BE49-F238E27FC236}">
                <a16:creationId xmlns:a16="http://schemas.microsoft.com/office/drawing/2014/main" xmlns="" id="{A79993FB-D7CE-234B-5458-3D7ED49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4292600"/>
            <a:ext cx="142875" cy="73025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00" name="Arc 72">
            <a:extLst>
              <a:ext uri="{FF2B5EF4-FFF2-40B4-BE49-F238E27FC236}">
                <a16:creationId xmlns:a16="http://schemas.microsoft.com/office/drawing/2014/main" xmlns="" id="{0AF8BB8F-648A-1D17-08E0-3FF9206C89FB}"/>
              </a:ext>
            </a:extLst>
          </p:cNvPr>
          <p:cNvSpPr>
            <a:spLocks/>
          </p:cNvSpPr>
          <p:nvPr/>
        </p:nvSpPr>
        <p:spPr bwMode="auto">
          <a:xfrm flipV="1">
            <a:off x="3492500" y="4365625"/>
            <a:ext cx="1008063" cy="76200"/>
          </a:xfrm>
          <a:custGeom>
            <a:avLst/>
            <a:gdLst>
              <a:gd name="T0" fmla="*/ 0 w 43121"/>
              <a:gd name="T1" fmla="*/ 245830 h 21600"/>
              <a:gd name="T2" fmla="*/ 23566035 w 43121"/>
              <a:gd name="T3" fmla="*/ 268817 h 21600"/>
              <a:gd name="T4" fmla="*/ 11761429 w 43121"/>
              <a:gd name="T5" fmla="*/ 2688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21" h="21600" fill="none" extrusionOk="0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</a:path>
              <a:path w="43121" h="21600" stroke="0" extrusionOk="0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lnTo>
                  <a:pt x="21521" y="21600"/>
                </a:lnTo>
                <a:lnTo>
                  <a:pt x="0" y="19753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01" name="Text Box 73">
            <a:extLst>
              <a:ext uri="{FF2B5EF4-FFF2-40B4-BE49-F238E27FC236}">
                <a16:creationId xmlns:a16="http://schemas.microsoft.com/office/drawing/2014/main" xmlns="" id="{E6390434-7E33-7452-D256-66D6164B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36562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602" name="Text Box 74">
            <a:extLst>
              <a:ext uri="{FF2B5EF4-FFF2-40B4-BE49-F238E27FC236}">
                <a16:creationId xmlns:a16="http://schemas.microsoft.com/office/drawing/2014/main" xmlns="" id="{6D88DD6E-8370-8C6E-9B0C-35EF5AC8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43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603" name="Text Box 75">
            <a:extLst>
              <a:ext uri="{FF2B5EF4-FFF2-40B4-BE49-F238E27FC236}">
                <a16:creationId xmlns:a16="http://schemas.microsoft.com/office/drawing/2014/main" xmlns="" id="{A686E9C2-6CC8-AA6F-BCF5-77F558B3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9116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2604" name="Text Box 76">
            <a:extLst>
              <a:ext uri="{FF2B5EF4-FFF2-40B4-BE49-F238E27FC236}">
                <a16:creationId xmlns:a16="http://schemas.microsoft.com/office/drawing/2014/main" xmlns="" id="{FA5815B5-72C3-612E-4EC7-E3936AC5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500438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thang</a:t>
            </a:r>
          </a:p>
        </p:txBody>
      </p:sp>
      <p:sp>
        <p:nvSpPr>
          <p:cNvPr id="22605" name="Text Box 77">
            <a:extLst>
              <a:ext uri="{FF2B5EF4-FFF2-40B4-BE49-F238E27FC236}">
                <a16:creationId xmlns:a16="http://schemas.microsoft.com/office/drawing/2014/main" xmlns="" id="{9EFCE64F-2AAB-C1F0-C4FE-49C7C37CB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0052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</a:t>
            </a:r>
          </a:p>
        </p:txBody>
      </p:sp>
      <p:sp>
        <p:nvSpPr>
          <p:cNvPr id="22606" name="Text Box 78">
            <a:extLst>
              <a:ext uri="{FF2B5EF4-FFF2-40B4-BE49-F238E27FC236}">
                <a16:creationId xmlns:a16="http://schemas.microsoft.com/office/drawing/2014/main" xmlns="" id="{E63749DF-ABE0-E231-0233-8012BDC7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844925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a + b) x h</a:t>
            </a:r>
          </a:p>
        </p:txBody>
      </p:sp>
      <p:sp>
        <p:nvSpPr>
          <p:cNvPr id="22607" name="Line 79">
            <a:extLst>
              <a:ext uri="{FF2B5EF4-FFF2-40B4-BE49-F238E27FC236}">
                <a16:creationId xmlns:a16="http://schemas.microsoft.com/office/drawing/2014/main" xmlns="" id="{F784A77C-9DC4-F86A-6E05-D5AB70639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1497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08" name="Text Box 80">
            <a:extLst>
              <a:ext uri="{FF2B5EF4-FFF2-40B4-BE49-F238E27FC236}">
                <a16:creationId xmlns:a16="http://schemas.microsoft.com/office/drawing/2014/main" xmlns="" id="{36D50B49-ED43-56D9-8F42-CE962319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14972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465" name="Rectangle 81">
            <a:extLst>
              <a:ext uri="{FF2B5EF4-FFF2-40B4-BE49-F238E27FC236}">
                <a16:creationId xmlns:a16="http://schemas.microsoft.com/office/drawing/2014/main" xmlns="" id="{E0D2FEB6-5BF0-489D-EBB4-56E2CAE23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941888"/>
            <a:ext cx="3024187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66" name="Oval 82">
            <a:extLst>
              <a:ext uri="{FF2B5EF4-FFF2-40B4-BE49-F238E27FC236}">
                <a16:creationId xmlns:a16="http://schemas.microsoft.com/office/drawing/2014/main" xmlns="" id="{F7D9033B-F384-627B-0DB9-685D2CC8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373688"/>
            <a:ext cx="935038" cy="863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67" name="Line 83">
            <a:extLst>
              <a:ext uri="{FF2B5EF4-FFF2-40B4-BE49-F238E27FC236}">
                <a16:creationId xmlns:a16="http://schemas.microsoft.com/office/drawing/2014/main" xmlns="" id="{E67EB470-A3FC-1E76-27B7-858AB98AF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805488"/>
            <a:ext cx="50323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68" name="Text Box 84">
            <a:extLst>
              <a:ext uri="{FF2B5EF4-FFF2-40B4-BE49-F238E27FC236}">
                <a16:creationId xmlns:a16="http://schemas.microsoft.com/office/drawing/2014/main" xmlns="" id="{9EA4C02A-6EFE-2089-EE40-3F73AE20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5602288"/>
            <a:ext cx="30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469" name="Text Box 85">
            <a:extLst>
              <a:ext uri="{FF2B5EF4-FFF2-40B4-BE49-F238E27FC236}">
                <a16:creationId xmlns:a16="http://schemas.microsoft.com/office/drawing/2014/main" xmlns="" id="{370F445D-33CE-A44E-9D21-887E2355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734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470" name="Text Box 86">
            <a:extLst>
              <a:ext uri="{FF2B5EF4-FFF2-40B4-BE49-F238E27FC236}">
                <a16:creationId xmlns:a16="http://schemas.microsoft.com/office/drawing/2014/main" xmlns="" id="{F383470A-D31A-3124-7A00-95DE3A44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16563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= r x 2 x 3,14</a:t>
            </a:r>
          </a:p>
        </p:txBody>
      </p:sp>
      <p:sp>
        <p:nvSpPr>
          <p:cNvPr id="16471" name="Text Box 87">
            <a:extLst>
              <a:ext uri="{FF2B5EF4-FFF2-40B4-BE49-F238E27FC236}">
                <a16:creationId xmlns:a16="http://schemas.microsoft.com/office/drawing/2014/main" xmlns="" id="{396B94EA-10AB-C485-351D-C02AFD52B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876925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= r x r x 3,14</a:t>
            </a:r>
          </a:p>
        </p:txBody>
      </p:sp>
      <p:sp>
        <p:nvSpPr>
          <p:cNvPr id="16472" name="Text Box 88">
            <a:extLst>
              <a:ext uri="{FF2B5EF4-FFF2-40B4-BE49-F238E27FC236}">
                <a16:creationId xmlns:a16="http://schemas.microsoft.com/office/drawing/2014/main" xmlns="" id="{4942A0B6-BBB5-E6DC-429F-5F68B692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013325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tròn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456F876A-409C-4CFB-79EE-B26A6A24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4" y="1412875"/>
            <a:ext cx="2960685" cy="295116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3A5D2C1-4B9A-6852-046B-4DA2EE97BCC8}"/>
              </a:ext>
            </a:extLst>
          </p:cNvPr>
          <p:cNvSpPr txBox="1"/>
          <p:nvPr/>
        </p:nvSpPr>
        <p:spPr>
          <a:xfrm>
            <a:off x="560439" y="179368"/>
            <a:ext cx="7821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toán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dung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 vi, </a:t>
            </a:r>
            <a:r>
              <a:rPr lang="en-US" sz="2800" b="1" i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1" name="AutoShap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D063B4-4DBB-928D-557F-2D541AB7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Trở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92" name="Picture 4" descr="Picture1">
            <a:extLst>
              <a:ext uri="{FF2B5EF4-FFF2-40B4-BE49-F238E27FC236}">
                <a16:creationId xmlns:a16="http://schemas.microsoft.com/office/drawing/2014/main" xmlns="" id="{135C25E7-F421-75B8-5DE0-5B912BD3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57"/>
            <a:ext cx="611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 descr="Picture1">
            <a:extLst>
              <a:ext uri="{FF2B5EF4-FFF2-40B4-BE49-F238E27FC236}">
                <a16:creationId xmlns:a16="http://schemas.microsoft.com/office/drawing/2014/main" xmlns="" id="{6A0CABBE-A6E3-1DE8-1FD4-581B1F6A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076" y="158090"/>
            <a:ext cx="954108" cy="81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 descr="J0124039">
            <a:extLst>
              <a:ext uri="{FF2B5EF4-FFF2-40B4-BE49-F238E27FC236}">
                <a16:creationId xmlns:a16="http://schemas.microsoft.com/office/drawing/2014/main" xmlns="" id="{061A5102-BD06-04B2-31B8-AAFC479F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09" y="5425927"/>
            <a:ext cx="1367191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971800" y="2313384"/>
            <a:ext cx="533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Thực hành</a:t>
            </a:r>
            <a:endParaRPr lang="en-US" altLang="en-US" sz="8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5D50922D-90D1-4ACF-A7FD-3EE6B9FF2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168">
            <a:off x="78936" y="820092"/>
            <a:ext cx="770909" cy="14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8278818" y="820092"/>
            <a:ext cx="770909" cy="14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POINSET2">
            <a:extLst>
              <a:ext uri="{FF2B5EF4-FFF2-40B4-BE49-F238E27FC236}">
                <a16:creationId xmlns:a16="http://schemas.microsoft.com/office/drawing/2014/main" xmlns="" id="{1854C04A-8E6C-4D0D-B0C2-8391033D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21" y="4847630"/>
            <a:ext cx="11632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SET2">
            <a:extLst>
              <a:ext uri="{FF2B5EF4-FFF2-40B4-BE49-F238E27FC236}">
                <a16:creationId xmlns:a16="http://schemas.microsoft.com/office/drawing/2014/main" xmlns="" id="{74F34123-C979-409E-834B-371274CF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9794" y="4857750"/>
            <a:ext cx="11632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920073-475D-4ED2-86E3-8B57FB06486E}"/>
              </a:ext>
            </a:extLst>
          </p:cNvPr>
          <p:cNvSpPr txBox="1"/>
          <p:nvPr/>
        </p:nvSpPr>
        <p:spPr>
          <a:xfrm>
            <a:off x="777240" y="646093"/>
            <a:ext cx="668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88">
            <a:extLst>
              <a:ext uri="{FF2B5EF4-FFF2-40B4-BE49-F238E27FC236}">
                <a16:creationId xmlns:a16="http://schemas.microsoft.com/office/drawing/2014/main" xmlns="" id="{2E889558-AE90-406F-BE29-29120EB42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46554"/>
            <a:ext cx="86547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12km,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18km,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vi-VN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56">
            <a:extLst>
              <a:ext uri="{FF2B5EF4-FFF2-40B4-BE49-F238E27FC236}">
                <a16:creationId xmlns:a16="http://schemas.microsoft.com/office/drawing/2014/main" xmlns="" id="{51112A04-5FA6-4DF4-8A41-FB542AF8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" y="3200183"/>
            <a:ext cx="177760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57">
            <a:extLst>
              <a:ext uri="{FF2B5EF4-FFF2-40B4-BE49-F238E27FC236}">
                <a16:creationId xmlns:a16="http://schemas.microsoft.com/office/drawing/2014/main" xmlns="" id="{987A0421-49AF-4A21-BF00-BA965F69F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631116"/>
            <a:ext cx="3696891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12km</a:t>
            </a:r>
          </a:p>
          <a:p>
            <a:pPr>
              <a:spcBef>
                <a:spcPts val="0"/>
              </a:spcBef>
              <a:buNone/>
            </a:pP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18km</a:t>
            </a:r>
          </a:p>
          <a:p>
            <a:pPr>
              <a:spcBef>
                <a:spcPts val="0"/>
              </a:spcBef>
              <a:buNone/>
            </a:pP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TBC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……..km?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FA8F0E7-E2ED-4178-B6DD-B582F6A2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002" y="3170539"/>
            <a:ext cx="5641848" cy="2718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(12 + 18) : 2 = 15 (km)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(12 + 18 + 15) : 3 = 15 (km)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175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altLang="vi-VN" sz="2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39835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5BF0EE22-2402-0DDD-FC15-E3024C4E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" y="0"/>
            <a:ext cx="906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b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1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 người đi xe đạp </a:t>
            </a:r>
            <a:r>
              <a:rPr kumimoji="0" lang="vi-VN" altLang="en-US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 3 giờ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giờ thứ nhất đi được 12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km, giờ thứ hai đi được 18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km, giờ thứ ba đi được quãng đường bằng nửa quãng đường đi trong hai giờ đầu. Hỏi trung bình mỗi giờ người đó đi được bao nhiêu ki-lô-mét?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xmlns="" id="{480A80D8-1A35-33C5-9C29-53DA529A8408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5425927"/>
            <a:ext cx="9159875" cy="1432073"/>
            <a:chOff x="-185" y="4294"/>
            <a:chExt cx="9401" cy="1141"/>
          </a:xfrm>
        </p:grpSpPr>
        <p:pic>
          <p:nvPicPr>
            <p:cNvPr id="22" name="Picture 6" descr="J0124039">
              <a:extLst>
                <a:ext uri="{FF2B5EF4-FFF2-40B4-BE49-F238E27FC236}">
                  <a16:creationId xmlns:a16="http://schemas.microsoft.com/office/drawing/2014/main" xmlns="" id="{A1ECDA2D-DB11-0FD6-F906-EF5F5D110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 descr="J0124039">
              <a:extLst>
                <a:ext uri="{FF2B5EF4-FFF2-40B4-BE49-F238E27FC236}">
                  <a16:creationId xmlns:a16="http://schemas.microsoft.com/office/drawing/2014/main" xmlns="" id="{97696AF4-7C88-91A7-0A66-B92A82A1F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36">
            <a:extLst>
              <a:ext uri="{FF2B5EF4-FFF2-40B4-BE49-F238E27FC236}">
                <a16:creationId xmlns:a16="http://schemas.microsoft.com/office/drawing/2014/main" xmlns="" id="{B32FA593-D74C-E2E0-7045-F0AEA168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 alt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33EA6A1-1766-F254-ACF0-8365DC70AF33}"/>
              </a:ext>
            </a:extLst>
          </p:cNvPr>
          <p:cNvSpPr txBox="1">
            <a:spLocks/>
          </p:cNvSpPr>
          <p:nvPr/>
        </p:nvSpPr>
        <p:spPr bwMode="auto">
          <a:xfrm>
            <a:off x="0" y="3030581"/>
            <a:ext cx="9067800" cy="29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iờ thứ 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 đượ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 q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uãng đường là:</a:t>
            </a:r>
          </a:p>
          <a:p>
            <a:pPr marL="46037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(12 + 18) : 2 = 15 (km)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037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 bình mỗi giờ người 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ó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đi được quãng đường là:</a:t>
            </a:r>
          </a:p>
          <a:p>
            <a:pPr marL="46037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(12 + 18 +15) : 3 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 (km)</a:t>
            </a:r>
          </a:p>
          <a:p>
            <a:pPr marL="46037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số: 15km.</a:t>
            </a:r>
          </a:p>
          <a:p>
            <a:pPr marL="228600" marR="0" lvl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C6E181-954F-7E41-9EE2-39E4DFE49A55}"/>
              </a:ext>
            </a:extLst>
          </p:cNvPr>
          <p:cNvSpPr txBox="1"/>
          <p:nvPr/>
        </p:nvSpPr>
        <p:spPr>
          <a:xfrm>
            <a:off x="6477000" y="6594365"/>
            <a:ext cx="130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059399-79BD-8A45-F5F1-3B9C2EB3A279}"/>
              </a:ext>
            </a:extLst>
          </p:cNvPr>
          <p:cNvSpPr txBox="1"/>
          <p:nvPr/>
        </p:nvSpPr>
        <p:spPr>
          <a:xfrm>
            <a:off x="3581400" y="230164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5D50922D-90D1-4ACF-A7FD-3EE6B9FF2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168">
            <a:off x="78936" y="820092"/>
            <a:ext cx="770909" cy="14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8278818" y="820092"/>
            <a:ext cx="770909" cy="14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POINSET2">
            <a:extLst>
              <a:ext uri="{FF2B5EF4-FFF2-40B4-BE49-F238E27FC236}">
                <a16:creationId xmlns:a16="http://schemas.microsoft.com/office/drawing/2014/main" xmlns="" id="{1854C04A-8E6C-4D0D-B0C2-8391033D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21" y="4847630"/>
            <a:ext cx="11632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SET2">
            <a:extLst>
              <a:ext uri="{FF2B5EF4-FFF2-40B4-BE49-F238E27FC236}">
                <a16:creationId xmlns:a16="http://schemas.microsoft.com/office/drawing/2014/main" xmlns="" id="{74F34123-C979-409E-834B-371274CF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9794" y="4857750"/>
            <a:ext cx="11632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920073-475D-4ED2-86E3-8B57FB06486E}"/>
              </a:ext>
            </a:extLst>
          </p:cNvPr>
          <p:cNvSpPr txBox="1"/>
          <p:nvPr/>
        </p:nvSpPr>
        <p:spPr>
          <a:xfrm>
            <a:off x="1754872" y="1014984"/>
            <a:ext cx="5575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170)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xmlns="" id="{987DC668-5604-42B7-ABBD-2E976ECF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44" y="2119122"/>
            <a:ext cx="81724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120m.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m.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xmlns="" id="{844823AA-7D93-4FC1-BB4A-9F8290E5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09" y="3576447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</a:t>
            </a:r>
            <a:r>
              <a:rPr lang="en-US" altLang="vi-VN" sz="1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xmlns="" id="{E5722499-1950-4FC0-9F8D-16A643EC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88" y="3919347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xmlns="" id="{D11336E8-3328-49E9-B05E-1A4B459D2BA3}"/>
              </a:ext>
            </a:extLst>
          </p:cNvPr>
          <p:cNvGrpSpPr>
            <a:grpSpLocks/>
          </p:cNvGrpSpPr>
          <p:nvPr/>
        </p:nvGrpSpPr>
        <p:grpSpPr bwMode="auto">
          <a:xfrm>
            <a:off x="1872234" y="4043172"/>
            <a:ext cx="571500" cy="114300"/>
            <a:chOff x="864" y="2304"/>
            <a:chExt cx="480" cy="96"/>
          </a:xfrm>
        </p:grpSpPr>
        <p:sp>
          <p:nvSpPr>
            <p:cNvPr id="11" name="Line 40">
              <a:extLst>
                <a:ext uri="{FF2B5EF4-FFF2-40B4-BE49-F238E27FC236}">
                  <a16:creationId xmlns:a16="http://schemas.microsoft.com/office/drawing/2014/main" xmlns="" id="{AC998C97-B80B-4880-AD29-11DC63BAF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352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5">
              <a:extLst>
                <a:ext uri="{FF2B5EF4-FFF2-40B4-BE49-F238E27FC236}">
                  <a16:creationId xmlns:a16="http://schemas.microsoft.com/office/drawing/2014/main" xmlns="" id="{2BD09A23-63B9-47CE-9341-35307B104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304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6">
              <a:extLst>
                <a:ext uri="{FF2B5EF4-FFF2-40B4-BE49-F238E27FC236}">
                  <a16:creationId xmlns:a16="http://schemas.microsoft.com/office/drawing/2014/main" xmlns="" id="{DBF778CF-5898-432E-B693-C489D61ED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04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xmlns="" id="{317F2DA7-DC5C-4C9A-9CC4-865B1762B140}"/>
              </a:ext>
            </a:extLst>
          </p:cNvPr>
          <p:cNvGrpSpPr>
            <a:grpSpLocks/>
          </p:cNvGrpSpPr>
          <p:nvPr/>
        </p:nvGrpSpPr>
        <p:grpSpPr bwMode="auto">
          <a:xfrm>
            <a:off x="1872234" y="3700273"/>
            <a:ext cx="971550" cy="117872"/>
            <a:chOff x="864" y="1968"/>
            <a:chExt cx="816" cy="99"/>
          </a:xfrm>
        </p:grpSpPr>
        <p:sp>
          <p:nvSpPr>
            <p:cNvPr id="15" name="Line 39">
              <a:extLst>
                <a:ext uri="{FF2B5EF4-FFF2-40B4-BE49-F238E27FC236}">
                  <a16:creationId xmlns:a16="http://schemas.microsoft.com/office/drawing/2014/main" xmlns="" id="{1844776A-7E68-465A-91F7-9F2127178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016"/>
              <a:ext cx="8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4">
              <a:extLst>
                <a:ext uri="{FF2B5EF4-FFF2-40B4-BE49-F238E27FC236}">
                  <a16:creationId xmlns:a16="http://schemas.microsoft.com/office/drawing/2014/main" xmlns="" id="{1C8DA5C7-1619-4249-8E06-0892729D9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97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7">
              <a:extLst>
                <a:ext uri="{FF2B5EF4-FFF2-40B4-BE49-F238E27FC236}">
                  <a16:creationId xmlns:a16="http://schemas.microsoft.com/office/drawing/2014/main" xmlns="" id="{8BDCE477-5C23-4ADA-8AFB-6613B016A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6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xmlns="" id="{65AC7852-CF07-48B0-B223-D913D3099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6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AutoShape 49">
            <a:extLst>
              <a:ext uri="{FF2B5EF4-FFF2-40B4-BE49-F238E27FC236}">
                <a16:creationId xmlns:a16="http://schemas.microsoft.com/office/drawing/2014/main" xmlns="" id="{5E131D17-A575-4143-AA79-BE284BC9E26A}"/>
              </a:ext>
            </a:extLst>
          </p:cNvPr>
          <p:cNvSpPr>
            <a:spLocks/>
          </p:cNvSpPr>
          <p:nvPr/>
        </p:nvSpPr>
        <p:spPr bwMode="auto">
          <a:xfrm>
            <a:off x="2962657" y="3681222"/>
            <a:ext cx="114300" cy="762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1">
            <a:extLst>
              <a:ext uri="{FF2B5EF4-FFF2-40B4-BE49-F238E27FC236}">
                <a16:creationId xmlns:a16="http://schemas.microsoft.com/office/drawing/2014/main" xmlns="" id="{35E2BE1D-6B1C-4989-B85B-EACE75A25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875" y="3390665"/>
            <a:ext cx="6857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sp>
        <p:nvSpPr>
          <p:cNvPr id="23" name="Text Box 52">
            <a:extLst>
              <a:ext uri="{FF2B5EF4-FFF2-40B4-BE49-F238E27FC236}">
                <a16:creationId xmlns:a16="http://schemas.microsoft.com/office/drawing/2014/main" xmlns="" id="{0057BAEC-2213-4478-B21C-786CF8306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44" y="4326636"/>
            <a:ext cx="1657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…?</a:t>
            </a: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xmlns="" id="{796683E7-CE2D-40A6-B347-FBC433AC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63" y="2951369"/>
            <a:ext cx="102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5" name="Text Box 50">
            <a:extLst>
              <a:ext uri="{FF2B5EF4-FFF2-40B4-BE49-F238E27FC236}">
                <a16:creationId xmlns:a16="http://schemas.microsoft.com/office/drawing/2014/main" xmlns="" id="{E655B1D9-A99A-42CA-9CA2-EBC3C4CE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530" y="3849497"/>
            <a:ext cx="131445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m :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78F0FF6-9A54-414E-8F54-9FDA00CF6DD1}"/>
              </a:ext>
            </a:extLst>
          </p:cNvPr>
          <p:cNvSpPr/>
          <p:nvPr/>
        </p:nvSpPr>
        <p:spPr>
          <a:xfrm>
            <a:off x="4139825" y="2926612"/>
            <a:ext cx="31854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1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4865C95-9023-4BA7-96B8-44CA468150BB}"/>
              </a:ext>
            </a:extLst>
          </p:cNvPr>
          <p:cNvCxnSpPr/>
          <p:nvPr/>
        </p:nvCxnSpPr>
        <p:spPr>
          <a:xfrm>
            <a:off x="4169664" y="2946514"/>
            <a:ext cx="0" cy="28965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76C3E8-83C5-49BE-8F2F-BBBA771D7771}"/>
              </a:ext>
            </a:extLst>
          </p:cNvPr>
          <p:cNvSpPr/>
          <p:nvPr/>
        </p:nvSpPr>
        <p:spPr>
          <a:xfrm>
            <a:off x="4169665" y="3359479"/>
            <a:ext cx="30332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D8D77AF-8374-448E-B220-34276A389661}"/>
              </a:ext>
            </a:extLst>
          </p:cNvPr>
          <p:cNvSpPr/>
          <p:nvPr/>
        </p:nvSpPr>
        <p:spPr>
          <a:xfrm>
            <a:off x="7102548" y="2944393"/>
            <a:ext cx="20136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2 = 60 ( m)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5E4801E-D6E8-4969-A83C-AA2C8F8288CD}"/>
              </a:ext>
            </a:extLst>
          </p:cNvPr>
          <p:cNvSpPr/>
          <p:nvPr/>
        </p:nvSpPr>
        <p:spPr>
          <a:xfrm>
            <a:off x="5285725" y="3774567"/>
            <a:ext cx="26148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+ 10) : 2 = 35 ( m)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8FD2BB2-EBF9-4929-8242-7D33948D5AE9}"/>
              </a:ext>
            </a:extLst>
          </p:cNvPr>
          <p:cNvSpPr/>
          <p:nvPr/>
        </p:nvSpPr>
        <p:spPr>
          <a:xfrm>
            <a:off x="6702913" y="5319775"/>
            <a:ext cx="18533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 m</a:t>
            </a:r>
            <a:r>
              <a:rPr lang="en-US" altLang="vi-VN" sz="2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743B5FB-2255-4094-B208-5ADC30035F14}"/>
              </a:ext>
            </a:extLst>
          </p:cNvPr>
          <p:cNvSpPr/>
          <p:nvPr/>
        </p:nvSpPr>
        <p:spPr>
          <a:xfrm>
            <a:off x="4188701" y="4092899"/>
            <a:ext cx="31967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FF1ACD8-2B93-4DB1-8FC7-F9A7B365124E}"/>
              </a:ext>
            </a:extLst>
          </p:cNvPr>
          <p:cNvSpPr/>
          <p:nvPr/>
        </p:nvSpPr>
        <p:spPr>
          <a:xfrm>
            <a:off x="4200724" y="4538081"/>
            <a:ext cx="29883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D24166D-AAD7-4977-833A-C684392C4455}"/>
              </a:ext>
            </a:extLst>
          </p:cNvPr>
          <p:cNvSpPr/>
          <p:nvPr/>
        </p:nvSpPr>
        <p:spPr>
          <a:xfrm>
            <a:off x="7167681" y="4100322"/>
            <a:ext cx="20281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60 - 35 = 25 ( m)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24893D2-EB72-4EF9-90FE-AFCA09ADCB62}"/>
              </a:ext>
            </a:extLst>
          </p:cNvPr>
          <p:cNvSpPr/>
          <p:nvPr/>
        </p:nvSpPr>
        <p:spPr>
          <a:xfrm>
            <a:off x="5499701" y="4954763"/>
            <a:ext cx="22974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25 = 875 ( m</a:t>
            </a:r>
            <a:r>
              <a:rPr lang="en-US" altLang="vi-VN" sz="2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 animBg="1"/>
      <p:bldP spid="22" grpId="0"/>
      <p:bldP spid="23" grpId="0"/>
      <p:bldP spid="24" grpId="0"/>
      <p:bldP spid="25" grpId="0" animBg="1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4C5F018A-E535-89F1-74AD-FE5F69D47F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61" y="0"/>
            <a:ext cx="9144000" cy="1096963"/>
          </a:xfrm>
        </p:spPr>
        <p:txBody>
          <a:bodyPr/>
          <a:lstStyle/>
          <a:p>
            <a:pPr marL="44450" indent="0" eaLnBrk="1" hangingPunct="1">
              <a:buFont typeface="Georgia" panose="02040502050405020303" pitchFamily="18" charset="0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đất hình chữ nhật có chu vi 120m. Chiều dài hơn chiều rộng 10m. Tính diện tích mảnh đất đó.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F2F55D80-E71C-FB36-9004-501517DB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 alt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229F57A8-25BB-6D68-38E6-86B78C1F3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93337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DF0FC7FD-72E4-FAE6-AF76-423AC5647B33}"/>
              </a:ext>
            </a:extLst>
          </p:cNvPr>
          <p:cNvSpPr txBox="1">
            <a:spLocks/>
          </p:cNvSpPr>
          <p:nvPr/>
        </p:nvSpPr>
        <p:spPr bwMode="auto">
          <a:xfrm>
            <a:off x="762000" y="1370488"/>
            <a:ext cx="7924800" cy="49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 chu vi mảnh đất hình chữ nhật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 : 2 = 60 (m)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dài mảnh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chữ nhật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 + 10) : 2 = 35 (m)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rộng mảnh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chữ nhật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– 35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(m)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mảnh đất đó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x 25 = 875 (m</a:t>
            </a:r>
            <a:r>
              <a:rPr lang="vi-V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875m</a:t>
            </a:r>
            <a:r>
              <a:rPr lang="vi-V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1CA671-160E-1C90-5CAD-D75E601713C8}"/>
              </a:ext>
            </a:extLst>
          </p:cNvPr>
          <p:cNvSpPr txBox="1"/>
          <p:nvPr/>
        </p:nvSpPr>
        <p:spPr>
          <a:xfrm>
            <a:off x="7696200" y="6611779"/>
            <a:ext cx="1600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E22E9-E877-194B-8F45-78EA935F96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90600"/>
            <a:ext cx="7924800" cy="5410200"/>
          </a:xfrm>
        </p:spPr>
        <p:txBody>
          <a:bodyPr/>
          <a:lstStyle/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 chu vi mảnh đất hình chữ nhật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 : 2 = 60 (m)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mảnh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chữ nhật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- 10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2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(m)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mảnh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chữ nhật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–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(m)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mảnh đất đó là: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x 25 = 875 (m</a:t>
            </a:r>
            <a:r>
              <a:rPr lang="vi-V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6037" indent="0" eaLnBrk="1" hangingPunct="1"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875m</a:t>
            </a:r>
            <a:r>
              <a:rPr lang="vi-V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xmlns="" id="{4EF91D02-0520-238B-5843-8B642D99D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960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 action="ppaction://hlinksldjump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 action="ppaction://hlinksldjump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 action="ppaction://hlinksldjump"/>
              </a:rPr>
              <a:t>giải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hlinkClick r:id="rId2" action="ppaction://hlinksldjump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err="1">
                <a:solidFill>
                  <a:prstClr val="black"/>
                </a:solidFill>
                <a:hlinkClick r:id="rId2" action="ppaction://hlinksldjump"/>
              </a:rPr>
              <a:t>Cách</a:t>
            </a:r>
            <a:r>
              <a:rPr lang="en-US" altLang="en-US" sz="2400" dirty="0">
                <a:solidFill>
                  <a:prstClr val="black"/>
                </a:solidFill>
                <a:hlinkClick r:id="rId2" action="ppaction://hlinksldjump"/>
              </a:rPr>
              <a:t> 2</a:t>
            </a:r>
            <a:r>
              <a:rPr lang="en-US" altLang="en-US" sz="2400" dirty="0">
                <a:solidFill>
                  <a:prstClr val="black"/>
                </a:solidFill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487F1B60-9C2A-AA82-FFDF-E83A179C6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 alt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3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9FA1A-3F25-43AB-96AD-CA62DBD3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1143000"/>
          </a:xfrm>
        </p:spPr>
        <p:txBody>
          <a:bodyPr/>
          <a:lstStyle/>
          <a:p>
            <a:pPr marL="0" indent="0" algn="l" eaLnBrk="1" hangingPunct="1">
              <a:buFont typeface="Georgia" panose="02040502050405020303" pitchFamily="18" charset="0"/>
              <a:buNone/>
              <a:defRPr/>
            </a:pPr>
            <a:r>
              <a:rPr lang="vi-VN" sz="28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7A771A8B-9042-2BFF-8710-D1FB0E1F69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76200"/>
            <a:ext cx="8001000" cy="1554162"/>
          </a:xfrm>
        </p:spPr>
        <p:txBody>
          <a:bodyPr/>
          <a:lstStyle/>
          <a:p>
            <a:pPr algn="just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3,2cm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22,4g.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3A981C09-B167-B98E-5012-47FEA7DB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 alt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B3817C-2394-805E-07B2-73C07A6C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573392"/>
            <a:ext cx="5867400" cy="18777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3C9066-DEAD-DEF6-F2A3-4600215A21F3}"/>
              </a:ext>
            </a:extLst>
          </p:cNvPr>
          <p:cNvSpPr txBox="1">
            <a:spLocks/>
          </p:cNvSpPr>
          <p:nvPr/>
        </p:nvSpPr>
        <p:spPr>
          <a:xfrm>
            <a:off x="1752600" y="1642652"/>
            <a:ext cx="7924800" cy="3810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anose="02040502050405020303" pitchFamily="18" charset="0"/>
              <a:buNone/>
              <a:defRPr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22,4 : 3,2 = 7 (g)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4,5cm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 x 4,5 = 31,5 (g)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31,5g.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C0049A-4173-4DFB-44DC-BFE2D541580C}"/>
              </a:ext>
            </a:extLst>
          </p:cNvPr>
          <p:cNvSpPr txBox="1"/>
          <p:nvPr/>
        </p:nvSpPr>
        <p:spPr>
          <a:xfrm>
            <a:off x="5334000" y="6494814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4057650" y="2514600"/>
            <a:ext cx="2743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3300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2914650" y="3629025"/>
            <a:ext cx="548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>
                    <a:alpha val="7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700" kern="1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>
                    <a:alpha val="7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>
                    <a:alpha val="7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>
                    <a:alpha val="7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>
                    <a:alpha val="7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>
                    <a:alpha val="7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ĐÃ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C714C2-DD4D-D61B-4101-7A8E0098C0C1}"/>
              </a:ext>
            </a:extLst>
          </p:cNvPr>
          <p:cNvSpPr txBox="1"/>
          <p:nvPr/>
        </p:nvSpPr>
        <p:spPr>
          <a:xfrm>
            <a:off x="4876800" y="4297026"/>
            <a:ext cx="240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 170)</a:t>
            </a:r>
          </a:p>
        </p:txBody>
      </p:sp>
    </p:spTree>
    <p:extLst>
      <p:ext uri="{BB962C8B-B14F-4D97-AF65-F5344CB8AC3E}">
        <p14:creationId xmlns:p14="http://schemas.microsoft.com/office/powerpoint/2010/main" val="11845843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5">
            <a:extLst>
              <a:ext uri="{FF2B5EF4-FFF2-40B4-BE49-F238E27FC236}">
                <a16:creationId xmlns:a16="http://schemas.microsoft.com/office/drawing/2014/main" xmlns="" id="{F7E9CC3D-3DEB-E838-6ABF-B6DEA983DB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858000" cy="6683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Front">
                <a:rot lat="20699976" lon="0" rev="0"/>
              </a:camera>
              <a:lightRig rig="legacyFlat3" dir="t"/>
            </a:scene3d>
            <a:sp3d extrusionH="430200" prstMaterial="legacyMatte">
              <a:extrusionClr>
                <a:schemeClr val="bg1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30723" name="WordArt 9">
            <a:extLst>
              <a:ext uri="{FF2B5EF4-FFF2-40B4-BE49-F238E27FC236}">
                <a16:creationId xmlns:a16="http://schemas.microsoft.com/office/drawing/2014/main" xmlns="" id="{EAC35019-08D2-C866-36D0-1553126EC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0000">
                        <a:alpha val="99001"/>
                      </a:srgbClr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</a:t>
            </a:r>
            <a:endParaRPr kumimoji="0" lang="en-US" sz="3600" b="0" i="0" u="none" strike="noStrike" kern="10" cap="none" spc="0" normalizeH="0" baseline="0" noProof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100000">
                    <a:srgbClr val="FF0000">
                      <a:alpha val="99001"/>
                    </a:srgbClr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4" name="Picture 10" descr="WhitecornerFlower">
            <a:extLst>
              <a:ext uri="{FF2B5EF4-FFF2-40B4-BE49-F238E27FC236}">
                <a16:creationId xmlns:a16="http://schemas.microsoft.com/office/drawing/2014/main" xmlns="" id="{5769BF22-A6C9-60E6-7D86-A5728254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2" descr="WhitecornerFlower">
            <a:extLst>
              <a:ext uri="{FF2B5EF4-FFF2-40B4-BE49-F238E27FC236}">
                <a16:creationId xmlns:a16="http://schemas.microsoft.com/office/drawing/2014/main" xmlns="" id="{929475F7-409F-84E4-96A0-E614637C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AN644">
            <a:extLst>
              <a:ext uri="{FF2B5EF4-FFF2-40B4-BE49-F238E27FC236}">
                <a16:creationId xmlns:a16="http://schemas.microsoft.com/office/drawing/2014/main" xmlns="" id="{129F68E2-8CFE-FCF9-BBFE-56E9861A5F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0"/>
            <a:ext cx="11636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Picture4">
            <a:extLst>
              <a:ext uri="{FF2B5EF4-FFF2-40B4-BE49-F238E27FC236}">
                <a16:creationId xmlns:a16="http://schemas.microsoft.com/office/drawing/2014/main" xmlns="" id="{86678D5F-3734-F012-7225-9D093449A6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 descr="Picture4">
            <a:extLst>
              <a:ext uri="{FF2B5EF4-FFF2-40B4-BE49-F238E27FC236}">
                <a16:creationId xmlns:a16="http://schemas.microsoft.com/office/drawing/2014/main" xmlns="" id="{88AE2D71-D616-FD4A-4AD3-13F6EB6EA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00"/>
            <a:ext cx="5715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6" descr="Picture4">
            <a:extLst>
              <a:ext uri="{FF2B5EF4-FFF2-40B4-BE49-F238E27FC236}">
                <a16:creationId xmlns:a16="http://schemas.microsoft.com/office/drawing/2014/main" xmlns="" id="{9455B507-0FDB-9BF4-A3F7-C3E038A33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7" descr="Picture4">
            <a:extLst>
              <a:ext uri="{FF2B5EF4-FFF2-40B4-BE49-F238E27FC236}">
                <a16:creationId xmlns:a16="http://schemas.microsoft.com/office/drawing/2014/main" xmlns="" id="{11675D89-7DD5-0515-41CE-ABF9621BB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8" descr="Picture4">
            <a:extLst>
              <a:ext uri="{FF2B5EF4-FFF2-40B4-BE49-F238E27FC236}">
                <a16:creationId xmlns:a16="http://schemas.microsoft.com/office/drawing/2014/main" xmlns="" id="{28100373-D724-E257-209E-3AD0B81ADE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9" descr="Picture4">
            <a:extLst>
              <a:ext uri="{FF2B5EF4-FFF2-40B4-BE49-F238E27FC236}">
                <a16:creationId xmlns:a16="http://schemas.microsoft.com/office/drawing/2014/main" xmlns="" id="{91663A44-6417-67B6-1620-08E95C504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20">
            <a:extLst>
              <a:ext uri="{FF2B5EF4-FFF2-40B4-BE49-F238E27FC236}">
                <a16:creationId xmlns:a16="http://schemas.microsoft.com/office/drawing/2014/main" xmlns="" id="{F1CF3E5A-50B6-A063-810B-BBEF15B0B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7526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05" name="Text Box 21">
            <a:extLst>
              <a:ext uri="{FF2B5EF4-FFF2-40B4-BE49-F238E27FC236}">
                <a16:creationId xmlns:a16="http://schemas.microsoft.com/office/drawing/2014/main" xmlns="" id="{88E2AE96-6676-5A8E-94F6-6CBFB27E0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3167063"/>
            <a:ext cx="601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(a + b x c) : 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06" name="Oval 22">
            <a:extLst>
              <a:ext uri="{FF2B5EF4-FFF2-40B4-BE49-F238E27FC236}">
                <a16:creationId xmlns:a16="http://schemas.microsoft.com/office/drawing/2014/main" xmlns="" id="{AFBEDEF7-FD63-4371-3454-8858405E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246563"/>
            <a:ext cx="685800" cy="7207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08" name="Text Box 24">
            <a:extLst>
              <a:ext uri="{FF2B5EF4-FFF2-40B4-BE49-F238E27FC236}">
                <a16:creationId xmlns:a16="http://schemas.microsoft.com/office/drawing/2014/main" xmlns="" id="{06C9F5D4-B51D-A95D-5C73-9FCC1FE4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3746500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   (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 + b – c)</a:t>
            </a:r>
            <a:r>
              <a:rPr lang="en-US" altLang="en-US" b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09" name="Text Box 25">
            <a:extLst>
              <a:ext uri="{FF2B5EF4-FFF2-40B4-BE49-F238E27FC236}">
                <a16:creationId xmlns:a16="http://schemas.microsoft.com/office/drawing/2014/main" xmlns="" id="{32D9B226-743B-33C9-5AB9-9EBF9B13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54250"/>
            <a:ext cx="7775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010" name="Text Box 26">
            <a:extLst>
              <a:ext uri="{FF2B5EF4-FFF2-40B4-BE49-F238E27FC236}">
                <a16:creationId xmlns:a16="http://schemas.microsoft.com/office/drawing/2014/main" xmlns="" id="{715CF16B-42C9-2544-6AAE-2BCB7D90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Chọn chữ cái đặt trước câu trả lời đúng: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xmlns="" id="{B5360BC1-33B7-681A-F71D-478C70DD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249738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(a + b + c) : 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xmlns="" id="{BDC7E9CB-F851-5A64-44D2-0C827ACEE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2465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42016" name="Oval 32">
            <a:extLst>
              <a:ext uri="{FF2B5EF4-FFF2-40B4-BE49-F238E27FC236}">
                <a16:creationId xmlns:a16="http://schemas.microsoft.com/office/drawing/2014/main" xmlns="" id="{64F93128-6783-EC83-A615-3BD7D5AD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2017" name="Oval 33">
            <a:extLst>
              <a:ext uri="{FF2B5EF4-FFF2-40B4-BE49-F238E27FC236}">
                <a16:creationId xmlns:a16="http://schemas.microsoft.com/office/drawing/2014/main" xmlns="" id="{833C30A2-55CD-D3AC-B118-50E6AE96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2018" name="Oval 34">
            <a:extLst>
              <a:ext uri="{FF2B5EF4-FFF2-40B4-BE49-F238E27FC236}">
                <a16:creationId xmlns:a16="http://schemas.microsoft.com/office/drawing/2014/main" xmlns="" id="{11BB48B4-A38A-EB2C-22BF-F26C7599D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019" name="Oval 35">
            <a:extLst>
              <a:ext uri="{FF2B5EF4-FFF2-40B4-BE49-F238E27FC236}">
                <a16:creationId xmlns:a16="http://schemas.microsoft.com/office/drawing/2014/main" xmlns="" id="{1596B6F2-FC53-8C41-76D5-0FB14FD32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Explosion 1 44">
            <a:extLst>
              <a:ext uri="{FF2B5EF4-FFF2-40B4-BE49-F238E27FC236}">
                <a16:creationId xmlns:a16="http://schemas.microsoft.com/office/drawing/2014/main" xmlns="" id="{204230CE-D426-BF15-12B0-3C5DE8F181C7}"/>
              </a:ext>
            </a:extLst>
          </p:cNvPr>
          <p:cNvSpPr/>
          <p:nvPr/>
        </p:nvSpPr>
        <p:spPr>
          <a:xfrm>
            <a:off x="1981200" y="4724400"/>
            <a:ext cx="5029200" cy="2362200"/>
          </a:xfrm>
          <a:prstGeom prst="irregularSeal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5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/>
      <p:bldP spid="42006" grpId="0" animBg="1"/>
      <p:bldP spid="42006" grpId="1" animBg="1"/>
      <p:bldP spid="42008" grpId="0"/>
      <p:bldP spid="42009" grpId="0"/>
      <p:bldP spid="42010" grpId="0"/>
      <p:bldP spid="42014" grpId="0"/>
      <p:bldP spid="42015" grpId="0"/>
      <p:bldP spid="42016" grpId="0" animBg="1" autoUpdateAnimBg="0"/>
      <p:bldP spid="42017" grpId="0" animBg="1" autoUpdateAnimBg="0"/>
      <p:bldP spid="42018" grpId="0" animBg="1" autoUpdateAnimBg="0"/>
      <p:bldP spid="42019" grpId="0" animBg="1" autoUpdateAnimBg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>
            <a:extLst>
              <a:ext uri="{FF2B5EF4-FFF2-40B4-BE49-F238E27FC236}">
                <a16:creationId xmlns:a16="http://schemas.microsoft.com/office/drawing/2014/main" xmlns="" id="{7CABB86F-24C3-718C-6CCD-85B90FDDB1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858000" cy="6683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Front">
                <a:rot lat="20699976" lon="0" rev="0"/>
              </a:camera>
              <a:lightRig rig="legacyFlat3" dir="t"/>
            </a:scene3d>
            <a:sp3d extrusionH="430200" prstMaterial="legacyMatte">
              <a:extrusionClr>
                <a:schemeClr val="bg1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31747" name="WordArt 5">
            <a:extLst>
              <a:ext uri="{FF2B5EF4-FFF2-40B4-BE49-F238E27FC236}">
                <a16:creationId xmlns:a16="http://schemas.microsoft.com/office/drawing/2014/main" xmlns="" id="{1C68A203-365A-9E8B-527E-069E01665D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99001"/>
                      </a:srgbClr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</a:t>
            </a:r>
            <a:endParaRPr kumimoji="0" lang="en-US" sz="3600" b="0" i="0" u="none" strike="noStrike" kern="10" cap="none" spc="0" normalizeH="0" baseline="0" noProof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alpha val="99001"/>
                    </a:srgbClr>
                  </a:gs>
                  <a:gs pos="100000">
                    <a:srgbClr val="FFFF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8" name="Line 15">
            <a:extLst>
              <a:ext uri="{FF2B5EF4-FFF2-40B4-BE49-F238E27FC236}">
                <a16:creationId xmlns:a16="http://schemas.microsoft.com/office/drawing/2014/main" xmlns="" id="{F5BB0922-942D-3DC4-7940-AD0C0E690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7526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16" name="Text Box 16">
            <a:extLst>
              <a:ext uri="{FF2B5EF4-FFF2-40B4-BE49-F238E27FC236}">
                <a16:creationId xmlns:a16="http://schemas.microsoft.com/office/drawing/2014/main" xmlns="" id="{0510BBBB-75C7-A136-9FAD-C8B43303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39" y="3224417"/>
            <a:ext cx="269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  a × a x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18" name="Text Box 18">
            <a:extLst>
              <a:ext uri="{FF2B5EF4-FFF2-40B4-BE49-F238E27FC236}">
                <a16:creationId xmlns:a16="http://schemas.microsoft.com/office/drawing/2014/main" xmlns="" id="{1798A301-0647-BBF7-3264-2131C08B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00600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  a × 100 </a:t>
            </a:r>
            <a:r>
              <a:rPr lang="en-US" altLang="en-US" b="1" noProof="0" dirty="0">
                <a:solidFill>
                  <a:srgbClr val="FF33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</a:rPr>
              <a:t> b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xmlns="" id="{88B46A1B-7E42-A43B-1EF8-AB4BA400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1226" name="AutoShape 26">
            <a:extLst>
              <a:ext uri="{FF2B5EF4-FFF2-40B4-BE49-F238E27FC236}">
                <a16:creationId xmlns:a16="http://schemas.microsoft.com/office/drawing/2014/main" xmlns="" id="{88A7D9CD-25E1-A6C2-FD3C-7DA60278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8382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7" name="Text Box 27">
            <a:extLst>
              <a:ext uri="{FF2B5EF4-FFF2-40B4-BE49-F238E27FC236}">
                <a16:creationId xmlns:a16="http://schemas.microsoft.com/office/drawing/2014/main" xmlns="" id="{F24939D3-4E0F-5E58-CCC8-56AFE2A88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21163"/>
            <a:ext cx="2843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  a :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 x 100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9" name="Text Box 29">
            <a:extLst>
              <a:ext uri="{FF2B5EF4-FFF2-40B4-BE49-F238E27FC236}">
                <a16:creationId xmlns:a16="http://schemas.microsoft.com/office/drawing/2014/main" xmlns="" id="{039C83E9-8F52-A4A7-B492-015F4FAF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217988"/>
            <a:ext cx="66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31755" name="Picture 30" descr="Awreath1">
            <a:extLst>
              <a:ext uri="{FF2B5EF4-FFF2-40B4-BE49-F238E27FC236}">
                <a16:creationId xmlns:a16="http://schemas.microsoft.com/office/drawing/2014/main" xmlns="" id="{FB2BF278-978B-23E6-13E7-430A7CD44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5400"/>
            <a:ext cx="1408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1" descr="flower9">
            <a:extLst>
              <a:ext uri="{FF2B5EF4-FFF2-40B4-BE49-F238E27FC236}">
                <a16:creationId xmlns:a16="http://schemas.microsoft.com/office/drawing/2014/main" xmlns="" id="{7A9AD36B-A5BD-8388-0F65-EF0F080457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5"/>
            <a:ext cx="838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2" descr="flower9">
            <a:extLst>
              <a:ext uri="{FF2B5EF4-FFF2-40B4-BE49-F238E27FC236}">
                <a16:creationId xmlns:a16="http://schemas.microsoft.com/office/drawing/2014/main" xmlns="" id="{2E27F943-DEDB-2A87-6F65-0CA5F8FE4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575"/>
            <a:ext cx="838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3" descr="!hp8ls2l">
            <a:extLst>
              <a:ext uri="{FF2B5EF4-FFF2-40B4-BE49-F238E27FC236}">
                <a16:creationId xmlns:a16="http://schemas.microsoft.com/office/drawing/2014/main" xmlns="" id="{D761C05E-3255-9D21-0830-87395DFEE6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419">
            <a:off x="0" y="5715000"/>
            <a:ext cx="14478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Picture 34" descr="3d butterfly">
            <a:extLst>
              <a:ext uri="{FF2B5EF4-FFF2-40B4-BE49-F238E27FC236}">
                <a16:creationId xmlns:a16="http://schemas.microsoft.com/office/drawing/2014/main" xmlns="" id="{05047097-1F08-38A8-E971-FDFF645030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3900" y="5410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0" name="Picture 35" descr="3d butterfly">
            <a:extLst>
              <a:ext uri="{FF2B5EF4-FFF2-40B4-BE49-F238E27FC236}">
                <a16:creationId xmlns:a16="http://schemas.microsoft.com/office/drawing/2014/main" xmlns="" id="{06D70E1E-F829-2D94-3125-FF246B45A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7800" y="601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1" name="Picture 36" descr="!dk8_1la">
            <a:extLst>
              <a:ext uri="{FF2B5EF4-FFF2-40B4-BE49-F238E27FC236}">
                <a16:creationId xmlns:a16="http://schemas.microsoft.com/office/drawing/2014/main" xmlns="" id="{A828713E-0312-4CB3-E010-FF9480E9D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6035675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8" name="Oval 38">
            <a:extLst>
              <a:ext uri="{FF2B5EF4-FFF2-40B4-BE49-F238E27FC236}">
                <a16:creationId xmlns:a16="http://schemas.microsoft.com/office/drawing/2014/main" xmlns="" id="{75D53826-039B-4903-7F54-42D96D78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1239" name="Oval 39">
            <a:extLst>
              <a:ext uri="{FF2B5EF4-FFF2-40B4-BE49-F238E27FC236}">
                <a16:creationId xmlns:a16="http://schemas.microsoft.com/office/drawing/2014/main" xmlns="" id="{1F97644F-FCB6-B3FC-7315-08B19ED7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1240" name="Oval 40">
            <a:extLst>
              <a:ext uri="{FF2B5EF4-FFF2-40B4-BE49-F238E27FC236}">
                <a16:creationId xmlns:a16="http://schemas.microsoft.com/office/drawing/2014/main" xmlns="" id="{E5BB5AC9-9D5F-BF7F-FF0C-97EAAB553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1241" name="Oval 41">
            <a:extLst>
              <a:ext uri="{FF2B5EF4-FFF2-40B4-BE49-F238E27FC236}">
                <a16:creationId xmlns:a16="http://schemas.microsoft.com/office/drawing/2014/main" xmlns="" id="{2DEACE88-7D32-4880-D6A8-207EDAB90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.VnArial NarrowH" panose="020B7200000000000000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Explosion 1 44">
            <a:extLst>
              <a:ext uri="{FF2B5EF4-FFF2-40B4-BE49-F238E27FC236}">
                <a16:creationId xmlns:a16="http://schemas.microsoft.com/office/drawing/2014/main" xmlns="" id="{551EC2FB-752E-EE6D-4045-F317EF354A33}"/>
              </a:ext>
            </a:extLst>
          </p:cNvPr>
          <p:cNvSpPr/>
          <p:nvPr/>
        </p:nvSpPr>
        <p:spPr>
          <a:xfrm>
            <a:off x="1600200" y="5105400"/>
            <a:ext cx="5638800" cy="2057400"/>
          </a:xfrm>
          <a:prstGeom prst="irregularSeal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 autoUpdateAnimBg="0"/>
      <p:bldP spid="51218" grpId="0" autoUpdateAnimBg="0"/>
      <p:bldP spid="51220" grpId="0" autoUpdateAnimBg="0"/>
      <p:bldP spid="51226" grpId="0" animBg="1" autoUpdateAnimBg="0"/>
      <p:bldP spid="51227" grpId="0" autoUpdateAnimBg="0"/>
      <p:bldP spid="51229" grpId="0" autoUpdateAnimBg="0"/>
      <p:bldP spid="51238" grpId="0" animBg="1" autoUpdateAnimBg="0"/>
      <p:bldP spid="51239" grpId="0" animBg="1" autoUpdateAnimBg="0"/>
      <p:bldP spid="51240" grpId="0" animBg="1" autoUpdateAnimBg="0"/>
      <p:bldP spid="51241" grpId="0" animBg="1" autoUpdateAnimBg="0"/>
      <p:bldP spid="4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4108DF85-71CC-3F4B-1898-85020DAE5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Arial" panose="020B0604020202020204" pitchFamily="34" charset="0"/>
              </a:rPr>
              <a:t>Các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dạng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toán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văn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mà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đã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được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học</a:t>
            </a:r>
            <a:r>
              <a:rPr lang="en-US" altLang="en-US"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57C3F7B3-D653-1F61-0E1A-A691E6695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bình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cộng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khi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khi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tỉ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đó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khi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tỉ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đó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liên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quan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rút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đơn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vị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tỉ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trăm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đều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eaLnBrk="1" hangingPunct="1">
              <a:buClr>
                <a:srgbClr val="00FF00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nội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unflower Vector PNG Transparent Background, Free Download #28741 -  FreeIconsPNG">
            <a:extLst>
              <a:ext uri="{FF2B5EF4-FFF2-40B4-BE49-F238E27FC236}">
                <a16:creationId xmlns:a16="http://schemas.microsoft.com/office/drawing/2014/main" xmlns="" id="{7F4A52DC-6C93-4C75-A57F-16225A59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2674620" cy="506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AF70A61B-3BE3-4EBA-B8C9-CFF53134CE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3382" y="1423702"/>
            <a:ext cx="6576822" cy="22467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16" descr="1174645oad7z9n2ir">
            <a:hlinkClick r:id="rId3"/>
            <a:extLst>
              <a:ext uri="{FF2B5EF4-FFF2-40B4-BE49-F238E27FC236}">
                <a16:creationId xmlns:a16="http://schemas.microsoft.com/office/drawing/2014/main" xmlns="" id="{03C7759E-F883-444B-BF0F-85EB9C285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66" y="3740862"/>
            <a:ext cx="1646635" cy="22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0DEE63-601E-40D4-A471-07C766EB8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32" y="918973"/>
            <a:ext cx="2114550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169D0F-8495-4C26-AE3F-F19E7BB5D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82" y="918973"/>
            <a:ext cx="209192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A909905D-B35C-4600-8EB7-03E57BEAF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8" y="918973"/>
            <a:ext cx="2114550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1C5584F7-BEAA-4BCC-B85C-1DB91D6B1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89" y="918973"/>
            <a:ext cx="209192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4b9bb1de_61f88466_flower014">
            <a:hlinkClick r:id="rId6"/>
            <a:extLst>
              <a:ext uri="{FF2B5EF4-FFF2-40B4-BE49-F238E27FC236}">
                <a16:creationId xmlns:a16="http://schemas.microsoft.com/office/drawing/2014/main" xmlns="" id="{E4BADF1F-15BE-4B0E-997B-1A4152A8C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48" y="4595717"/>
            <a:ext cx="1646635" cy="167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earts034">
            <a:extLst>
              <a:ext uri="{FF2B5EF4-FFF2-40B4-BE49-F238E27FC236}">
                <a16:creationId xmlns:a16="http://schemas.microsoft.com/office/drawing/2014/main" xmlns="" id="{B90DAC5D-F8E4-4CE2-9127-B92AAF09CA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34" y="3740862"/>
            <a:ext cx="1493044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 descr="daisy_button_pink_hb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3CF8C81-C089-409E-AE5D-AE1184950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644" y="4578561"/>
            <a:ext cx="2057399" cy="1346751"/>
          </a:xfrm>
          <a:prstGeom prst="actionButtonBlank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861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971800" y="2313384"/>
            <a:ext cx="563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en-US" sz="8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4098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907" name="AutoShape 2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1066800" cy="914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2000" b="1" i="1">
                <a:solidFill>
                  <a:srgbClr val="003399"/>
                </a:solidFill>
                <a:cs typeface="Arial" charset="0"/>
              </a:rPr>
              <a:t>Ô</a:t>
            </a:r>
          </a:p>
          <a:p>
            <a:pPr algn="ctr" rtl="1"/>
            <a:r>
              <a:rPr lang="en-US" sz="2000" b="1" i="1">
                <a:solidFill>
                  <a:srgbClr val="003399"/>
                </a:solidFill>
                <a:cs typeface="Arial" charset="0"/>
              </a:rPr>
              <a:t>CHÌA </a:t>
            </a:r>
          </a:p>
          <a:p>
            <a:pPr algn="ctr" rtl="1"/>
            <a:r>
              <a:rPr lang="en-US" sz="2000" b="1" i="1">
                <a:solidFill>
                  <a:srgbClr val="003399"/>
                </a:solidFill>
                <a:cs typeface="Arial" charset="0"/>
              </a:rPr>
              <a:t>KHÓA</a:t>
            </a:r>
          </a:p>
        </p:txBody>
      </p:sp>
      <p:sp>
        <p:nvSpPr>
          <p:cNvPr id="36897" name="Oval 36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7864" y="5114187"/>
            <a:ext cx="668132" cy="47778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36904" name="Oval 3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536" y="887350"/>
            <a:ext cx="712154" cy="38100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6905" name="Oval 36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1854" y="1454014"/>
            <a:ext cx="712154" cy="381001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36906" name="Oval 37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1854" y="1971340"/>
            <a:ext cx="712154" cy="402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6907" name="Oval 37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7864" y="2550741"/>
            <a:ext cx="712154" cy="42691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36908" name="Oval 37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57864" y="3166805"/>
            <a:ext cx="712154" cy="47985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36909" name="Oval 37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48860" y="3839752"/>
            <a:ext cx="712154" cy="42691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36910" name="Oval 37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3273" y="4466646"/>
            <a:ext cx="661336" cy="51409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hlink"/>
                </a:solidFill>
              </a:rPr>
              <a:t>7</a:t>
            </a:r>
          </a:p>
        </p:txBody>
      </p:sp>
      <p:pic>
        <p:nvPicPr>
          <p:cNvPr id="36914" name="Picture 371" descr="blumen-pflanzen094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86800" y="160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6" name="Picture 373" descr="blumen-pflanzen094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6324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3FA5EE-DEFE-88DF-1E60-46A1D686E7F0}"/>
              </a:ext>
            </a:extLst>
          </p:cNvPr>
          <p:cNvSpPr txBox="1"/>
          <p:nvPr/>
        </p:nvSpPr>
        <p:spPr>
          <a:xfrm>
            <a:off x="8382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17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D171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MỘT SỐ DẠNG BÀI TOÁN ĐÃ HỌC</a:t>
            </a:r>
            <a:r>
              <a:rPr lang="en-US" sz="3200" b="1" dirty="0">
                <a:solidFill>
                  <a:srgbClr val="FD17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xmlns="" id="{8C352988-9B44-E003-A807-047847A0E652}"/>
              </a:ext>
            </a:extLst>
          </p:cNvPr>
          <p:cNvGrpSpPr>
            <a:grpSpLocks/>
          </p:cNvGrpSpPr>
          <p:nvPr/>
        </p:nvGrpSpPr>
        <p:grpSpPr bwMode="auto">
          <a:xfrm>
            <a:off x="30162" y="4835"/>
            <a:ext cx="9159875" cy="6821487"/>
            <a:chOff x="-185" y="0"/>
            <a:chExt cx="9401" cy="5435"/>
          </a:xfrm>
        </p:grpSpPr>
        <p:pic>
          <p:nvPicPr>
            <p:cNvPr id="27" name="Picture 4" descr="Picture1">
              <a:extLst>
                <a:ext uri="{FF2B5EF4-FFF2-40B4-BE49-F238E27FC236}">
                  <a16:creationId xmlns:a16="http://schemas.microsoft.com/office/drawing/2014/main" xmlns="" id="{0D2BA8E7-0E53-AB85-610E-3B8C80B36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" y="0"/>
              <a:ext cx="938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Picture1">
              <a:extLst>
                <a:ext uri="{FF2B5EF4-FFF2-40B4-BE49-F238E27FC236}">
                  <a16:creationId xmlns:a16="http://schemas.microsoft.com/office/drawing/2014/main" xmlns="" id="{F5912712-5B1F-FEE3-2645-6DD4423A4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1" y="187"/>
              <a:ext cx="1310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J0124039">
              <a:extLst>
                <a:ext uri="{FF2B5EF4-FFF2-40B4-BE49-F238E27FC236}">
                  <a16:creationId xmlns:a16="http://schemas.microsoft.com/office/drawing/2014/main" xmlns="" id="{81227340-9F45-E31B-B469-8D4350887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J0124039">
              <a:extLst>
                <a:ext uri="{FF2B5EF4-FFF2-40B4-BE49-F238E27FC236}">
                  <a16:creationId xmlns:a16="http://schemas.microsoft.com/office/drawing/2014/main" xmlns="" id="{D0E72CBF-5AEE-AE88-94E5-40D3491B2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3B1883-0323-349A-F9D4-E10A92EAC21A}"/>
              </a:ext>
            </a:extLst>
          </p:cNvPr>
          <p:cNvSpPr txBox="1"/>
          <p:nvPr/>
        </p:nvSpPr>
        <p:spPr>
          <a:xfrm>
            <a:off x="1371600" y="80184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AED2E3-5503-4B72-09E4-30C096C1D03C}"/>
              </a:ext>
            </a:extLst>
          </p:cNvPr>
          <p:cNvSpPr txBox="1"/>
          <p:nvPr/>
        </p:nvSpPr>
        <p:spPr>
          <a:xfrm>
            <a:off x="1347019" y="1358027"/>
            <a:ext cx="720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FDBAC2-D9BC-BED3-CD70-AB4A0A5277F3}"/>
              </a:ext>
            </a:extLst>
          </p:cNvPr>
          <p:cNvSpPr txBox="1"/>
          <p:nvPr/>
        </p:nvSpPr>
        <p:spPr>
          <a:xfrm>
            <a:off x="1347019" y="1914210"/>
            <a:ext cx="70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9539D4-987C-A8BD-18BF-9E08270BE224}"/>
              </a:ext>
            </a:extLst>
          </p:cNvPr>
          <p:cNvSpPr txBox="1"/>
          <p:nvPr/>
        </p:nvSpPr>
        <p:spPr>
          <a:xfrm>
            <a:off x="1301690" y="247392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C7A5A6-71F3-7A72-B24D-C0AA10C405EF}"/>
              </a:ext>
            </a:extLst>
          </p:cNvPr>
          <p:cNvSpPr txBox="1"/>
          <p:nvPr/>
        </p:nvSpPr>
        <p:spPr>
          <a:xfrm>
            <a:off x="1354394" y="3135266"/>
            <a:ext cx="702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9D2A44-3FBC-2E3E-7BF2-7DEA1D51D2F2}"/>
              </a:ext>
            </a:extLst>
          </p:cNvPr>
          <p:cNvSpPr txBox="1"/>
          <p:nvPr/>
        </p:nvSpPr>
        <p:spPr>
          <a:xfrm>
            <a:off x="1359310" y="383975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330C20-CF18-D07B-89EC-017A3E42B647}"/>
              </a:ext>
            </a:extLst>
          </p:cNvPr>
          <p:cNvSpPr txBox="1"/>
          <p:nvPr/>
        </p:nvSpPr>
        <p:spPr>
          <a:xfrm>
            <a:off x="1388806" y="4512677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11B528-BDEC-FB22-D7DC-BA1FB31863DB}"/>
              </a:ext>
            </a:extLst>
          </p:cNvPr>
          <p:cNvSpPr txBox="1"/>
          <p:nvPr/>
        </p:nvSpPr>
        <p:spPr>
          <a:xfrm>
            <a:off x="1371600" y="5072390"/>
            <a:ext cx="7417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 vi, </a:t>
            </a:r>
            <a:r>
              <a:rPr lang="en-US" sz="2800" b="1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7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7890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143000" y="1066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chemeClr val="hlink"/>
                </a:solidFill>
              </a:rPr>
              <a:t>Trở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về</a:t>
            </a:r>
            <a:endParaRPr lang="en-US" b="1" dirty="0">
              <a:solidFill>
                <a:schemeClr val="hlink"/>
              </a:solidFill>
            </a:endParaRP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4AEEA2D8-9E34-CD53-725D-8FC5DC8583FE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36513"/>
            <a:ext cx="9159875" cy="6821487"/>
            <a:chOff x="-185" y="0"/>
            <a:chExt cx="9401" cy="5435"/>
          </a:xfrm>
        </p:grpSpPr>
        <p:pic>
          <p:nvPicPr>
            <p:cNvPr id="8" name="Picture 4" descr="Picture1">
              <a:extLst>
                <a:ext uri="{FF2B5EF4-FFF2-40B4-BE49-F238E27FC236}">
                  <a16:creationId xmlns:a16="http://schemas.microsoft.com/office/drawing/2014/main" xmlns="" id="{A8974336-311E-21BF-2E84-70877A8E9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Picture1">
              <a:extLst>
                <a:ext uri="{FF2B5EF4-FFF2-40B4-BE49-F238E27FC236}">
                  <a16:creationId xmlns:a16="http://schemas.microsoft.com/office/drawing/2014/main" xmlns="" id="{568F0842-BAE2-6A47-D026-439A03F17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J0124039">
              <a:extLst>
                <a:ext uri="{FF2B5EF4-FFF2-40B4-BE49-F238E27FC236}">
                  <a16:creationId xmlns:a16="http://schemas.microsoft.com/office/drawing/2014/main" xmlns="" id="{EC2C0EEE-0EC9-7908-830C-1F44233EA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J0124039">
              <a:extLst>
                <a:ext uri="{FF2B5EF4-FFF2-40B4-BE49-F238E27FC236}">
                  <a16:creationId xmlns:a16="http://schemas.microsoft.com/office/drawing/2014/main" xmlns="" id="{0DD3078C-0FA0-512C-759F-6D33F54E1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DABE5F-6314-025F-F505-E813BF2E8B2A}"/>
              </a:ext>
            </a:extLst>
          </p:cNvPr>
          <p:cNvSpPr txBox="1"/>
          <p:nvPr/>
        </p:nvSpPr>
        <p:spPr>
          <a:xfrm>
            <a:off x="1333500" y="36447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02FDAD-6CFE-77D1-1BE8-520E1E774476}"/>
              </a:ext>
            </a:extLst>
          </p:cNvPr>
          <p:cNvSpPr txBox="1"/>
          <p:nvPr/>
        </p:nvSpPr>
        <p:spPr>
          <a:xfrm>
            <a:off x="436265" y="1066800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5EF54F-DA55-930A-90FB-25E0467CE7BC}"/>
              </a:ext>
            </a:extLst>
          </p:cNvPr>
          <p:cNvSpPr txBox="1"/>
          <p:nvPr/>
        </p:nvSpPr>
        <p:spPr>
          <a:xfrm>
            <a:off x="484156" y="2754013"/>
            <a:ext cx="8229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vi-VN" b="0" i="0" u="none" strike="noStrike" dirty="0">
                <a:solidFill>
                  <a:srgbClr val="F8752B"/>
                </a:solidFill>
                <a:effectLst/>
                <a:latin typeface="inherit"/>
                <a:hlinkClick r:id="rId7"/>
              </a:rPr>
              <a:t> </a:t>
            </a:r>
            <a:r>
              <a:rPr lang="vi-VN" sz="3200" b="0" i="0" strike="noStrike" dirty="0">
                <a:solidFill>
                  <a:srgbClr val="F875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Các dạng Toán về trung bình 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strike="noStrike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Dạng 1: Các bài toán về trung bình cộng cơ 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strike="noStrike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Dạng 2: Trung bình cộng của dãy số cách đều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strike="noStrike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Dạng 3: Dạng toán ít hơn, nhiều hơn hoặc bằng trung bình cộng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strike="noStrike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Dạng 4: Trung bình cộng trong bài toán tính tuổi</a:t>
            </a:r>
            <a:endParaRPr lang="vi-VN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8914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891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Trở về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BDE517B4-B225-3634-B419-B50DA378DD71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36513"/>
            <a:ext cx="9159875" cy="6821487"/>
            <a:chOff x="-185" y="0"/>
            <a:chExt cx="9401" cy="5435"/>
          </a:xfrm>
        </p:grpSpPr>
        <p:pic>
          <p:nvPicPr>
            <p:cNvPr id="8" name="Picture 4" descr="Picture1">
              <a:extLst>
                <a:ext uri="{FF2B5EF4-FFF2-40B4-BE49-F238E27FC236}">
                  <a16:creationId xmlns:a16="http://schemas.microsoft.com/office/drawing/2014/main" xmlns="" id="{37A29041-A6B7-37BB-6BB4-9E61FC01C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Picture1">
              <a:extLst>
                <a:ext uri="{FF2B5EF4-FFF2-40B4-BE49-F238E27FC236}">
                  <a16:creationId xmlns:a16="http://schemas.microsoft.com/office/drawing/2014/main" xmlns="" id="{01F68686-7B55-EA4C-4FF3-5AF79DB18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J0124039">
              <a:extLst>
                <a:ext uri="{FF2B5EF4-FFF2-40B4-BE49-F238E27FC236}">
                  <a16:creationId xmlns:a16="http://schemas.microsoft.com/office/drawing/2014/main" xmlns="" id="{A5D1E8D5-BECC-979C-8DA5-C3037C6FF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J0124039">
              <a:extLst>
                <a:ext uri="{FF2B5EF4-FFF2-40B4-BE49-F238E27FC236}">
                  <a16:creationId xmlns:a16="http://schemas.microsoft.com/office/drawing/2014/main" xmlns="" id="{849BCAEA-2A3C-6587-A128-DD9D07D3B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D29E05-C700-93FA-AA58-2D22413A6F5B}"/>
              </a:ext>
            </a:extLst>
          </p:cNvPr>
          <p:cNvSpPr txBox="1"/>
          <p:nvPr/>
        </p:nvSpPr>
        <p:spPr>
          <a:xfrm>
            <a:off x="1285150" y="308532"/>
            <a:ext cx="720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3AF8BC-0688-B126-C551-89D8AFF19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34" y="970955"/>
            <a:ext cx="8092366" cy="51387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9938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9940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Trở về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7D5FC66A-A510-0825-A8F3-3114C19AA5F2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36513"/>
            <a:ext cx="9159875" cy="6821487"/>
            <a:chOff x="-185" y="0"/>
            <a:chExt cx="9401" cy="5435"/>
          </a:xfrm>
        </p:grpSpPr>
        <p:pic>
          <p:nvPicPr>
            <p:cNvPr id="7" name="Picture 4" descr="Picture1">
              <a:extLst>
                <a:ext uri="{FF2B5EF4-FFF2-40B4-BE49-F238E27FC236}">
                  <a16:creationId xmlns:a16="http://schemas.microsoft.com/office/drawing/2014/main" xmlns="" id="{B3EFA1EB-88E3-E4E7-0B17-997DE3D3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">
              <a:extLst>
                <a:ext uri="{FF2B5EF4-FFF2-40B4-BE49-F238E27FC236}">
                  <a16:creationId xmlns:a16="http://schemas.microsoft.com/office/drawing/2014/main" xmlns="" id="{9A8CAA1A-EF68-20B8-04C7-C51DC4AA4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J0124039">
              <a:extLst>
                <a:ext uri="{FF2B5EF4-FFF2-40B4-BE49-F238E27FC236}">
                  <a16:creationId xmlns:a16="http://schemas.microsoft.com/office/drawing/2014/main" xmlns="" id="{E6D1C40D-38E1-5AD5-2C22-62AE92455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J0124039">
              <a:extLst>
                <a:ext uri="{FF2B5EF4-FFF2-40B4-BE49-F238E27FC236}">
                  <a16:creationId xmlns:a16="http://schemas.microsoft.com/office/drawing/2014/main" xmlns="" id="{89C2DF1F-2642-8E72-996F-B0F4A4DED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1A36A2-C7DB-493B-B66C-B87A32791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386" y="283801"/>
            <a:ext cx="7175614" cy="749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0B6283-5441-5961-862A-4030DB968840}"/>
              </a:ext>
            </a:extLst>
          </p:cNvPr>
          <p:cNvSpPr txBox="1"/>
          <p:nvPr/>
        </p:nvSpPr>
        <p:spPr>
          <a:xfrm>
            <a:off x="533400" y="1138379"/>
            <a:ext cx="81534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giải: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đồ: 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coi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 gồm 2 phần bằng nhau thì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lớn gồm 7 phần như thế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tổng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phần bằng nhau.</a:t>
            </a:r>
          </a:p>
          <a:p>
            <a:pPr algn="l">
              <a:buFont typeface="+mj-lt"/>
              <a:buAutoNum type="arabicPeriod"/>
            </a:pP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giá trị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 phần bằng cách lấy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 hai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chia cho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phần bằng nhau.</a:t>
            </a:r>
          </a:p>
          <a:p>
            <a:pPr algn="l">
              <a:buFont typeface="+mj-lt"/>
              <a:buAutoNum type="arabicPeriod"/>
            </a:pP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 (lấy giá trị một phần nhân với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phần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bé).</a:t>
            </a:r>
          </a:p>
          <a:p>
            <a:pPr>
              <a:buFont typeface="+mj-lt"/>
              <a:buAutoNum type="arabicPeriod"/>
            </a:pP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lớn </a:t>
            </a:r>
            <a:r>
              <a:rPr lang="vi-VN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(lấy giá trị một phần nhân với </a:t>
            </a:r>
            <a:r>
              <a:rPr lang="vi-VN" sz="3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phần </a:t>
            </a:r>
            <a:r>
              <a:rPr lang="vi-VN" sz="3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số</a:t>
            </a:r>
            <a:r>
              <a:rPr lang="vi-VN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32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 hai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trừ đi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bé, …).</a:t>
            </a:r>
            <a:r>
              <a:rPr lang="vi-V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0962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64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Trở về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DB25C73C-E5C8-3CA4-CC95-73F4545325B1}"/>
              </a:ext>
            </a:extLst>
          </p:cNvPr>
          <p:cNvGrpSpPr>
            <a:grpSpLocks/>
          </p:cNvGrpSpPr>
          <p:nvPr/>
        </p:nvGrpSpPr>
        <p:grpSpPr bwMode="auto">
          <a:xfrm>
            <a:off x="0" y="-73477"/>
            <a:ext cx="9144000" cy="6821487"/>
            <a:chOff x="-185" y="0"/>
            <a:chExt cx="9401" cy="5435"/>
          </a:xfrm>
        </p:grpSpPr>
        <p:pic>
          <p:nvPicPr>
            <p:cNvPr id="7" name="Picture 4" descr="Picture1">
              <a:extLst>
                <a:ext uri="{FF2B5EF4-FFF2-40B4-BE49-F238E27FC236}">
                  <a16:creationId xmlns:a16="http://schemas.microsoft.com/office/drawing/2014/main" xmlns="" id="{916A80C1-C242-C7F1-A54D-DA3E66F9D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">
              <a:extLst>
                <a:ext uri="{FF2B5EF4-FFF2-40B4-BE49-F238E27FC236}">
                  <a16:creationId xmlns:a16="http://schemas.microsoft.com/office/drawing/2014/main" xmlns="" id="{B81C8127-A3C2-183D-95AE-FAC3C17B2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J0124039">
              <a:extLst>
                <a:ext uri="{FF2B5EF4-FFF2-40B4-BE49-F238E27FC236}">
                  <a16:creationId xmlns:a16="http://schemas.microsoft.com/office/drawing/2014/main" xmlns="" id="{A3A678E5-BC95-4A52-A61A-F20BAF87A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J0124039">
              <a:extLst>
                <a:ext uri="{FF2B5EF4-FFF2-40B4-BE49-F238E27FC236}">
                  <a16:creationId xmlns:a16="http://schemas.microsoft.com/office/drawing/2014/main" xmlns="" id="{67BDFA6B-7CA7-0FB6-148A-736949B09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E9BF77-B2C8-00CC-86BE-98E458B71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48" y="211960"/>
            <a:ext cx="7364606" cy="755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F2C32B-1DC6-CCC0-F54D-A080C468975B}"/>
              </a:ext>
            </a:extLst>
          </p:cNvPr>
          <p:cNvSpPr txBox="1"/>
          <p:nvPr/>
        </p:nvSpPr>
        <p:spPr>
          <a:xfrm>
            <a:off x="762000" y="1312656"/>
            <a:ext cx="76559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giải: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1: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hiệu hai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(nếu ẩn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tỉ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(nếu ẩn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3: Vẽ sơ đồ</a:t>
            </a: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4: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hiệu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phần bằng nhau.</a:t>
            </a: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5: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 =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phần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phần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 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6: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lớn bằng =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bé + </a:t>
            </a:r>
            <a:r>
              <a:rPr lang="vi-VN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WhitecornerFlow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3010" name="Picture 3" descr="WhitecornerFlow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301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914400" cy="6858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chemeClr val="hlink"/>
                </a:solidFill>
              </a:rPr>
              <a:t>Trở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về</a:t>
            </a:r>
            <a:endParaRPr lang="en-US" b="1" dirty="0">
              <a:solidFill>
                <a:schemeClr val="hlink"/>
              </a:solidFill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33C776EB-FBB6-D598-E620-78321DC31BCC}"/>
              </a:ext>
            </a:extLst>
          </p:cNvPr>
          <p:cNvGrpSpPr>
            <a:grpSpLocks/>
          </p:cNvGrpSpPr>
          <p:nvPr/>
        </p:nvGrpSpPr>
        <p:grpSpPr bwMode="auto">
          <a:xfrm>
            <a:off x="0" y="36513"/>
            <a:ext cx="9144000" cy="6821487"/>
            <a:chOff x="-185" y="0"/>
            <a:chExt cx="9401" cy="5435"/>
          </a:xfrm>
        </p:grpSpPr>
        <p:pic>
          <p:nvPicPr>
            <p:cNvPr id="7" name="Picture 4" descr="Picture1">
              <a:extLst>
                <a:ext uri="{FF2B5EF4-FFF2-40B4-BE49-F238E27FC236}">
                  <a16:creationId xmlns:a16="http://schemas.microsoft.com/office/drawing/2014/main" xmlns="" id="{C5F7073C-79DC-7B41-5B42-2BE3B17CB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" y="0"/>
              <a:ext cx="167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">
              <a:extLst>
                <a:ext uri="{FF2B5EF4-FFF2-40B4-BE49-F238E27FC236}">
                  <a16:creationId xmlns:a16="http://schemas.microsoft.com/office/drawing/2014/main" xmlns="" id="{7B32ECD0-F941-8E78-E3EA-E91CB4C3D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8" y="-57"/>
              <a:ext cx="131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J0124039">
              <a:extLst>
                <a:ext uri="{FF2B5EF4-FFF2-40B4-BE49-F238E27FC236}">
                  <a16:creationId xmlns:a16="http://schemas.microsoft.com/office/drawing/2014/main" xmlns="" id="{C77A7E5F-2ABB-6CD9-C59D-AE545041E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" y="4277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J0124039">
              <a:extLst>
                <a:ext uri="{FF2B5EF4-FFF2-40B4-BE49-F238E27FC236}">
                  <a16:creationId xmlns:a16="http://schemas.microsoft.com/office/drawing/2014/main" xmlns="" id="{B3656B90-5FD1-4932-2CBA-316819A74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294"/>
              <a:ext cx="1394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BF8191-518E-7ACE-E63B-7629F9499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2127"/>
            <a:ext cx="7145131" cy="749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2C922A-4CDE-7A4A-05FC-90C30B8DFC9B}"/>
              </a:ext>
            </a:extLst>
          </p:cNvPr>
          <p:cNvSpPr txBox="1"/>
          <p:nvPr/>
        </p:nvSpPr>
        <p:spPr>
          <a:xfrm>
            <a:off x="304800" y="974703"/>
            <a:ext cx="88387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444444"/>
                </a:solidFill>
                <a:effectLst/>
                <a:latin typeface="+mj-lt"/>
              </a:rPr>
              <a:t>Phương pháp giải bài toán liên quan đến rút về đơn vị giải bằng 2 phép tính chia</a:t>
            </a:r>
            <a:endParaRPr lang="vi-VN" sz="3200" b="0" i="0" dirty="0">
              <a:solidFill>
                <a:srgbClr val="444444"/>
              </a:solidFill>
              <a:effectLst/>
              <a:latin typeface="+mj-lt"/>
            </a:endParaRPr>
          </a:p>
          <a:p>
            <a:pPr algn="just"/>
            <a:r>
              <a:rPr lang="vi-VN" sz="3200" b="1" i="1" dirty="0">
                <a:solidFill>
                  <a:srgbClr val="444444"/>
                </a:solidFill>
                <a:effectLst/>
                <a:latin typeface="+mj-lt"/>
              </a:rPr>
              <a:t>Kiểu bài 1</a:t>
            </a:r>
            <a:r>
              <a:rPr lang="en-US" sz="3200" b="1" i="1" dirty="0">
                <a:solidFill>
                  <a:srgbClr val="444444"/>
                </a:solidFill>
                <a:effectLst/>
                <a:latin typeface="+mj-lt"/>
              </a:rPr>
              <a:t>:</a:t>
            </a:r>
            <a:endParaRPr lang="vi-VN" sz="3200" b="1" i="1" dirty="0">
              <a:solidFill>
                <a:srgbClr val="444444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rgbClr val="444444"/>
                </a:solidFill>
                <a:effectLst/>
                <a:latin typeface="+mj-lt"/>
              </a:rPr>
              <a:t>Bước 1: (Bước rút về đơn vị) Tìm giá trị 1 đơn vị (Giá trị 1 phần). (phép chia)</a:t>
            </a:r>
          </a:p>
          <a:p>
            <a:pPr algn="just"/>
            <a:r>
              <a:rPr lang="vi-VN" sz="3200" b="0" i="0" dirty="0">
                <a:solidFill>
                  <a:srgbClr val="444444"/>
                </a:solidFill>
                <a:effectLst/>
                <a:latin typeface="+mj-lt"/>
              </a:rPr>
              <a:t>Bước 2: Tìm nhiều đơn vị (từ 2 trở lên) (phép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  <a:r>
              <a:rPr lang="vi-VN" sz="3200" b="0" i="0" dirty="0">
                <a:solidFill>
                  <a:srgbClr val="444444"/>
                </a:solidFill>
                <a:effectLst/>
                <a:latin typeface="+mj-lt"/>
              </a:rPr>
              <a:t>nhân).</a:t>
            </a:r>
          </a:p>
          <a:p>
            <a:pPr algn="just"/>
            <a:r>
              <a:rPr lang="vi-VN" sz="3200" b="1" i="1" dirty="0">
                <a:solidFill>
                  <a:srgbClr val="444444"/>
                </a:solidFill>
                <a:effectLst/>
                <a:latin typeface="+mj-lt"/>
              </a:rPr>
              <a:t>Kiểu bài 2</a:t>
            </a:r>
            <a:r>
              <a:rPr lang="en-US" sz="3200" b="1" i="1" dirty="0">
                <a:solidFill>
                  <a:srgbClr val="444444"/>
                </a:solidFill>
                <a:effectLst/>
                <a:latin typeface="+mj-lt"/>
              </a:rPr>
              <a:t>:</a:t>
            </a:r>
            <a:endParaRPr lang="vi-VN" sz="3200" b="1" i="1" dirty="0">
              <a:solidFill>
                <a:srgbClr val="444444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rgbClr val="444444"/>
                </a:solidFill>
                <a:effectLst/>
                <a:latin typeface="+mj-lt"/>
              </a:rPr>
              <a:t>Bước 1:: Tìm giá trị 1 đơn vị (giá trị 1 phần). (đây là bước rút về đơn vị). (phép chia).</a:t>
            </a:r>
          </a:p>
          <a:p>
            <a:pPr algn="just"/>
            <a:r>
              <a:rPr lang="vi-VN" sz="3200" b="0" i="0" dirty="0">
                <a:solidFill>
                  <a:srgbClr val="444444"/>
                </a:solidFill>
                <a:effectLst/>
                <a:latin typeface="+mj-lt"/>
              </a:rPr>
              <a:t>Bước 2: Tìm số phần (số đơn vị) ( phép chia).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ayons">
  <a:themeElements>
    <a:clrScheme name="Crayons 4">
      <a:dk1>
        <a:srgbClr val="808000"/>
      </a:dk1>
      <a:lt1>
        <a:srgbClr val="FFFFFF"/>
      </a:lt1>
      <a:dk2>
        <a:srgbClr val="336600"/>
      </a:dk2>
      <a:lt2>
        <a:srgbClr val="FFFFFF"/>
      </a:lt2>
      <a:accent1>
        <a:srgbClr val="99CC00"/>
      </a:accent1>
      <a:accent2>
        <a:srgbClr val="003300"/>
      </a:accent2>
      <a:accent3>
        <a:srgbClr val="ADB8A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1326</Words>
  <Application>Microsoft Office PowerPoint</Application>
  <PresentationFormat>On-screen Show (4:3)</PresentationFormat>
  <Paragraphs>215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.VnArial NarrowH</vt:lpstr>
      <vt:lpstr>Arial</vt:lpstr>
      <vt:lpstr>Arial</vt:lpstr>
      <vt:lpstr>Calibri</vt:lpstr>
      <vt:lpstr>Comic Sans MS</vt:lpstr>
      <vt:lpstr>Georgia</vt:lpstr>
      <vt:lpstr>inherit</vt:lpstr>
      <vt:lpstr>OpenSans</vt:lpstr>
      <vt:lpstr>Times New Roman</vt:lpstr>
      <vt:lpstr>Trebuchet MS</vt:lpstr>
      <vt:lpstr>Wingdings</vt:lpstr>
      <vt:lpstr>Office Theme</vt:lpstr>
      <vt:lpstr>Slipstream</vt:lpstr>
      <vt:lpstr>1_Default Design</vt:lpstr>
      <vt:lpstr>2_Default Design</vt:lpstr>
      <vt:lpstr>Crayons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Các dạng toán có lời văn mà em đã được học.</vt:lpstr>
      <vt:lpstr>PowerPoint Presentation</vt:lpstr>
    </vt:vector>
  </TitlesOfParts>
  <Company>http://viet4room.com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PC</cp:lastModifiedBy>
  <cp:revision>342</cp:revision>
  <dcterms:created xsi:type="dcterms:W3CDTF">2015-01-31T14:19:32Z</dcterms:created>
  <dcterms:modified xsi:type="dcterms:W3CDTF">2024-05-03T11:27:38Z</dcterms:modified>
</cp:coreProperties>
</file>